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7315200" cy="13716000"/>
  <p:notesSz cx="7315200" cy="13716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8640" y="4251960"/>
            <a:ext cx="6217920" cy="288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97280" y="7680960"/>
            <a:ext cx="5120640" cy="342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65760" y="3154680"/>
            <a:ext cx="3182112" cy="905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767328" y="3154680"/>
            <a:ext cx="3182112" cy="905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6945" y="2474848"/>
            <a:ext cx="6788784" cy="0"/>
          </a:xfrm>
          <a:custGeom>
            <a:avLst/>
            <a:gdLst/>
            <a:ahLst/>
            <a:cxnLst/>
            <a:rect l="l" t="t" r="r" b="b"/>
            <a:pathLst>
              <a:path w="6788784" h="0">
                <a:moveTo>
                  <a:pt x="0" y="0"/>
                </a:moveTo>
                <a:lnTo>
                  <a:pt x="6788658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56945" y="1813051"/>
            <a:ext cx="6788784" cy="0"/>
          </a:xfrm>
          <a:custGeom>
            <a:avLst/>
            <a:gdLst/>
            <a:ahLst/>
            <a:cxnLst/>
            <a:rect l="l" t="t" r="r" b="b"/>
            <a:pathLst>
              <a:path w="6788784" h="0">
                <a:moveTo>
                  <a:pt x="0" y="0"/>
                </a:moveTo>
                <a:lnTo>
                  <a:pt x="6788658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948173" y="1151382"/>
            <a:ext cx="2297430" cy="0"/>
          </a:xfrm>
          <a:custGeom>
            <a:avLst/>
            <a:gdLst/>
            <a:ahLst/>
            <a:cxnLst/>
            <a:rect l="l" t="t" r="r" b="b"/>
            <a:pathLst>
              <a:path w="2297429" h="0">
                <a:moveTo>
                  <a:pt x="0" y="0"/>
                </a:moveTo>
                <a:lnTo>
                  <a:pt x="2297429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56945" y="1151382"/>
            <a:ext cx="4408805" cy="0"/>
          </a:xfrm>
          <a:custGeom>
            <a:avLst/>
            <a:gdLst/>
            <a:ahLst/>
            <a:cxnLst/>
            <a:rect l="l" t="t" r="r" b="b"/>
            <a:pathLst>
              <a:path w="4408805" h="0">
                <a:moveTo>
                  <a:pt x="0" y="0"/>
                </a:moveTo>
                <a:lnTo>
                  <a:pt x="4408424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56945" y="489584"/>
            <a:ext cx="6788784" cy="0"/>
          </a:xfrm>
          <a:custGeom>
            <a:avLst/>
            <a:gdLst/>
            <a:ahLst/>
            <a:cxnLst/>
            <a:rect l="l" t="t" r="r" b="b"/>
            <a:pathLst>
              <a:path w="6788784" h="0">
                <a:moveTo>
                  <a:pt x="0" y="0"/>
                </a:moveTo>
                <a:lnTo>
                  <a:pt x="6788658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56945" y="2144014"/>
            <a:ext cx="6788784" cy="0"/>
          </a:xfrm>
          <a:custGeom>
            <a:avLst/>
            <a:gdLst/>
            <a:ahLst/>
            <a:cxnLst/>
            <a:rect l="l" t="t" r="r" b="b"/>
            <a:pathLst>
              <a:path w="6788784" h="0">
                <a:moveTo>
                  <a:pt x="0" y="0"/>
                </a:moveTo>
                <a:lnTo>
                  <a:pt x="6788658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6976491" y="1482216"/>
            <a:ext cx="269240" cy="0"/>
          </a:xfrm>
          <a:custGeom>
            <a:avLst/>
            <a:gdLst/>
            <a:ahLst/>
            <a:cxnLst/>
            <a:rect l="l" t="t" r="r" b="b"/>
            <a:pathLst>
              <a:path w="269240" h="0">
                <a:moveTo>
                  <a:pt x="0" y="0"/>
                </a:moveTo>
                <a:lnTo>
                  <a:pt x="269112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6604000" y="1482216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 h="0">
                <a:moveTo>
                  <a:pt x="0" y="0"/>
                </a:moveTo>
                <a:lnTo>
                  <a:pt x="289814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6148704" y="1482216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 h="0">
                <a:moveTo>
                  <a:pt x="0" y="0"/>
                </a:moveTo>
                <a:lnTo>
                  <a:pt x="372491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5776086" y="1482216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 h="0">
                <a:moveTo>
                  <a:pt x="0" y="0"/>
                </a:moveTo>
                <a:lnTo>
                  <a:pt x="289813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5320791" y="1482216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 h="0">
                <a:moveTo>
                  <a:pt x="0" y="0"/>
                </a:moveTo>
                <a:lnTo>
                  <a:pt x="372491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948173" y="1482216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 h="0">
                <a:moveTo>
                  <a:pt x="0" y="0"/>
                </a:moveTo>
                <a:lnTo>
                  <a:pt x="289813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492878" y="1482216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 h="0">
                <a:moveTo>
                  <a:pt x="0" y="0"/>
                </a:moveTo>
                <a:lnTo>
                  <a:pt x="372491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120388" y="1482216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 h="0">
                <a:moveTo>
                  <a:pt x="0" y="0"/>
                </a:moveTo>
                <a:lnTo>
                  <a:pt x="289687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3664965" y="1482216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 h="0">
                <a:moveTo>
                  <a:pt x="0" y="0"/>
                </a:moveTo>
                <a:lnTo>
                  <a:pt x="372618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2837052" y="1482216"/>
            <a:ext cx="745490" cy="0"/>
          </a:xfrm>
          <a:custGeom>
            <a:avLst/>
            <a:gdLst/>
            <a:ahLst/>
            <a:cxnLst/>
            <a:rect l="l" t="t" r="r" b="b"/>
            <a:pathLst>
              <a:path w="745489" h="0">
                <a:moveTo>
                  <a:pt x="0" y="0"/>
                </a:moveTo>
                <a:lnTo>
                  <a:pt x="745109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2009267" y="1482216"/>
            <a:ext cx="745490" cy="0"/>
          </a:xfrm>
          <a:custGeom>
            <a:avLst/>
            <a:gdLst/>
            <a:ahLst/>
            <a:cxnLst/>
            <a:rect l="l" t="t" r="r" b="b"/>
            <a:pathLst>
              <a:path w="745489" h="0">
                <a:moveTo>
                  <a:pt x="0" y="0"/>
                </a:moveTo>
                <a:lnTo>
                  <a:pt x="745108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1636648" y="1482216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4" h="0">
                <a:moveTo>
                  <a:pt x="0" y="0"/>
                </a:moveTo>
                <a:lnTo>
                  <a:pt x="289813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1181353" y="1482216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4" h="0">
                <a:moveTo>
                  <a:pt x="0" y="0"/>
                </a:moveTo>
                <a:lnTo>
                  <a:pt x="372491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808736" y="1482216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4" h="0">
                <a:moveTo>
                  <a:pt x="0" y="0"/>
                </a:moveTo>
                <a:lnTo>
                  <a:pt x="289814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456945" y="1482216"/>
            <a:ext cx="269240" cy="0"/>
          </a:xfrm>
          <a:custGeom>
            <a:avLst/>
            <a:gdLst/>
            <a:ahLst/>
            <a:cxnLst/>
            <a:rect l="l" t="t" r="r" b="b"/>
            <a:pathLst>
              <a:path w="269240" h="0">
                <a:moveTo>
                  <a:pt x="0" y="0"/>
                </a:moveTo>
                <a:lnTo>
                  <a:pt x="268986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456945" y="820547"/>
            <a:ext cx="6788784" cy="0"/>
          </a:xfrm>
          <a:custGeom>
            <a:avLst/>
            <a:gdLst/>
            <a:ahLst/>
            <a:cxnLst/>
            <a:rect l="l" t="t" r="r" b="b"/>
            <a:pathLst>
              <a:path w="6788784" h="0">
                <a:moveTo>
                  <a:pt x="0" y="0"/>
                </a:moveTo>
                <a:lnTo>
                  <a:pt x="6788658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953642" y="288163"/>
            <a:ext cx="0" cy="2252345"/>
          </a:xfrm>
          <a:custGeom>
            <a:avLst/>
            <a:gdLst/>
            <a:ahLst/>
            <a:cxnLst/>
            <a:rect l="l" t="t" r="r" b="b"/>
            <a:pathLst>
              <a:path w="0" h="2252345">
                <a:moveTo>
                  <a:pt x="0" y="2252217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1781555" y="288163"/>
            <a:ext cx="0" cy="2252345"/>
          </a:xfrm>
          <a:custGeom>
            <a:avLst/>
            <a:gdLst/>
            <a:ahLst/>
            <a:cxnLst/>
            <a:rect l="l" t="t" r="r" b="b"/>
            <a:pathLst>
              <a:path w="0" h="2252345">
                <a:moveTo>
                  <a:pt x="0" y="2252217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2609469" y="288163"/>
            <a:ext cx="0" cy="2252345"/>
          </a:xfrm>
          <a:custGeom>
            <a:avLst/>
            <a:gdLst/>
            <a:ahLst/>
            <a:cxnLst/>
            <a:rect l="l" t="t" r="r" b="b"/>
            <a:pathLst>
              <a:path w="0" h="2252345">
                <a:moveTo>
                  <a:pt x="0" y="2252217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3437382" y="288163"/>
            <a:ext cx="0" cy="2252345"/>
          </a:xfrm>
          <a:custGeom>
            <a:avLst/>
            <a:gdLst/>
            <a:ahLst/>
            <a:cxnLst/>
            <a:rect l="l" t="t" r="r" b="b"/>
            <a:pathLst>
              <a:path w="0" h="2252345">
                <a:moveTo>
                  <a:pt x="0" y="2252217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4265167" y="288163"/>
            <a:ext cx="0" cy="2252345"/>
          </a:xfrm>
          <a:custGeom>
            <a:avLst/>
            <a:gdLst/>
            <a:ahLst/>
            <a:cxnLst/>
            <a:rect l="l" t="t" r="r" b="b"/>
            <a:pathLst>
              <a:path w="0" h="2252345">
                <a:moveTo>
                  <a:pt x="0" y="2252217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5093080" y="288163"/>
            <a:ext cx="0" cy="2252345"/>
          </a:xfrm>
          <a:custGeom>
            <a:avLst/>
            <a:gdLst/>
            <a:ahLst/>
            <a:cxnLst/>
            <a:rect l="l" t="t" r="r" b="b"/>
            <a:pathLst>
              <a:path w="0" h="2252345">
                <a:moveTo>
                  <a:pt x="0" y="2252217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5920994" y="288163"/>
            <a:ext cx="0" cy="2252345"/>
          </a:xfrm>
          <a:custGeom>
            <a:avLst/>
            <a:gdLst/>
            <a:ahLst/>
            <a:cxnLst/>
            <a:rect l="l" t="t" r="r" b="b"/>
            <a:pathLst>
              <a:path w="0" h="2252345">
                <a:moveTo>
                  <a:pt x="0" y="2252217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6748906" y="288163"/>
            <a:ext cx="0" cy="2252345"/>
          </a:xfrm>
          <a:custGeom>
            <a:avLst/>
            <a:gdLst/>
            <a:ahLst/>
            <a:cxnLst/>
            <a:rect l="l" t="t" r="r" b="b"/>
            <a:pathLst>
              <a:path w="0" h="2252345">
                <a:moveTo>
                  <a:pt x="0" y="2252217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581279" y="741806"/>
            <a:ext cx="372745" cy="1013460"/>
          </a:xfrm>
          <a:custGeom>
            <a:avLst/>
            <a:gdLst/>
            <a:ahLst/>
            <a:cxnLst/>
            <a:rect l="l" t="t" r="r" b="b"/>
            <a:pathLst>
              <a:path w="372744" h="1013460">
                <a:moveTo>
                  <a:pt x="186181" y="0"/>
                </a:moveTo>
                <a:lnTo>
                  <a:pt x="185927" y="5079"/>
                </a:lnTo>
                <a:lnTo>
                  <a:pt x="185801" y="17779"/>
                </a:lnTo>
                <a:lnTo>
                  <a:pt x="185674" y="27939"/>
                </a:lnTo>
                <a:lnTo>
                  <a:pt x="185547" y="29209"/>
                </a:lnTo>
                <a:lnTo>
                  <a:pt x="185547" y="31749"/>
                </a:lnTo>
                <a:lnTo>
                  <a:pt x="185419" y="33019"/>
                </a:lnTo>
                <a:lnTo>
                  <a:pt x="185335" y="36829"/>
                </a:lnTo>
                <a:lnTo>
                  <a:pt x="185165" y="39369"/>
                </a:lnTo>
                <a:lnTo>
                  <a:pt x="185165" y="41909"/>
                </a:lnTo>
                <a:lnTo>
                  <a:pt x="184022" y="59689"/>
                </a:lnTo>
                <a:lnTo>
                  <a:pt x="183769" y="60959"/>
                </a:lnTo>
                <a:lnTo>
                  <a:pt x="183642" y="63499"/>
                </a:lnTo>
                <a:lnTo>
                  <a:pt x="183387" y="64769"/>
                </a:lnTo>
                <a:lnTo>
                  <a:pt x="183260" y="67309"/>
                </a:lnTo>
                <a:lnTo>
                  <a:pt x="182499" y="73659"/>
                </a:lnTo>
                <a:lnTo>
                  <a:pt x="182372" y="74929"/>
                </a:lnTo>
                <a:lnTo>
                  <a:pt x="181101" y="85089"/>
                </a:lnTo>
                <a:lnTo>
                  <a:pt x="179577" y="95249"/>
                </a:lnTo>
                <a:lnTo>
                  <a:pt x="179069" y="99059"/>
                </a:lnTo>
                <a:lnTo>
                  <a:pt x="178688" y="100329"/>
                </a:lnTo>
                <a:lnTo>
                  <a:pt x="178181" y="105409"/>
                </a:lnTo>
                <a:lnTo>
                  <a:pt x="177799" y="106679"/>
                </a:lnTo>
                <a:lnTo>
                  <a:pt x="177037" y="113029"/>
                </a:lnTo>
                <a:lnTo>
                  <a:pt x="176656" y="114299"/>
                </a:lnTo>
                <a:lnTo>
                  <a:pt x="175386" y="124459"/>
                </a:lnTo>
                <a:lnTo>
                  <a:pt x="175260" y="126999"/>
                </a:lnTo>
                <a:lnTo>
                  <a:pt x="174751" y="130809"/>
                </a:lnTo>
                <a:lnTo>
                  <a:pt x="174370" y="134619"/>
                </a:lnTo>
                <a:lnTo>
                  <a:pt x="173608" y="146049"/>
                </a:lnTo>
                <a:lnTo>
                  <a:pt x="173608" y="148589"/>
                </a:lnTo>
                <a:lnTo>
                  <a:pt x="173481" y="151129"/>
                </a:lnTo>
                <a:lnTo>
                  <a:pt x="173481" y="152399"/>
                </a:lnTo>
                <a:lnTo>
                  <a:pt x="173354" y="154939"/>
                </a:lnTo>
                <a:lnTo>
                  <a:pt x="173354" y="162559"/>
                </a:lnTo>
                <a:lnTo>
                  <a:pt x="173481" y="163829"/>
                </a:lnTo>
                <a:lnTo>
                  <a:pt x="173481" y="168909"/>
                </a:lnTo>
                <a:lnTo>
                  <a:pt x="173608" y="170179"/>
                </a:lnTo>
                <a:lnTo>
                  <a:pt x="173608" y="172719"/>
                </a:lnTo>
                <a:lnTo>
                  <a:pt x="173735" y="173989"/>
                </a:lnTo>
                <a:lnTo>
                  <a:pt x="173820" y="177799"/>
                </a:lnTo>
                <a:lnTo>
                  <a:pt x="174244" y="184149"/>
                </a:lnTo>
                <a:lnTo>
                  <a:pt x="174325" y="187959"/>
                </a:lnTo>
                <a:lnTo>
                  <a:pt x="175386" y="204469"/>
                </a:lnTo>
                <a:lnTo>
                  <a:pt x="175386" y="205739"/>
                </a:lnTo>
                <a:lnTo>
                  <a:pt x="175767" y="212089"/>
                </a:lnTo>
                <a:lnTo>
                  <a:pt x="175852" y="215899"/>
                </a:lnTo>
                <a:lnTo>
                  <a:pt x="176022" y="218439"/>
                </a:lnTo>
                <a:lnTo>
                  <a:pt x="176022" y="219709"/>
                </a:lnTo>
                <a:lnTo>
                  <a:pt x="176149" y="222249"/>
                </a:lnTo>
                <a:lnTo>
                  <a:pt x="176149" y="223519"/>
                </a:lnTo>
                <a:lnTo>
                  <a:pt x="176276" y="226059"/>
                </a:lnTo>
                <a:lnTo>
                  <a:pt x="176276" y="228599"/>
                </a:lnTo>
                <a:lnTo>
                  <a:pt x="176402" y="229869"/>
                </a:lnTo>
                <a:lnTo>
                  <a:pt x="176402" y="233679"/>
                </a:lnTo>
                <a:lnTo>
                  <a:pt x="176529" y="236219"/>
                </a:lnTo>
                <a:lnTo>
                  <a:pt x="176529" y="237489"/>
                </a:lnTo>
                <a:lnTo>
                  <a:pt x="176656" y="240029"/>
                </a:lnTo>
                <a:lnTo>
                  <a:pt x="176656" y="243839"/>
                </a:lnTo>
                <a:lnTo>
                  <a:pt x="176783" y="246379"/>
                </a:lnTo>
                <a:lnTo>
                  <a:pt x="176783" y="250189"/>
                </a:lnTo>
                <a:lnTo>
                  <a:pt x="176910" y="251459"/>
                </a:lnTo>
                <a:lnTo>
                  <a:pt x="176910" y="253999"/>
                </a:lnTo>
                <a:lnTo>
                  <a:pt x="177037" y="255269"/>
                </a:lnTo>
                <a:lnTo>
                  <a:pt x="177037" y="257809"/>
                </a:lnTo>
                <a:lnTo>
                  <a:pt x="177165" y="260349"/>
                </a:lnTo>
                <a:lnTo>
                  <a:pt x="177165" y="261619"/>
                </a:lnTo>
                <a:lnTo>
                  <a:pt x="177292" y="264159"/>
                </a:lnTo>
                <a:lnTo>
                  <a:pt x="177419" y="269239"/>
                </a:lnTo>
                <a:lnTo>
                  <a:pt x="177588" y="271779"/>
                </a:lnTo>
                <a:lnTo>
                  <a:pt x="177672" y="275589"/>
                </a:lnTo>
                <a:lnTo>
                  <a:pt x="177799" y="278129"/>
                </a:lnTo>
                <a:lnTo>
                  <a:pt x="177799" y="279399"/>
                </a:lnTo>
                <a:lnTo>
                  <a:pt x="177969" y="281939"/>
                </a:lnTo>
                <a:lnTo>
                  <a:pt x="178053" y="287019"/>
                </a:lnTo>
                <a:lnTo>
                  <a:pt x="178181" y="289559"/>
                </a:lnTo>
                <a:lnTo>
                  <a:pt x="178181" y="293369"/>
                </a:lnTo>
                <a:lnTo>
                  <a:pt x="178308" y="295909"/>
                </a:lnTo>
                <a:lnTo>
                  <a:pt x="178308" y="299719"/>
                </a:lnTo>
                <a:lnTo>
                  <a:pt x="178181" y="300989"/>
                </a:lnTo>
                <a:lnTo>
                  <a:pt x="178181" y="304799"/>
                </a:lnTo>
                <a:lnTo>
                  <a:pt x="178053" y="307339"/>
                </a:lnTo>
                <a:lnTo>
                  <a:pt x="178053" y="309879"/>
                </a:lnTo>
                <a:lnTo>
                  <a:pt x="177672" y="314959"/>
                </a:lnTo>
                <a:lnTo>
                  <a:pt x="172338" y="346709"/>
                </a:lnTo>
                <a:lnTo>
                  <a:pt x="171322" y="350519"/>
                </a:lnTo>
                <a:lnTo>
                  <a:pt x="170306" y="355599"/>
                </a:lnTo>
                <a:lnTo>
                  <a:pt x="169799" y="356869"/>
                </a:lnTo>
                <a:lnTo>
                  <a:pt x="169163" y="359409"/>
                </a:lnTo>
                <a:lnTo>
                  <a:pt x="168655" y="360679"/>
                </a:lnTo>
                <a:lnTo>
                  <a:pt x="168020" y="363219"/>
                </a:lnTo>
                <a:lnTo>
                  <a:pt x="167385" y="364489"/>
                </a:lnTo>
                <a:lnTo>
                  <a:pt x="166877" y="367029"/>
                </a:lnTo>
                <a:lnTo>
                  <a:pt x="166242" y="368299"/>
                </a:lnTo>
                <a:lnTo>
                  <a:pt x="164972" y="373379"/>
                </a:lnTo>
                <a:lnTo>
                  <a:pt x="164337" y="374649"/>
                </a:lnTo>
                <a:lnTo>
                  <a:pt x="163829" y="377189"/>
                </a:lnTo>
                <a:lnTo>
                  <a:pt x="163194" y="378459"/>
                </a:lnTo>
                <a:lnTo>
                  <a:pt x="161924" y="382269"/>
                </a:lnTo>
                <a:lnTo>
                  <a:pt x="161290" y="384809"/>
                </a:lnTo>
                <a:lnTo>
                  <a:pt x="160781" y="387349"/>
                </a:lnTo>
                <a:lnTo>
                  <a:pt x="160147" y="388619"/>
                </a:lnTo>
                <a:lnTo>
                  <a:pt x="159511" y="391159"/>
                </a:lnTo>
                <a:lnTo>
                  <a:pt x="159004" y="392429"/>
                </a:lnTo>
                <a:lnTo>
                  <a:pt x="158369" y="394969"/>
                </a:lnTo>
                <a:lnTo>
                  <a:pt x="157733" y="396239"/>
                </a:lnTo>
                <a:lnTo>
                  <a:pt x="157226" y="398779"/>
                </a:lnTo>
                <a:lnTo>
                  <a:pt x="156590" y="400049"/>
                </a:lnTo>
                <a:lnTo>
                  <a:pt x="155574" y="405129"/>
                </a:lnTo>
                <a:lnTo>
                  <a:pt x="154940" y="406399"/>
                </a:lnTo>
                <a:lnTo>
                  <a:pt x="154431" y="408939"/>
                </a:lnTo>
                <a:lnTo>
                  <a:pt x="153923" y="410209"/>
                </a:lnTo>
                <a:lnTo>
                  <a:pt x="152908" y="414019"/>
                </a:lnTo>
                <a:lnTo>
                  <a:pt x="152399" y="416559"/>
                </a:lnTo>
                <a:lnTo>
                  <a:pt x="151383" y="420369"/>
                </a:lnTo>
                <a:lnTo>
                  <a:pt x="150876" y="422909"/>
                </a:lnTo>
                <a:lnTo>
                  <a:pt x="150494" y="424179"/>
                </a:lnTo>
                <a:lnTo>
                  <a:pt x="149986" y="426719"/>
                </a:lnTo>
                <a:lnTo>
                  <a:pt x="149479" y="427989"/>
                </a:lnTo>
                <a:lnTo>
                  <a:pt x="149097" y="430529"/>
                </a:lnTo>
                <a:lnTo>
                  <a:pt x="148590" y="431799"/>
                </a:lnTo>
                <a:lnTo>
                  <a:pt x="148208" y="434339"/>
                </a:lnTo>
                <a:lnTo>
                  <a:pt x="146938" y="440689"/>
                </a:lnTo>
                <a:lnTo>
                  <a:pt x="146430" y="441959"/>
                </a:lnTo>
                <a:lnTo>
                  <a:pt x="143001" y="459739"/>
                </a:lnTo>
                <a:lnTo>
                  <a:pt x="142747" y="462279"/>
                </a:lnTo>
                <a:lnTo>
                  <a:pt x="142367" y="463549"/>
                </a:lnTo>
                <a:lnTo>
                  <a:pt x="142112" y="466089"/>
                </a:lnTo>
                <a:lnTo>
                  <a:pt x="141731" y="468629"/>
                </a:lnTo>
                <a:lnTo>
                  <a:pt x="139445" y="486409"/>
                </a:lnTo>
                <a:lnTo>
                  <a:pt x="138937" y="491489"/>
                </a:lnTo>
                <a:lnTo>
                  <a:pt x="138429" y="495299"/>
                </a:lnTo>
                <a:lnTo>
                  <a:pt x="136017" y="515619"/>
                </a:lnTo>
                <a:lnTo>
                  <a:pt x="135636" y="518159"/>
                </a:lnTo>
                <a:lnTo>
                  <a:pt x="135127" y="519429"/>
                </a:lnTo>
                <a:lnTo>
                  <a:pt x="134747" y="521969"/>
                </a:lnTo>
                <a:lnTo>
                  <a:pt x="134238" y="523239"/>
                </a:lnTo>
                <a:lnTo>
                  <a:pt x="132969" y="528319"/>
                </a:lnTo>
                <a:lnTo>
                  <a:pt x="132333" y="529589"/>
                </a:lnTo>
                <a:lnTo>
                  <a:pt x="131572" y="532129"/>
                </a:lnTo>
                <a:lnTo>
                  <a:pt x="130809" y="533399"/>
                </a:lnTo>
                <a:lnTo>
                  <a:pt x="129031" y="537209"/>
                </a:lnTo>
                <a:lnTo>
                  <a:pt x="128015" y="539749"/>
                </a:lnTo>
                <a:lnTo>
                  <a:pt x="125729" y="543559"/>
                </a:lnTo>
                <a:lnTo>
                  <a:pt x="124459" y="546099"/>
                </a:lnTo>
                <a:lnTo>
                  <a:pt x="123062" y="547369"/>
                </a:lnTo>
                <a:lnTo>
                  <a:pt x="121665" y="549909"/>
                </a:lnTo>
                <a:lnTo>
                  <a:pt x="120141" y="551179"/>
                </a:lnTo>
                <a:lnTo>
                  <a:pt x="118490" y="553719"/>
                </a:lnTo>
                <a:lnTo>
                  <a:pt x="116839" y="554989"/>
                </a:lnTo>
                <a:lnTo>
                  <a:pt x="114934" y="557529"/>
                </a:lnTo>
                <a:lnTo>
                  <a:pt x="113156" y="560069"/>
                </a:lnTo>
                <a:lnTo>
                  <a:pt x="111124" y="561339"/>
                </a:lnTo>
                <a:lnTo>
                  <a:pt x="109093" y="563879"/>
                </a:lnTo>
                <a:lnTo>
                  <a:pt x="104647" y="567689"/>
                </a:lnTo>
                <a:lnTo>
                  <a:pt x="102234" y="568959"/>
                </a:lnTo>
                <a:lnTo>
                  <a:pt x="99821" y="571499"/>
                </a:lnTo>
                <a:lnTo>
                  <a:pt x="94741" y="575309"/>
                </a:lnTo>
                <a:lnTo>
                  <a:pt x="92074" y="577849"/>
                </a:lnTo>
                <a:lnTo>
                  <a:pt x="86486" y="581659"/>
                </a:lnTo>
                <a:lnTo>
                  <a:pt x="83692" y="582929"/>
                </a:lnTo>
                <a:lnTo>
                  <a:pt x="80772" y="585469"/>
                </a:lnTo>
                <a:lnTo>
                  <a:pt x="77850" y="586739"/>
                </a:lnTo>
                <a:lnTo>
                  <a:pt x="71754" y="591819"/>
                </a:lnTo>
                <a:lnTo>
                  <a:pt x="68706" y="593089"/>
                </a:lnTo>
                <a:lnTo>
                  <a:pt x="62610" y="596899"/>
                </a:lnTo>
                <a:lnTo>
                  <a:pt x="59435" y="599439"/>
                </a:lnTo>
                <a:lnTo>
                  <a:pt x="56387" y="600709"/>
                </a:lnTo>
                <a:lnTo>
                  <a:pt x="53339" y="603249"/>
                </a:lnTo>
                <a:lnTo>
                  <a:pt x="47243" y="607059"/>
                </a:lnTo>
                <a:lnTo>
                  <a:pt x="44195" y="609599"/>
                </a:lnTo>
                <a:lnTo>
                  <a:pt x="38353" y="613409"/>
                </a:lnTo>
                <a:lnTo>
                  <a:pt x="35432" y="614679"/>
                </a:lnTo>
                <a:lnTo>
                  <a:pt x="32638" y="617219"/>
                </a:lnTo>
                <a:lnTo>
                  <a:pt x="29971" y="618489"/>
                </a:lnTo>
                <a:lnTo>
                  <a:pt x="27304" y="621029"/>
                </a:lnTo>
                <a:lnTo>
                  <a:pt x="22351" y="624839"/>
                </a:lnTo>
                <a:lnTo>
                  <a:pt x="15620" y="631189"/>
                </a:lnTo>
                <a:lnTo>
                  <a:pt x="10032" y="636269"/>
                </a:lnTo>
                <a:lnTo>
                  <a:pt x="8381" y="638809"/>
                </a:lnTo>
                <a:lnTo>
                  <a:pt x="6984" y="641349"/>
                </a:lnTo>
                <a:lnTo>
                  <a:pt x="5587" y="642619"/>
                </a:lnTo>
                <a:lnTo>
                  <a:pt x="4444" y="645159"/>
                </a:lnTo>
                <a:lnTo>
                  <a:pt x="3301" y="646429"/>
                </a:lnTo>
                <a:lnTo>
                  <a:pt x="2412" y="648969"/>
                </a:lnTo>
                <a:lnTo>
                  <a:pt x="1650" y="650239"/>
                </a:lnTo>
                <a:lnTo>
                  <a:pt x="1015" y="652779"/>
                </a:lnTo>
                <a:lnTo>
                  <a:pt x="507" y="655319"/>
                </a:lnTo>
                <a:lnTo>
                  <a:pt x="126" y="656589"/>
                </a:lnTo>
                <a:lnTo>
                  <a:pt x="0" y="664209"/>
                </a:lnTo>
                <a:lnTo>
                  <a:pt x="1269" y="670559"/>
                </a:lnTo>
                <a:lnTo>
                  <a:pt x="1904" y="673099"/>
                </a:lnTo>
                <a:lnTo>
                  <a:pt x="2666" y="674369"/>
                </a:lnTo>
                <a:lnTo>
                  <a:pt x="3555" y="676909"/>
                </a:lnTo>
                <a:lnTo>
                  <a:pt x="4571" y="678179"/>
                </a:lnTo>
                <a:lnTo>
                  <a:pt x="5587" y="680719"/>
                </a:lnTo>
                <a:lnTo>
                  <a:pt x="6730" y="681989"/>
                </a:lnTo>
                <a:lnTo>
                  <a:pt x="7873" y="684529"/>
                </a:lnTo>
                <a:lnTo>
                  <a:pt x="9143" y="687069"/>
                </a:lnTo>
                <a:lnTo>
                  <a:pt x="10540" y="688339"/>
                </a:lnTo>
                <a:lnTo>
                  <a:pt x="11937" y="690879"/>
                </a:lnTo>
                <a:lnTo>
                  <a:pt x="13334" y="692149"/>
                </a:lnTo>
                <a:lnTo>
                  <a:pt x="14858" y="694689"/>
                </a:lnTo>
                <a:lnTo>
                  <a:pt x="17906" y="698499"/>
                </a:lnTo>
                <a:lnTo>
                  <a:pt x="19430" y="699769"/>
                </a:lnTo>
                <a:lnTo>
                  <a:pt x="20954" y="702309"/>
                </a:lnTo>
                <a:lnTo>
                  <a:pt x="27304" y="709929"/>
                </a:lnTo>
                <a:lnTo>
                  <a:pt x="30352" y="713739"/>
                </a:lnTo>
                <a:lnTo>
                  <a:pt x="33400" y="718819"/>
                </a:lnTo>
                <a:lnTo>
                  <a:pt x="34797" y="720089"/>
                </a:lnTo>
                <a:lnTo>
                  <a:pt x="36194" y="722629"/>
                </a:lnTo>
                <a:lnTo>
                  <a:pt x="37591" y="723899"/>
                </a:lnTo>
                <a:lnTo>
                  <a:pt x="38861" y="726439"/>
                </a:lnTo>
                <a:lnTo>
                  <a:pt x="40131" y="727709"/>
                </a:lnTo>
                <a:lnTo>
                  <a:pt x="41401" y="730249"/>
                </a:lnTo>
                <a:lnTo>
                  <a:pt x="42544" y="731519"/>
                </a:lnTo>
                <a:lnTo>
                  <a:pt x="43687" y="734059"/>
                </a:lnTo>
                <a:lnTo>
                  <a:pt x="44703" y="736599"/>
                </a:lnTo>
                <a:lnTo>
                  <a:pt x="45719" y="737869"/>
                </a:lnTo>
                <a:lnTo>
                  <a:pt x="47497" y="741679"/>
                </a:lnTo>
                <a:lnTo>
                  <a:pt x="48386" y="744219"/>
                </a:lnTo>
                <a:lnTo>
                  <a:pt x="49275" y="745489"/>
                </a:lnTo>
                <a:lnTo>
                  <a:pt x="50799" y="750569"/>
                </a:lnTo>
                <a:lnTo>
                  <a:pt x="51434" y="751839"/>
                </a:lnTo>
                <a:lnTo>
                  <a:pt x="52069" y="754379"/>
                </a:lnTo>
                <a:lnTo>
                  <a:pt x="53339" y="758189"/>
                </a:lnTo>
                <a:lnTo>
                  <a:pt x="53974" y="759459"/>
                </a:lnTo>
                <a:lnTo>
                  <a:pt x="54609" y="761999"/>
                </a:lnTo>
                <a:lnTo>
                  <a:pt x="55244" y="763269"/>
                </a:lnTo>
                <a:lnTo>
                  <a:pt x="55879" y="765809"/>
                </a:lnTo>
                <a:lnTo>
                  <a:pt x="56387" y="768349"/>
                </a:lnTo>
                <a:lnTo>
                  <a:pt x="57022" y="769619"/>
                </a:lnTo>
                <a:lnTo>
                  <a:pt x="57657" y="772159"/>
                </a:lnTo>
                <a:lnTo>
                  <a:pt x="58419" y="773429"/>
                </a:lnTo>
                <a:lnTo>
                  <a:pt x="59054" y="775969"/>
                </a:lnTo>
                <a:lnTo>
                  <a:pt x="60578" y="779779"/>
                </a:lnTo>
                <a:lnTo>
                  <a:pt x="61340" y="782319"/>
                </a:lnTo>
                <a:lnTo>
                  <a:pt x="62229" y="783589"/>
                </a:lnTo>
                <a:lnTo>
                  <a:pt x="63118" y="786129"/>
                </a:lnTo>
                <a:lnTo>
                  <a:pt x="65150" y="789939"/>
                </a:lnTo>
                <a:lnTo>
                  <a:pt x="66293" y="791209"/>
                </a:lnTo>
                <a:lnTo>
                  <a:pt x="68579" y="796289"/>
                </a:lnTo>
                <a:lnTo>
                  <a:pt x="69849" y="797559"/>
                </a:lnTo>
                <a:lnTo>
                  <a:pt x="71247" y="800099"/>
                </a:lnTo>
                <a:lnTo>
                  <a:pt x="72643" y="801369"/>
                </a:lnTo>
                <a:lnTo>
                  <a:pt x="75691" y="805179"/>
                </a:lnTo>
                <a:lnTo>
                  <a:pt x="78866" y="808989"/>
                </a:lnTo>
                <a:lnTo>
                  <a:pt x="82422" y="814069"/>
                </a:lnTo>
                <a:lnTo>
                  <a:pt x="84200" y="815339"/>
                </a:lnTo>
                <a:lnTo>
                  <a:pt x="86105" y="817879"/>
                </a:lnTo>
                <a:lnTo>
                  <a:pt x="89915" y="821689"/>
                </a:lnTo>
                <a:lnTo>
                  <a:pt x="91947" y="822959"/>
                </a:lnTo>
                <a:lnTo>
                  <a:pt x="96011" y="828039"/>
                </a:lnTo>
                <a:lnTo>
                  <a:pt x="106552" y="836929"/>
                </a:lnTo>
                <a:lnTo>
                  <a:pt x="108711" y="839469"/>
                </a:lnTo>
                <a:lnTo>
                  <a:pt x="121411" y="850899"/>
                </a:lnTo>
                <a:lnTo>
                  <a:pt x="123443" y="853439"/>
                </a:lnTo>
                <a:lnTo>
                  <a:pt x="125475" y="854709"/>
                </a:lnTo>
                <a:lnTo>
                  <a:pt x="129539" y="859789"/>
                </a:lnTo>
                <a:lnTo>
                  <a:pt x="131572" y="861059"/>
                </a:lnTo>
                <a:lnTo>
                  <a:pt x="135381" y="864869"/>
                </a:lnTo>
                <a:lnTo>
                  <a:pt x="137286" y="867409"/>
                </a:lnTo>
                <a:lnTo>
                  <a:pt x="139065" y="868679"/>
                </a:lnTo>
                <a:lnTo>
                  <a:pt x="140842" y="871219"/>
                </a:lnTo>
                <a:lnTo>
                  <a:pt x="146049" y="877569"/>
                </a:lnTo>
                <a:lnTo>
                  <a:pt x="149351" y="881379"/>
                </a:lnTo>
                <a:lnTo>
                  <a:pt x="151002" y="882649"/>
                </a:lnTo>
                <a:lnTo>
                  <a:pt x="154051" y="886459"/>
                </a:lnTo>
                <a:lnTo>
                  <a:pt x="156844" y="891539"/>
                </a:lnTo>
                <a:lnTo>
                  <a:pt x="158242" y="892809"/>
                </a:lnTo>
                <a:lnTo>
                  <a:pt x="159638" y="895349"/>
                </a:lnTo>
                <a:lnTo>
                  <a:pt x="160908" y="896619"/>
                </a:lnTo>
                <a:lnTo>
                  <a:pt x="162179" y="899159"/>
                </a:lnTo>
                <a:lnTo>
                  <a:pt x="163449" y="900429"/>
                </a:lnTo>
                <a:lnTo>
                  <a:pt x="164592" y="902969"/>
                </a:lnTo>
                <a:lnTo>
                  <a:pt x="165735" y="904239"/>
                </a:lnTo>
                <a:lnTo>
                  <a:pt x="166877" y="906779"/>
                </a:lnTo>
                <a:lnTo>
                  <a:pt x="167894" y="909319"/>
                </a:lnTo>
                <a:lnTo>
                  <a:pt x="169926" y="913129"/>
                </a:lnTo>
                <a:lnTo>
                  <a:pt x="170942" y="914399"/>
                </a:lnTo>
                <a:lnTo>
                  <a:pt x="172719" y="918209"/>
                </a:lnTo>
                <a:lnTo>
                  <a:pt x="173481" y="920749"/>
                </a:lnTo>
                <a:lnTo>
                  <a:pt x="174370" y="923289"/>
                </a:lnTo>
                <a:lnTo>
                  <a:pt x="175133" y="924559"/>
                </a:lnTo>
                <a:lnTo>
                  <a:pt x="175767" y="927099"/>
                </a:lnTo>
                <a:lnTo>
                  <a:pt x="176529" y="928369"/>
                </a:lnTo>
                <a:lnTo>
                  <a:pt x="177165" y="930909"/>
                </a:lnTo>
                <a:lnTo>
                  <a:pt x="178435" y="934719"/>
                </a:lnTo>
                <a:lnTo>
                  <a:pt x="178942" y="935989"/>
                </a:lnTo>
                <a:lnTo>
                  <a:pt x="179958" y="941069"/>
                </a:lnTo>
                <a:lnTo>
                  <a:pt x="180467" y="942339"/>
                </a:lnTo>
                <a:lnTo>
                  <a:pt x="180847" y="944879"/>
                </a:lnTo>
                <a:lnTo>
                  <a:pt x="181356" y="946149"/>
                </a:lnTo>
                <a:lnTo>
                  <a:pt x="182117" y="949959"/>
                </a:lnTo>
                <a:lnTo>
                  <a:pt x="182372" y="952499"/>
                </a:lnTo>
                <a:lnTo>
                  <a:pt x="182752" y="955039"/>
                </a:lnTo>
                <a:lnTo>
                  <a:pt x="184022" y="963929"/>
                </a:lnTo>
                <a:lnTo>
                  <a:pt x="184149" y="966469"/>
                </a:lnTo>
                <a:lnTo>
                  <a:pt x="184403" y="967739"/>
                </a:lnTo>
                <a:lnTo>
                  <a:pt x="184785" y="974089"/>
                </a:lnTo>
                <a:lnTo>
                  <a:pt x="185038" y="976629"/>
                </a:lnTo>
                <a:lnTo>
                  <a:pt x="185038" y="977899"/>
                </a:lnTo>
                <a:lnTo>
                  <a:pt x="185419" y="984249"/>
                </a:lnTo>
                <a:lnTo>
                  <a:pt x="185419" y="986789"/>
                </a:lnTo>
                <a:lnTo>
                  <a:pt x="185547" y="988059"/>
                </a:lnTo>
                <a:lnTo>
                  <a:pt x="185547" y="990599"/>
                </a:lnTo>
                <a:lnTo>
                  <a:pt x="185674" y="991869"/>
                </a:lnTo>
                <a:lnTo>
                  <a:pt x="185801" y="995679"/>
                </a:lnTo>
                <a:lnTo>
                  <a:pt x="185927" y="1002029"/>
                </a:lnTo>
                <a:lnTo>
                  <a:pt x="186054" y="1013459"/>
                </a:lnTo>
                <a:lnTo>
                  <a:pt x="186308" y="1002029"/>
                </a:lnTo>
                <a:lnTo>
                  <a:pt x="186435" y="995679"/>
                </a:lnTo>
                <a:lnTo>
                  <a:pt x="186562" y="994409"/>
                </a:lnTo>
                <a:lnTo>
                  <a:pt x="186562" y="990599"/>
                </a:lnTo>
                <a:lnTo>
                  <a:pt x="186690" y="988059"/>
                </a:lnTo>
                <a:lnTo>
                  <a:pt x="186690" y="986789"/>
                </a:lnTo>
                <a:lnTo>
                  <a:pt x="187070" y="980439"/>
                </a:lnTo>
                <a:lnTo>
                  <a:pt x="187166" y="976629"/>
                </a:lnTo>
                <a:lnTo>
                  <a:pt x="187451" y="972819"/>
                </a:lnTo>
                <a:lnTo>
                  <a:pt x="187706" y="970279"/>
                </a:lnTo>
                <a:lnTo>
                  <a:pt x="187960" y="966469"/>
                </a:lnTo>
                <a:lnTo>
                  <a:pt x="189483" y="955039"/>
                </a:lnTo>
                <a:lnTo>
                  <a:pt x="189865" y="952499"/>
                </a:lnTo>
                <a:lnTo>
                  <a:pt x="190119" y="949959"/>
                </a:lnTo>
                <a:lnTo>
                  <a:pt x="191261" y="944879"/>
                </a:lnTo>
                <a:lnTo>
                  <a:pt x="191769" y="942339"/>
                </a:lnTo>
                <a:lnTo>
                  <a:pt x="192277" y="941069"/>
                </a:lnTo>
                <a:lnTo>
                  <a:pt x="193294" y="935989"/>
                </a:lnTo>
                <a:lnTo>
                  <a:pt x="193801" y="934719"/>
                </a:lnTo>
                <a:lnTo>
                  <a:pt x="195072" y="930909"/>
                </a:lnTo>
                <a:lnTo>
                  <a:pt x="195706" y="928369"/>
                </a:lnTo>
                <a:lnTo>
                  <a:pt x="196342" y="927099"/>
                </a:lnTo>
                <a:lnTo>
                  <a:pt x="197103" y="924559"/>
                </a:lnTo>
                <a:lnTo>
                  <a:pt x="197865" y="923289"/>
                </a:lnTo>
                <a:lnTo>
                  <a:pt x="198754" y="920749"/>
                </a:lnTo>
                <a:lnTo>
                  <a:pt x="199517" y="918209"/>
                </a:lnTo>
                <a:lnTo>
                  <a:pt x="201294" y="914399"/>
                </a:lnTo>
                <a:lnTo>
                  <a:pt x="202310" y="913129"/>
                </a:lnTo>
                <a:lnTo>
                  <a:pt x="203199" y="910589"/>
                </a:lnTo>
                <a:lnTo>
                  <a:pt x="204343" y="909319"/>
                </a:lnTo>
                <a:lnTo>
                  <a:pt x="205358" y="906779"/>
                </a:lnTo>
                <a:lnTo>
                  <a:pt x="206501" y="904239"/>
                </a:lnTo>
                <a:lnTo>
                  <a:pt x="207644" y="902969"/>
                </a:lnTo>
                <a:lnTo>
                  <a:pt x="208787" y="900429"/>
                </a:lnTo>
                <a:lnTo>
                  <a:pt x="210058" y="899159"/>
                </a:lnTo>
                <a:lnTo>
                  <a:pt x="211327" y="896619"/>
                </a:lnTo>
                <a:lnTo>
                  <a:pt x="212597" y="895349"/>
                </a:lnTo>
                <a:lnTo>
                  <a:pt x="213994" y="892809"/>
                </a:lnTo>
                <a:lnTo>
                  <a:pt x="215265" y="891539"/>
                </a:lnTo>
                <a:lnTo>
                  <a:pt x="216789" y="888999"/>
                </a:lnTo>
                <a:lnTo>
                  <a:pt x="218186" y="886459"/>
                </a:lnTo>
                <a:lnTo>
                  <a:pt x="221233" y="882649"/>
                </a:lnTo>
                <a:lnTo>
                  <a:pt x="222884" y="881379"/>
                </a:lnTo>
                <a:lnTo>
                  <a:pt x="224408" y="878839"/>
                </a:lnTo>
                <a:lnTo>
                  <a:pt x="226059" y="877569"/>
                </a:lnTo>
                <a:lnTo>
                  <a:pt x="229615" y="872489"/>
                </a:lnTo>
                <a:lnTo>
                  <a:pt x="231266" y="871219"/>
                </a:lnTo>
                <a:lnTo>
                  <a:pt x="233172" y="868679"/>
                </a:lnTo>
                <a:lnTo>
                  <a:pt x="234950" y="867409"/>
                </a:lnTo>
                <a:lnTo>
                  <a:pt x="236854" y="864869"/>
                </a:lnTo>
                <a:lnTo>
                  <a:pt x="240665" y="861059"/>
                </a:lnTo>
                <a:lnTo>
                  <a:pt x="242697" y="859789"/>
                </a:lnTo>
                <a:lnTo>
                  <a:pt x="244601" y="857249"/>
                </a:lnTo>
                <a:lnTo>
                  <a:pt x="246633" y="854709"/>
                </a:lnTo>
                <a:lnTo>
                  <a:pt x="248792" y="853439"/>
                </a:lnTo>
                <a:lnTo>
                  <a:pt x="250825" y="850899"/>
                </a:lnTo>
                <a:lnTo>
                  <a:pt x="255015" y="847089"/>
                </a:lnTo>
                <a:lnTo>
                  <a:pt x="257047" y="845819"/>
                </a:lnTo>
                <a:lnTo>
                  <a:pt x="259206" y="843279"/>
                </a:lnTo>
                <a:lnTo>
                  <a:pt x="263525" y="839469"/>
                </a:lnTo>
                <a:lnTo>
                  <a:pt x="265684" y="836929"/>
                </a:lnTo>
                <a:lnTo>
                  <a:pt x="267716" y="835659"/>
                </a:lnTo>
                <a:lnTo>
                  <a:pt x="269875" y="833119"/>
                </a:lnTo>
                <a:lnTo>
                  <a:pt x="272034" y="831849"/>
                </a:lnTo>
                <a:lnTo>
                  <a:pt x="274066" y="829309"/>
                </a:lnTo>
                <a:lnTo>
                  <a:pt x="276225" y="828039"/>
                </a:lnTo>
                <a:lnTo>
                  <a:pt x="284226" y="819149"/>
                </a:lnTo>
                <a:lnTo>
                  <a:pt x="286130" y="817879"/>
                </a:lnTo>
                <a:lnTo>
                  <a:pt x="288036" y="815339"/>
                </a:lnTo>
                <a:lnTo>
                  <a:pt x="289814" y="814069"/>
                </a:lnTo>
                <a:lnTo>
                  <a:pt x="291592" y="811529"/>
                </a:lnTo>
                <a:lnTo>
                  <a:pt x="294894" y="807719"/>
                </a:lnTo>
                <a:lnTo>
                  <a:pt x="296545" y="805179"/>
                </a:lnTo>
                <a:lnTo>
                  <a:pt x="299592" y="801369"/>
                </a:lnTo>
                <a:lnTo>
                  <a:pt x="300990" y="800099"/>
                </a:lnTo>
                <a:lnTo>
                  <a:pt x="302259" y="797559"/>
                </a:lnTo>
                <a:lnTo>
                  <a:pt x="303530" y="796289"/>
                </a:lnTo>
                <a:lnTo>
                  <a:pt x="304800" y="793749"/>
                </a:lnTo>
                <a:lnTo>
                  <a:pt x="305942" y="791209"/>
                </a:lnTo>
                <a:lnTo>
                  <a:pt x="307086" y="789939"/>
                </a:lnTo>
                <a:lnTo>
                  <a:pt x="308102" y="787399"/>
                </a:lnTo>
                <a:lnTo>
                  <a:pt x="308991" y="786129"/>
                </a:lnTo>
                <a:lnTo>
                  <a:pt x="310006" y="783589"/>
                </a:lnTo>
                <a:lnTo>
                  <a:pt x="310895" y="782319"/>
                </a:lnTo>
                <a:lnTo>
                  <a:pt x="311658" y="779779"/>
                </a:lnTo>
                <a:lnTo>
                  <a:pt x="313181" y="775969"/>
                </a:lnTo>
                <a:lnTo>
                  <a:pt x="313817" y="773429"/>
                </a:lnTo>
                <a:lnTo>
                  <a:pt x="314578" y="772159"/>
                </a:lnTo>
                <a:lnTo>
                  <a:pt x="315214" y="769619"/>
                </a:lnTo>
                <a:lnTo>
                  <a:pt x="315848" y="768349"/>
                </a:lnTo>
                <a:lnTo>
                  <a:pt x="316356" y="765809"/>
                </a:lnTo>
                <a:lnTo>
                  <a:pt x="316992" y="763269"/>
                </a:lnTo>
                <a:lnTo>
                  <a:pt x="317627" y="761999"/>
                </a:lnTo>
                <a:lnTo>
                  <a:pt x="318262" y="759459"/>
                </a:lnTo>
                <a:lnTo>
                  <a:pt x="318770" y="758189"/>
                </a:lnTo>
                <a:lnTo>
                  <a:pt x="319405" y="755649"/>
                </a:lnTo>
                <a:lnTo>
                  <a:pt x="320167" y="754379"/>
                </a:lnTo>
                <a:lnTo>
                  <a:pt x="320802" y="751839"/>
                </a:lnTo>
                <a:lnTo>
                  <a:pt x="321437" y="750569"/>
                </a:lnTo>
                <a:lnTo>
                  <a:pt x="322961" y="745489"/>
                </a:lnTo>
                <a:lnTo>
                  <a:pt x="323850" y="744219"/>
                </a:lnTo>
                <a:lnTo>
                  <a:pt x="324612" y="741679"/>
                </a:lnTo>
                <a:lnTo>
                  <a:pt x="325628" y="740409"/>
                </a:lnTo>
                <a:lnTo>
                  <a:pt x="326517" y="737869"/>
                </a:lnTo>
                <a:lnTo>
                  <a:pt x="327533" y="736599"/>
                </a:lnTo>
                <a:lnTo>
                  <a:pt x="328548" y="734059"/>
                </a:lnTo>
                <a:lnTo>
                  <a:pt x="329692" y="731519"/>
                </a:lnTo>
                <a:lnTo>
                  <a:pt x="330834" y="730249"/>
                </a:lnTo>
                <a:lnTo>
                  <a:pt x="332105" y="727709"/>
                </a:lnTo>
                <a:lnTo>
                  <a:pt x="333375" y="726439"/>
                </a:lnTo>
                <a:lnTo>
                  <a:pt x="334645" y="723899"/>
                </a:lnTo>
                <a:lnTo>
                  <a:pt x="336042" y="722629"/>
                </a:lnTo>
                <a:lnTo>
                  <a:pt x="337439" y="720089"/>
                </a:lnTo>
                <a:lnTo>
                  <a:pt x="338836" y="718819"/>
                </a:lnTo>
                <a:lnTo>
                  <a:pt x="340359" y="716279"/>
                </a:lnTo>
                <a:lnTo>
                  <a:pt x="341756" y="713739"/>
                </a:lnTo>
                <a:lnTo>
                  <a:pt x="343281" y="712469"/>
                </a:lnTo>
                <a:lnTo>
                  <a:pt x="346456" y="708659"/>
                </a:lnTo>
                <a:lnTo>
                  <a:pt x="347980" y="706119"/>
                </a:lnTo>
                <a:lnTo>
                  <a:pt x="349631" y="704849"/>
                </a:lnTo>
                <a:lnTo>
                  <a:pt x="351155" y="702309"/>
                </a:lnTo>
                <a:lnTo>
                  <a:pt x="354330" y="698499"/>
                </a:lnTo>
                <a:lnTo>
                  <a:pt x="357378" y="694689"/>
                </a:lnTo>
                <a:lnTo>
                  <a:pt x="358902" y="692149"/>
                </a:lnTo>
                <a:lnTo>
                  <a:pt x="360298" y="690879"/>
                </a:lnTo>
                <a:lnTo>
                  <a:pt x="361695" y="688339"/>
                </a:lnTo>
                <a:lnTo>
                  <a:pt x="363092" y="687069"/>
                </a:lnTo>
                <a:lnTo>
                  <a:pt x="364363" y="684529"/>
                </a:lnTo>
                <a:lnTo>
                  <a:pt x="365506" y="681989"/>
                </a:lnTo>
                <a:lnTo>
                  <a:pt x="366648" y="680719"/>
                </a:lnTo>
                <a:lnTo>
                  <a:pt x="367665" y="678179"/>
                </a:lnTo>
                <a:lnTo>
                  <a:pt x="368681" y="676909"/>
                </a:lnTo>
                <a:lnTo>
                  <a:pt x="369442" y="674369"/>
                </a:lnTo>
                <a:lnTo>
                  <a:pt x="370205" y="673099"/>
                </a:lnTo>
                <a:lnTo>
                  <a:pt x="370967" y="670559"/>
                </a:lnTo>
                <a:lnTo>
                  <a:pt x="372237" y="664209"/>
                </a:lnTo>
                <a:lnTo>
                  <a:pt x="372279" y="659129"/>
                </a:lnTo>
                <a:lnTo>
                  <a:pt x="372109" y="656589"/>
                </a:lnTo>
                <a:lnTo>
                  <a:pt x="371728" y="655319"/>
                </a:lnTo>
                <a:lnTo>
                  <a:pt x="371220" y="652779"/>
                </a:lnTo>
                <a:lnTo>
                  <a:pt x="370586" y="650239"/>
                </a:lnTo>
                <a:lnTo>
                  <a:pt x="369823" y="648969"/>
                </a:lnTo>
                <a:lnTo>
                  <a:pt x="368934" y="646429"/>
                </a:lnTo>
                <a:lnTo>
                  <a:pt x="367792" y="645159"/>
                </a:lnTo>
                <a:lnTo>
                  <a:pt x="366648" y="642619"/>
                </a:lnTo>
                <a:lnTo>
                  <a:pt x="365252" y="641349"/>
                </a:lnTo>
                <a:lnTo>
                  <a:pt x="362203" y="636269"/>
                </a:lnTo>
                <a:lnTo>
                  <a:pt x="358520" y="632459"/>
                </a:lnTo>
                <a:lnTo>
                  <a:pt x="356489" y="631189"/>
                </a:lnTo>
                <a:lnTo>
                  <a:pt x="354456" y="628649"/>
                </a:lnTo>
                <a:lnTo>
                  <a:pt x="349884" y="624839"/>
                </a:lnTo>
                <a:lnTo>
                  <a:pt x="347345" y="623569"/>
                </a:lnTo>
                <a:lnTo>
                  <a:pt x="342265" y="618489"/>
                </a:lnTo>
                <a:lnTo>
                  <a:pt x="336677" y="614679"/>
                </a:lnTo>
                <a:lnTo>
                  <a:pt x="333883" y="613409"/>
                </a:lnTo>
                <a:lnTo>
                  <a:pt x="328041" y="609599"/>
                </a:lnTo>
                <a:lnTo>
                  <a:pt x="324992" y="607059"/>
                </a:lnTo>
                <a:lnTo>
                  <a:pt x="318897" y="603249"/>
                </a:lnTo>
                <a:lnTo>
                  <a:pt x="315848" y="600709"/>
                </a:lnTo>
                <a:lnTo>
                  <a:pt x="312673" y="599439"/>
                </a:lnTo>
                <a:lnTo>
                  <a:pt x="309626" y="596899"/>
                </a:lnTo>
                <a:lnTo>
                  <a:pt x="306578" y="595629"/>
                </a:lnTo>
                <a:lnTo>
                  <a:pt x="303403" y="593089"/>
                </a:lnTo>
                <a:lnTo>
                  <a:pt x="300355" y="591819"/>
                </a:lnTo>
                <a:lnTo>
                  <a:pt x="297434" y="589279"/>
                </a:lnTo>
                <a:lnTo>
                  <a:pt x="294386" y="586739"/>
                </a:lnTo>
                <a:lnTo>
                  <a:pt x="291465" y="585469"/>
                </a:lnTo>
                <a:lnTo>
                  <a:pt x="288544" y="582929"/>
                </a:lnTo>
                <a:lnTo>
                  <a:pt x="285623" y="581659"/>
                </a:lnTo>
                <a:lnTo>
                  <a:pt x="282829" y="579119"/>
                </a:lnTo>
                <a:lnTo>
                  <a:pt x="280162" y="577849"/>
                </a:lnTo>
                <a:lnTo>
                  <a:pt x="277495" y="575309"/>
                </a:lnTo>
                <a:lnTo>
                  <a:pt x="270002" y="568959"/>
                </a:lnTo>
                <a:lnTo>
                  <a:pt x="265303" y="565149"/>
                </a:lnTo>
                <a:lnTo>
                  <a:pt x="263144" y="563879"/>
                </a:lnTo>
                <a:lnTo>
                  <a:pt x="261111" y="561339"/>
                </a:lnTo>
                <a:lnTo>
                  <a:pt x="259079" y="560069"/>
                </a:lnTo>
                <a:lnTo>
                  <a:pt x="257175" y="557529"/>
                </a:lnTo>
                <a:lnTo>
                  <a:pt x="253745" y="553719"/>
                </a:lnTo>
                <a:lnTo>
                  <a:pt x="252094" y="551179"/>
                </a:lnTo>
                <a:lnTo>
                  <a:pt x="250570" y="549909"/>
                </a:lnTo>
                <a:lnTo>
                  <a:pt x="249047" y="547369"/>
                </a:lnTo>
                <a:lnTo>
                  <a:pt x="247776" y="546099"/>
                </a:lnTo>
                <a:lnTo>
                  <a:pt x="246506" y="543559"/>
                </a:lnTo>
                <a:lnTo>
                  <a:pt x="244220" y="539749"/>
                </a:lnTo>
                <a:lnTo>
                  <a:pt x="243204" y="537209"/>
                </a:lnTo>
                <a:lnTo>
                  <a:pt x="241426" y="533399"/>
                </a:lnTo>
                <a:lnTo>
                  <a:pt x="240537" y="532129"/>
                </a:lnTo>
                <a:lnTo>
                  <a:pt x="239903" y="529589"/>
                </a:lnTo>
                <a:lnTo>
                  <a:pt x="239140" y="528319"/>
                </a:lnTo>
                <a:lnTo>
                  <a:pt x="238633" y="525779"/>
                </a:lnTo>
                <a:lnTo>
                  <a:pt x="237997" y="523239"/>
                </a:lnTo>
                <a:lnTo>
                  <a:pt x="237490" y="521969"/>
                </a:lnTo>
                <a:lnTo>
                  <a:pt x="237108" y="519429"/>
                </a:lnTo>
                <a:lnTo>
                  <a:pt x="236601" y="518159"/>
                </a:lnTo>
                <a:lnTo>
                  <a:pt x="235839" y="514349"/>
                </a:lnTo>
                <a:lnTo>
                  <a:pt x="234061" y="500379"/>
                </a:lnTo>
                <a:lnTo>
                  <a:pt x="233933" y="497839"/>
                </a:lnTo>
                <a:lnTo>
                  <a:pt x="233172" y="490219"/>
                </a:lnTo>
                <a:lnTo>
                  <a:pt x="232664" y="486409"/>
                </a:lnTo>
                <a:lnTo>
                  <a:pt x="232536" y="483869"/>
                </a:lnTo>
                <a:lnTo>
                  <a:pt x="230504" y="468629"/>
                </a:lnTo>
                <a:lnTo>
                  <a:pt x="230123" y="466089"/>
                </a:lnTo>
                <a:lnTo>
                  <a:pt x="229869" y="463549"/>
                </a:lnTo>
                <a:lnTo>
                  <a:pt x="229108" y="459739"/>
                </a:lnTo>
                <a:lnTo>
                  <a:pt x="226186" y="444499"/>
                </a:lnTo>
                <a:lnTo>
                  <a:pt x="224916" y="438149"/>
                </a:lnTo>
                <a:lnTo>
                  <a:pt x="224408" y="436879"/>
                </a:lnTo>
                <a:lnTo>
                  <a:pt x="223647" y="431799"/>
                </a:lnTo>
                <a:lnTo>
                  <a:pt x="223139" y="430529"/>
                </a:lnTo>
                <a:lnTo>
                  <a:pt x="222630" y="427989"/>
                </a:lnTo>
                <a:lnTo>
                  <a:pt x="222250" y="426719"/>
                </a:lnTo>
                <a:lnTo>
                  <a:pt x="221741" y="424179"/>
                </a:lnTo>
                <a:lnTo>
                  <a:pt x="221233" y="422909"/>
                </a:lnTo>
                <a:lnTo>
                  <a:pt x="220853" y="420369"/>
                </a:lnTo>
                <a:lnTo>
                  <a:pt x="219836" y="416559"/>
                </a:lnTo>
                <a:lnTo>
                  <a:pt x="219329" y="414019"/>
                </a:lnTo>
                <a:lnTo>
                  <a:pt x="218312" y="410209"/>
                </a:lnTo>
                <a:lnTo>
                  <a:pt x="217804" y="408939"/>
                </a:lnTo>
                <a:lnTo>
                  <a:pt x="217169" y="406399"/>
                </a:lnTo>
                <a:lnTo>
                  <a:pt x="216661" y="405129"/>
                </a:lnTo>
                <a:lnTo>
                  <a:pt x="216154" y="402589"/>
                </a:lnTo>
                <a:lnTo>
                  <a:pt x="215519" y="400049"/>
                </a:lnTo>
                <a:lnTo>
                  <a:pt x="215011" y="398779"/>
                </a:lnTo>
                <a:lnTo>
                  <a:pt x="214503" y="396239"/>
                </a:lnTo>
                <a:lnTo>
                  <a:pt x="213868" y="394969"/>
                </a:lnTo>
                <a:lnTo>
                  <a:pt x="213233" y="392429"/>
                </a:lnTo>
                <a:lnTo>
                  <a:pt x="212725" y="391159"/>
                </a:lnTo>
                <a:lnTo>
                  <a:pt x="212090" y="388619"/>
                </a:lnTo>
                <a:lnTo>
                  <a:pt x="211454" y="387349"/>
                </a:lnTo>
                <a:lnTo>
                  <a:pt x="210819" y="384809"/>
                </a:lnTo>
                <a:lnTo>
                  <a:pt x="210311" y="382269"/>
                </a:lnTo>
                <a:lnTo>
                  <a:pt x="209041" y="378459"/>
                </a:lnTo>
                <a:lnTo>
                  <a:pt x="208407" y="377189"/>
                </a:lnTo>
                <a:lnTo>
                  <a:pt x="207772" y="374649"/>
                </a:lnTo>
                <a:lnTo>
                  <a:pt x="207264" y="373379"/>
                </a:lnTo>
                <a:lnTo>
                  <a:pt x="205994" y="368299"/>
                </a:lnTo>
                <a:lnTo>
                  <a:pt x="205358" y="367029"/>
                </a:lnTo>
                <a:lnTo>
                  <a:pt x="204851" y="364489"/>
                </a:lnTo>
                <a:lnTo>
                  <a:pt x="204215" y="363219"/>
                </a:lnTo>
                <a:lnTo>
                  <a:pt x="203580" y="360679"/>
                </a:lnTo>
                <a:lnTo>
                  <a:pt x="203072" y="359409"/>
                </a:lnTo>
                <a:lnTo>
                  <a:pt x="202437" y="356869"/>
                </a:lnTo>
                <a:lnTo>
                  <a:pt x="201929" y="355599"/>
                </a:lnTo>
                <a:lnTo>
                  <a:pt x="200913" y="350519"/>
                </a:lnTo>
                <a:lnTo>
                  <a:pt x="199897" y="346709"/>
                </a:lnTo>
                <a:lnTo>
                  <a:pt x="199390" y="345439"/>
                </a:lnTo>
                <a:lnTo>
                  <a:pt x="198881" y="342899"/>
                </a:lnTo>
                <a:lnTo>
                  <a:pt x="198501" y="341629"/>
                </a:lnTo>
                <a:lnTo>
                  <a:pt x="197992" y="339089"/>
                </a:lnTo>
                <a:lnTo>
                  <a:pt x="196849" y="332739"/>
                </a:lnTo>
                <a:lnTo>
                  <a:pt x="196595" y="331469"/>
                </a:lnTo>
                <a:lnTo>
                  <a:pt x="196215" y="328929"/>
                </a:lnTo>
                <a:lnTo>
                  <a:pt x="194944" y="318769"/>
                </a:lnTo>
                <a:lnTo>
                  <a:pt x="194563" y="314959"/>
                </a:lnTo>
                <a:lnTo>
                  <a:pt x="194183" y="309879"/>
                </a:lnTo>
                <a:lnTo>
                  <a:pt x="194183" y="307339"/>
                </a:lnTo>
                <a:lnTo>
                  <a:pt x="194056" y="304799"/>
                </a:lnTo>
                <a:lnTo>
                  <a:pt x="194056" y="303529"/>
                </a:lnTo>
                <a:lnTo>
                  <a:pt x="193928" y="300989"/>
                </a:lnTo>
                <a:lnTo>
                  <a:pt x="193928" y="293369"/>
                </a:lnTo>
                <a:lnTo>
                  <a:pt x="194056" y="292099"/>
                </a:lnTo>
                <a:lnTo>
                  <a:pt x="194056" y="287019"/>
                </a:lnTo>
                <a:lnTo>
                  <a:pt x="194183" y="285749"/>
                </a:lnTo>
                <a:lnTo>
                  <a:pt x="194183" y="283209"/>
                </a:lnTo>
                <a:lnTo>
                  <a:pt x="194310" y="281939"/>
                </a:lnTo>
                <a:lnTo>
                  <a:pt x="194394" y="278129"/>
                </a:lnTo>
                <a:lnTo>
                  <a:pt x="194563" y="275589"/>
                </a:lnTo>
                <a:lnTo>
                  <a:pt x="194563" y="273049"/>
                </a:lnTo>
                <a:lnTo>
                  <a:pt x="194690" y="271779"/>
                </a:lnTo>
                <a:lnTo>
                  <a:pt x="194775" y="267969"/>
                </a:lnTo>
                <a:lnTo>
                  <a:pt x="194944" y="265429"/>
                </a:lnTo>
                <a:lnTo>
                  <a:pt x="194944" y="264159"/>
                </a:lnTo>
                <a:lnTo>
                  <a:pt x="195072" y="261619"/>
                </a:lnTo>
                <a:lnTo>
                  <a:pt x="195072" y="260349"/>
                </a:lnTo>
                <a:lnTo>
                  <a:pt x="195199" y="257809"/>
                </a:lnTo>
                <a:lnTo>
                  <a:pt x="195199" y="255269"/>
                </a:lnTo>
                <a:lnTo>
                  <a:pt x="195326" y="253999"/>
                </a:lnTo>
                <a:lnTo>
                  <a:pt x="195326" y="250189"/>
                </a:lnTo>
                <a:lnTo>
                  <a:pt x="195452" y="247649"/>
                </a:lnTo>
                <a:lnTo>
                  <a:pt x="195452" y="246379"/>
                </a:lnTo>
                <a:lnTo>
                  <a:pt x="195579" y="243839"/>
                </a:lnTo>
                <a:lnTo>
                  <a:pt x="195579" y="240029"/>
                </a:lnTo>
                <a:lnTo>
                  <a:pt x="195706" y="237489"/>
                </a:lnTo>
                <a:lnTo>
                  <a:pt x="195706" y="233679"/>
                </a:lnTo>
                <a:lnTo>
                  <a:pt x="195833" y="232409"/>
                </a:lnTo>
                <a:lnTo>
                  <a:pt x="195833" y="229869"/>
                </a:lnTo>
                <a:lnTo>
                  <a:pt x="195960" y="228599"/>
                </a:lnTo>
                <a:lnTo>
                  <a:pt x="195960" y="226059"/>
                </a:lnTo>
                <a:lnTo>
                  <a:pt x="196087" y="223519"/>
                </a:lnTo>
                <a:lnTo>
                  <a:pt x="196087" y="222249"/>
                </a:lnTo>
                <a:lnTo>
                  <a:pt x="196215" y="219709"/>
                </a:lnTo>
                <a:lnTo>
                  <a:pt x="196215" y="218439"/>
                </a:lnTo>
                <a:lnTo>
                  <a:pt x="196342" y="215899"/>
                </a:lnTo>
                <a:lnTo>
                  <a:pt x="196342" y="214629"/>
                </a:lnTo>
                <a:lnTo>
                  <a:pt x="196722" y="208279"/>
                </a:lnTo>
                <a:lnTo>
                  <a:pt x="196807" y="204469"/>
                </a:lnTo>
                <a:lnTo>
                  <a:pt x="197738" y="190499"/>
                </a:lnTo>
                <a:lnTo>
                  <a:pt x="197818" y="186689"/>
                </a:lnTo>
                <a:lnTo>
                  <a:pt x="198374" y="177799"/>
                </a:lnTo>
                <a:lnTo>
                  <a:pt x="198374" y="176529"/>
                </a:lnTo>
                <a:lnTo>
                  <a:pt x="198543" y="173989"/>
                </a:lnTo>
                <a:lnTo>
                  <a:pt x="198627" y="170179"/>
                </a:lnTo>
                <a:lnTo>
                  <a:pt x="198754" y="168909"/>
                </a:lnTo>
                <a:lnTo>
                  <a:pt x="198754" y="163829"/>
                </a:lnTo>
                <a:lnTo>
                  <a:pt x="198881" y="162559"/>
                </a:lnTo>
                <a:lnTo>
                  <a:pt x="198881" y="156209"/>
                </a:lnTo>
                <a:lnTo>
                  <a:pt x="198754" y="154939"/>
                </a:lnTo>
                <a:lnTo>
                  <a:pt x="198754" y="151129"/>
                </a:lnTo>
                <a:lnTo>
                  <a:pt x="198627" y="148589"/>
                </a:lnTo>
                <a:lnTo>
                  <a:pt x="198627" y="146049"/>
                </a:lnTo>
                <a:lnTo>
                  <a:pt x="197992" y="137159"/>
                </a:lnTo>
                <a:lnTo>
                  <a:pt x="197738" y="134619"/>
                </a:lnTo>
                <a:lnTo>
                  <a:pt x="197485" y="130809"/>
                </a:lnTo>
                <a:lnTo>
                  <a:pt x="196722" y="124459"/>
                </a:lnTo>
                <a:lnTo>
                  <a:pt x="196595" y="123189"/>
                </a:lnTo>
                <a:lnTo>
                  <a:pt x="195833" y="116839"/>
                </a:lnTo>
                <a:lnTo>
                  <a:pt x="195452" y="114299"/>
                </a:lnTo>
                <a:lnTo>
                  <a:pt x="194436" y="106679"/>
                </a:lnTo>
                <a:lnTo>
                  <a:pt x="194056" y="105409"/>
                </a:lnTo>
                <a:lnTo>
                  <a:pt x="193547" y="100329"/>
                </a:lnTo>
                <a:lnTo>
                  <a:pt x="193167" y="99059"/>
                </a:lnTo>
                <a:lnTo>
                  <a:pt x="192658" y="95249"/>
                </a:lnTo>
                <a:lnTo>
                  <a:pt x="191135" y="85089"/>
                </a:lnTo>
                <a:lnTo>
                  <a:pt x="189610" y="73659"/>
                </a:lnTo>
                <a:lnTo>
                  <a:pt x="189483" y="71119"/>
                </a:lnTo>
                <a:lnTo>
                  <a:pt x="188976" y="67309"/>
                </a:lnTo>
                <a:lnTo>
                  <a:pt x="188849" y="64769"/>
                </a:lnTo>
                <a:lnTo>
                  <a:pt x="188594" y="63499"/>
                </a:lnTo>
                <a:lnTo>
                  <a:pt x="188467" y="60959"/>
                </a:lnTo>
                <a:lnTo>
                  <a:pt x="188213" y="59689"/>
                </a:lnTo>
                <a:lnTo>
                  <a:pt x="186944" y="39369"/>
                </a:lnTo>
                <a:lnTo>
                  <a:pt x="186944" y="36829"/>
                </a:lnTo>
                <a:lnTo>
                  <a:pt x="186817" y="35559"/>
                </a:lnTo>
                <a:lnTo>
                  <a:pt x="186690" y="29209"/>
                </a:lnTo>
                <a:lnTo>
                  <a:pt x="186562" y="27939"/>
                </a:lnTo>
                <a:lnTo>
                  <a:pt x="186562" y="25399"/>
                </a:lnTo>
                <a:lnTo>
                  <a:pt x="186435" y="24129"/>
                </a:lnTo>
                <a:lnTo>
                  <a:pt x="186308" y="7619"/>
                </a:lnTo>
                <a:lnTo>
                  <a:pt x="186181" y="0"/>
                </a:lnTo>
                <a:close/>
              </a:path>
            </a:pathLst>
          </a:custGeom>
          <a:solidFill>
            <a:srgbClr val="E82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581151" y="740918"/>
            <a:ext cx="372745" cy="1014730"/>
          </a:xfrm>
          <a:custGeom>
            <a:avLst/>
            <a:gdLst/>
            <a:ahLst/>
            <a:cxnLst/>
            <a:rect l="l" t="t" r="r" b="b"/>
            <a:pathLst>
              <a:path w="372744" h="1014730">
                <a:moveTo>
                  <a:pt x="186181" y="1014349"/>
                </a:moveTo>
                <a:lnTo>
                  <a:pt x="186054" y="1012317"/>
                </a:lnTo>
                <a:lnTo>
                  <a:pt x="186054" y="1010412"/>
                </a:lnTo>
                <a:lnTo>
                  <a:pt x="186054" y="1008380"/>
                </a:lnTo>
                <a:lnTo>
                  <a:pt x="186054" y="1006348"/>
                </a:lnTo>
                <a:lnTo>
                  <a:pt x="186054" y="1004443"/>
                </a:lnTo>
                <a:lnTo>
                  <a:pt x="186054" y="1002411"/>
                </a:lnTo>
                <a:lnTo>
                  <a:pt x="185927" y="1000379"/>
                </a:lnTo>
                <a:lnTo>
                  <a:pt x="185927" y="998474"/>
                </a:lnTo>
                <a:lnTo>
                  <a:pt x="185927" y="996442"/>
                </a:lnTo>
                <a:lnTo>
                  <a:pt x="185800" y="994537"/>
                </a:lnTo>
                <a:lnTo>
                  <a:pt x="185800" y="992505"/>
                </a:lnTo>
                <a:lnTo>
                  <a:pt x="185673" y="990473"/>
                </a:lnTo>
                <a:lnTo>
                  <a:pt x="185673" y="988568"/>
                </a:lnTo>
                <a:lnTo>
                  <a:pt x="185546" y="986536"/>
                </a:lnTo>
                <a:lnTo>
                  <a:pt x="185546" y="984504"/>
                </a:lnTo>
                <a:lnTo>
                  <a:pt x="185419" y="982599"/>
                </a:lnTo>
                <a:lnTo>
                  <a:pt x="185292" y="980567"/>
                </a:lnTo>
                <a:lnTo>
                  <a:pt x="185165" y="978535"/>
                </a:lnTo>
                <a:lnTo>
                  <a:pt x="185165" y="976630"/>
                </a:lnTo>
                <a:lnTo>
                  <a:pt x="184911" y="974598"/>
                </a:lnTo>
                <a:lnTo>
                  <a:pt x="184784" y="972693"/>
                </a:lnTo>
                <a:lnTo>
                  <a:pt x="184657" y="970661"/>
                </a:lnTo>
                <a:lnTo>
                  <a:pt x="184530" y="968629"/>
                </a:lnTo>
                <a:lnTo>
                  <a:pt x="184276" y="966724"/>
                </a:lnTo>
                <a:lnTo>
                  <a:pt x="184149" y="964692"/>
                </a:lnTo>
                <a:lnTo>
                  <a:pt x="183895" y="962660"/>
                </a:lnTo>
                <a:lnTo>
                  <a:pt x="183641" y="960755"/>
                </a:lnTo>
                <a:lnTo>
                  <a:pt x="183387" y="958723"/>
                </a:lnTo>
                <a:lnTo>
                  <a:pt x="183133" y="956818"/>
                </a:lnTo>
                <a:lnTo>
                  <a:pt x="182879" y="954786"/>
                </a:lnTo>
                <a:lnTo>
                  <a:pt x="182498" y="952754"/>
                </a:lnTo>
                <a:lnTo>
                  <a:pt x="182244" y="950849"/>
                </a:lnTo>
                <a:lnTo>
                  <a:pt x="181863" y="948817"/>
                </a:lnTo>
                <a:lnTo>
                  <a:pt x="181482" y="946785"/>
                </a:lnTo>
                <a:lnTo>
                  <a:pt x="180974" y="944880"/>
                </a:lnTo>
                <a:lnTo>
                  <a:pt x="180593" y="942848"/>
                </a:lnTo>
                <a:lnTo>
                  <a:pt x="180085" y="940943"/>
                </a:lnTo>
                <a:lnTo>
                  <a:pt x="179577" y="938911"/>
                </a:lnTo>
                <a:lnTo>
                  <a:pt x="179069" y="936879"/>
                </a:lnTo>
                <a:lnTo>
                  <a:pt x="178561" y="934974"/>
                </a:lnTo>
                <a:lnTo>
                  <a:pt x="177926" y="932942"/>
                </a:lnTo>
                <a:lnTo>
                  <a:pt x="177291" y="930910"/>
                </a:lnTo>
                <a:lnTo>
                  <a:pt x="176656" y="929005"/>
                </a:lnTo>
                <a:lnTo>
                  <a:pt x="175894" y="926973"/>
                </a:lnTo>
                <a:lnTo>
                  <a:pt x="175259" y="924941"/>
                </a:lnTo>
                <a:lnTo>
                  <a:pt x="174497" y="923036"/>
                </a:lnTo>
                <a:lnTo>
                  <a:pt x="173608" y="921004"/>
                </a:lnTo>
                <a:lnTo>
                  <a:pt x="172846" y="919099"/>
                </a:lnTo>
                <a:lnTo>
                  <a:pt x="171957" y="917067"/>
                </a:lnTo>
                <a:lnTo>
                  <a:pt x="171068" y="915035"/>
                </a:lnTo>
                <a:lnTo>
                  <a:pt x="170052" y="913130"/>
                </a:lnTo>
                <a:lnTo>
                  <a:pt x="169036" y="911098"/>
                </a:lnTo>
                <a:lnTo>
                  <a:pt x="168020" y="909066"/>
                </a:lnTo>
                <a:lnTo>
                  <a:pt x="167004" y="907161"/>
                </a:lnTo>
                <a:lnTo>
                  <a:pt x="165861" y="905129"/>
                </a:lnTo>
                <a:lnTo>
                  <a:pt x="164718" y="903224"/>
                </a:lnTo>
                <a:lnTo>
                  <a:pt x="163575" y="901192"/>
                </a:lnTo>
                <a:lnTo>
                  <a:pt x="162305" y="899160"/>
                </a:lnTo>
                <a:lnTo>
                  <a:pt x="161035" y="897255"/>
                </a:lnTo>
                <a:lnTo>
                  <a:pt x="159765" y="895223"/>
                </a:lnTo>
                <a:lnTo>
                  <a:pt x="158368" y="893191"/>
                </a:lnTo>
                <a:lnTo>
                  <a:pt x="156971" y="891286"/>
                </a:lnTo>
                <a:lnTo>
                  <a:pt x="155574" y="889254"/>
                </a:lnTo>
                <a:lnTo>
                  <a:pt x="154177" y="887349"/>
                </a:lnTo>
                <a:lnTo>
                  <a:pt x="152653" y="885317"/>
                </a:lnTo>
                <a:lnTo>
                  <a:pt x="151129" y="883285"/>
                </a:lnTo>
                <a:lnTo>
                  <a:pt x="149478" y="881380"/>
                </a:lnTo>
                <a:lnTo>
                  <a:pt x="147827" y="879348"/>
                </a:lnTo>
                <a:lnTo>
                  <a:pt x="146176" y="877316"/>
                </a:lnTo>
                <a:lnTo>
                  <a:pt x="144525" y="875411"/>
                </a:lnTo>
                <a:lnTo>
                  <a:pt x="142747" y="873379"/>
                </a:lnTo>
                <a:lnTo>
                  <a:pt x="140969" y="871347"/>
                </a:lnTo>
                <a:lnTo>
                  <a:pt x="139191" y="869442"/>
                </a:lnTo>
                <a:lnTo>
                  <a:pt x="137413" y="867410"/>
                </a:lnTo>
                <a:lnTo>
                  <a:pt x="135508" y="865505"/>
                </a:lnTo>
                <a:lnTo>
                  <a:pt x="133603" y="863473"/>
                </a:lnTo>
                <a:lnTo>
                  <a:pt x="131698" y="861441"/>
                </a:lnTo>
                <a:lnTo>
                  <a:pt x="129666" y="859536"/>
                </a:lnTo>
                <a:lnTo>
                  <a:pt x="127634" y="857504"/>
                </a:lnTo>
                <a:lnTo>
                  <a:pt x="125602" y="855472"/>
                </a:lnTo>
                <a:lnTo>
                  <a:pt x="123570" y="853567"/>
                </a:lnTo>
                <a:lnTo>
                  <a:pt x="121538" y="851535"/>
                </a:lnTo>
                <a:lnTo>
                  <a:pt x="119506" y="849630"/>
                </a:lnTo>
                <a:lnTo>
                  <a:pt x="117347" y="847598"/>
                </a:lnTo>
                <a:lnTo>
                  <a:pt x="115188" y="845566"/>
                </a:lnTo>
                <a:lnTo>
                  <a:pt x="113156" y="843661"/>
                </a:lnTo>
                <a:lnTo>
                  <a:pt x="110997" y="841629"/>
                </a:lnTo>
                <a:lnTo>
                  <a:pt x="108838" y="839597"/>
                </a:lnTo>
                <a:lnTo>
                  <a:pt x="106679" y="837692"/>
                </a:lnTo>
                <a:lnTo>
                  <a:pt x="104520" y="835660"/>
                </a:lnTo>
                <a:lnTo>
                  <a:pt x="102488" y="833755"/>
                </a:lnTo>
                <a:lnTo>
                  <a:pt x="100329" y="831723"/>
                </a:lnTo>
                <a:lnTo>
                  <a:pt x="98170" y="829691"/>
                </a:lnTo>
                <a:lnTo>
                  <a:pt x="96138" y="827786"/>
                </a:lnTo>
                <a:lnTo>
                  <a:pt x="94106" y="825754"/>
                </a:lnTo>
                <a:lnTo>
                  <a:pt x="92074" y="823722"/>
                </a:lnTo>
                <a:lnTo>
                  <a:pt x="90042" y="821817"/>
                </a:lnTo>
                <a:lnTo>
                  <a:pt x="88137" y="819785"/>
                </a:lnTo>
                <a:lnTo>
                  <a:pt x="86232" y="817753"/>
                </a:lnTo>
                <a:lnTo>
                  <a:pt x="84327" y="815848"/>
                </a:lnTo>
                <a:lnTo>
                  <a:pt x="82549" y="813816"/>
                </a:lnTo>
                <a:lnTo>
                  <a:pt x="80771" y="811911"/>
                </a:lnTo>
                <a:lnTo>
                  <a:pt x="78993" y="809879"/>
                </a:lnTo>
                <a:lnTo>
                  <a:pt x="67563" y="794004"/>
                </a:lnTo>
                <a:lnTo>
                  <a:pt x="66420" y="791972"/>
                </a:lnTo>
                <a:lnTo>
                  <a:pt x="65277" y="790067"/>
                </a:lnTo>
                <a:lnTo>
                  <a:pt x="64261" y="788035"/>
                </a:lnTo>
                <a:lnTo>
                  <a:pt x="63245" y="786003"/>
                </a:lnTo>
                <a:lnTo>
                  <a:pt x="62356" y="784098"/>
                </a:lnTo>
                <a:lnTo>
                  <a:pt x="61467" y="782066"/>
                </a:lnTo>
                <a:lnTo>
                  <a:pt x="60705" y="780161"/>
                </a:lnTo>
                <a:lnTo>
                  <a:pt x="59943" y="778129"/>
                </a:lnTo>
                <a:lnTo>
                  <a:pt x="59181" y="776097"/>
                </a:lnTo>
                <a:lnTo>
                  <a:pt x="58546" y="774192"/>
                </a:lnTo>
                <a:lnTo>
                  <a:pt x="57784" y="772160"/>
                </a:lnTo>
                <a:lnTo>
                  <a:pt x="57149" y="770128"/>
                </a:lnTo>
                <a:lnTo>
                  <a:pt x="56514" y="768223"/>
                </a:lnTo>
                <a:lnTo>
                  <a:pt x="56006" y="766191"/>
                </a:lnTo>
                <a:lnTo>
                  <a:pt x="55371" y="764159"/>
                </a:lnTo>
                <a:lnTo>
                  <a:pt x="54736" y="762254"/>
                </a:lnTo>
                <a:lnTo>
                  <a:pt x="54101" y="760222"/>
                </a:lnTo>
                <a:lnTo>
                  <a:pt x="53466" y="758317"/>
                </a:lnTo>
                <a:lnTo>
                  <a:pt x="52831" y="756285"/>
                </a:lnTo>
                <a:lnTo>
                  <a:pt x="52196" y="754253"/>
                </a:lnTo>
                <a:lnTo>
                  <a:pt x="51561" y="752348"/>
                </a:lnTo>
                <a:lnTo>
                  <a:pt x="47624" y="742442"/>
                </a:lnTo>
                <a:lnTo>
                  <a:pt x="46735" y="740410"/>
                </a:lnTo>
                <a:lnTo>
                  <a:pt x="45846" y="738378"/>
                </a:lnTo>
                <a:lnTo>
                  <a:pt x="44830" y="736473"/>
                </a:lnTo>
                <a:lnTo>
                  <a:pt x="43814" y="734441"/>
                </a:lnTo>
                <a:lnTo>
                  <a:pt x="42671" y="732409"/>
                </a:lnTo>
                <a:lnTo>
                  <a:pt x="41528" y="730504"/>
                </a:lnTo>
                <a:lnTo>
                  <a:pt x="40258" y="728472"/>
                </a:lnTo>
                <a:lnTo>
                  <a:pt x="38988" y="726567"/>
                </a:lnTo>
                <a:lnTo>
                  <a:pt x="37718" y="724535"/>
                </a:lnTo>
                <a:lnTo>
                  <a:pt x="36321" y="722503"/>
                </a:lnTo>
                <a:lnTo>
                  <a:pt x="34924" y="720598"/>
                </a:lnTo>
                <a:lnTo>
                  <a:pt x="33527" y="718566"/>
                </a:lnTo>
                <a:lnTo>
                  <a:pt x="32003" y="716534"/>
                </a:lnTo>
                <a:lnTo>
                  <a:pt x="30479" y="714629"/>
                </a:lnTo>
                <a:lnTo>
                  <a:pt x="28955" y="712597"/>
                </a:lnTo>
                <a:lnTo>
                  <a:pt x="27431" y="710565"/>
                </a:lnTo>
                <a:lnTo>
                  <a:pt x="25907" y="708660"/>
                </a:lnTo>
                <a:lnTo>
                  <a:pt x="24256" y="706628"/>
                </a:lnTo>
                <a:lnTo>
                  <a:pt x="22732" y="704723"/>
                </a:lnTo>
                <a:lnTo>
                  <a:pt x="21081" y="702691"/>
                </a:lnTo>
                <a:lnTo>
                  <a:pt x="19557" y="700659"/>
                </a:lnTo>
                <a:lnTo>
                  <a:pt x="18033" y="698754"/>
                </a:lnTo>
                <a:lnTo>
                  <a:pt x="16509" y="696722"/>
                </a:lnTo>
                <a:lnTo>
                  <a:pt x="14985" y="694690"/>
                </a:lnTo>
                <a:lnTo>
                  <a:pt x="13461" y="692785"/>
                </a:lnTo>
                <a:lnTo>
                  <a:pt x="12064" y="690753"/>
                </a:lnTo>
                <a:lnTo>
                  <a:pt x="4698" y="678815"/>
                </a:lnTo>
                <a:lnTo>
                  <a:pt x="3682" y="676910"/>
                </a:lnTo>
                <a:lnTo>
                  <a:pt x="0" y="662940"/>
                </a:lnTo>
                <a:lnTo>
                  <a:pt x="0" y="661035"/>
                </a:lnTo>
                <a:lnTo>
                  <a:pt x="0" y="659003"/>
                </a:lnTo>
                <a:lnTo>
                  <a:pt x="4571" y="645160"/>
                </a:lnTo>
                <a:lnTo>
                  <a:pt x="5714" y="643128"/>
                </a:lnTo>
                <a:lnTo>
                  <a:pt x="17906" y="629285"/>
                </a:lnTo>
                <a:lnTo>
                  <a:pt x="20192" y="627253"/>
                </a:lnTo>
                <a:lnTo>
                  <a:pt x="22478" y="625221"/>
                </a:lnTo>
                <a:lnTo>
                  <a:pt x="24891" y="623316"/>
                </a:lnTo>
                <a:lnTo>
                  <a:pt x="27431" y="621284"/>
                </a:lnTo>
                <a:lnTo>
                  <a:pt x="30098" y="619379"/>
                </a:lnTo>
                <a:lnTo>
                  <a:pt x="32765" y="617347"/>
                </a:lnTo>
                <a:lnTo>
                  <a:pt x="35559" y="615315"/>
                </a:lnTo>
                <a:lnTo>
                  <a:pt x="38480" y="613410"/>
                </a:lnTo>
                <a:lnTo>
                  <a:pt x="41401" y="611378"/>
                </a:lnTo>
                <a:lnTo>
                  <a:pt x="44322" y="609346"/>
                </a:lnTo>
                <a:lnTo>
                  <a:pt x="47370" y="607441"/>
                </a:lnTo>
                <a:lnTo>
                  <a:pt x="50418" y="605409"/>
                </a:lnTo>
                <a:lnTo>
                  <a:pt x="53466" y="603377"/>
                </a:lnTo>
                <a:lnTo>
                  <a:pt x="56514" y="601472"/>
                </a:lnTo>
                <a:lnTo>
                  <a:pt x="59562" y="599440"/>
                </a:lnTo>
                <a:lnTo>
                  <a:pt x="62737" y="597535"/>
                </a:lnTo>
                <a:lnTo>
                  <a:pt x="65785" y="595503"/>
                </a:lnTo>
                <a:lnTo>
                  <a:pt x="68833" y="593471"/>
                </a:lnTo>
                <a:lnTo>
                  <a:pt x="71881" y="591566"/>
                </a:lnTo>
                <a:lnTo>
                  <a:pt x="74929" y="589534"/>
                </a:lnTo>
                <a:lnTo>
                  <a:pt x="77977" y="587502"/>
                </a:lnTo>
                <a:lnTo>
                  <a:pt x="80898" y="585597"/>
                </a:lnTo>
                <a:lnTo>
                  <a:pt x="83819" y="583565"/>
                </a:lnTo>
                <a:lnTo>
                  <a:pt x="86613" y="581660"/>
                </a:lnTo>
                <a:lnTo>
                  <a:pt x="89407" y="579628"/>
                </a:lnTo>
                <a:lnTo>
                  <a:pt x="92201" y="577596"/>
                </a:lnTo>
                <a:lnTo>
                  <a:pt x="94868" y="575691"/>
                </a:lnTo>
                <a:lnTo>
                  <a:pt x="97408" y="573659"/>
                </a:lnTo>
                <a:lnTo>
                  <a:pt x="99948" y="571627"/>
                </a:lnTo>
                <a:lnTo>
                  <a:pt x="102361" y="569722"/>
                </a:lnTo>
                <a:lnTo>
                  <a:pt x="104774" y="567690"/>
                </a:lnTo>
                <a:lnTo>
                  <a:pt x="106933" y="565785"/>
                </a:lnTo>
                <a:lnTo>
                  <a:pt x="109219" y="563753"/>
                </a:lnTo>
                <a:lnTo>
                  <a:pt x="111251" y="561721"/>
                </a:lnTo>
                <a:lnTo>
                  <a:pt x="113283" y="559816"/>
                </a:lnTo>
                <a:lnTo>
                  <a:pt x="115061" y="557784"/>
                </a:lnTo>
                <a:lnTo>
                  <a:pt x="116966" y="555752"/>
                </a:lnTo>
                <a:lnTo>
                  <a:pt x="118617" y="553847"/>
                </a:lnTo>
                <a:lnTo>
                  <a:pt x="126999" y="541909"/>
                </a:lnTo>
                <a:lnTo>
                  <a:pt x="128142" y="539877"/>
                </a:lnTo>
                <a:lnTo>
                  <a:pt x="129158" y="537972"/>
                </a:lnTo>
                <a:lnTo>
                  <a:pt x="130047" y="535940"/>
                </a:lnTo>
                <a:lnTo>
                  <a:pt x="130936" y="533908"/>
                </a:lnTo>
                <a:lnTo>
                  <a:pt x="131698" y="532003"/>
                </a:lnTo>
                <a:lnTo>
                  <a:pt x="132460" y="529971"/>
                </a:lnTo>
                <a:lnTo>
                  <a:pt x="133095" y="528066"/>
                </a:lnTo>
                <a:lnTo>
                  <a:pt x="133730" y="526034"/>
                </a:lnTo>
                <a:lnTo>
                  <a:pt x="134365" y="524002"/>
                </a:lnTo>
                <a:lnTo>
                  <a:pt x="134873" y="522097"/>
                </a:lnTo>
                <a:lnTo>
                  <a:pt x="135254" y="520065"/>
                </a:lnTo>
                <a:lnTo>
                  <a:pt x="135762" y="518033"/>
                </a:lnTo>
                <a:lnTo>
                  <a:pt x="136143" y="516128"/>
                </a:lnTo>
                <a:lnTo>
                  <a:pt x="136397" y="514096"/>
                </a:lnTo>
                <a:lnTo>
                  <a:pt x="136778" y="512191"/>
                </a:lnTo>
                <a:lnTo>
                  <a:pt x="137032" y="510159"/>
                </a:lnTo>
                <a:lnTo>
                  <a:pt x="137286" y="508127"/>
                </a:lnTo>
                <a:lnTo>
                  <a:pt x="137540" y="506222"/>
                </a:lnTo>
                <a:lnTo>
                  <a:pt x="137794" y="504190"/>
                </a:lnTo>
                <a:lnTo>
                  <a:pt x="138048" y="502158"/>
                </a:lnTo>
                <a:lnTo>
                  <a:pt x="138175" y="500253"/>
                </a:lnTo>
                <a:lnTo>
                  <a:pt x="138429" y="498221"/>
                </a:lnTo>
                <a:lnTo>
                  <a:pt x="138556" y="496189"/>
                </a:lnTo>
                <a:lnTo>
                  <a:pt x="138810" y="494284"/>
                </a:lnTo>
                <a:lnTo>
                  <a:pt x="139064" y="492252"/>
                </a:lnTo>
                <a:lnTo>
                  <a:pt x="139191" y="490347"/>
                </a:lnTo>
                <a:lnTo>
                  <a:pt x="139445" y="488315"/>
                </a:lnTo>
                <a:lnTo>
                  <a:pt x="139572" y="486283"/>
                </a:lnTo>
                <a:lnTo>
                  <a:pt x="139826" y="484378"/>
                </a:lnTo>
                <a:lnTo>
                  <a:pt x="140080" y="482346"/>
                </a:lnTo>
                <a:lnTo>
                  <a:pt x="140334" y="480314"/>
                </a:lnTo>
                <a:lnTo>
                  <a:pt x="140588" y="478409"/>
                </a:lnTo>
                <a:lnTo>
                  <a:pt x="140842" y="476377"/>
                </a:lnTo>
                <a:lnTo>
                  <a:pt x="141096" y="474472"/>
                </a:lnTo>
                <a:lnTo>
                  <a:pt x="141350" y="472440"/>
                </a:lnTo>
                <a:lnTo>
                  <a:pt x="141604" y="470408"/>
                </a:lnTo>
                <a:lnTo>
                  <a:pt x="141858" y="468503"/>
                </a:lnTo>
                <a:lnTo>
                  <a:pt x="142239" y="466471"/>
                </a:lnTo>
                <a:lnTo>
                  <a:pt x="142493" y="464439"/>
                </a:lnTo>
                <a:lnTo>
                  <a:pt x="142874" y="462534"/>
                </a:lnTo>
                <a:lnTo>
                  <a:pt x="143128" y="460502"/>
                </a:lnTo>
                <a:lnTo>
                  <a:pt x="143509" y="458597"/>
                </a:lnTo>
                <a:lnTo>
                  <a:pt x="143890" y="456565"/>
                </a:lnTo>
                <a:lnTo>
                  <a:pt x="144271" y="454533"/>
                </a:lnTo>
                <a:lnTo>
                  <a:pt x="144652" y="452628"/>
                </a:lnTo>
                <a:lnTo>
                  <a:pt x="145033" y="450596"/>
                </a:lnTo>
                <a:lnTo>
                  <a:pt x="145414" y="448564"/>
                </a:lnTo>
                <a:lnTo>
                  <a:pt x="145795" y="446659"/>
                </a:lnTo>
                <a:lnTo>
                  <a:pt x="146176" y="444627"/>
                </a:lnTo>
                <a:lnTo>
                  <a:pt x="146557" y="442595"/>
                </a:lnTo>
                <a:lnTo>
                  <a:pt x="147065" y="440690"/>
                </a:lnTo>
                <a:lnTo>
                  <a:pt x="147446" y="438658"/>
                </a:lnTo>
                <a:lnTo>
                  <a:pt x="147827" y="436753"/>
                </a:lnTo>
                <a:lnTo>
                  <a:pt x="148335" y="434721"/>
                </a:lnTo>
                <a:lnTo>
                  <a:pt x="148716" y="432689"/>
                </a:lnTo>
                <a:lnTo>
                  <a:pt x="149224" y="430784"/>
                </a:lnTo>
                <a:lnTo>
                  <a:pt x="149605" y="428752"/>
                </a:lnTo>
                <a:lnTo>
                  <a:pt x="150113" y="426720"/>
                </a:lnTo>
                <a:lnTo>
                  <a:pt x="150621" y="424815"/>
                </a:lnTo>
                <a:lnTo>
                  <a:pt x="151002" y="422783"/>
                </a:lnTo>
                <a:lnTo>
                  <a:pt x="151510" y="420878"/>
                </a:lnTo>
                <a:lnTo>
                  <a:pt x="152018" y="418846"/>
                </a:lnTo>
                <a:lnTo>
                  <a:pt x="152526" y="416814"/>
                </a:lnTo>
                <a:lnTo>
                  <a:pt x="153034" y="414909"/>
                </a:lnTo>
                <a:lnTo>
                  <a:pt x="153542" y="412877"/>
                </a:lnTo>
                <a:lnTo>
                  <a:pt x="154050" y="410845"/>
                </a:lnTo>
                <a:lnTo>
                  <a:pt x="154558" y="408940"/>
                </a:lnTo>
                <a:lnTo>
                  <a:pt x="155066" y="406908"/>
                </a:lnTo>
                <a:lnTo>
                  <a:pt x="155701" y="405003"/>
                </a:lnTo>
                <a:lnTo>
                  <a:pt x="156209" y="402971"/>
                </a:lnTo>
                <a:lnTo>
                  <a:pt x="156717" y="400939"/>
                </a:lnTo>
                <a:lnTo>
                  <a:pt x="157352" y="399034"/>
                </a:lnTo>
                <a:lnTo>
                  <a:pt x="157860" y="397002"/>
                </a:lnTo>
                <a:lnTo>
                  <a:pt x="158495" y="394970"/>
                </a:lnTo>
                <a:lnTo>
                  <a:pt x="159130" y="393065"/>
                </a:lnTo>
                <a:lnTo>
                  <a:pt x="159638" y="391033"/>
                </a:lnTo>
                <a:lnTo>
                  <a:pt x="160273" y="389001"/>
                </a:lnTo>
                <a:lnTo>
                  <a:pt x="160908" y="387096"/>
                </a:lnTo>
                <a:lnTo>
                  <a:pt x="161416" y="385064"/>
                </a:lnTo>
                <a:lnTo>
                  <a:pt x="162051" y="383159"/>
                </a:lnTo>
                <a:lnTo>
                  <a:pt x="162686" y="381127"/>
                </a:lnTo>
                <a:lnTo>
                  <a:pt x="163321" y="379095"/>
                </a:lnTo>
                <a:lnTo>
                  <a:pt x="163956" y="377190"/>
                </a:lnTo>
                <a:lnTo>
                  <a:pt x="164464" y="375158"/>
                </a:lnTo>
                <a:lnTo>
                  <a:pt x="165099" y="373126"/>
                </a:lnTo>
                <a:lnTo>
                  <a:pt x="165734" y="371221"/>
                </a:lnTo>
                <a:lnTo>
                  <a:pt x="166369" y="369189"/>
                </a:lnTo>
                <a:lnTo>
                  <a:pt x="167004" y="367284"/>
                </a:lnTo>
                <a:lnTo>
                  <a:pt x="167512" y="365252"/>
                </a:lnTo>
                <a:lnTo>
                  <a:pt x="168147" y="363220"/>
                </a:lnTo>
                <a:lnTo>
                  <a:pt x="168782" y="361315"/>
                </a:lnTo>
                <a:lnTo>
                  <a:pt x="169290" y="359283"/>
                </a:lnTo>
                <a:lnTo>
                  <a:pt x="169925" y="357251"/>
                </a:lnTo>
                <a:lnTo>
                  <a:pt x="170433" y="355346"/>
                </a:lnTo>
                <a:lnTo>
                  <a:pt x="170941" y="353314"/>
                </a:lnTo>
                <a:lnTo>
                  <a:pt x="171449" y="351409"/>
                </a:lnTo>
                <a:lnTo>
                  <a:pt x="171957" y="349377"/>
                </a:lnTo>
                <a:lnTo>
                  <a:pt x="172465" y="347345"/>
                </a:lnTo>
                <a:lnTo>
                  <a:pt x="172973" y="345440"/>
                </a:lnTo>
                <a:lnTo>
                  <a:pt x="173481" y="343408"/>
                </a:lnTo>
                <a:lnTo>
                  <a:pt x="173862" y="341376"/>
                </a:lnTo>
                <a:lnTo>
                  <a:pt x="174243" y="339471"/>
                </a:lnTo>
                <a:lnTo>
                  <a:pt x="174751" y="337439"/>
                </a:lnTo>
                <a:lnTo>
                  <a:pt x="175132" y="335534"/>
                </a:lnTo>
                <a:lnTo>
                  <a:pt x="175513" y="333502"/>
                </a:lnTo>
                <a:lnTo>
                  <a:pt x="175767" y="331470"/>
                </a:lnTo>
                <a:lnTo>
                  <a:pt x="176148" y="329565"/>
                </a:lnTo>
                <a:lnTo>
                  <a:pt x="176402" y="327533"/>
                </a:lnTo>
                <a:lnTo>
                  <a:pt x="176656" y="325501"/>
                </a:lnTo>
                <a:lnTo>
                  <a:pt x="176910" y="323596"/>
                </a:lnTo>
                <a:lnTo>
                  <a:pt x="177164" y="321564"/>
                </a:lnTo>
                <a:lnTo>
                  <a:pt x="177418" y="319532"/>
                </a:lnTo>
                <a:lnTo>
                  <a:pt x="177545" y="317627"/>
                </a:lnTo>
                <a:lnTo>
                  <a:pt x="177799" y="315595"/>
                </a:lnTo>
                <a:lnTo>
                  <a:pt x="177926" y="313690"/>
                </a:lnTo>
                <a:lnTo>
                  <a:pt x="178053" y="311658"/>
                </a:lnTo>
                <a:lnTo>
                  <a:pt x="178180" y="309626"/>
                </a:lnTo>
                <a:lnTo>
                  <a:pt x="178180" y="307721"/>
                </a:lnTo>
                <a:lnTo>
                  <a:pt x="178307" y="305689"/>
                </a:lnTo>
                <a:lnTo>
                  <a:pt x="178307" y="303657"/>
                </a:lnTo>
                <a:lnTo>
                  <a:pt x="178307" y="301752"/>
                </a:lnTo>
                <a:lnTo>
                  <a:pt x="178434" y="299720"/>
                </a:lnTo>
                <a:lnTo>
                  <a:pt x="178434" y="297815"/>
                </a:lnTo>
                <a:lnTo>
                  <a:pt x="178434" y="295783"/>
                </a:lnTo>
                <a:lnTo>
                  <a:pt x="178307" y="293751"/>
                </a:lnTo>
                <a:lnTo>
                  <a:pt x="178307" y="291846"/>
                </a:lnTo>
                <a:lnTo>
                  <a:pt x="178307" y="289814"/>
                </a:lnTo>
                <a:lnTo>
                  <a:pt x="178180" y="287782"/>
                </a:lnTo>
                <a:lnTo>
                  <a:pt x="178180" y="285877"/>
                </a:lnTo>
                <a:lnTo>
                  <a:pt x="178180" y="283845"/>
                </a:lnTo>
                <a:lnTo>
                  <a:pt x="178053" y="281940"/>
                </a:lnTo>
                <a:lnTo>
                  <a:pt x="177926" y="279908"/>
                </a:lnTo>
                <a:lnTo>
                  <a:pt x="177926" y="277876"/>
                </a:lnTo>
                <a:lnTo>
                  <a:pt x="177799" y="275971"/>
                </a:lnTo>
                <a:lnTo>
                  <a:pt x="177799" y="273939"/>
                </a:lnTo>
                <a:lnTo>
                  <a:pt x="177672" y="271907"/>
                </a:lnTo>
                <a:lnTo>
                  <a:pt x="177545" y="270002"/>
                </a:lnTo>
                <a:lnTo>
                  <a:pt x="177545" y="267970"/>
                </a:lnTo>
                <a:lnTo>
                  <a:pt x="177418" y="265938"/>
                </a:lnTo>
                <a:lnTo>
                  <a:pt x="177418" y="264033"/>
                </a:lnTo>
                <a:lnTo>
                  <a:pt x="177291" y="262001"/>
                </a:lnTo>
                <a:lnTo>
                  <a:pt x="177291" y="260096"/>
                </a:lnTo>
                <a:lnTo>
                  <a:pt x="177164" y="258064"/>
                </a:lnTo>
                <a:lnTo>
                  <a:pt x="177164" y="256032"/>
                </a:lnTo>
                <a:lnTo>
                  <a:pt x="177037" y="254127"/>
                </a:lnTo>
                <a:lnTo>
                  <a:pt x="177037" y="252095"/>
                </a:lnTo>
                <a:lnTo>
                  <a:pt x="176910" y="250063"/>
                </a:lnTo>
                <a:lnTo>
                  <a:pt x="176910" y="248158"/>
                </a:lnTo>
                <a:lnTo>
                  <a:pt x="176910" y="246126"/>
                </a:lnTo>
                <a:lnTo>
                  <a:pt x="176783" y="244221"/>
                </a:lnTo>
                <a:lnTo>
                  <a:pt x="176783" y="242189"/>
                </a:lnTo>
                <a:lnTo>
                  <a:pt x="176783" y="240157"/>
                </a:lnTo>
                <a:lnTo>
                  <a:pt x="176656" y="238252"/>
                </a:lnTo>
                <a:lnTo>
                  <a:pt x="176656" y="236220"/>
                </a:lnTo>
                <a:lnTo>
                  <a:pt x="176529" y="234188"/>
                </a:lnTo>
                <a:lnTo>
                  <a:pt x="176529" y="232283"/>
                </a:lnTo>
                <a:lnTo>
                  <a:pt x="176529" y="230251"/>
                </a:lnTo>
                <a:lnTo>
                  <a:pt x="176402" y="228346"/>
                </a:lnTo>
                <a:lnTo>
                  <a:pt x="176402" y="226314"/>
                </a:lnTo>
                <a:lnTo>
                  <a:pt x="176275" y="224282"/>
                </a:lnTo>
                <a:lnTo>
                  <a:pt x="176275" y="222377"/>
                </a:lnTo>
                <a:lnTo>
                  <a:pt x="176148" y="220345"/>
                </a:lnTo>
                <a:lnTo>
                  <a:pt x="176148" y="218313"/>
                </a:lnTo>
                <a:lnTo>
                  <a:pt x="176021" y="216408"/>
                </a:lnTo>
                <a:lnTo>
                  <a:pt x="175894" y="214376"/>
                </a:lnTo>
                <a:lnTo>
                  <a:pt x="175894" y="212344"/>
                </a:lnTo>
                <a:lnTo>
                  <a:pt x="175767" y="210439"/>
                </a:lnTo>
                <a:lnTo>
                  <a:pt x="175640" y="208407"/>
                </a:lnTo>
                <a:lnTo>
                  <a:pt x="175513" y="206502"/>
                </a:lnTo>
                <a:lnTo>
                  <a:pt x="175513" y="204470"/>
                </a:lnTo>
                <a:lnTo>
                  <a:pt x="175386" y="202438"/>
                </a:lnTo>
                <a:lnTo>
                  <a:pt x="175259" y="200533"/>
                </a:lnTo>
                <a:lnTo>
                  <a:pt x="175132" y="198501"/>
                </a:lnTo>
                <a:lnTo>
                  <a:pt x="175005" y="196469"/>
                </a:lnTo>
                <a:lnTo>
                  <a:pt x="174878" y="194564"/>
                </a:lnTo>
                <a:lnTo>
                  <a:pt x="174751" y="192532"/>
                </a:lnTo>
                <a:lnTo>
                  <a:pt x="174624" y="190627"/>
                </a:lnTo>
                <a:lnTo>
                  <a:pt x="174497" y="188595"/>
                </a:lnTo>
                <a:lnTo>
                  <a:pt x="174370" y="186562"/>
                </a:lnTo>
                <a:lnTo>
                  <a:pt x="174370" y="184658"/>
                </a:lnTo>
                <a:lnTo>
                  <a:pt x="174243" y="182626"/>
                </a:lnTo>
                <a:lnTo>
                  <a:pt x="174116" y="180594"/>
                </a:lnTo>
                <a:lnTo>
                  <a:pt x="173989" y="178689"/>
                </a:lnTo>
                <a:lnTo>
                  <a:pt x="173862" y="176657"/>
                </a:lnTo>
                <a:lnTo>
                  <a:pt x="173862" y="174752"/>
                </a:lnTo>
                <a:lnTo>
                  <a:pt x="173735" y="172720"/>
                </a:lnTo>
                <a:lnTo>
                  <a:pt x="173735" y="170687"/>
                </a:lnTo>
                <a:lnTo>
                  <a:pt x="173608" y="168783"/>
                </a:lnTo>
                <a:lnTo>
                  <a:pt x="173608" y="166751"/>
                </a:lnTo>
                <a:lnTo>
                  <a:pt x="173608" y="164719"/>
                </a:lnTo>
                <a:lnTo>
                  <a:pt x="173481" y="162814"/>
                </a:lnTo>
                <a:lnTo>
                  <a:pt x="173481" y="160782"/>
                </a:lnTo>
                <a:lnTo>
                  <a:pt x="173481" y="158750"/>
                </a:lnTo>
                <a:lnTo>
                  <a:pt x="173481" y="156845"/>
                </a:lnTo>
                <a:lnTo>
                  <a:pt x="173481" y="154812"/>
                </a:lnTo>
                <a:lnTo>
                  <a:pt x="173608" y="152908"/>
                </a:lnTo>
                <a:lnTo>
                  <a:pt x="173608" y="150876"/>
                </a:lnTo>
                <a:lnTo>
                  <a:pt x="173735" y="148844"/>
                </a:lnTo>
                <a:lnTo>
                  <a:pt x="173735" y="146939"/>
                </a:lnTo>
                <a:lnTo>
                  <a:pt x="173862" y="144907"/>
                </a:lnTo>
                <a:lnTo>
                  <a:pt x="173989" y="142875"/>
                </a:lnTo>
                <a:lnTo>
                  <a:pt x="174116" y="140970"/>
                </a:lnTo>
                <a:lnTo>
                  <a:pt x="174243" y="138937"/>
                </a:lnTo>
                <a:lnTo>
                  <a:pt x="174370" y="137033"/>
                </a:lnTo>
                <a:lnTo>
                  <a:pt x="174497" y="135001"/>
                </a:lnTo>
                <a:lnTo>
                  <a:pt x="174751" y="132969"/>
                </a:lnTo>
                <a:lnTo>
                  <a:pt x="174878" y="131064"/>
                </a:lnTo>
                <a:lnTo>
                  <a:pt x="175132" y="129032"/>
                </a:lnTo>
                <a:lnTo>
                  <a:pt x="175386" y="127000"/>
                </a:lnTo>
                <a:lnTo>
                  <a:pt x="175513" y="125095"/>
                </a:lnTo>
                <a:lnTo>
                  <a:pt x="175767" y="123062"/>
                </a:lnTo>
                <a:lnTo>
                  <a:pt x="176021" y="121158"/>
                </a:lnTo>
                <a:lnTo>
                  <a:pt x="176275" y="119126"/>
                </a:lnTo>
                <a:lnTo>
                  <a:pt x="176529" y="117093"/>
                </a:lnTo>
                <a:lnTo>
                  <a:pt x="176783" y="115189"/>
                </a:lnTo>
                <a:lnTo>
                  <a:pt x="177164" y="113157"/>
                </a:lnTo>
                <a:lnTo>
                  <a:pt x="177418" y="111125"/>
                </a:lnTo>
                <a:lnTo>
                  <a:pt x="177672" y="109220"/>
                </a:lnTo>
                <a:lnTo>
                  <a:pt x="177926" y="107187"/>
                </a:lnTo>
                <a:lnTo>
                  <a:pt x="178307" y="105156"/>
                </a:lnTo>
                <a:lnTo>
                  <a:pt x="178561" y="103251"/>
                </a:lnTo>
                <a:lnTo>
                  <a:pt x="178815" y="101218"/>
                </a:lnTo>
                <a:lnTo>
                  <a:pt x="179196" y="99314"/>
                </a:lnTo>
                <a:lnTo>
                  <a:pt x="179450" y="97282"/>
                </a:lnTo>
                <a:lnTo>
                  <a:pt x="179704" y="95250"/>
                </a:lnTo>
                <a:lnTo>
                  <a:pt x="180085" y="93345"/>
                </a:lnTo>
                <a:lnTo>
                  <a:pt x="180339" y="91312"/>
                </a:lnTo>
                <a:lnTo>
                  <a:pt x="180593" y="89281"/>
                </a:lnTo>
                <a:lnTo>
                  <a:pt x="180847" y="87376"/>
                </a:lnTo>
                <a:lnTo>
                  <a:pt x="181228" y="85343"/>
                </a:lnTo>
                <a:lnTo>
                  <a:pt x="181482" y="83439"/>
                </a:lnTo>
                <a:lnTo>
                  <a:pt x="181736" y="81407"/>
                </a:lnTo>
                <a:lnTo>
                  <a:pt x="181990" y="79375"/>
                </a:lnTo>
                <a:lnTo>
                  <a:pt x="182244" y="77470"/>
                </a:lnTo>
                <a:lnTo>
                  <a:pt x="182498" y="75437"/>
                </a:lnTo>
                <a:lnTo>
                  <a:pt x="182625" y="73406"/>
                </a:lnTo>
                <a:lnTo>
                  <a:pt x="182879" y="71501"/>
                </a:lnTo>
                <a:lnTo>
                  <a:pt x="183133" y="69468"/>
                </a:lnTo>
                <a:lnTo>
                  <a:pt x="183387" y="67564"/>
                </a:lnTo>
                <a:lnTo>
                  <a:pt x="183514" y="65532"/>
                </a:lnTo>
                <a:lnTo>
                  <a:pt x="183768" y="63500"/>
                </a:lnTo>
                <a:lnTo>
                  <a:pt x="183895" y="61595"/>
                </a:lnTo>
                <a:lnTo>
                  <a:pt x="184149" y="59562"/>
                </a:lnTo>
                <a:lnTo>
                  <a:pt x="184276" y="57531"/>
                </a:lnTo>
                <a:lnTo>
                  <a:pt x="184403" y="55626"/>
                </a:lnTo>
                <a:lnTo>
                  <a:pt x="184530" y="53593"/>
                </a:lnTo>
                <a:lnTo>
                  <a:pt x="184657" y="51562"/>
                </a:lnTo>
                <a:lnTo>
                  <a:pt x="184784" y="49657"/>
                </a:lnTo>
                <a:lnTo>
                  <a:pt x="184911" y="47625"/>
                </a:lnTo>
                <a:lnTo>
                  <a:pt x="185038" y="45720"/>
                </a:lnTo>
                <a:lnTo>
                  <a:pt x="185165" y="43687"/>
                </a:lnTo>
                <a:lnTo>
                  <a:pt x="185292" y="41656"/>
                </a:lnTo>
                <a:lnTo>
                  <a:pt x="185292" y="39751"/>
                </a:lnTo>
                <a:lnTo>
                  <a:pt x="185419" y="37718"/>
                </a:lnTo>
                <a:lnTo>
                  <a:pt x="185546" y="35687"/>
                </a:lnTo>
                <a:lnTo>
                  <a:pt x="185546" y="33782"/>
                </a:lnTo>
                <a:lnTo>
                  <a:pt x="185673" y="31750"/>
                </a:lnTo>
                <a:lnTo>
                  <a:pt x="185673" y="29845"/>
                </a:lnTo>
                <a:lnTo>
                  <a:pt x="185800" y="27812"/>
                </a:lnTo>
                <a:lnTo>
                  <a:pt x="185800" y="25781"/>
                </a:lnTo>
                <a:lnTo>
                  <a:pt x="185800" y="23876"/>
                </a:lnTo>
                <a:lnTo>
                  <a:pt x="185927" y="21843"/>
                </a:lnTo>
                <a:lnTo>
                  <a:pt x="185927" y="19812"/>
                </a:lnTo>
                <a:lnTo>
                  <a:pt x="185927" y="17907"/>
                </a:lnTo>
                <a:lnTo>
                  <a:pt x="186054" y="15875"/>
                </a:lnTo>
                <a:lnTo>
                  <a:pt x="186054" y="5968"/>
                </a:lnTo>
                <a:lnTo>
                  <a:pt x="186181" y="3937"/>
                </a:lnTo>
                <a:lnTo>
                  <a:pt x="186181" y="2032"/>
                </a:lnTo>
                <a:lnTo>
                  <a:pt x="186181" y="0"/>
                </a:lnTo>
                <a:lnTo>
                  <a:pt x="186308" y="2032"/>
                </a:lnTo>
                <a:lnTo>
                  <a:pt x="186308" y="3937"/>
                </a:lnTo>
                <a:lnTo>
                  <a:pt x="186308" y="5968"/>
                </a:lnTo>
                <a:lnTo>
                  <a:pt x="186435" y="8001"/>
                </a:lnTo>
                <a:lnTo>
                  <a:pt x="186435" y="9906"/>
                </a:lnTo>
                <a:lnTo>
                  <a:pt x="186435" y="11937"/>
                </a:lnTo>
                <a:lnTo>
                  <a:pt x="186435" y="13970"/>
                </a:lnTo>
                <a:lnTo>
                  <a:pt x="186435" y="15875"/>
                </a:lnTo>
                <a:lnTo>
                  <a:pt x="186562" y="17907"/>
                </a:lnTo>
                <a:lnTo>
                  <a:pt x="186562" y="19812"/>
                </a:lnTo>
                <a:lnTo>
                  <a:pt x="186562" y="21843"/>
                </a:lnTo>
                <a:lnTo>
                  <a:pt x="186562" y="23876"/>
                </a:lnTo>
                <a:lnTo>
                  <a:pt x="186689" y="25781"/>
                </a:lnTo>
                <a:lnTo>
                  <a:pt x="186689" y="27812"/>
                </a:lnTo>
                <a:lnTo>
                  <a:pt x="186816" y="29845"/>
                </a:lnTo>
                <a:lnTo>
                  <a:pt x="186816" y="31750"/>
                </a:lnTo>
                <a:lnTo>
                  <a:pt x="186943" y="33782"/>
                </a:lnTo>
                <a:lnTo>
                  <a:pt x="186943" y="35687"/>
                </a:lnTo>
                <a:lnTo>
                  <a:pt x="187070" y="37718"/>
                </a:lnTo>
                <a:lnTo>
                  <a:pt x="187070" y="39751"/>
                </a:lnTo>
                <a:lnTo>
                  <a:pt x="187197" y="41656"/>
                </a:lnTo>
                <a:lnTo>
                  <a:pt x="187324" y="43687"/>
                </a:lnTo>
                <a:lnTo>
                  <a:pt x="187451" y="45720"/>
                </a:lnTo>
                <a:lnTo>
                  <a:pt x="187578" y="47625"/>
                </a:lnTo>
                <a:lnTo>
                  <a:pt x="187705" y="49657"/>
                </a:lnTo>
                <a:lnTo>
                  <a:pt x="187832" y="51562"/>
                </a:lnTo>
                <a:lnTo>
                  <a:pt x="187959" y="53593"/>
                </a:lnTo>
                <a:lnTo>
                  <a:pt x="188086" y="55626"/>
                </a:lnTo>
                <a:lnTo>
                  <a:pt x="188213" y="57531"/>
                </a:lnTo>
                <a:lnTo>
                  <a:pt x="188340" y="59562"/>
                </a:lnTo>
                <a:lnTo>
                  <a:pt x="188594" y="61595"/>
                </a:lnTo>
                <a:lnTo>
                  <a:pt x="188721" y="63500"/>
                </a:lnTo>
                <a:lnTo>
                  <a:pt x="188975" y="65532"/>
                </a:lnTo>
                <a:lnTo>
                  <a:pt x="189102" y="67564"/>
                </a:lnTo>
                <a:lnTo>
                  <a:pt x="189356" y="69468"/>
                </a:lnTo>
                <a:lnTo>
                  <a:pt x="189610" y="71501"/>
                </a:lnTo>
                <a:lnTo>
                  <a:pt x="189737" y="73406"/>
                </a:lnTo>
                <a:lnTo>
                  <a:pt x="189991" y="75437"/>
                </a:lnTo>
                <a:lnTo>
                  <a:pt x="190245" y="77470"/>
                </a:lnTo>
                <a:lnTo>
                  <a:pt x="190499" y="79375"/>
                </a:lnTo>
                <a:lnTo>
                  <a:pt x="190753" y="81407"/>
                </a:lnTo>
                <a:lnTo>
                  <a:pt x="191007" y="83439"/>
                </a:lnTo>
                <a:lnTo>
                  <a:pt x="191261" y="85343"/>
                </a:lnTo>
                <a:lnTo>
                  <a:pt x="191642" y="87376"/>
                </a:lnTo>
                <a:lnTo>
                  <a:pt x="191896" y="89281"/>
                </a:lnTo>
                <a:lnTo>
                  <a:pt x="192150" y="91312"/>
                </a:lnTo>
                <a:lnTo>
                  <a:pt x="192404" y="93345"/>
                </a:lnTo>
                <a:lnTo>
                  <a:pt x="192785" y="95250"/>
                </a:lnTo>
                <a:lnTo>
                  <a:pt x="193039" y="97282"/>
                </a:lnTo>
                <a:lnTo>
                  <a:pt x="193293" y="99314"/>
                </a:lnTo>
                <a:lnTo>
                  <a:pt x="193674" y="101218"/>
                </a:lnTo>
                <a:lnTo>
                  <a:pt x="193928" y="103251"/>
                </a:lnTo>
                <a:lnTo>
                  <a:pt x="194182" y="105156"/>
                </a:lnTo>
                <a:lnTo>
                  <a:pt x="194563" y="107187"/>
                </a:lnTo>
                <a:lnTo>
                  <a:pt x="194817" y="109220"/>
                </a:lnTo>
                <a:lnTo>
                  <a:pt x="195071" y="111125"/>
                </a:lnTo>
                <a:lnTo>
                  <a:pt x="195325" y="113157"/>
                </a:lnTo>
                <a:lnTo>
                  <a:pt x="195579" y="115189"/>
                </a:lnTo>
                <a:lnTo>
                  <a:pt x="195960" y="117093"/>
                </a:lnTo>
                <a:lnTo>
                  <a:pt x="196214" y="119126"/>
                </a:lnTo>
                <a:lnTo>
                  <a:pt x="196468" y="121158"/>
                </a:lnTo>
                <a:lnTo>
                  <a:pt x="196722" y="123062"/>
                </a:lnTo>
                <a:lnTo>
                  <a:pt x="196849" y="125095"/>
                </a:lnTo>
                <a:lnTo>
                  <a:pt x="197103" y="127000"/>
                </a:lnTo>
                <a:lnTo>
                  <a:pt x="197357" y="129032"/>
                </a:lnTo>
                <a:lnTo>
                  <a:pt x="197611" y="131064"/>
                </a:lnTo>
                <a:lnTo>
                  <a:pt x="197738" y="132969"/>
                </a:lnTo>
                <a:lnTo>
                  <a:pt x="197865" y="135001"/>
                </a:lnTo>
                <a:lnTo>
                  <a:pt x="198119" y="137033"/>
                </a:lnTo>
                <a:lnTo>
                  <a:pt x="198246" y="138937"/>
                </a:lnTo>
                <a:lnTo>
                  <a:pt x="198373" y="140970"/>
                </a:lnTo>
                <a:lnTo>
                  <a:pt x="198500" y="142875"/>
                </a:lnTo>
                <a:lnTo>
                  <a:pt x="198627" y="144907"/>
                </a:lnTo>
                <a:lnTo>
                  <a:pt x="198754" y="146939"/>
                </a:lnTo>
                <a:lnTo>
                  <a:pt x="198754" y="148844"/>
                </a:lnTo>
                <a:lnTo>
                  <a:pt x="198881" y="150876"/>
                </a:lnTo>
                <a:lnTo>
                  <a:pt x="198881" y="152908"/>
                </a:lnTo>
                <a:lnTo>
                  <a:pt x="198881" y="154812"/>
                </a:lnTo>
                <a:lnTo>
                  <a:pt x="199008" y="156845"/>
                </a:lnTo>
                <a:lnTo>
                  <a:pt x="199008" y="158750"/>
                </a:lnTo>
                <a:lnTo>
                  <a:pt x="199008" y="160782"/>
                </a:lnTo>
                <a:lnTo>
                  <a:pt x="199008" y="162814"/>
                </a:lnTo>
                <a:lnTo>
                  <a:pt x="198881" y="164719"/>
                </a:lnTo>
                <a:lnTo>
                  <a:pt x="198881" y="166751"/>
                </a:lnTo>
                <a:lnTo>
                  <a:pt x="198881" y="168783"/>
                </a:lnTo>
                <a:lnTo>
                  <a:pt x="198754" y="170687"/>
                </a:lnTo>
                <a:lnTo>
                  <a:pt x="198754" y="172720"/>
                </a:lnTo>
                <a:lnTo>
                  <a:pt x="198627" y="174752"/>
                </a:lnTo>
                <a:lnTo>
                  <a:pt x="198500" y="176657"/>
                </a:lnTo>
                <a:lnTo>
                  <a:pt x="198500" y="178689"/>
                </a:lnTo>
                <a:lnTo>
                  <a:pt x="198373" y="180594"/>
                </a:lnTo>
                <a:lnTo>
                  <a:pt x="198246" y="182626"/>
                </a:lnTo>
                <a:lnTo>
                  <a:pt x="198119" y="184658"/>
                </a:lnTo>
                <a:lnTo>
                  <a:pt x="197992" y="186562"/>
                </a:lnTo>
                <a:lnTo>
                  <a:pt x="197865" y="188595"/>
                </a:lnTo>
                <a:lnTo>
                  <a:pt x="197865" y="190627"/>
                </a:lnTo>
                <a:lnTo>
                  <a:pt x="197738" y="192532"/>
                </a:lnTo>
                <a:lnTo>
                  <a:pt x="197611" y="194564"/>
                </a:lnTo>
                <a:lnTo>
                  <a:pt x="197484" y="196469"/>
                </a:lnTo>
                <a:lnTo>
                  <a:pt x="197357" y="198501"/>
                </a:lnTo>
                <a:lnTo>
                  <a:pt x="197230" y="200533"/>
                </a:lnTo>
                <a:lnTo>
                  <a:pt x="197103" y="202438"/>
                </a:lnTo>
                <a:lnTo>
                  <a:pt x="196976" y="204470"/>
                </a:lnTo>
                <a:lnTo>
                  <a:pt x="196849" y="206502"/>
                </a:lnTo>
                <a:lnTo>
                  <a:pt x="196849" y="208407"/>
                </a:lnTo>
                <a:lnTo>
                  <a:pt x="196722" y="210439"/>
                </a:lnTo>
                <a:lnTo>
                  <a:pt x="196595" y="212344"/>
                </a:lnTo>
                <a:lnTo>
                  <a:pt x="196468" y="214376"/>
                </a:lnTo>
                <a:lnTo>
                  <a:pt x="196468" y="216408"/>
                </a:lnTo>
                <a:lnTo>
                  <a:pt x="196341" y="218313"/>
                </a:lnTo>
                <a:lnTo>
                  <a:pt x="196341" y="220345"/>
                </a:lnTo>
                <a:lnTo>
                  <a:pt x="196214" y="222377"/>
                </a:lnTo>
                <a:lnTo>
                  <a:pt x="196214" y="224282"/>
                </a:lnTo>
                <a:lnTo>
                  <a:pt x="196087" y="226314"/>
                </a:lnTo>
                <a:lnTo>
                  <a:pt x="196087" y="228346"/>
                </a:lnTo>
                <a:lnTo>
                  <a:pt x="195960" y="230251"/>
                </a:lnTo>
                <a:lnTo>
                  <a:pt x="195960" y="232283"/>
                </a:lnTo>
                <a:lnTo>
                  <a:pt x="195833" y="234188"/>
                </a:lnTo>
                <a:lnTo>
                  <a:pt x="195833" y="236220"/>
                </a:lnTo>
                <a:lnTo>
                  <a:pt x="195833" y="238252"/>
                </a:lnTo>
                <a:lnTo>
                  <a:pt x="195706" y="240157"/>
                </a:lnTo>
                <a:lnTo>
                  <a:pt x="195706" y="242189"/>
                </a:lnTo>
                <a:lnTo>
                  <a:pt x="195706" y="244221"/>
                </a:lnTo>
                <a:lnTo>
                  <a:pt x="195579" y="246126"/>
                </a:lnTo>
                <a:lnTo>
                  <a:pt x="195579" y="248158"/>
                </a:lnTo>
                <a:lnTo>
                  <a:pt x="195452" y="250063"/>
                </a:lnTo>
                <a:lnTo>
                  <a:pt x="195452" y="252095"/>
                </a:lnTo>
                <a:lnTo>
                  <a:pt x="195452" y="254127"/>
                </a:lnTo>
                <a:lnTo>
                  <a:pt x="195325" y="256032"/>
                </a:lnTo>
                <a:lnTo>
                  <a:pt x="195325" y="258064"/>
                </a:lnTo>
                <a:lnTo>
                  <a:pt x="195198" y="260096"/>
                </a:lnTo>
                <a:lnTo>
                  <a:pt x="195198" y="262001"/>
                </a:lnTo>
                <a:lnTo>
                  <a:pt x="195071" y="264033"/>
                </a:lnTo>
                <a:lnTo>
                  <a:pt x="195071" y="265938"/>
                </a:lnTo>
                <a:lnTo>
                  <a:pt x="194944" y="267970"/>
                </a:lnTo>
                <a:lnTo>
                  <a:pt x="194817" y="270002"/>
                </a:lnTo>
                <a:lnTo>
                  <a:pt x="194817" y="271907"/>
                </a:lnTo>
                <a:lnTo>
                  <a:pt x="194690" y="273939"/>
                </a:lnTo>
                <a:lnTo>
                  <a:pt x="194690" y="275971"/>
                </a:lnTo>
                <a:lnTo>
                  <a:pt x="194563" y="277876"/>
                </a:lnTo>
                <a:lnTo>
                  <a:pt x="194436" y="279908"/>
                </a:lnTo>
                <a:lnTo>
                  <a:pt x="194436" y="281940"/>
                </a:lnTo>
                <a:lnTo>
                  <a:pt x="194309" y="283845"/>
                </a:lnTo>
                <a:lnTo>
                  <a:pt x="194309" y="285877"/>
                </a:lnTo>
                <a:lnTo>
                  <a:pt x="194182" y="287782"/>
                </a:lnTo>
                <a:lnTo>
                  <a:pt x="194182" y="289814"/>
                </a:lnTo>
                <a:lnTo>
                  <a:pt x="194182" y="291846"/>
                </a:lnTo>
                <a:lnTo>
                  <a:pt x="194055" y="293751"/>
                </a:lnTo>
                <a:lnTo>
                  <a:pt x="194055" y="295783"/>
                </a:lnTo>
                <a:lnTo>
                  <a:pt x="194055" y="297815"/>
                </a:lnTo>
                <a:lnTo>
                  <a:pt x="194055" y="299720"/>
                </a:lnTo>
                <a:lnTo>
                  <a:pt x="194055" y="301752"/>
                </a:lnTo>
                <a:lnTo>
                  <a:pt x="194182" y="303657"/>
                </a:lnTo>
                <a:lnTo>
                  <a:pt x="194182" y="305689"/>
                </a:lnTo>
                <a:lnTo>
                  <a:pt x="194309" y="307721"/>
                </a:lnTo>
                <a:lnTo>
                  <a:pt x="194309" y="309626"/>
                </a:lnTo>
                <a:lnTo>
                  <a:pt x="194436" y="311658"/>
                </a:lnTo>
                <a:lnTo>
                  <a:pt x="194563" y="313690"/>
                </a:lnTo>
                <a:lnTo>
                  <a:pt x="194690" y="315595"/>
                </a:lnTo>
                <a:lnTo>
                  <a:pt x="194944" y="317627"/>
                </a:lnTo>
                <a:lnTo>
                  <a:pt x="195071" y="319532"/>
                </a:lnTo>
                <a:lnTo>
                  <a:pt x="195325" y="321564"/>
                </a:lnTo>
                <a:lnTo>
                  <a:pt x="195579" y="323596"/>
                </a:lnTo>
                <a:lnTo>
                  <a:pt x="195833" y="325501"/>
                </a:lnTo>
                <a:lnTo>
                  <a:pt x="196087" y="327533"/>
                </a:lnTo>
                <a:lnTo>
                  <a:pt x="196341" y="329565"/>
                </a:lnTo>
                <a:lnTo>
                  <a:pt x="196722" y="331470"/>
                </a:lnTo>
                <a:lnTo>
                  <a:pt x="196976" y="333502"/>
                </a:lnTo>
                <a:lnTo>
                  <a:pt x="197357" y="335534"/>
                </a:lnTo>
                <a:lnTo>
                  <a:pt x="197738" y="337439"/>
                </a:lnTo>
                <a:lnTo>
                  <a:pt x="198119" y="339471"/>
                </a:lnTo>
                <a:lnTo>
                  <a:pt x="198627" y="341376"/>
                </a:lnTo>
                <a:lnTo>
                  <a:pt x="199008" y="343408"/>
                </a:lnTo>
                <a:lnTo>
                  <a:pt x="199516" y="345440"/>
                </a:lnTo>
                <a:lnTo>
                  <a:pt x="200024" y="347345"/>
                </a:lnTo>
                <a:lnTo>
                  <a:pt x="200532" y="349377"/>
                </a:lnTo>
                <a:lnTo>
                  <a:pt x="201040" y="351409"/>
                </a:lnTo>
                <a:lnTo>
                  <a:pt x="201548" y="353314"/>
                </a:lnTo>
                <a:lnTo>
                  <a:pt x="202056" y="355346"/>
                </a:lnTo>
                <a:lnTo>
                  <a:pt x="202564" y="357251"/>
                </a:lnTo>
                <a:lnTo>
                  <a:pt x="203199" y="359283"/>
                </a:lnTo>
                <a:lnTo>
                  <a:pt x="203707" y="361315"/>
                </a:lnTo>
                <a:lnTo>
                  <a:pt x="204342" y="363220"/>
                </a:lnTo>
                <a:lnTo>
                  <a:pt x="204977" y="365252"/>
                </a:lnTo>
                <a:lnTo>
                  <a:pt x="205485" y="367284"/>
                </a:lnTo>
                <a:lnTo>
                  <a:pt x="206120" y="369189"/>
                </a:lnTo>
                <a:lnTo>
                  <a:pt x="206755" y="371221"/>
                </a:lnTo>
                <a:lnTo>
                  <a:pt x="207390" y="373126"/>
                </a:lnTo>
                <a:lnTo>
                  <a:pt x="207898" y="375158"/>
                </a:lnTo>
                <a:lnTo>
                  <a:pt x="208533" y="377190"/>
                </a:lnTo>
                <a:lnTo>
                  <a:pt x="209168" y="379095"/>
                </a:lnTo>
                <a:lnTo>
                  <a:pt x="209803" y="381127"/>
                </a:lnTo>
                <a:lnTo>
                  <a:pt x="210438" y="383159"/>
                </a:lnTo>
                <a:lnTo>
                  <a:pt x="210946" y="385064"/>
                </a:lnTo>
                <a:lnTo>
                  <a:pt x="211581" y="387096"/>
                </a:lnTo>
                <a:lnTo>
                  <a:pt x="212216" y="389001"/>
                </a:lnTo>
                <a:lnTo>
                  <a:pt x="212851" y="391033"/>
                </a:lnTo>
                <a:lnTo>
                  <a:pt x="213359" y="393065"/>
                </a:lnTo>
                <a:lnTo>
                  <a:pt x="213994" y="394970"/>
                </a:lnTo>
                <a:lnTo>
                  <a:pt x="214629" y="397002"/>
                </a:lnTo>
                <a:lnTo>
                  <a:pt x="215137" y="399034"/>
                </a:lnTo>
                <a:lnTo>
                  <a:pt x="215645" y="400939"/>
                </a:lnTo>
                <a:lnTo>
                  <a:pt x="216280" y="402971"/>
                </a:lnTo>
                <a:lnTo>
                  <a:pt x="216788" y="405003"/>
                </a:lnTo>
                <a:lnTo>
                  <a:pt x="217296" y="406908"/>
                </a:lnTo>
                <a:lnTo>
                  <a:pt x="217931" y="408940"/>
                </a:lnTo>
                <a:lnTo>
                  <a:pt x="218439" y="410845"/>
                </a:lnTo>
                <a:lnTo>
                  <a:pt x="218947" y="412877"/>
                </a:lnTo>
                <a:lnTo>
                  <a:pt x="219455" y="414909"/>
                </a:lnTo>
                <a:lnTo>
                  <a:pt x="219963" y="416814"/>
                </a:lnTo>
                <a:lnTo>
                  <a:pt x="220471" y="418846"/>
                </a:lnTo>
                <a:lnTo>
                  <a:pt x="220979" y="420878"/>
                </a:lnTo>
                <a:lnTo>
                  <a:pt x="221360" y="422783"/>
                </a:lnTo>
                <a:lnTo>
                  <a:pt x="221868" y="424815"/>
                </a:lnTo>
                <a:lnTo>
                  <a:pt x="222376" y="426720"/>
                </a:lnTo>
                <a:lnTo>
                  <a:pt x="222757" y="428752"/>
                </a:lnTo>
                <a:lnTo>
                  <a:pt x="223265" y="430784"/>
                </a:lnTo>
                <a:lnTo>
                  <a:pt x="223773" y="432689"/>
                </a:lnTo>
                <a:lnTo>
                  <a:pt x="224154" y="434721"/>
                </a:lnTo>
                <a:lnTo>
                  <a:pt x="224535" y="436753"/>
                </a:lnTo>
                <a:lnTo>
                  <a:pt x="225043" y="438658"/>
                </a:lnTo>
                <a:lnTo>
                  <a:pt x="225424" y="440690"/>
                </a:lnTo>
                <a:lnTo>
                  <a:pt x="225805" y="442595"/>
                </a:lnTo>
                <a:lnTo>
                  <a:pt x="226313" y="444627"/>
                </a:lnTo>
                <a:lnTo>
                  <a:pt x="226694" y="446659"/>
                </a:lnTo>
                <a:lnTo>
                  <a:pt x="227075" y="448564"/>
                </a:lnTo>
                <a:lnTo>
                  <a:pt x="227456" y="450596"/>
                </a:lnTo>
                <a:lnTo>
                  <a:pt x="227837" y="452628"/>
                </a:lnTo>
                <a:lnTo>
                  <a:pt x="228218" y="454533"/>
                </a:lnTo>
                <a:lnTo>
                  <a:pt x="228599" y="456565"/>
                </a:lnTo>
                <a:lnTo>
                  <a:pt x="228980" y="458597"/>
                </a:lnTo>
                <a:lnTo>
                  <a:pt x="229234" y="460502"/>
                </a:lnTo>
                <a:lnTo>
                  <a:pt x="229615" y="462534"/>
                </a:lnTo>
                <a:lnTo>
                  <a:pt x="229996" y="464439"/>
                </a:lnTo>
                <a:lnTo>
                  <a:pt x="230250" y="466471"/>
                </a:lnTo>
                <a:lnTo>
                  <a:pt x="230631" y="468503"/>
                </a:lnTo>
                <a:lnTo>
                  <a:pt x="230885" y="470408"/>
                </a:lnTo>
                <a:lnTo>
                  <a:pt x="231139" y="472440"/>
                </a:lnTo>
                <a:lnTo>
                  <a:pt x="231393" y="474472"/>
                </a:lnTo>
                <a:lnTo>
                  <a:pt x="231647" y="476377"/>
                </a:lnTo>
                <a:lnTo>
                  <a:pt x="231901" y="478409"/>
                </a:lnTo>
                <a:lnTo>
                  <a:pt x="232155" y="480314"/>
                </a:lnTo>
                <a:lnTo>
                  <a:pt x="232409" y="482346"/>
                </a:lnTo>
                <a:lnTo>
                  <a:pt x="232663" y="484378"/>
                </a:lnTo>
                <a:lnTo>
                  <a:pt x="232790" y="486283"/>
                </a:lnTo>
                <a:lnTo>
                  <a:pt x="233044" y="488315"/>
                </a:lnTo>
                <a:lnTo>
                  <a:pt x="233298" y="490347"/>
                </a:lnTo>
                <a:lnTo>
                  <a:pt x="233425" y="492252"/>
                </a:lnTo>
                <a:lnTo>
                  <a:pt x="233679" y="494284"/>
                </a:lnTo>
                <a:lnTo>
                  <a:pt x="233806" y="496189"/>
                </a:lnTo>
                <a:lnTo>
                  <a:pt x="234060" y="498221"/>
                </a:lnTo>
                <a:lnTo>
                  <a:pt x="234187" y="500253"/>
                </a:lnTo>
                <a:lnTo>
                  <a:pt x="234441" y="502158"/>
                </a:lnTo>
                <a:lnTo>
                  <a:pt x="234695" y="504190"/>
                </a:lnTo>
                <a:lnTo>
                  <a:pt x="234949" y="506222"/>
                </a:lnTo>
                <a:lnTo>
                  <a:pt x="235203" y="508127"/>
                </a:lnTo>
                <a:lnTo>
                  <a:pt x="235457" y="510159"/>
                </a:lnTo>
                <a:lnTo>
                  <a:pt x="235711" y="512191"/>
                </a:lnTo>
                <a:lnTo>
                  <a:pt x="235965" y="514096"/>
                </a:lnTo>
                <a:lnTo>
                  <a:pt x="236346" y="516128"/>
                </a:lnTo>
                <a:lnTo>
                  <a:pt x="236727" y="518033"/>
                </a:lnTo>
                <a:lnTo>
                  <a:pt x="237235" y="520065"/>
                </a:lnTo>
                <a:lnTo>
                  <a:pt x="237616" y="522097"/>
                </a:lnTo>
                <a:lnTo>
                  <a:pt x="238124" y="524002"/>
                </a:lnTo>
                <a:lnTo>
                  <a:pt x="238759" y="526034"/>
                </a:lnTo>
                <a:lnTo>
                  <a:pt x="239267" y="528066"/>
                </a:lnTo>
                <a:lnTo>
                  <a:pt x="240029" y="529971"/>
                </a:lnTo>
                <a:lnTo>
                  <a:pt x="240664" y="532003"/>
                </a:lnTo>
                <a:lnTo>
                  <a:pt x="241553" y="533908"/>
                </a:lnTo>
                <a:lnTo>
                  <a:pt x="242442" y="535940"/>
                </a:lnTo>
                <a:lnTo>
                  <a:pt x="243331" y="537972"/>
                </a:lnTo>
                <a:lnTo>
                  <a:pt x="244347" y="539877"/>
                </a:lnTo>
                <a:lnTo>
                  <a:pt x="245490" y="541909"/>
                </a:lnTo>
                <a:lnTo>
                  <a:pt x="246633" y="543941"/>
                </a:lnTo>
                <a:lnTo>
                  <a:pt x="247903" y="545846"/>
                </a:lnTo>
                <a:lnTo>
                  <a:pt x="249173" y="547878"/>
                </a:lnTo>
                <a:lnTo>
                  <a:pt x="250697" y="549783"/>
                </a:lnTo>
                <a:lnTo>
                  <a:pt x="252221" y="551815"/>
                </a:lnTo>
                <a:lnTo>
                  <a:pt x="261238" y="561721"/>
                </a:lnTo>
                <a:lnTo>
                  <a:pt x="263270" y="563753"/>
                </a:lnTo>
                <a:lnTo>
                  <a:pt x="265430" y="565785"/>
                </a:lnTo>
                <a:lnTo>
                  <a:pt x="267716" y="567690"/>
                </a:lnTo>
                <a:lnTo>
                  <a:pt x="270128" y="569722"/>
                </a:lnTo>
                <a:lnTo>
                  <a:pt x="272541" y="571627"/>
                </a:lnTo>
                <a:lnTo>
                  <a:pt x="275081" y="573659"/>
                </a:lnTo>
                <a:lnTo>
                  <a:pt x="277621" y="575691"/>
                </a:lnTo>
                <a:lnTo>
                  <a:pt x="280288" y="577596"/>
                </a:lnTo>
                <a:lnTo>
                  <a:pt x="282955" y="579628"/>
                </a:lnTo>
                <a:lnTo>
                  <a:pt x="285749" y="581660"/>
                </a:lnTo>
                <a:lnTo>
                  <a:pt x="288670" y="583565"/>
                </a:lnTo>
                <a:lnTo>
                  <a:pt x="291591" y="585597"/>
                </a:lnTo>
                <a:lnTo>
                  <a:pt x="294513" y="587502"/>
                </a:lnTo>
                <a:lnTo>
                  <a:pt x="297560" y="589534"/>
                </a:lnTo>
                <a:lnTo>
                  <a:pt x="300481" y="591566"/>
                </a:lnTo>
                <a:lnTo>
                  <a:pt x="303530" y="593471"/>
                </a:lnTo>
                <a:lnTo>
                  <a:pt x="306705" y="595503"/>
                </a:lnTo>
                <a:lnTo>
                  <a:pt x="309752" y="597535"/>
                </a:lnTo>
                <a:lnTo>
                  <a:pt x="312800" y="599440"/>
                </a:lnTo>
                <a:lnTo>
                  <a:pt x="315975" y="601472"/>
                </a:lnTo>
                <a:lnTo>
                  <a:pt x="319023" y="603377"/>
                </a:lnTo>
                <a:lnTo>
                  <a:pt x="322071" y="605409"/>
                </a:lnTo>
                <a:lnTo>
                  <a:pt x="325119" y="607441"/>
                </a:lnTo>
                <a:lnTo>
                  <a:pt x="328167" y="609346"/>
                </a:lnTo>
                <a:lnTo>
                  <a:pt x="331088" y="611378"/>
                </a:lnTo>
                <a:lnTo>
                  <a:pt x="334009" y="613410"/>
                </a:lnTo>
                <a:lnTo>
                  <a:pt x="336803" y="615315"/>
                </a:lnTo>
                <a:lnTo>
                  <a:pt x="339597" y="617347"/>
                </a:lnTo>
                <a:lnTo>
                  <a:pt x="342391" y="619379"/>
                </a:lnTo>
                <a:lnTo>
                  <a:pt x="344931" y="621284"/>
                </a:lnTo>
                <a:lnTo>
                  <a:pt x="347471" y="623316"/>
                </a:lnTo>
                <a:lnTo>
                  <a:pt x="350011" y="625221"/>
                </a:lnTo>
                <a:lnTo>
                  <a:pt x="363855" y="639191"/>
                </a:lnTo>
                <a:lnTo>
                  <a:pt x="365378" y="641096"/>
                </a:lnTo>
                <a:lnTo>
                  <a:pt x="366775" y="643128"/>
                </a:lnTo>
                <a:lnTo>
                  <a:pt x="367919" y="645160"/>
                </a:lnTo>
                <a:lnTo>
                  <a:pt x="369061" y="647065"/>
                </a:lnTo>
                <a:lnTo>
                  <a:pt x="372491" y="661035"/>
                </a:lnTo>
                <a:lnTo>
                  <a:pt x="372491" y="662940"/>
                </a:lnTo>
                <a:lnTo>
                  <a:pt x="369569" y="674878"/>
                </a:lnTo>
                <a:lnTo>
                  <a:pt x="368808" y="676910"/>
                </a:lnTo>
                <a:lnTo>
                  <a:pt x="367791" y="678815"/>
                </a:lnTo>
                <a:lnTo>
                  <a:pt x="366775" y="680847"/>
                </a:lnTo>
                <a:lnTo>
                  <a:pt x="365633" y="682879"/>
                </a:lnTo>
                <a:lnTo>
                  <a:pt x="364489" y="684784"/>
                </a:lnTo>
                <a:lnTo>
                  <a:pt x="363219" y="686816"/>
                </a:lnTo>
                <a:lnTo>
                  <a:pt x="361822" y="688848"/>
                </a:lnTo>
                <a:lnTo>
                  <a:pt x="360425" y="690753"/>
                </a:lnTo>
                <a:lnTo>
                  <a:pt x="359028" y="692785"/>
                </a:lnTo>
                <a:lnTo>
                  <a:pt x="357505" y="694690"/>
                </a:lnTo>
                <a:lnTo>
                  <a:pt x="355980" y="696722"/>
                </a:lnTo>
                <a:lnTo>
                  <a:pt x="354456" y="698754"/>
                </a:lnTo>
                <a:lnTo>
                  <a:pt x="352933" y="700659"/>
                </a:lnTo>
                <a:lnTo>
                  <a:pt x="351281" y="702691"/>
                </a:lnTo>
                <a:lnTo>
                  <a:pt x="349758" y="704723"/>
                </a:lnTo>
                <a:lnTo>
                  <a:pt x="348106" y="706628"/>
                </a:lnTo>
                <a:lnTo>
                  <a:pt x="346583" y="708660"/>
                </a:lnTo>
                <a:lnTo>
                  <a:pt x="345058" y="710565"/>
                </a:lnTo>
                <a:lnTo>
                  <a:pt x="343408" y="712597"/>
                </a:lnTo>
                <a:lnTo>
                  <a:pt x="341883" y="714629"/>
                </a:lnTo>
                <a:lnTo>
                  <a:pt x="340486" y="716534"/>
                </a:lnTo>
                <a:lnTo>
                  <a:pt x="338963" y="718566"/>
                </a:lnTo>
                <a:lnTo>
                  <a:pt x="337566" y="720598"/>
                </a:lnTo>
                <a:lnTo>
                  <a:pt x="336169" y="722503"/>
                </a:lnTo>
                <a:lnTo>
                  <a:pt x="334771" y="724535"/>
                </a:lnTo>
                <a:lnTo>
                  <a:pt x="333502" y="726567"/>
                </a:lnTo>
                <a:lnTo>
                  <a:pt x="332231" y="728472"/>
                </a:lnTo>
                <a:lnTo>
                  <a:pt x="330961" y="730504"/>
                </a:lnTo>
                <a:lnTo>
                  <a:pt x="329819" y="732409"/>
                </a:lnTo>
                <a:lnTo>
                  <a:pt x="328675" y="734441"/>
                </a:lnTo>
                <a:lnTo>
                  <a:pt x="327659" y="736473"/>
                </a:lnTo>
                <a:lnTo>
                  <a:pt x="326644" y="738378"/>
                </a:lnTo>
                <a:lnTo>
                  <a:pt x="325755" y="740410"/>
                </a:lnTo>
                <a:lnTo>
                  <a:pt x="324738" y="742442"/>
                </a:lnTo>
                <a:lnTo>
                  <a:pt x="323977" y="744347"/>
                </a:lnTo>
                <a:lnTo>
                  <a:pt x="323088" y="746379"/>
                </a:lnTo>
                <a:lnTo>
                  <a:pt x="322325" y="748284"/>
                </a:lnTo>
                <a:lnTo>
                  <a:pt x="321563" y="750316"/>
                </a:lnTo>
                <a:lnTo>
                  <a:pt x="320928" y="752348"/>
                </a:lnTo>
                <a:lnTo>
                  <a:pt x="320294" y="754253"/>
                </a:lnTo>
                <a:lnTo>
                  <a:pt x="319531" y="756285"/>
                </a:lnTo>
                <a:lnTo>
                  <a:pt x="318896" y="758317"/>
                </a:lnTo>
                <a:lnTo>
                  <a:pt x="318388" y="760222"/>
                </a:lnTo>
                <a:lnTo>
                  <a:pt x="317753" y="762254"/>
                </a:lnTo>
                <a:lnTo>
                  <a:pt x="317119" y="764159"/>
                </a:lnTo>
                <a:lnTo>
                  <a:pt x="316483" y="766191"/>
                </a:lnTo>
                <a:lnTo>
                  <a:pt x="315975" y="768223"/>
                </a:lnTo>
                <a:lnTo>
                  <a:pt x="315341" y="770128"/>
                </a:lnTo>
                <a:lnTo>
                  <a:pt x="314705" y="772160"/>
                </a:lnTo>
                <a:lnTo>
                  <a:pt x="313944" y="774192"/>
                </a:lnTo>
                <a:lnTo>
                  <a:pt x="313308" y="776097"/>
                </a:lnTo>
                <a:lnTo>
                  <a:pt x="312546" y="778129"/>
                </a:lnTo>
                <a:lnTo>
                  <a:pt x="311784" y="780161"/>
                </a:lnTo>
                <a:lnTo>
                  <a:pt x="311022" y="782066"/>
                </a:lnTo>
                <a:lnTo>
                  <a:pt x="310133" y="784098"/>
                </a:lnTo>
                <a:lnTo>
                  <a:pt x="309117" y="786003"/>
                </a:lnTo>
                <a:lnTo>
                  <a:pt x="308228" y="788035"/>
                </a:lnTo>
                <a:lnTo>
                  <a:pt x="307213" y="790067"/>
                </a:lnTo>
                <a:lnTo>
                  <a:pt x="306069" y="791972"/>
                </a:lnTo>
                <a:lnTo>
                  <a:pt x="304927" y="794004"/>
                </a:lnTo>
                <a:lnTo>
                  <a:pt x="303656" y="796036"/>
                </a:lnTo>
                <a:lnTo>
                  <a:pt x="302386" y="797941"/>
                </a:lnTo>
                <a:lnTo>
                  <a:pt x="301116" y="799973"/>
                </a:lnTo>
                <a:lnTo>
                  <a:pt x="299719" y="801878"/>
                </a:lnTo>
                <a:lnTo>
                  <a:pt x="298195" y="803910"/>
                </a:lnTo>
                <a:lnTo>
                  <a:pt x="296671" y="805942"/>
                </a:lnTo>
                <a:lnTo>
                  <a:pt x="295020" y="807847"/>
                </a:lnTo>
                <a:lnTo>
                  <a:pt x="293369" y="809879"/>
                </a:lnTo>
                <a:lnTo>
                  <a:pt x="291719" y="811911"/>
                </a:lnTo>
                <a:lnTo>
                  <a:pt x="289941" y="813816"/>
                </a:lnTo>
                <a:lnTo>
                  <a:pt x="288163" y="815848"/>
                </a:lnTo>
                <a:lnTo>
                  <a:pt x="286257" y="817753"/>
                </a:lnTo>
                <a:lnTo>
                  <a:pt x="284352" y="819785"/>
                </a:lnTo>
                <a:lnTo>
                  <a:pt x="282320" y="821817"/>
                </a:lnTo>
                <a:lnTo>
                  <a:pt x="280416" y="823722"/>
                </a:lnTo>
                <a:lnTo>
                  <a:pt x="278383" y="825754"/>
                </a:lnTo>
                <a:lnTo>
                  <a:pt x="276352" y="827786"/>
                </a:lnTo>
                <a:lnTo>
                  <a:pt x="274192" y="829691"/>
                </a:lnTo>
                <a:lnTo>
                  <a:pt x="272160" y="831723"/>
                </a:lnTo>
                <a:lnTo>
                  <a:pt x="270002" y="833755"/>
                </a:lnTo>
                <a:lnTo>
                  <a:pt x="267842" y="835660"/>
                </a:lnTo>
                <a:lnTo>
                  <a:pt x="265810" y="837692"/>
                </a:lnTo>
                <a:lnTo>
                  <a:pt x="263652" y="839597"/>
                </a:lnTo>
                <a:lnTo>
                  <a:pt x="261492" y="841629"/>
                </a:lnTo>
                <a:lnTo>
                  <a:pt x="259333" y="843661"/>
                </a:lnTo>
                <a:lnTo>
                  <a:pt x="257174" y="845566"/>
                </a:lnTo>
                <a:lnTo>
                  <a:pt x="255142" y="847598"/>
                </a:lnTo>
                <a:lnTo>
                  <a:pt x="252983" y="849630"/>
                </a:lnTo>
                <a:lnTo>
                  <a:pt x="250951" y="851535"/>
                </a:lnTo>
                <a:lnTo>
                  <a:pt x="248919" y="853567"/>
                </a:lnTo>
                <a:lnTo>
                  <a:pt x="246760" y="855472"/>
                </a:lnTo>
                <a:lnTo>
                  <a:pt x="244728" y="857504"/>
                </a:lnTo>
                <a:lnTo>
                  <a:pt x="242823" y="859536"/>
                </a:lnTo>
                <a:lnTo>
                  <a:pt x="240791" y="861441"/>
                </a:lnTo>
                <a:lnTo>
                  <a:pt x="238886" y="863473"/>
                </a:lnTo>
                <a:lnTo>
                  <a:pt x="236981" y="865505"/>
                </a:lnTo>
                <a:lnTo>
                  <a:pt x="235076" y="867410"/>
                </a:lnTo>
                <a:lnTo>
                  <a:pt x="233298" y="869442"/>
                </a:lnTo>
                <a:lnTo>
                  <a:pt x="231393" y="871347"/>
                </a:lnTo>
                <a:lnTo>
                  <a:pt x="229742" y="873379"/>
                </a:lnTo>
                <a:lnTo>
                  <a:pt x="227964" y="875411"/>
                </a:lnTo>
                <a:lnTo>
                  <a:pt x="226186" y="877316"/>
                </a:lnTo>
                <a:lnTo>
                  <a:pt x="224535" y="879348"/>
                </a:lnTo>
                <a:lnTo>
                  <a:pt x="223011" y="881380"/>
                </a:lnTo>
                <a:lnTo>
                  <a:pt x="221360" y="883285"/>
                </a:lnTo>
                <a:lnTo>
                  <a:pt x="219836" y="885317"/>
                </a:lnTo>
                <a:lnTo>
                  <a:pt x="218312" y="887349"/>
                </a:lnTo>
                <a:lnTo>
                  <a:pt x="216915" y="889254"/>
                </a:lnTo>
                <a:lnTo>
                  <a:pt x="215391" y="891286"/>
                </a:lnTo>
                <a:lnTo>
                  <a:pt x="214121" y="893191"/>
                </a:lnTo>
                <a:lnTo>
                  <a:pt x="212724" y="895223"/>
                </a:lnTo>
                <a:lnTo>
                  <a:pt x="211454" y="897255"/>
                </a:lnTo>
                <a:lnTo>
                  <a:pt x="210184" y="899160"/>
                </a:lnTo>
                <a:lnTo>
                  <a:pt x="208914" y="901192"/>
                </a:lnTo>
                <a:lnTo>
                  <a:pt x="207771" y="903224"/>
                </a:lnTo>
                <a:lnTo>
                  <a:pt x="206628" y="905129"/>
                </a:lnTo>
                <a:lnTo>
                  <a:pt x="205485" y="907161"/>
                </a:lnTo>
                <a:lnTo>
                  <a:pt x="204469" y="909066"/>
                </a:lnTo>
                <a:lnTo>
                  <a:pt x="203326" y="911098"/>
                </a:lnTo>
                <a:lnTo>
                  <a:pt x="202437" y="913130"/>
                </a:lnTo>
                <a:lnTo>
                  <a:pt x="201421" y="915035"/>
                </a:lnTo>
                <a:lnTo>
                  <a:pt x="200532" y="917067"/>
                </a:lnTo>
                <a:lnTo>
                  <a:pt x="199643" y="919099"/>
                </a:lnTo>
                <a:lnTo>
                  <a:pt x="198881" y="921004"/>
                </a:lnTo>
                <a:lnTo>
                  <a:pt x="197992" y="923036"/>
                </a:lnTo>
                <a:lnTo>
                  <a:pt x="197230" y="924941"/>
                </a:lnTo>
                <a:lnTo>
                  <a:pt x="196468" y="926973"/>
                </a:lnTo>
                <a:lnTo>
                  <a:pt x="195833" y="929005"/>
                </a:lnTo>
                <a:lnTo>
                  <a:pt x="195198" y="930910"/>
                </a:lnTo>
                <a:lnTo>
                  <a:pt x="194563" y="932942"/>
                </a:lnTo>
                <a:lnTo>
                  <a:pt x="193928" y="934974"/>
                </a:lnTo>
                <a:lnTo>
                  <a:pt x="193420" y="936879"/>
                </a:lnTo>
                <a:lnTo>
                  <a:pt x="192912" y="938911"/>
                </a:lnTo>
                <a:lnTo>
                  <a:pt x="192404" y="940943"/>
                </a:lnTo>
                <a:lnTo>
                  <a:pt x="191896" y="942848"/>
                </a:lnTo>
                <a:lnTo>
                  <a:pt x="189991" y="952754"/>
                </a:lnTo>
                <a:lnTo>
                  <a:pt x="189610" y="954786"/>
                </a:lnTo>
                <a:lnTo>
                  <a:pt x="189356" y="956818"/>
                </a:lnTo>
                <a:lnTo>
                  <a:pt x="189102" y="958723"/>
                </a:lnTo>
                <a:lnTo>
                  <a:pt x="188848" y="960755"/>
                </a:lnTo>
                <a:lnTo>
                  <a:pt x="188594" y="962660"/>
                </a:lnTo>
                <a:lnTo>
                  <a:pt x="188340" y="964692"/>
                </a:lnTo>
                <a:lnTo>
                  <a:pt x="188086" y="966724"/>
                </a:lnTo>
                <a:lnTo>
                  <a:pt x="187959" y="968629"/>
                </a:lnTo>
                <a:lnTo>
                  <a:pt x="187832" y="970661"/>
                </a:lnTo>
                <a:lnTo>
                  <a:pt x="187578" y="972693"/>
                </a:lnTo>
                <a:lnTo>
                  <a:pt x="187451" y="974598"/>
                </a:lnTo>
                <a:lnTo>
                  <a:pt x="187324" y="976630"/>
                </a:lnTo>
                <a:lnTo>
                  <a:pt x="187197" y="978535"/>
                </a:lnTo>
                <a:lnTo>
                  <a:pt x="187197" y="980567"/>
                </a:lnTo>
                <a:lnTo>
                  <a:pt x="187070" y="982599"/>
                </a:lnTo>
                <a:lnTo>
                  <a:pt x="186943" y="984504"/>
                </a:lnTo>
                <a:lnTo>
                  <a:pt x="186816" y="986536"/>
                </a:lnTo>
                <a:lnTo>
                  <a:pt x="186816" y="988568"/>
                </a:lnTo>
                <a:lnTo>
                  <a:pt x="186689" y="990473"/>
                </a:lnTo>
                <a:lnTo>
                  <a:pt x="186689" y="992505"/>
                </a:lnTo>
                <a:lnTo>
                  <a:pt x="186689" y="994537"/>
                </a:lnTo>
                <a:lnTo>
                  <a:pt x="186562" y="996442"/>
                </a:lnTo>
                <a:lnTo>
                  <a:pt x="186562" y="998474"/>
                </a:lnTo>
                <a:lnTo>
                  <a:pt x="186562" y="1000379"/>
                </a:lnTo>
                <a:lnTo>
                  <a:pt x="186435" y="1002411"/>
                </a:lnTo>
                <a:lnTo>
                  <a:pt x="186435" y="1004443"/>
                </a:lnTo>
                <a:lnTo>
                  <a:pt x="186435" y="1006348"/>
                </a:lnTo>
                <a:lnTo>
                  <a:pt x="186435" y="1008380"/>
                </a:lnTo>
                <a:lnTo>
                  <a:pt x="186308" y="1010412"/>
                </a:lnTo>
                <a:lnTo>
                  <a:pt x="186308" y="1012317"/>
                </a:lnTo>
                <a:lnTo>
                  <a:pt x="186308" y="1014349"/>
                </a:lnTo>
                <a:close/>
              </a:path>
            </a:pathLst>
          </a:custGeom>
          <a:ln w="13588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1408938" y="1050797"/>
            <a:ext cx="372745" cy="866140"/>
          </a:xfrm>
          <a:custGeom>
            <a:avLst/>
            <a:gdLst/>
            <a:ahLst/>
            <a:cxnLst/>
            <a:rect l="l" t="t" r="r" b="b"/>
            <a:pathLst>
              <a:path w="372744" h="866139">
                <a:moveTo>
                  <a:pt x="186562" y="0"/>
                </a:moveTo>
                <a:lnTo>
                  <a:pt x="186054" y="0"/>
                </a:lnTo>
                <a:lnTo>
                  <a:pt x="185800" y="13970"/>
                </a:lnTo>
                <a:lnTo>
                  <a:pt x="185673" y="15240"/>
                </a:lnTo>
                <a:lnTo>
                  <a:pt x="185673" y="16510"/>
                </a:lnTo>
                <a:lnTo>
                  <a:pt x="185546" y="19050"/>
                </a:lnTo>
                <a:lnTo>
                  <a:pt x="185454" y="21590"/>
                </a:lnTo>
                <a:lnTo>
                  <a:pt x="184530" y="34290"/>
                </a:lnTo>
                <a:lnTo>
                  <a:pt x="184276" y="35560"/>
                </a:lnTo>
                <a:lnTo>
                  <a:pt x="184149" y="36830"/>
                </a:lnTo>
                <a:lnTo>
                  <a:pt x="182244" y="49530"/>
                </a:lnTo>
                <a:lnTo>
                  <a:pt x="181228" y="54610"/>
                </a:lnTo>
                <a:lnTo>
                  <a:pt x="180720" y="55880"/>
                </a:lnTo>
                <a:lnTo>
                  <a:pt x="180339" y="57150"/>
                </a:lnTo>
                <a:lnTo>
                  <a:pt x="179831" y="59690"/>
                </a:lnTo>
                <a:lnTo>
                  <a:pt x="178815" y="62230"/>
                </a:lnTo>
                <a:lnTo>
                  <a:pt x="178180" y="64770"/>
                </a:lnTo>
                <a:lnTo>
                  <a:pt x="177672" y="66040"/>
                </a:lnTo>
                <a:lnTo>
                  <a:pt x="177037" y="67310"/>
                </a:lnTo>
                <a:lnTo>
                  <a:pt x="176402" y="69850"/>
                </a:lnTo>
                <a:lnTo>
                  <a:pt x="174878" y="72390"/>
                </a:lnTo>
                <a:lnTo>
                  <a:pt x="174116" y="74930"/>
                </a:lnTo>
                <a:lnTo>
                  <a:pt x="172592" y="77470"/>
                </a:lnTo>
                <a:lnTo>
                  <a:pt x="171703" y="80010"/>
                </a:lnTo>
                <a:lnTo>
                  <a:pt x="170814" y="81280"/>
                </a:lnTo>
                <a:lnTo>
                  <a:pt x="169798" y="82550"/>
                </a:lnTo>
                <a:lnTo>
                  <a:pt x="168909" y="85090"/>
                </a:lnTo>
                <a:lnTo>
                  <a:pt x="166877" y="87630"/>
                </a:lnTo>
                <a:lnTo>
                  <a:pt x="165734" y="90170"/>
                </a:lnTo>
                <a:lnTo>
                  <a:pt x="163448" y="92710"/>
                </a:lnTo>
                <a:lnTo>
                  <a:pt x="162305" y="95250"/>
                </a:lnTo>
                <a:lnTo>
                  <a:pt x="161035" y="96520"/>
                </a:lnTo>
                <a:lnTo>
                  <a:pt x="159892" y="97790"/>
                </a:lnTo>
                <a:lnTo>
                  <a:pt x="154685" y="105410"/>
                </a:lnTo>
                <a:lnTo>
                  <a:pt x="151891" y="107950"/>
                </a:lnTo>
                <a:lnTo>
                  <a:pt x="149097" y="111760"/>
                </a:lnTo>
                <a:lnTo>
                  <a:pt x="147700" y="113030"/>
                </a:lnTo>
                <a:lnTo>
                  <a:pt x="137667" y="125730"/>
                </a:lnTo>
                <a:lnTo>
                  <a:pt x="136270" y="127000"/>
                </a:lnTo>
                <a:lnTo>
                  <a:pt x="133476" y="130810"/>
                </a:lnTo>
                <a:lnTo>
                  <a:pt x="130809" y="133350"/>
                </a:lnTo>
                <a:lnTo>
                  <a:pt x="129412" y="135890"/>
                </a:lnTo>
                <a:lnTo>
                  <a:pt x="126872" y="138430"/>
                </a:lnTo>
                <a:lnTo>
                  <a:pt x="125729" y="140970"/>
                </a:lnTo>
                <a:lnTo>
                  <a:pt x="123443" y="143510"/>
                </a:lnTo>
                <a:lnTo>
                  <a:pt x="122300" y="146050"/>
                </a:lnTo>
                <a:lnTo>
                  <a:pt x="120268" y="148590"/>
                </a:lnTo>
                <a:lnTo>
                  <a:pt x="119379" y="151130"/>
                </a:lnTo>
                <a:lnTo>
                  <a:pt x="117601" y="153670"/>
                </a:lnTo>
                <a:lnTo>
                  <a:pt x="116839" y="156210"/>
                </a:lnTo>
                <a:lnTo>
                  <a:pt x="115315" y="158750"/>
                </a:lnTo>
                <a:lnTo>
                  <a:pt x="114807" y="161290"/>
                </a:lnTo>
                <a:lnTo>
                  <a:pt x="114172" y="162560"/>
                </a:lnTo>
                <a:lnTo>
                  <a:pt x="113664" y="163830"/>
                </a:lnTo>
                <a:lnTo>
                  <a:pt x="113156" y="166370"/>
                </a:lnTo>
                <a:lnTo>
                  <a:pt x="112775" y="167640"/>
                </a:lnTo>
                <a:lnTo>
                  <a:pt x="112521" y="168910"/>
                </a:lnTo>
                <a:lnTo>
                  <a:pt x="112140" y="171450"/>
                </a:lnTo>
                <a:lnTo>
                  <a:pt x="112013" y="172720"/>
                </a:lnTo>
                <a:lnTo>
                  <a:pt x="111759" y="173990"/>
                </a:lnTo>
                <a:lnTo>
                  <a:pt x="111632" y="181610"/>
                </a:lnTo>
                <a:lnTo>
                  <a:pt x="112013" y="186690"/>
                </a:lnTo>
                <a:lnTo>
                  <a:pt x="112775" y="191770"/>
                </a:lnTo>
                <a:lnTo>
                  <a:pt x="113156" y="193040"/>
                </a:lnTo>
                <a:lnTo>
                  <a:pt x="113918" y="196850"/>
                </a:lnTo>
                <a:lnTo>
                  <a:pt x="114426" y="198120"/>
                </a:lnTo>
                <a:lnTo>
                  <a:pt x="115442" y="201930"/>
                </a:lnTo>
                <a:lnTo>
                  <a:pt x="116458" y="204470"/>
                </a:lnTo>
                <a:lnTo>
                  <a:pt x="117093" y="207010"/>
                </a:lnTo>
                <a:lnTo>
                  <a:pt x="117601" y="208280"/>
                </a:lnTo>
                <a:lnTo>
                  <a:pt x="118236" y="209550"/>
                </a:lnTo>
                <a:lnTo>
                  <a:pt x="118871" y="212090"/>
                </a:lnTo>
                <a:lnTo>
                  <a:pt x="120141" y="214630"/>
                </a:lnTo>
                <a:lnTo>
                  <a:pt x="120776" y="217170"/>
                </a:lnTo>
                <a:lnTo>
                  <a:pt x="121538" y="218440"/>
                </a:lnTo>
                <a:lnTo>
                  <a:pt x="122173" y="219710"/>
                </a:lnTo>
                <a:lnTo>
                  <a:pt x="122808" y="222250"/>
                </a:lnTo>
                <a:lnTo>
                  <a:pt x="123570" y="223520"/>
                </a:lnTo>
                <a:lnTo>
                  <a:pt x="124205" y="226060"/>
                </a:lnTo>
                <a:lnTo>
                  <a:pt x="125475" y="228600"/>
                </a:lnTo>
                <a:lnTo>
                  <a:pt x="126110" y="231140"/>
                </a:lnTo>
                <a:lnTo>
                  <a:pt x="127380" y="233680"/>
                </a:lnTo>
                <a:lnTo>
                  <a:pt x="128015" y="236220"/>
                </a:lnTo>
                <a:lnTo>
                  <a:pt x="128650" y="237490"/>
                </a:lnTo>
                <a:lnTo>
                  <a:pt x="129158" y="238760"/>
                </a:lnTo>
                <a:lnTo>
                  <a:pt x="129793" y="241300"/>
                </a:lnTo>
                <a:lnTo>
                  <a:pt x="130809" y="243840"/>
                </a:lnTo>
                <a:lnTo>
                  <a:pt x="131317" y="246380"/>
                </a:lnTo>
                <a:lnTo>
                  <a:pt x="131825" y="247650"/>
                </a:lnTo>
                <a:lnTo>
                  <a:pt x="132206" y="248920"/>
                </a:lnTo>
                <a:lnTo>
                  <a:pt x="133222" y="254000"/>
                </a:lnTo>
                <a:lnTo>
                  <a:pt x="133603" y="256540"/>
                </a:lnTo>
                <a:lnTo>
                  <a:pt x="133730" y="257810"/>
                </a:lnTo>
                <a:lnTo>
                  <a:pt x="133984" y="259080"/>
                </a:lnTo>
                <a:lnTo>
                  <a:pt x="134270" y="262890"/>
                </a:lnTo>
                <a:lnTo>
                  <a:pt x="134238" y="269240"/>
                </a:lnTo>
                <a:lnTo>
                  <a:pt x="133857" y="273050"/>
                </a:lnTo>
                <a:lnTo>
                  <a:pt x="133603" y="274320"/>
                </a:lnTo>
                <a:lnTo>
                  <a:pt x="133222" y="276860"/>
                </a:lnTo>
                <a:lnTo>
                  <a:pt x="132841" y="278130"/>
                </a:lnTo>
                <a:lnTo>
                  <a:pt x="131825" y="281940"/>
                </a:lnTo>
                <a:lnTo>
                  <a:pt x="131317" y="283210"/>
                </a:lnTo>
                <a:lnTo>
                  <a:pt x="130682" y="284480"/>
                </a:lnTo>
                <a:lnTo>
                  <a:pt x="129920" y="287020"/>
                </a:lnTo>
                <a:lnTo>
                  <a:pt x="129158" y="288290"/>
                </a:lnTo>
                <a:lnTo>
                  <a:pt x="127380" y="292100"/>
                </a:lnTo>
                <a:lnTo>
                  <a:pt x="126491" y="293370"/>
                </a:lnTo>
                <a:lnTo>
                  <a:pt x="125475" y="294640"/>
                </a:lnTo>
                <a:lnTo>
                  <a:pt x="124332" y="297180"/>
                </a:lnTo>
                <a:lnTo>
                  <a:pt x="123189" y="298450"/>
                </a:lnTo>
                <a:lnTo>
                  <a:pt x="121919" y="299720"/>
                </a:lnTo>
                <a:lnTo>
                  <a:pt x="120649" y="302260"/>
                </a:lnTo>
                <a:lnTo>
                  <a:pt x="116331" y="307340"/>
                </a:lnTo>
                <a:lnTo>
                  <a:pt x="111632" y="312420"/>
                </a:lnTo>
                <a:lnTo>
                  <a:pt x="108203" y="314960"/>
                </a:lnTo>
                <a:lnTo>
                  <a:pt x="102742" y="320040"/>
                </a:lnTo>
                <a:lnTo>
                  <a:pt x="96900" y="325120"/>
                </a:lnTo>
                <a:lnTo>
                  <a:pt x="92836" y="328930"/>
                </a:lnTo>
                <a:lnTo>
                  <a:pt x="90804" y="330200"/>
                </a:lnTo>
                <a:lnTo>
                  <a:pt x="88772" y="332740"/>
                </a:lnTo>
                <a:lnTo>
                  <a:pt x="86613" y="334010"/>
                </a:lnTo>
                <a:lnTo>
                  <a:pt x="80263" y="339090"/>
                </a:lnTo>
                <a:lnTo>
                  <a:pt x="75945" y="342900"/>
                </a:lnTo>
                <a:lnTo>
                  <a:pt x="73786" y="344170"/>
                </a:lnTo>
                <a:lnTo>
                  <a:pt x="69468" y="347980"/>
                </a:lnTo>
                <a:lnTo>
                  <a:pt x="67436" y="349250"/>
                </a:lnTo>
                <a:lnTo>
                  <a:pt x="63118" y="353060"/>
                </a:lnTo>
                <a:lnTo>
                  <a:pt x="58927" y="355600"/>
                </a:lnTo>
                <a:lnTo>
                  <a:pt x="56768" y="358140"/>
                </a:lnTo>
                <a:lnTo>
                  <a:pt x="52704" y="360680"/>
                </a:lnTo>
                <a:lnTo>
                  <a:pt x="50672" y="363220"/>
                </a:lnTo>
                <a:lnTo>
                  <a:pt x="46608" y="365760"/>
                </a:lnTo>
                <a:lnTo>
                  <a:pt x="44703" y="368300"/>
                </a:lnTo>
                <a:lnTo>
                  <a:pt x="40893" y="370840"/>
                </a:lnTo>
                <a:lnTo>
                  <a:pt x="38988" y="373380"/>
                </a:lnTo>
                <a:lnTo>
                  <a:pt x="37083" y="374650"/>
                </a:lnTo>
                <a:lnTo>
                  <a:pt x="33400" y="378460"/>
                </a:lnTo>
                <a:lnTo>
                  <a:pt x="29971" y="381000"/>
                </a:lnTo>
                <a:lnTo>
                  <a:pt x="28193" y="383540"/>
                </a:lnTo>
                <a:lnTo>
                  <a:pt x="26542" y="384810"/>
                </a:lnTo>
                <a:lnTo>
                  <a:pt x="23367" y="388620"/>
                </a:lnTo>
                <a:lnTo>
                  <a:pt x="21716" y="389890"/>
                </a:lnTo>
                <a:lnTo>
                  <a:pt x="18795" y="393700"/>
                </a:lnTo>
                <a:lnTo>
                  <a:pt x="17271" y="394970"/>
                </a:lnTo>
                <a:lnTo>
                  <a:pt x="15874" y="396240"/>
                </a:lnTo>
                <a:lnTo>
                  <a:pt x="13334" y="400050"/>
                </a:lnTo>
                <a:lnTo>
                  <a:pt x="12064" y="401320"/>
                </a:lnTo>
                <a:lnTo>
                  <a:pt x="10794" y="403860"/>
                </a:lnTo>
                <a:lnTo>
                  <a:pt x="8508" y="406400"/>
                </a:lnTo>
                <a:lnTo>
                  <a:pt x="7492" y="408940"/>
                </a:lnTo>
                <a:lnTo>
                  <a:pt x="6476" y="410210"/>
                </a:lnTo>
                <a:lnTo>
                  <a:pt x="5587" y="411480"/>
                </a:lnTo>
                <a:lnTo>
                  <a:pt x="4825" y="414020"/>
                </a:lnTo>
                <a:lnTo>
                  <a:pt x="3936" y="415290"/>
                </a:lnTo>
                <a:lnTo>
                  <a:pt x="3301" y="416560"/>
                </a:lnTo>
                <a:lnTo>
                  <a:pt x="2539" y="419100"/>
                </a:lnTo>
                <a:lnTo>
                  <a:pt x="2031" y="420370"/>
                </a:lnTo>
                <a:lnTo>
                  <a:pt x="1015" y="424180"/>
                </a:lnTo>
                <a:lnTo>
                  <a:pt x="761" y="425450"/>
                </a:lnTo>
                <a:lnTo>
                  <a:pt x="380" y="426720"/>
                </a:lnTo>
                <a:lnTo>
                  <a:pt x="0" y="431800"/>
                </a:lnTo>
                <a:lnTo>
                  <a:pt x="253" y="435610"/>
                </a:lnTo>
                <a:lnTo>
                  <a:pt x="761" y="439420"/>
                </a:lnTo>
                <a:lnTo>
                  <a:pt x="1142" y="440690"/>
                </a:lnTo>
                <a:lnTo>
                  <a:pt x="1650" y="441960"/>
                </a:lnTo>
                <a:lnTo>
                  <a:pt x="2158" y="444500"/>
                </a:lnTo>
                <a:lnTo>
                  <a:pt x="2793" y="445770"/>
                </a:lnTo>
                <a:lnTo>
                  <a:pt x="3555" y="447040"/>
                </a:lnTo>
                <a:lnTo>
                  <a:pt x="4317" y="449580"/>
                </a:lnTo>
                <a:lnTo>
                  <a:pt x="5206" y="450850"/>
                </a:lnTo>
                <a:lnTo>
                  <a:pt x="6095" y="453390"/>
                </a:lnTo>
                <a:lnTo>
                  <a:pt x="7111" y="454660"/>
                </a:lnTo>
                <a:lnTo>
                  <a:pt x="8254" y="455930"/>
                </a:lnTo>
                <a:lnTo>
                  <a:pt x="9397" y="458470"/>
                </a:lnTo>
                <a:lnTo>
                  <a:pt x="13334" y="463550"/>
                </a:lnTo>
                <a:lnTo>
                  <a:pt x="16382" y="466090"/>
                </a:lnTo>
                <a:lnTo>
                  <a:pt x="17906" y="468630"/>
                </a:lnTo>
                <a:lnTo>
                  <a:pt x="19430" y="469900"/>
                </a:lnTo>
                <a:lnTo>
                  <a:pt x="22859" y="473710"/>
                </a:lnTo>
                <a:lnTo>
                  <a:pt x="26415" y="476250"/>
                </a:lnTo>
                <a:lnTo>
                  <a:pt x="28193" y="478790"/>
                </a:lnTo>
                <a:lnTo>
                  <a:pt x="30098" y="480060"/>
                </a:lnTo>
                <a:lnTo>
                  <a:pt x="31876" y="481330"/>
                </a:lnTo>
                <a:lnTo>
                  <a:pt x="33781" y="483870"/>
                </a:lnTo>
                <a:lnTo>
                  <a:pt x="35813" y="485140"/>
                </a:lnTo>
                <a:lnTo>
                  <a:pt x="37718" y="486410"/>
                </a:lnTo>
                <a:lnTo>
                  <a:pt x="39623" y="488950"/>
                </a:lnTo>
                <a:lnTo>
                  <a:pt x="41655" y="490220"/>
                </a:lnTo>
                <a:lnTo>
                  <a:pt x="47624" y="495300"/>
                </a:lnTo>
                <a:lnTo>
                  <a:pt x="49656" y="496570"/>
                </a:lnTo>
                <a:lnTo>
                  <a:pt x="55498" y="501650"/>
                </a:lnTo>
                <a:lnTo>
                  <a:pt x="57530" y="504190"/>
                </a:lnTo>
                <a:lnTo>
                  <a:pt x="59435" y="505460"/>
                </a:lnTo>
                <a:lnTo>
                  <a:pt x="61467" y="506730"/>
                </a:lnTo>
                <a:lnTo>
                  <a:pt x="63372" y="509270"/>
                </a:lnTo>
                <a:lnTo>
                  <a:pt x="67182" y="511810"/>
                </a:lnTo>
                <a:lnTo>
                  <a:pt x="78104" y="521970"/>
                </a:lnTo>
                <a:lnTo>
                  <a:pt x="79755" y="524510"/>
                </a:lnTo>
                <a:lnTo>
                  <a:pt x="81533" y="525780"/>
                </a:lnTo>
                <a:lnTo>
                  <a:pt x="83184" y="527050"/>
                </a:lnTo>
                <a:lnTo>
                  <a:pt x="84835" y="529590"/>
                </a:lnTo>
                <a:lnTo>
                  <a:pt x="88137" y="532130"/>
                </a:lnTo>
                <a:lnTo>
                  <a:pt x="89661" y="534670"/>
                </a:lnTo>
                <a:lnTo>
                  <a:pt x="92709" y="537210"/>
                </a:lnTo>
                <a:lnTo>
                  <a:pt x="95757" y="541020"/>
                </a:lnTo>
                <a:lnTo>
                  <a:pt x="97154" y="542290"/>
                </a:lnTo>
                <a:lnTo>
                  <a:pt x="98551" y="544830"/>
                </a:lnTo>
                <a:lnTo>
                  <a:pt x="100075" y="546100"/>
                </a:lnTo>
                <a:lnTo>
                  <a:pt x="101345" y="547370"/>
                </a:lnTo>
                <a:lnTo>
                  <a:pt x="104139" y="551180"/>
                </a:lnTo>
                <a:lnTo>
                  <a:pt x="105409" y="552450"/>
                </a:lnTo>
                <a:lnTo>
                  <a:pt x="106679" y="554990"/>
                </a:lnTo>
                <a:lnTo>
                  <a:pt x="108076" y="556260"/>
                </a:lnTo>
                <a:lnTo>
                  <a:pt x="109219" y="557530"/>
                </a:lnTo>
                <a:lnTo>
                  <a:pt x="110489" y="560070"/>
                </a:lnTo>
                <a:lnTo>
                  <a:pt x="113029" y="562610"/>
                </a:lnTo>
                <a:lnTo>
                  <a:pt x="114172" y="565150"/>
                </a:lnTo>
                <a:lnTo>
                  <a:pt x="115442" y="566420"/>
                </a:lnTo>
                <a:lnTo>
                  <a:pt x="117728" y="570230"/>
                </a:lnTo>
                <a:lnTo>
                  <a:pt x="118871" y="571500"/>
                </a:lnTo>
                <a:lnTo>
                  <a:pt x="121157" y="575310"/>
                </a:lnTo>
                <a:lnTo>
                  <a:pt x="122300" y="576580"/>
                </a:lnTo>
                <a:lnTo>
                  <a:pt x="124586" y="580390"/>
                </a:lnTo>
                <a:lnTo>
                  <a:pt x="126872" y="582930"/>
                </a:lnTo>
                <a:lnTo>
                  <a:pt x="128015" y="585470"/>
                </a:lnTo>
                <a:lnTo>
                  <a:pt x="129031" y="586740"/>
                </a:lnTo>
                <a:lnTo>
                  <a:pt x="130174" y="588010"/>
                </a:lnTo>
                <a:lnTo>
                  <a:pt x="131317" y="590550"/>
                </a:lnTo>
                <a:lnTo>
                  <a:pt x="132460" y="591820"/>
                </a:lnTo>
                <a:lnTo>
                  <a:pt x="133476" y="593090"/>
                </a:lnTo>
                <a:lnTo>
                  <a:pt x="134619" y="595630"/>
                </a:lnTo>
                <a:lnTo>
                  <a:pt x="136905" y="598170"/>
                </a:lnTo>
                <a:lnTo>
                  <a:pt x="137921" y="600710"/>
                </a:lnTo>
                <a:lnTo>
                  <a:pt x="140207" y="603250"/>
                </a:lnTo>
                <a:lnTo>
                  <a:pt x="141223" y="605790"/>
                </a:lnTo>
                <a:lnTo>
                  <a:pt x="143509" y="608330"/>
                </a:lnTo>
                <a:lnTo>
                  <a:pt x="144525" y="610870"/>
                </a:lnTo>
                <a:lnTo>
                  <a:pt x="145668" y="612140"/>
                </a:lnTo>
                <a:lnTo>
                  <a:pt x="146684" y="613410"/>
                </a:lnTo>
                <a:lnTo>
                  <a:pt x="147827" y="615950"/>
                </a:lnTo>
                <a:lnTo>
                  <a:pt x="148843" y="617220"/>
                </a:lnTo>
                <a:lnTo>
                  <a:pt x="149986" y="618490"/>
                </a:lnTo>
                <a:lnTo>
                  <a:pt x="152018" y="622300"/>
                </a:lnTo>
                <a:lnTo>
                  <a:pt x="153034" y="623570"/>
                </a:lnTo>
                <a:lnTo>
                  <a:pt x="154050" y="626110"/>
                </a:lnTo>
                <a:lnTo>
                  <a:pt x="155066" y="627380"/>
                </a:lnTo>
                <a:lnTo>
                  <a:pt x="155955" y="628650"/>
                </a:lnTo>
                <a:lnTo>
                  <a:pt x="156971" y="631190"/>
                </a:lnTo>
                <a:lnTo>
                  <a:pt x="157860" y="632460"/>
                </a:lnTo>
                <a:lnTo>
                  <a:pt x="158876" y="633730"/>
                </a:lnTo>
                <a:lnTo>
                  <a:pt x="159765" y="636270"/>
                </a:lnTo>
                <a:lnTo>
                  <a:pt x="160654" y="637540"/>
                </a:lnTo>
                <a:lnTo>
                  <a:pt x="161416" y="638810"/>
                </a:lnTo>
                <a:lnTo>
                  <a:pt x="162305" y="641350"/>
                </a:lnTo>
                <a:lnTo>
                  <a:pt x="163067" y="642620"/>
                </a:lnTo>
                <a:lnTo>
                  <a:pt x="164591" y="646430"/>
                </a:lnTo>
                <a:lnTo>
                  <a:pt x="165353" y="647700"/>
                </a:lnTo>
                <a:lnTo>
                  <a:pt x="165988" y="648970"/>
                </a:lnTo>
                <a:lnTo>
                  <a:pt x="166623" y="651510"/>
                </a:lnTo>
                <a:lnTo>
                  <a:pt x="167893" y="654050"/>
                </a:lnTo>
                <a:lnTo>
                  <a:pt x="168401" y="656590"/>
                </a:lnTo>
                <a:lnTo>
                  <a:pt x="169417" y="659130"/>
                </a:lnTo>
                <a:lnTo>
                  <a:pt x="169925" y="661670"/>
                </a:lnTo>
                <a:lnTo>
                  <a:pt x="170687" y="664210"/>
                </a:lnTo>
                <a:lnTo>
                  <a:pt x="171068" y="666750"/>
                </a:lnTo>
                <a:lnTo>
                  <a:pt x="171322" y="668020"/>
                </a:lnTo>
                <a:lnTo>
                  <a:pt x="171703" y="669290"/>
                </a:lnTo>
                <a:lnTo>
                  <a:pt x="172211" y="673100"/>
                </a:lnTo>
                <a:lnTo>
                  <a:pt x="172338" y="675640"/>
                </a:lnTo>
                <a:lnTo>
                  <a:pt x="172592" y="676910"/>
                </a:lnTo>
                <a:lnTo>
                  <a:pt x="172973" y="681990"/>
                </a:lnTo>
                <a:lnTo>
                  <a:pt x="172973" y="683260"/>
                </a:lnTo>
                <a:lnTo>
                  <a:pt x="173100" y="685800"/>
                </a:lnTo>
                <a:lnTo>
                  <a:pt x="173100" y="693420"/>
                </a:lnTo>
                <a:lnTo>
                  <a:pt x="172973" y="695960"/>
                </a:lnTo>
                <a:lnTo>
                  <a:pt x="172973" y="697230"/>
                </a:lnTo>
                <a:lnTo>
                  <a:pt x="172846" y="698500"/>
                </a:lnTo>
                <a:lnTo>
                  <a:pt x="172846" y="701040"/>
                </a:lnTo>
                <a:lnTo>
                  <a:pt x="172592" y="703580"/>
                </a:lnTo>
                <a:lnTo>
                  <a:pt x="172592" y="706120"/>
                </a:lnTo>
                <a:lnTo>
                  <a:pt x="172338" y="708660"/>
                </a:lnTo>
                <a:lnTo>
                  <a:pt x="172338" y="711200"/>
                </a:lnTo>
                <a:lnTo>
                  <a:pt x="172084" y="713740"/>
                </a:lnTo>
                <a:lnTo>
                  <a:pt x="172084" y="716280"/>
                </a:lnTo>
                <a:lnTo>
                  <a:pt x="171957" y="717550"/>
                </a:lnTo>
                <a:lnTo>
                  <a:pt x="171957" y="732790"/>
                </a:lnTo>
                <a:lnTo>
                  <a:pt x="172084" y="734060"/>
                </a:lnTo>
                <a:lnTo>
                  <a:pt x="172190" y="737870"/>
                </a:lnTo>
                <a:lnTo>
                  <a:pt x="172719" y="744220"/>
                </a:lnTo>
                <a:lnTo>
                  <a:pt x="173100" y="748030"/>
                </a:lnTo>
                <a:lnTo>
                  <a:pt x="173608" y="751840"/>
                </a:lnTo>
                <a:lnTo>
                  <a:pt x="173735" y="753110"/>
                </a:lnTo>
                <a:lnTo>
                  <a:pt x="174497" y="758190"/>
                </a:lnTo>
                <a:lnTo>
                  <a:pt x="174878" y="759460"/>
                </a:lnTo>
                <a:lnTo>
                  <a:pt x="176021" y="767080"/>
                </a:lnTo>
                <a:lnTo>
                  <a:pt x="176275" y="768350"/>
                </a:lnTo>
                <a:lnTo>
                  <a:pt x="176656" y="769620"/>
                </a:lnTo>
                <a:lnTo>
                  <a:pt x="176910" y="772160"/>
                </a:lnTo>
                <a:lnTo>
                  <a:pt x="177291" y="773430"/>
                </a:lnTo>
                <a:lnTo>
                  <a:pt x="177545" y="774700"/>
                </a:lnTo>
                <a:lnTo>
                  <a:pt x="177926" y="777240"/>
                </a:lnTo>
                <a:lnTo>
                  <a:pt x="178180" y="778510"/>
                </a:lnTo>
                <a:lnTo>
                  <a:pt x="178561" y="779780"/>
                </a:lnTo>
                <a:lnTo>
                  <a:pt x="178815" y="782320"/>
                </a:lnTo>
                <a:lnTo>
                  <a:pt x="179196" y="783590"/>
                </a:lnTo>
                <a:lnTo>
                  <a:pt x="179450" y="784860"/>
                </a:lnTo>
                <a:lnTo>
                  <a:pt x="179831" y="787400"/>
                </a:lnTo>
                <a:lnTo>
                  <a:pt x="180339" y="789940"/>
                </a:lnTo>
                <a:lnTo>
                  <a:pt x="180720" y="792480"/>
                </a:lnTo>
                <a:lnTo>
                  <a:pt x="182752" y="805180"/>
                </a:lnTo>
                <a:lnTo>
                  <a:pt x="182879" y="807720"/>
                </a:lnTo>
                <a:lnTo>
                  <a:pt x="183387" y="810260"/>
                </a:lnTo>
                <a:lnTo>
                  <a:pt x="183514" y="812800"/>
                </a:lnTo>
                <a:lnTo>
                  <a:pt x="183768" y="814070"/>
                </a:lnTo>
                <a:lnTo>
                  <a:pt x="184022" y="817880"/>
                </a:lnTo>
                <a:lnTo>
                  <a:pt x="184276" y="819150"/>
                </a:lnTo>
                <a:lnTo>
                  <a:pt x="185165" y="830580"/>
                </a:lnTo>
                <a:lnTo>
                  <a:pt x="185292" y="834390"/>
                </a:lnTo>
                <a:lnTo>
                  <a:pt x="185419" y="835660"/>
                </a:lnTo>
                <a:lnTo>
                  <a:pt x="185546" y="839470"/>
                </a:lnTo>
                <a:lnTo>
                  <a:pt x="185673" y="840740"/>
                </a:lnTo>
                <a:lnTo>
                  <a:pt x="185673" y="844550"/>
                </a:lnTo>
                <a:lnTo>
                  <a:pt x="185800" y="845820"/>
                </a:lnTo>
                <a:lnTo>
                  <a:pt x="185927" y="849630"/>
                </a:lnTo>
                <a:lnTo>
                  <a:pt x="186054" y="854710"/>
                </a:lnTo>
                <a:lnTo>
                  <a:pt x="186181" y="866140"/>
                </a:lnTo>
                <a:lnTo>
                  <a:pt x="186435" y="866140"/>
                </a:lnTo>
                <a:lnTo>
                  <a:pt x="186562" y="858520"/>
                </a:lnTo>
                <a:lnTo>
                  <a:pt x="186689" y="855980"/>
                </a:lnTo>
                <a:lnTo>
                  <a:pt x="186689" y="850900"/>
                </a:lnTo>
                <a:lnTo>
                  <a:pt x="186816" y="849630"/>
                </a:lnTo>
                <a:lnTo>
                  <a:pt x="186943" y="843280"/>
                </a:lnTo>
                <a:lnTo>
                  <a:pt x="187070" y="840740"/>
                </a:lnTo>
                <a:lnTo>
                  <a:pt x="187155" y="838200"/>
                </a:lnTo>
                <a:lnTo>
                  <a:pt x="187324" y="835660"/>
                </a:lnTo>
                <a:lnTo>
                  <a:pt x="187426" y="833120"/>
                </a:lnTo>
                <a:lnTo>
                  <a:pt x="187832" y="828040"/>
                </a:lnTo>
                <a:lnTo>
                  <a:pt x="187832" y="825500"/>
                </a:lnTo>
                <a:lnTo>
                  <a:pt x="187959" y="824230"/>
                </a:lnTo>
                <a:lnTo>
                  <a:pt x="188213" y="822960"/>
                </a:lnTo>
                <a:lnTo>
                  <a:pt x="188721" y="815340"/>
                </a:lnTo>
                <a:lnTo>
                  <a:pt x="188975" y="814070"/>
                </a:lnTo>
                <a:lnTo>
                  <a:pt x="189483" y="808990"/>
                </a:lnTo>
                <a:lnTo>
                  <a:pt x="189991" y="805180"/>
                </a:lnTo>
                <a:lnTo>
                  <a:pt x="190118" y="803910"/>
                </a:lnTo>
                <a:lnTo>
                  <a:pt x="191388" y="795020"/>
                </a:lnTo>
                <a:lnTo>
                  <a:pt x="191769" y="793750"/>
                </a:lnTo>
                <a:lnTo>
                  <a:pt x="192531" y="788670"/>
                </a:lnTo>
                <a:lnTo>
                  <a:pt x="192912" y="787400"/>
                </a:lnTo>
                <a:lnTo>
                  <a:pt x="193166" y="784860"/>
                </a:lnTo>
                <a:lnTo>
                  <a:pt x="193547" y="783590"/>
                </a:lnTo>
                <a:lnTo>
                  <a:pt x="193801" y="782320"/>
                </a:lnTo>
                <a:lnTo>
                  <a:pt x="194182" y="779780"/>
                </a:lnTo>
                <a:lnTo>
                  <a:pt x="194436" y="778510"/>
                </a:lnTo>
                <a:lnTo>
                  <a:pt x="194817" y="777240"/>
                </a:lnTo>
                <a:lnTo>
                  <a:pt x="195071" y="774700"/>
                </a:lnTo>
                <a:lnTo>
                  <a:pt x="195452" y="773430"/>
                </a:lnTo>
                <a:lnTo>
                  <a:pt x="195706" y="772160"/>
                </a:lnTo>
                <a:lnTo>
                  <a:pt x="196087" y="769620"/>
                </a:lnTo>
                <a:lnTo>
                  <a:pt x="196341" y="768350"/>
                </a:lnTo>
                <a:lnTo>
                  <a:pt x="196722" y="767080"/>
                </a:lnTo>
                <a:lnTo>
                  <a:pt x="197230" y="763270"/>
                </a:lnTo>
                <a:lnTo>
                  <a:pt x="197611" y="762000"/>
                </a:lnTo>
                <a:lnTo>
                  <a:pt x="199389" y="749300"/>
                </a:lnTo>
                <a:lnTo>
                  <a:pt x="199516" y="748030"/>
                </a:lnTo>
                <a:lnTo>
                  <a:pt x="199770" y="746760"/>
                </a:lnTo>
                <a:lnTo>
                  <a:pt x="200151" y="741680"/>
                </a:lnTo>
                <a:lnTo>
                  <a:pt x="200405" y="739140"/>
                </a:lnTo>
                <a:lnTo>
                  <a:pt x="200490" y="736600"/>
                </a:lnTo>
                <a:lnTo>
                  <a:pt x="200659" y="734060"/>
                </a:lnTo>
                <a:lnTo>
                  <a:pt x="200659" y="716280"/>
                </a:lnTo>
                <a:lnTo>
                  <a:pt x="200490" y="713740"/>
                </a:lnTo>
                <a:lnTo>
                  <a:pt x="200405" y="711200"/>
                </a:lnTo>
                <a:lnTo>
                  <a:pt x="200236" y="708660"/>
                </a:lnTo>
                <a:lnTo>
                  <a:pt x="200151" y="706120"/>
                </a:lnTo>
                <a:lnTo>
                  <a:pt x="199982" y="703580"/>
                </a:lnTo>
                <a:lnTo>
                  <a:pt x="199897" y="701040"/>
                </a:lnTo>
                <a:lnTo>
                  <a:pt x="199770" y="698500"/>
                </a:lnTo>
                <a:lnTo>
                  <a:pt x="199770" y="697230"/>
                </a:lnTo>
                <a:lnTo>
                  <a:pt x="199643" y="695960"/>
                </a:lnTo>
                <a:lnTo>
                  <a:pt x="199643" y="692150"/>
                </a:lnTo>
                <a:lnTo>
                  <a:pt x="199516" y="690880"/>
                </a:lnTo>
                <a:lnTo>
                  <a:pt x="199516" y="687070"/>
                </a:lnTo>
                <a:lnTo>
                  <a:pt x="199643" y="685800"/>
                </a:lnTo>
                <a:lnTo>
                  <a:pt x="199749" y="681990"/>
                </a:lnTo>
                <a:lnTo>
                  <a:pt x="200278" y="675640"/>
                </a:lnTo>
                <a:lnTo>
                  <a:pt x="201294" y="668020"/>
                </a:lnTo>
                <a:lnTo>
                  <a:pt x="201675" y="666750"/>
                </a:lnTo>
                <a:lnTo>
                  <a:pt x="201929" y="664210"/>
                </a:lnTo>
                <a:lnTo>
                  <a:pt x="202310" y="662940"/>
                </a:lnTo>
                <a:lnTo>
                  <a:pt x="202818" y="661670"/>
                </a:lnTo>
                <a:lnTo>
                  <a:pt x="203199" y="659130"/>
                </a:lnTo>
                <a:lnTo>
                  <a:pt x="204215" y="656590"/>
                </a:lnTo>
                <a:lnTo>
                  <a:pt x="204850" y="654050"/>
                </a:lnTo>
                <a:lnTo>
                  <a:pt x="205358" y="652780"/>
                </a:lnTo>
                <a:lnTo>
                  <a:pt x="205993" y="651510"/>
                </a:lnTo>
                <a:lnTo>
                  <a:pt x="206628" y="648970"/>
                </a:lnTo>
                <a:lnTo>
                  <a:pt x="207390" y="647700"/>
                </a:lnTo>
                <a:lnTo>
                  <a:pt x="208025" y="646430"/>
                </a:lnTo>
                <a:lnTo>
                  <a:pt x="209549" y="642620"/>
                </a:lnTo>
                <a:lnTo>
                  <a:pt x="210438" y="641350"/>
                </a:lnTo>
                <a:lnTo>
                  <a:pt x="211200" y="638810"/>
                </a:lnTo>
                <a:lnTo>
                  <a:pt x="212978" y="636270"/>
                </a:lnTo>
                <a:lnTo>
                  <a:pt x="214756" y="632460"/>
                </a:lnTo>
                <a:lnTo>
                  <a:pt x="215645" y="631190"/>
                </a:lnTo>
                <a:lnTo>
                  <a:pt x="217677" y="627380"/>
                </a:lnTo>
                <a:lnTo>
                  <a:pt x="218693" y="626110"/>
                </a:lnTo>
                <a:lnTo>
                  <a:pt x="219582" y="623570"/>
                </a:lnTo>
                <a:lnTo>
                  <a:pt x="220725" y="622300"/>
                </a:lnTo>
                <a:lnTo>
                  <a:pt x="222757" y="618490"/>
                </a:lnTo>
                <a:lnTo>
                  <a:pt x="223773" y="617220"/>
                </a:lnTo>
                <a:lnTo>
                  <a:pt x="224916" y="615950"/>
                </a:lnTo>
                <a:lnTo>
                  <a:pt x="225932" y="613410"/>
                </a:lnTo>
                <a:lnTo>
                  <a:pt x="227075" y="612140"/>
                </a:lnTo>
                <a:lnTo>
                  <a:pt x="228091" y="610870"/>
                </a:lnTo>
                <a:lnTo>
                  <a:pt x="229234" y="608330"/>
                </a:lnTo>
                <a:lnTo>
                  <a:pt x="230250" y="607060"/>
                </a:lnTo>
                <a:lnTo>
                  <a:pt x="232536" y="603250"/>
                </a:lnTo>
                <a:lnTo>
                  <a:pt x="233552" y="601980"/>
                </a:lnTo>
                <a:lnTo>
                  <a:pt x="234695" y="600710"/>
                </a:lnTo>
                <a:lnTo>
                  <a:pt x="235838" y="598170"/>
                </a:lnTo>
                <a:lnTo>
                  <a:pt x="236981" y="596900"/>
                </a:lnTo>
                <a:lnTo>
                  <a:pt x="237997" y="595630"/>
                </a:lnTo>
                <a:lnTo>
                  <a:pt x="239140" y="593090"/>
                </a:lnTo>
                <a:lnTo>
                  <a:pt x="241426" y="590550"/>
                </a:lnTo>
                <a:lnTo>
                  <a:pt x="242442" y="588010"/>
                </a:lnTo>
                <a:lnTo>
                  <a:pt x="244728" y="585470"/>
                </a:lnTo>
                <a:lnTo>
                  <a:pt x="245871" y="582930"/>
                </a:lnTo>
                <a:lnTo>
                  <a:pt x="247014" y="581660"/>
                </a:lnTo>
                <a:lnTo>
                  <a:pt x="248030" y="580390"/>
                </a:lnTo>
                <a:lnTo>
                  <a:pt x="250316" y="576580"/>
                </a:lnTo>
                <a:lnTo>
                  <a:pt x="251459" y="575310"/>
                </a:lnTo>
                <a:lnTo>
                  <a:pt x="253745" y="571500"/>
                </a:lnTo>
                <a:lnTo>
                  <a:pt x="254888" y="570230"/>
                </a:lnTo>
                <a:lnTo>
                  <a:pt x="256158" y="567690"/>
                </a:lnTo>
                <a:lnTo>
                  <a:pt x="258444" y="565150"/>
                </a:lnTo>
                <a:lnTo>
                  <a:pt x="259714" y="562610"/>
                </a:lnTo>
                <a:lnTo>
                  <a:pt x="260857" y="561340"/>
                </a:lnTo>
                <a:lnTo>
                  <a:pt x="262127" y="560070"/>
                </a:lnTo>
                <a:lnTo>
                  <a:pt x="263397" y="557530"/>
                </a:lnTo>
                <a:lnTo>
                  <a:pt x="264667" y="556260"/>
                </a:lnTo>
                <a:lnTo>
                  <a:pt x="269874" y="549910"/>
                </a:lnTo>
                <a:lnTo>
                  <a:pt x="271271" y="547370"/>
                </a:lnTo>
                <a:lnTo>
                  <a:pt x="272669" y="546100"/>
                </a:lnTo>
                <a:lnTo>
                  <a:pt x="278383" y="539750"/>
                </a:lnTo>
                <a:lnTo>
                  <a:pt x="279907" y="537210"/>
                </a:lnTo>
                <a:lnTo>
                  <a:pt x="281431" y="535940"/>
                </a:lnTo>
                <a:lnTo>
                  <a:pt x="286130" y="530860"/>
                </a:lnTo>
                <a:lnTo>
                  <a:pt x="287781" y="529590"/>
                </a:lnTo>
                <a:lnTo>
                  <a:pt x="289433" y="527050"/>
                </a:lnTo>
                <a:lnTo>
                  <a:pt x="291210" y="525780"/>
                </a:lnTo>
                <a:lnTo>
                  <a:pt x="294639" y="521970"/>
                </a:lnTo>
                <a:lnTo>
                  <a:pt x="298195" y="519430"/>
                </a:lnTo>
                <a:lnTo>
                  <a:pt x="299973" y="516890"/>
                </a:lnTo>
                <a:lnTo>
                  <a:pt x="303656" y="514350"/>
                </a:lnTo>
                <a:lnTo>
                  <a:pt x="307466" y="510540"/>
                </a:lnTo>
                <a:lnTo>
                  <a:pt x="309371" y="509270"/>
                </a:lnTo>
                <a:lnTo>
                  <a:pt x="317119" y="501650"/>
                </a:lnTo>
                <a:lnTo>
                  <a:pt x="319150" y="500380"/>
                </a:lnTo>
                <a:lnTo>
                  <a:pt x="321055" y="499110"/>
                </a:lnTo>
                <a:lnTo>
                  <a:pt x="325119" y="495300"/>
                </a:lnTo>
                <a:lnTo>
                  <a:pt x="327024" y="494030"/>
                </a:lnTo>
                <a:lnTo>
                  <a:pt x="329056" y="491490"/>
                </a:lnTo>
                <a:lnTo>
                  <a:pt x="340741" y="481330"/>
                </a:lnTo>
                <a:lnTo>
                  <a:pt x="344423" y="478790"/>
                </a:lnTo>
                <a:lnTo>
                  <a:pt x="346328" y="476250"/>
                </a:lnTo>
                <a:lnTo>
                  <a:pt x="349884" y="473710"/>
                </a:lnTo>
                <a:lnTo>
                  <a:pt x="351535" y="471170"/>
                </a:lnTo>
                <a:lnTo>
                  <a:pt x="354838" y="468630"/>
                </a:lnTo>
                <a:lnTo>
                  <a:pt x="356361" y="466090"/>
                </a:lnTo>
                <a:lnTo>
                  <a:pt x="357885" y="464820"/>
                </a:lnTo>
                <a:lnTo>
                  <a:pt x="359283" y="463550"/>
                </a:lnTo>
                <a:lnTo>
                  <a:pt x="360680" y="461010"/>
                </a:lnTo>
                <a:lnTo>
                  <a:pt x="363219" y="458470"/>
                </a:lnTo>
                <a:lnTo>
                  <a:pt x="364363" y="455930"/>
                </a:lnTo>
                <a:lnTo>
                  <a:pt x="365505" y="454660"/>
                </a:lnTo>
                <a:lnTo>
                  <a:pt x="366521" y="453390"/>
                </a:lnTo>
                <a:lnTo>
                  <a:pt x="367538" y="450850"/>
                </a:lnTo>
                <a:lnTo>
                  <a:pt x="368427" y="449580"/>
                </a:lnTo>
                <a:lnTo>
                  <a:pt x="369188" y="447040"/>
                </a:lnTo>
                <a:lnTo>
                  <a:pt x="369950" y="445770"/>
                </a:lnTo>
                <a:lnTo>
                  <a:pt x="370585" y="444500"/>
                </a:lnTo>
                <a:lnTo>
                  <a:pt x="371094" y="441960"/>
                </a:lnTo>
                <a:lnTo>
                  <a:pt x="371602" y="440690"/>
                </a:lnTo>
                <a:lnTo>
                  <a:pt x="371983" y="439420"/>
                </a:lnTo>
                <a:lnTo>
                  <a:pt x="372491" y="435610"/>
                </a:lnTo>
                <a:lnTo>
                  <a:pt x="372491" y="429260"/>
                </a:lnTo>
                <a:lnTo>
                  <a:pt x="371983" y="425450"/>
                </a:lnTo>
                <a:lnTo>
                  <a:pt x="371602" y="424180"/>
                </a:lnTo>
                <a:lnTo>
                  <a:pt x="371220" y="421640"/>
                </a:lnTo>
                <a:lnTo>
                  <a:pt x="370713" y="420370"/>
                </a:lnTo>
                <a:lnTo>
                  <a:pt x="370077" y="419100"/>
                </a:lnTo>
                <a:lnTo>
                  <a:pt x="369442" y="416560"/>
                </a:lnTo>
                <a:lnTo>
                  <a:pt x="367919" y="414020"/>
                </a:lnTo>
                <a:lnTo>
                  <a:pt x="366141" y="410210"/>
                </a:lnTo>
                <a:lnTo>
                  <a:pt x="365124" y="408940"/>
                </a:lnTo>
                <a:lnTo>
                  <a:pt x="364108" y="406400"/>
                </a:lnTo>
                <a:lnTo>
                  <a:pt x="361822" y="403860"/>
                </a:lnTo>
                <a:lnTo>
                  <a:pt x="360680" y="401320"/>
                </a:lnTo>
                <a:lnTo>
                  <a:pt x="358139" y="398780"/>
                </a:lnTo>
                <a:lnTo>
                  <a:pt x="356742" y="396240"/>
                </a:lnTo>
                <a:lnTo>
                  <a:pt x="353948" y="393700"/>
                </a:lnTo>
                <a:lnTo>
                  <a:pt x="352424" y="391160"/>
                </a:lnTo>
                <a:lnTo>
                  <a:pt x="349377" y="388620"/>
                </a:lnTo>
                <a:lnTo>
                  <a:pt x="347725" y="386080"/>
                </a:lnTo>
                <a:lnTo>
                  <a:pt x="346074" y="384810"/>
                </a:lnTo>
                <a:lnTo>
                  <a:pt x="340994" y="379730"/>
                </a:lnTo>
                <a:lnTo>
                  <a:pt x="339216" y="378460"/>
                </a:lnTo>
                <a:lnTo>
                  <a:pt x="337438" y="375920"/>
                </a:lnTo>
                <a:lnTo>
                  <a:pt x="335533" y="374650"/>
                </a:lnTo>
                <a:lnTo>
                  <a:pt x="331850" y="370840"/>
                </a:lnTo>
                <a:lnTo>
                  <a:pt x="329945" y="369570"/>
                </a:lnTo>
                <a:lnTo>
                  <a:pt x="327913" y="368300"/>
                </a:lnTo>
                <a:lnTo>
                  <a:pt x="326008" y="365760"/>
                </a:lnTo>
                <a:lnTo>
                  <a:pt x="323977" y="364490"/>
                </a:lnTo>
                <a:lnTo>
                  <a:pt x="320039" y="360680"/>
                </a:lnTo>
                <a:lnTo>
                  <a:pt x="317880" y="359410"/>
                </a:lnTo>
                <a:lnTo>
                  <a:pt x="315848" y="358140"/>
                </a:lnTo>
                <a:lnTo>
                  <a:pt x="313816" y="355600"/>
                </a:lnTo>
                <a:lnTo>
                  <a:pt x="311658" y="354330"/>
                </a:lnTo>
                <a:lnTo>
                  <a:pt x="307466" y="350520"/>
                </a:lnTo>
                <a:lnTo>
                  <a:pt x="303148" y="347980"/>
                </a:lnTo>
                <a:lnTo>
                  <a:pt x="298830" y="344170"/>
                </a:lnTo>
                <a:lnTo>
                  <a:pt x="296671" y="342900"/>
                </a:lnTo>
                <a:lnTo>
                  <a:pt x="294513" y="340360"/>
                </a:lnTo>
                <a:lnTo>
                  <a:pt x="290321" y="337820"/>
                </a:lnTo>
                <a:lnTo>
                  <a:pt x="288163" y="335280"/>
                </a:lnTo>
                <a:lnTo>
                  <a:pt x="283971" y="332740"/>
                </a:lnTo>
                <a:lnTo>
                  <a:pt x="281813" y="330200"/>
                </a:lnTo>
                <a:lnTo>
                  <a:pt x="279780" y="328930"/>
                </a:lnTo>
                <a:lnTo>
                  <a:pt x="275716" y="325120"/>
                </a:lnTo>
                <a:lnTo>
                  <a:pt x="273811" y="323850"/>
                </a:lnTo>
                <a:lnTo>
                  <a:pt x="270002" y="320040"/>
                </a:lnTo>
                <a:lnTo>
                  <a:pt x="264541" y="314960"/>
                </a:lnTo>
                <a:lnTo>
                  <a:pt x="260984" y="312420"/>
                </a:lnTo>
                <a:lnTo>
                  <a:pt x="259460" y="309880"/>
                </a:lnTo>
                <a:lnTo>
                  <a:pt x="257809" y="308610"/>
                </a:lnTo>
                <a:lnTo>
                  <a:pt x="256285" y="307340"/>
                </a:lnTo>
                <a:lnTo>
                  <a:pt x="253364" y="303530"/>
                </a:lnTo>
                <a:lnTo>
                  <a:pt x="250697" y="299720"/>
                </a:lnTo>
                <a:lnTo>
                  <a:pt x="248411" y="297180"/>
                </a:lnTo>
                <a:lnTo>
                  <a:pt x="247269" y="294640"/>
                </a:lnTo>
                <a:lnTo>
                  <a:pt x="245236" y="292100"/>
                </a:lnTo>
                <a:lnTo>
                  <a:pt x="243458" y="288290"/>
                </a:lnTo>
                <a:lnTo>
                  <a:pt x="242696" y="287020"/>
                </a:lnTo>
                <a:lnTo>
                  <a:pt x="241426" y="283210"/>
                </a:lnTo>
                <a:lnTo>
                  <a:pt x="240791" y="281940"/>
                </a:lnTo>
                <a:lnTo>
                  <a:pt x="239775" y="278130"/>
                </a:lnTo>
                <a:lnTo>
                  <a:pt x="239394" y="276860"/>
                </a:lnTo>
                <a:lnTo>
                  <a:pt x="238632" y="271780"/>
                </a:lnTo>
                <a:lnTo>
                  <a:pt x="238463" y="269240"/>
                </a:lnTo>
                <a:lnTo>
                  <a:pt x="238378" y="262890"/>
                </a:lnTo>
                <a:lnTo>
                  <a:pt x="238632" y="259080"/>
                </a:lnTo>
                <a:lnTo>
                  <a:pt x="239394" y="254000"/>
                </a:lnTo>
                <a:lnTo>
                  <a:pt x="239775" y="252730"/>
                </a:lnTo>
                <a:lnTo>
                  <a:pt x="240537" y="248920"/>
                </a:lnTo>
                <a:lnTo>
                  <a:pt x="240918" y="247650"/>
                </a:lnTo>
                <a:lnTo>
                  <a:pt x="241426" y="246380"/>
                </a:lnTo>
                <a:lnTo>
                  <a:pt x="241807" y="243840"/>
                </a:lnTo>
                <a:lnTo>
                  <a:pt x="242315" y="242570"/>
                </a:lnTo>
                <a:lnTo>
                  <a:pt x="242950" y="241300"/>
                </a:lnTo>
                <a:lnTo>
                  <a:pt x="243458" y="238760"/>
                </a:lnTo>
                <a:lnTo>
                  <a:pt x="244094" y="237490"/>
                </a:lnTo>
                <a:lnTo>
                  <a:pt x="244601" y="236220"/>
                </a:lnTo>
                <a:lnTo>
                  <a:pt x="245236" y="233680"/>
                </a:lnTo>
                <a:lnTo>
                  <a:pt x="246506" y="231140"/>
                </a:lnTo>
                <a:lnTo>
                  <a:pt x="247141" y="228600"/>
                </a:lnTo>
                <a:lnTo>
                  <a:pt x="247776" y="227330"/>
                </a:lnTo>
                <a:lnTo>
                  <a:pt x="248538" y="226060"/>
                </a:lnTo>
                <a:lnTo>
                  <a:pt x="249173" y="223520"/>
                </a:lnTo>
                <a:lnTo>
                  <a:pt x="249808" y="222250"/>
                </a:lnTo>
                <a:lnTo>
                  <a:pt x="250443" y="219710"/>
                </a:lnTo>
                <a:lnTo>
                  <a:pt x="251205" y="218440"/>
                </a:lnTo>
                <a:lnTo>
                  <a:pt x="251840" y="217170"/>
                </a:lnTo>
                <a:lnTo>
                  <a:pt x="252475" y="214630"/>
                </a:lnTo>
                <a:lnTo>
                  <a:pt x="253745" y="212090"/>
                </a:lnTo>
                <a:lnTo>
                  <a:pt x="254380" y="209550"/>
                </a:lnTo>
                <a:lnTo>
                  <a:pt x="255650" y="207010"/>
                </a:lnTo>
                <a:lnTo>
                  <a:pt x="256158" y="204470"/>
                </a:lnTo>
                <a:lnTo>
                  <a:pt x="256794" y="203200"/>
                </a:lnTo>
                <a:lnTo>
                  <a:pt x="257301" y="201930"/>
                </a:lnTo>
                <a:lnTo>
                  <a:pt x="258317" y="198120"/>
                </a:lnTo>
                <a:lnTo>
                  <a:pt x="258698" y="196850"/>
                </a:lnTo>
                <a:lnTo>
                  <a:pt x="259460" y="193040"/>
                </a:lnTo>
                <a:lnTo>
                  <a:pt x="259841" y="191770"/>
                </a:lnTo>
                <a:lnTo>
                  <a:pt x="260222" y="189230"/>
                </a:lnTo>
                <a:lnTo>
                  <a:pt x="260476" y="187960"/>
                </a:lnTo>
                <a:lnTo>
                  <a:pt x="261111" y="181610"/>
                </a:lnTo>
                <a:lnTo>
                  <a:pt x="261016" y="176530"/>
                </a:lnTo>
                <a:lnTo>
                  <a:pt x="260730" y="172720"/>
                </a:lnTo>
                <a:lnTo>
                  <a:pt x="260222" y="168910"/>
                </a:lnTo>
                <a:lnTo>
                  <a:pt x="259460" y="166370"/>
                </a:lnTo>
                <a:lnTo>
                  <a:pt x="258952" y="163830"/>
                </a:lnTo>
                <a:lnTo>
                  <a:pt x="257936" y="161290"/>
                </a:lnTo>
                <a:lnTo>
                  <a:pt x="257301" y="158750"/>
                </a:lnTo>
                <a:lnTo>
                  <a:pt x="256666" y="157480"/>
                </a:lnTo>
                <a:lnTo>
                  <a:pt x="255904" y="156210"/>
                </a:lnTo>
                <a:lnTo>
                  <a:pt x="255142" y="153670"/>
                </a:lnTo>
                <a:lnTo>
                  <a:pt x="253364" y="151130"/>
                </a:lnTo>
                <a:lnTo>
                  <a:pt x="252348" y="148590"/>
                </a:lnTo>
                <a:lnTo>
                  <a:pt x="250316" y="146050"/>
                </a:lnTo>
                <a:lnTo>
                  <a:pt x="249300" y="143510"/>
                </a:lnTo>
                <a:lnTo>
                  <a:pt x="247014" y="140970"/>
                </a:lnTo>
                <a:lnTo>
                  <a:pt x="245744" y="138430"/>
                </a:lnTo>
                <a:lnTo>
                  <a:pt x="243204" y="135890"/>
                </a:lnTo>
                <a:lnTo>
                  <a:pt x="241934" y="133350"/>
                </a:lnTo>
                <a:lnTo>
                  <a:pt x="240537" y="132080"/>
                </a:lnTo>
                <a:lnTo>
                  <a:pt x="239267" y="130810"/>
                </a:lnTo>
                <a:lnTo>
                  <a:pt x="236473" y="127000"/>
                </a:lnTo>
                <a:lnTo>
                  <a:pt x="235076" y="125730"/>
                </a:lnTo>
                <a:lnTo>
                  <a:pt x="233552" y="123190"/>
                </a:lnTo>
                <a:lnTo>
                  <a:pt x="230758" y="120650"/>
                </a:lnTo>
                <a:lnTo>
                  <a:pt x="229361" y="118110"/>
                </a:lnTo>
                <a:lnTo>
                  <a:pt x="227837" y="116840"/>
                </a:lnTo>
                <a:lnTo>
                  <a:pt x="226440" y="115570"/>
                </a:lnTo>
                <a:lnTo>
                  <a:pt x="220725" y="107950"/>
                </a:lnTo>
                <a:lnTo>
                  <a:pt x="218058" y="105410"/>
                </a:lnTo>
                <a:lnTo>
                  <a:pt x="216661" y="102870"/>
                </a:lnTo>
                <a:lnTo>
                  <a:pt x="215391" y="101600"/>
                </a:lnTo>
                <a:lnTo>
                  <a:pt x="212851" y="97790"/>
                </a:lnTo>
                <a:lnTo>
                  <a:pt x="210311" y="95250"/>
                </a:lnTo>
                <a:lnTo>
                  <a:pt x="209168" y="92710"/>
                </a:lnTo>
                <a:lnTo>
                  <a:pt x="206882" y="90170"/>
                </a:lnTo>
                <a:lnTo>
                  <a:pt x="205866" y="87630"/>
                </a:lnTo>
                <a:lnTo>
                  <a:pt x="203834" y="85090"/>
                </a:lnTo>
                <a:lnTo>
                  <a:pt x="202818" y="82550"/>
                </a:lnTo>
                <a:lnTo>
                  <a:pt x="201040" y="80010"/>
                </a:lnTo>
                <a:lnTo>
                  <a:pt x="200151" y="77470"/>
                </a:lnTo>
                <a:lnTo>
                  <a:pt x="199262" y="76200"/>
                </a:lnTo>
                <a:lnTo>
                  <a:pt x="198500" y="74930"/>
                </a:lnTo>
                <a:lnTo>
                  <a:pt x="197738" y="72390"/>
                </a:lnTo>
                <a:lnTo>
                  <a:pt x="196976" y="71120"/>
                </a:lnTo>
                <a:lnTo>
                  <a:pt x="196341" y="69850"/>
                </a:lnTo>
                <a:lnTo>
                  <a:pt x="195706" y="67310"/>
                </a:lnTo>
                <a:lnTo>
                  <a:pt x="194436" y="64770"/>
                </a:lnTo>
                <a:lnTo>
                  <a:pt x="193928" y="62230"/>
                </a:lnTo>
                <a:lnTo>
                  <a:pt x="193293" y="60960"/>
                </a:lnTo>
                <a:lnTo>
                  <a:pt x="192785" y="59690"/>
                </a:lnTo>
                <a:lnTo>
                  <a:pt x="192404" y="57150"/>
                </a:lnTo>
                <a:lnTo>
                  <a:pt x="191896" y="55880"/>
                </a:lnTo>
                <a:lnTo>
                  <a:pt x="191515" y="54610"/>
                </a:lnTo>
                <a:lnTo>
                  <a:pt x="190753" y="50800"/>
                </a:lnTo>
                <a:lnTo>
                  <a:pt x="190372" y="49530"/>
                </a:lnTo>
                <a:lnTo>
                  <a:pt x="190118" y="46990"/>
                </a:lnTo>
                <a:lnTo>
                  <a:pt x="189737" y="45720"/>
                </a:lnTo>
                <a:lnTo>
                  <a:pt x="188721" y="39370"/>
                </a:lnTo>
                <a:lnTo>
                  <a:pt x="188594" y="36830"/>
                </a:lnTo>
                <a:lnTo>
                  <a:pt x="188340" y="35560"/>
                </a:lnTo>
                <a:lnTo>
                  <a:pt x="187959" y="31750"/>
                </a:lnTo>
                <a:lnTo>
                  <a:pt x="187324" y="24130"/>
                </a:lnTo>
                <a:lnTo>
                  <a:pt x="187197" y="20320"/>
                </a:lnTo>
                <a:lnTo>
                  <a:pt x="187070" y="19050"/>
                </a:lnTo>
                <a:lnTo>
                  <a:pt x="187070" y="16510"/>
                </a:lnTo>
                <a:lnTo>
                  <a:pt x="186943" y="15240"/>
                </a:lnTo>
                <a:lnTo>
                  <a:pt x="186816" y="10160"/>
                </a:lnTo>
                <a:lnTo>
                  <a:pt x="186689" y="8890"/>
                </a:lnTo>
                <a:lnTo>
                  <a:pt x="186689" y="5080"/>
                </a:lnTo>
                <a:lnTo>
                  <a:pt x="186562" y="3810"/>
                </a:lnTo>
                <a:lnTo>
                  <a:pt x="186562" y="0"/>
                </a:lnTo>
                <a:close/>
              </a:path>
            </a:pathLst>
          </a:custGeom>
          <a:solidFill>
            <a:srgbClr val="E82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1408938" y="1050036"/>
            <a:ext cx="372745" cy="867410"/>
          </a:xfrm>
          <a:custGeom>
            <a:avLst/>
            <a:gdLst/>
            <a:ahLst/>
            <a:cxnLst/>
            <a:rect l="l" t="t" r="r" b="b"/>
            <a:pathLst>
              <a:path w="372744" h="867410">
                <a:moveTo>
                  <a:pt x="186181" y="866901"/>
                </a:moveTo>
                <a:lnTo>
                  <a:pt x="186181" y="865251"/>
                </a:lnTo>
                <a:lnTo>
                  <a:pt x="186181" y="863472"/>
                </a:lnTo>
                <a:lnTo>
                  <a:pt x="186054" y="861821"/>
                </a:lnTo>
                <a:lnTo>
                  <a:pt x="186054" y="860170"/>
                </a:lnTo>
                <a:lnTo>
                  <a:pt x="186054" y="858392"/>
                </a:lnTo>
                <a:lnTo>
                  <a:pt x="186054" y="856741"/>
                </a:lnTo>
                <a:lnTo>
                  <a:pt x="186054" y="855090"/>
                </a:lnTo>
                <a:lnTo>
                  <a:pt x="185927" y="853313"/>
                </a:lnTo>
                <a:lnTo>
                  <a:pt x="185927" y="851661"/>
                </a:lnTo>
                <a:lnTo>
                  <a:pt x="185927" y="850010"/>
                </a:lnTo>
                <a:lnTo>
                  <a:pt x="185800" y="848232"/>
                </a:lnTo>
                <a:lnTo>
                  <a:pt x="185800" y="846582"/>
                </a:lnTo>
                <a:lnTo>
                  <a:pt x="185673" y="844804"/>
                </a:lnTo>
                <a:lnTo>
                  <a:pt x="185673" y="843152"/>
                </a:lnTo>
                <a:lnTo>
                  <a:pt x="185673" y="841501"/>
                </a:lnTo>
                <a:lnTo>
                  <a:pt x="185546" y="839723"/>
                </a:lnTo>
                <a:lnTo>
                  <a:pt x="185419" y="838072"/>
                </a:lnTo>
                <a:lnTo>
                  <a:pt x="185419" y="836421"/>
                </a:lnTo>
                <a:lnTo>
                  <a:pt x="185292" y="834643"/>
                </a:lnTo>
                <a:lnTo>
                  <a:pt x="185165" y="832992"/>
                </a:lnTo>
                <a:lnTo>
                  <a:pt x="185165" y="831341"/>
                </a:lnTo>
                <a:lnTo>
                  <a:pt x="185038" y="829563"/>
                </a:lnTo>
                <a:lnTo>
                  <a:pt x="184911" y="827913"/>
                </a:lnTo>
                <a:lnTo>
                  <a:pt x="184784" y="826135"/>
                </a:lnTo>
                <a:lnTo>
                  <a:pt x="184657" y="824483"/>
                </a:lnTo>
                <a:lnTo>
                  <a:pt x="184530" y="822832"/>
                </a:lnTo>
                <a:lnTo>
                  <a:pt x="184403" y="821054"/>
                </a:lnTo>
                <a:lnTo>
                  <a:pt x="184276" y="819404"/>
                </a:lnTo>
                <a:lnTo>
                  <a:pt x="184022" y="817752"/>
                </a:lnTo>
                <a:lnTo>
                  <a:pt x="183895" y="815974"/>
                </a:lnTo>
                <a:lnTo>
                  <a:pt x="183768" y="814323"/>
                </a:lnTo>
                <a:lnTo>
                  <a:pt x="183514" y="812672"/>
                </a:lnTo>
                <a:lnTo>
                  <a:pt x="183387" y="810894"/>
                </a:lnTo>
                <a:lnTo>
                  <a:pt x="183133" y="809243"/>
                </a:lnTo>
                <a:lnTo>
                  <a:pt x="182879" y="807592"/>
                </a:lnTo>
                <a:lnTo>
                  <a:pt x="182752" y="805814"/>
                </a:lnTo>
                <a:lnTo>
                  <a:pt x="182498" y="804163"/>
                </a:lnTo>
                <a:lnTo>
                  <a:pt x="182244" y="802385"/>
                </a:lnTo>
                <a:lnTo>
                  <a:pt x="181990" y="800734"/>
                </a:lnTo>
                <a:lnTo>
                  <a:pt x="181736" y="799083"/>
                </a:lnTo>
                <a:lnTo>
                  <a:pt x="181482" y="797305"/>
                </a:lnTo>
                <a:lnTo>
                  <a:pt x="181228" y="795654"/>
                </a:lnTo>
                <a:lnTo>
                  <a:pt x="180974" y="794003"/>
                </a:lnTo>
                <a:lnTo>
                  <a:pt x="180720" y="792225"/>
                </a:lnTo>
                <a:lnTo>
                  <a:pt x="180339" y="790574"/>
                </a:lnTo>
                <a:lnTo>
                  <a:pt x="180085" y="788923"/>
                </a:lnTo>
                <a:lnTo>
                  <a:pt x="179831" y="787145"/>
                </a:lnTo>
                <a:lnTo>
                  <a:pt x="179450" y="785494"/>
                </a:lnTo>
                <a:lnTo>
                  <a:pt x="179196" y="783843"/>
                </a:lnTo>
                <a:lnTo>
                  <a:pt x="178815" y="782065"/>
                </a:lnTo>
                <a:lnTo>
                  <a:pt x="178561" y="780414"/>
                </a:lnTo>
                <a:lnTo>
                  <a:pt x="178180" y="778636"/>
                </a:lnTo>
                <a:lnTo>
                  <a:pt x="177926" y="776985"/>
                </a:lnTo>
                <a:lnTo>
                  <a:pt x="177545" y="775334"/>
                </a:lnTo>
                <a:lnTo>
                  <a:pt x="177291" y="773556"/>
                </a:lnTo>
                <a:lnTo>
                  <a:pt x="176910" y="771905"/>
                </a:lnTo>
                <a:lnTo>
                  <a:pt x="176656" y="770254"/>
                </a:lnTo>
                <a:lnTo>
                  <a:pt x="176275" y="768476"/>
                </a:lnTo>
                <a:lnTo>
                  <a:pt x="176021" y="766825"/>
                </a:lnTo>
                <a:lnTo>
                  <a:pt x="175640" y="765174"/>
                </a:lnTo>
                <a:lnTo>
                  <a:pt x="175386" y="763396"/>
                </a:lnTo>
                <a:lnTo>
                  <a:pt x="175132" y="761745"/>
                </a:lnTo>
                <a:lnTo>
                  <a:pt x="174878" y="760094"/>
                </a:lnTo>
                <a:lnTo>
                  <a:pt x="174497" y="758316"/>
                </a:lnTo>
                <a:lnTo>
                  <a:pt x="174243" y="756665"/>
                </a:lnTo>
                <a:lnTo>
                  <a:pt x="173989" y="754887"/>
                </a:lnTo>
                <a:lnTo>
                  <a:pt x="173735" y="753236"/>
                </a:lnTo>
                <a:lnTo>
                  <a:pt x="173608" y="751585"/>
                </a:lnTo>
                <a:lnTo>
                  <a:pt x="173354" y="749807"/>
                </a:lnTo>
                <a:lnTo>
                  <a:pt x="173100" y="748156"/>
                </a:lnTo>
                <a:lnTo>
                  <a:pt x="172973" y="746505"/>
                </a:lnTo>
                <a:lnTo>
                  <a:pt x="172719" y="744727"/>
                </a:lnTo>
                <a:lnTo>
                  <a:pt x="172592" y="743076"/>
                </a:lnTo>
                <a:lnTo>
                  <a:pt x="172465" y="741425"/>
                </a:lnTo>
                <a:lnTo>
                  <a:pt x="172338" y="739647"/>
                </a:lnTo>
                <a:lnTo>
                  <a:pt x="172211" y="737996"/>
                </a:lnTo>
                <a:lnTo>
                  <a:pt x="172084" y="736218"/>
                </a:lnTo>
                <a:lnTo>
                  <a:pt x="172084" y="734567"/>
                </a:lnTo>
                <a:lnTo>
                  <a:pt x="171957" y="732916"/>
                </a:lnTo>
                <a:lnTo>
                  <a:pt x="171957" y="731138"/>
                </a:lnTo>
                <a:lnTo>
                  <a:pt x="171830" y="729487"/>
                </a:lnTo>
                <a:lnTo>
                  <a:pt x="171830" y="727836"/>
                </a:lnTo>
                <a:lnTo>
                  <a:pt x="171830" y="726058"/>
                </a:lnTo>
                <a:lnTo>
                  <a:pt x="171830" y="724407"/>
                </a:lnTo>
                <a:lnTo>
                  <a:pt x="171830" y="722756"/>
                </a:lnTo>
                <a:lnTo>
                  <a:pt x="171957" y="720978"/>
                </a:lnTo>
                <a:lnTo>
                  <a:pt x="171957" y="719327"/>
                </a:lnTo>
                <a:lnTo>
                  <a:pt x="171957" y="717676"/>
                </a:lnTo>
                <a:lnTo>
                  <a:pt x="172084" y="715898"/>
                </a:lnTo>
                <a:lnTo>
                  <a:pt x="172084" y="714247"/>
                </a:lnTo>
                <a:lnTo>
                  <a:pt x="172211" y="712469"/>
                </a:lnTo>
                <a:lnTo>
                  <a:pt x="172338" y="710818"/>
                </a:lnTo>
                <a:lnTo>
                  <a:pt x="172338" y="709167"/>
                </a:lnTo>
                <a:lnTo>
                  <a:pt x="172465" y="707389"/>
                </a:lnTo>
                <a:lnTo>
                  <a:pt x="172592" y="705738"/>
                </a:lnTo>
                <a:lnTo>
                  <a:pt x="172592" y="704087"/>
                </a:lnTo>
                <a:lnTo>
                  <a:pt x="172719" y="702309"/>
                </a:lnTo>
                <a:lnTo>
                  <a:pt x="172846" y="700658"/>
                </a:lnTo>
                <a:lnTo>
                  <a:pt x="172846" y="699007"/>
                </a:lnTo>
                <a:lnTo>
                  <a:pt x="172973" y="697229"/>
                </a:lnTo>
                <a:lnTo>
                  <a:pt x="172973" y="695578"/>
                </a:lnTo>
                <a:lnTo>
                  <a:pt x="173100" y="693927"/>
                </a:lnTo>
                <a:lnTo>
                  <a:pt x="173100" y="685418"/>
                </a:lnTo>
                <a:lnTo>
                  <a:pt x="172973" y="683640"/>
                </a:lnTo>
                <a:lnTo>
                  <a:pt x="172973" y="681989"/>
                </a:lnTo>
                <a:lnTo>
                  <a:pt x="172846" y="680338"/>
                </a:lnTo>
                <a:lnTo>
                  <a:pt x="172719" y="678560"/>
                </a:lnTo>
                <a:lnTo>
                  <a:pt x="172592" y="676909"/>
                </a:lnTo>
                <a:lnTo>
                  <a:pt x="172338" y="675258"/>
                </a:lnTo>
                <a:lnTo>
                  <a:pt x="172211" y="673480"/>
                </a:lnTo>
                <a:lnTo>
                  <a:pt x="171957" y="671829"/>
                </a:lnTo>
                <a:lnTo>
                  <a:pt x="171703" y="670051"/>
                </a:lnTo>
                <a:lnTo>
                  <a:pt x="171322" y="668400"/>
                </a:lnTo>
                <a:lnTo>
                  <a:pt x="168401" y="656589"/>
                </a:lnTo>
                <a:lnTo>
                  <a:pt x="167893" y="654811"/>
                </a:lnTo>
                <a:lnTo>
                  <a:pt x="167258" y="653160"/>
                </a:lnTo>
                <a:lnTo>
                  <a:pt x="166623" y="651509"/>
                </a:lnTo>
                <a:lnTo>
                  <a:pt x="165988" y="649731"/>
                </a:lnTo>
                <a:lnTo>
                  <a:pt x="165353" y="648080"/>
                </a:lnTo>
                <a:lnTo>
                  <a:pt x="164591" y="646302"/>
                </a:lnTo>
                <a:lnTo>
                  <a:pt x="163829" y="644651"/>
                </a:lnTo>
                <a:lnTo>
                  <a:pt x="163067" y="643001"/>
                </a:lnTo>
                <a:lnTo>
                  <a:pt x="162305" y="641222"/>
                </a:lnTo>
                <a:lnTo>
                  <a:pt x="161416" y="639571"/>
                </a:lnTo>
                <a:lnTo>
                  <a:pt x="160654" y="637920"/>
                </a:lnTo>
                <a:lnTo>
                  <a:pt x="159765" y="636142"/>
                </a:lnTo>
                <a:lnTo>
                  <a:pt x="158876" y="634491"/>
                </a:lnTo>
                <a:lnTo>
                  <a:pt x="157860" y="632840"/>
                </a:lnTo>
                <a:lnTo>
                  <a:pt x="156971" y="631062"/>
                </a:lnTo>
                <a:lnTo>
                  <a:pt x="155955" y="629411"/>
                </a:lnTo>
                <a:lnTo>
                  <a:pt x="155066" y="627760"/>
                </a:lnTo>
                <a:lnTo>
                  <a:pt x="154050" y="625982"/>
                </a:lnTo>
                <a:lnTo>
                  <a:pt x="153034" y="624331"/>
                </a:lnTo>
                <a:lnTo>
                  <a:pt x="152018" y="622554"/>
                </a:lnTo>
                <a:lnTo>
                  <a:pt x="151002" y="620902"/>
                </a:lnTo>
                <a:lnTo>
                  <a:pt x="149986" y="619251"/>
                </a:lnTo>
                <a:lnTo>
                  <a:pt x="148843" y="617473"/>
                </a:lnTo>
                <a:lnTo>
                  <a:pt x="147827" y="615822"/>
                </a:lnTo>
                <a:lnTo>
                  <a:pt x="146684" y="614171"/>
                </a:lnTo>
                <a:lnTo>
                  <a:pt x="145668" y="612393"/>
                </a:lnTo>
                <a:lnTo>
                  <a:pt x="144525" y="610742"/>
                </a:lnTo>
                <a:lnTo>
                  <a:pt x="143509" y="609091"/>
                </a:lnTo>
                <a:lnTo>
                  <a:pt x="142366" y="607313"/>
                </a:lnTo>
                <a:lnTo>
                  <a:pt x="141223" y="605662"/>
                </a:lnTo>
                <a:lnTo>
                  <a:pt x="140207" y="604011"/>
                </a:lnTo>
                <a:lnTo>
                  <a:pt x="139064" y="602233"/>
                </a:lnTo>
                <a:lnTo>
                  <a:pt x="137921" y="600582"/>
                </a:lnTo>
                <a:lnTo>
                  <a:pt x="136905" y="598804"/>
                </a:lnTo>
                <a:lnTo>
                  <a:pt x="135762" y="597154"/>
                </a:lnTo>
                <a:lnTo>
                  <a:pt x="134619" y="595502"/>
                </a:lnTo>
                <a:lnTo>
                  <a:pt x="133476" y="593724"/>
                </a:lnTo>
                <a:lnTo>
                  <a:pt x="132460" y="592073"/>
                </a:lnTo>
                <a:lnTo>
                  <a:pt x="131317" y="590422"/>
                </a:lnTo>
                <a:lnTo>
                  <a:pt x="130174" y="588644"/>
                </a:lnTo>
                <a:lnTo>
                  <a:pt x="129031" y="586993"/>
                </a:lnTo>
                <a:lnTo>
                  <a:pt x="128015" y="585342"/>
                </a:lnTo>
                <a:lnTo>
                  <a:pt x="126872" y="583564"/>
                </a:lnTo>
                <a:lnTo>
                  <a:pt x="125729" y="581913"/>
                </a:lnTo>
                <a:lnTo>
                  <a:pt x="124586" y="580135"/>
                </a:lnTo>
                <a:lnTo>
                  <a:pt x="123443" y="578484"/>
                </a:lnTo>
                <a:lnTo>
                  <a:pt x="122300" y="576833"/>
                </a:lnTo>
                <a:lnTo>
                  <a:pt x="121157" y="575055"/>
                </a:lnTo>
                <a:lnTo>
                  <a:pt x="120014" y="573404"/>
                </a:lnTo>
                <a:lnTo>
                  <a:pt x="118871" y="571754"/>
                </a:lnTo>
                <a:lnTo>
                  <a:pt x="117728" y="569976"/>
                </a:lnTo>
                <a:lnTo>
                  <a:pt x="116585" y="568324"/>
                </a:lnTo>
                <a:lnTo>
                  <a:pt x="115442" y="566673"/>
                </a:lnTo>
                <a:lnTo>
                  <a:pt x="114172" y="564895"/>
                </a:lnTo>
                <a:lnTo>
                  <a:pt x="113029" y="563244"/>
                </a:lnTo>
                <a:lnTo>
                  <a:pt x="111759" y="561593"/>
                </a:lnTo>
                <a:lnTo>
                  <a:pt x="110489" y="559815"/>
                </a:lnTo>
                <a:lnTo>
                  <a:pt x="109219" y="558164"/>
                </a:lnTo>
                <a:lnTo>
                  <a:pt x="108076" y="556386"/>
                </a:lnTo>
                <a:lnTo>
                  <a:pt x="106679" y="554735"/>
                </a:lnTo>
                <a:lnTo>
                  <a:pt x="105409" y="553084"/>
                </a:lnTo>
                <a:lnTo>
                  <a:pt x="104139" y="551306"/>
                </a:lnTo>
                <a:lnTo>
                  <a:pt x="102742" y="549655"/>
                </a:lnTo>
                <a:lnTo>
                  <a:pt x="101345" y="548004"/>
                </a:lnTo>
                <a:lnTo>
                  <a:pt x="100075" y="546226"/>
                </a:lnTo>
                <a:lnTo>
                  <a:pt x="98551" y="544576"/>
                </a:lnTo>
                <a:lnTo>
                  <a:pt x="97154" y="542924"/>
                </a:lnTo>
                <a:lnTo>
                  <a:pt x="95757" y="541146"/>
                </a:lnTo>
                <a:lnTo>
                  <a:pt x="94233" y="539495"/>
                </a:lnTo>
                <a:lnTo>
                  <a:pt x="92709" y="537844"/>
                </a:lnTo>
                <a:lnTo>
                  <a:pt x="91185" y="536066"/>
                </a:lnTo>
                <a:lnTo>
                  <a:pt x="89661" y="534415"/>
                </a:lnTo>
                <a:lnTo>
                  <a:pt x="88137" y="532637"/>
                </a:lnTo>
                <a:lnTo>
                  <a:pt x="86486" y="530986"/>
                </a:lnTo>
                <a:lnTo>
                  <a:pt x="84835" y="529335"/>
                </a:lnTo>
                <a:lnTo>
                  <a:pt x="83184" y="527557"/>
                </a:lnTo>
                <a:lnTo>
                  <a:pt x="81533" y="525906"/>
                </a:lnTo>
                <a:lnTo>
                  <a:pt x="79755" y="524255"/>
                </a:lnTo>
                <a:lnTo>
                  <a:pt x="78104" y="522477"/>
                </a:lnTo>
                <a:lnTo>
                  <a:pt x="76326" y="520826"/>
                </a:lnTo>
                <a:lnTo>
                  <a:pt x="74548" y="519175"/>
                </a:lnTo>
                <a:lnTo>
                  <a:pt x="72643" y="517397"/>
                </a:lnTo>
                <a:lnTo>
                  <a:pt x="70865" y="515746"/>
                </a:lnTo>
                <a:lnTo>
                  <a:pt x="68960" y="513968"/>
                </a:lnTo>
                <a:lnTo>
                  <a:pt x="67182" y="512317"/>
                </a:lnTo>
                <a:lnTo>
                  <a:pt x="65277" y="510666"/>
                </a:lnTo>
                <a:lnTo>
                  <a:pt x="63372" y="508888"/>
                </a:lnTo>
                <a:lnTo>
                  <a:pt x="61467" y="507237"/>
                </a:lnTo>
                <a:lnTo>
                  <a:pt x="59435" y="505586"/>
                </a:lnTo>
                <a:lnTo>
                  <a:pt x="57530" y="503808"/>
                </a:lnTo>
                <a:lnTo>
                  <a:pt x="55498" y="502157"/>
                </a:lnTo>
                <a:lnTo>
                  <a:pt x="53593" y="500506"/>
                </a:lnTo>
                <a:lnTo>
                  <a:pt x="51561" y="498728"/>
                </a:lnTo>
                <a:lnTo>
                  <a:pt x="49656" y="497077"/>
                </a:lnTo>
                <a:lnTo>
                  <a:pt x="47624" y="495426"/>
                </a:lnTo>
                <a:lnTo>
                  <a:pt x="45592" y="493648"/>
                </a:lnTo>
                <a:lnTo>
                  <a:pt x="43687" y="491997"/>
                </a:lnTo>
                <a:lnTo>
                  <a:pt x="41655" y="490219"/>
                </a:lnTo>
                <a:lnTo>
                  <a:pt x="39623" y="488568"/>
                </a:lnTo>
                <a:lnTo>
                  <a:pt x="37718" y="486917"/>
                </a:lnTo>
                <a:lnTo>
                  <a:pt x="35813" y="485139"/>
                </a:lnTo>
                <a:lnTo>
                  <a:pt x="33781" y="483488"/>
                </a:lnTo>
                <a:lnTo>
                  <a:pt x="31876" y="481837"/>
                </a:lnTo>
                <a:lnTo>
                  <a:pt x="30098" y="480059"/>
                </a:lnTo>
                <a:lnTo>
                  <a:pt x="28193" y="478408"/>
                </a:lnTo>
                <a:lnTo>
                  <a:pt x="26415" y="476757"/>
                </a:lnTo>
                <a:lnTo>
                  <a:pt x="24637" y="474979"/>
                </a:lnTo>
                <a:lnTo>
                  <a:pt x="22859" y="473328"/>
                </a:lnTo>
                <a:lnTo>
                  <a:pt x="21208" y="471677"/>
                </a:lnTo>
                <a:lnTo>
                  <a:pt x="19430" y="469899"/>
                </a:lnTo>
                <a:lnTo>
                  <a:pt x="17906" y="468248"/>
                </a:lnTo>
                <a:lnTo>
                  <a:pt x="16382" y="466470"/>
                </a:lnTo>
                <a:lnTo>
                  <a:pt x="14858" y="464819"/>
                </a:lnTo>
                <a:lnTo>
                  <a:pt x="13334" y="463168"/>
                </a:lnTo>
                <a:lnTo>
                  <a:pt x="11937" y="461390"/>
                </a:lnTo>
                <a:lnTo>
                  <a:pt x="10667" y="459739"/>
                </a:lnTo>
                <a:lnTo>
                  <a:pt x="9397" y="458088"/>
                </a:lnTo>
                <a:lnTo>
                  <a:pt x="8254" y="456310"/>
                </a:lnTo>
                <a:lnTo>
                  <a:pt x="7111" y="454659"/>
                </a:lnTo>
                <a:lnTo>
                  <a:pt x="6095" y="453008"/>
                </a:lnTo>
                <a:lnTo>
                  <a:pt x="5206" y="451230"/>
                </a:lnTo>
                <a:lnTo>
                  <a:pt x="4317" y="449579"/>
                </a:lnTo>
                <a:lnTo>
                  <a:pt x="3555" y="447801"/>
                </a:lnTo>
                <a:lnTo>
                  <a:pt x="2793" y="446150"/>
                </a:lnTo>
                <a:lnTo>
                  <a:pt x="2158" y="444499"/>
                </a:lnTo>
                <a:lnTo>
                  <a:pt x="1650" y="442721"/>
                </a:lnTo>
                <a:lnTo>
                  <a:pt x="1142" y="441070"/>
                </a:lnTo>
                <a:lnTo>
                  <a:pt x="761" y="439419"/>
                </a:lnTo>
                <a:lnTo>
                  <a:pt x="507" y="437641"/>
                </a:lnTo>
                <a:lnTo>
                  <a:pt x="253" y="435990"/>
                </a:lnTo>
                <a:lnTo>
                  <a:pt x="126" y="434339"/>
                </a:lnTo>
                <a:lnTo>
                  <a:pt x="0" y="432561"/>
                </a:lnTo>
                <a:lnTo>
                  <a:pt x="126" y="430910"/>
                </a:lnTo>
                <a:lnTo>
                  <a:pt x="253" y="429259"/>
                </a:lnTo>
                <a:lnTo>
                  <a:pt x="380" y="427481"/>
                </a:lnTo>
                <a:lnTo>
                  <a:pt x="761" y="425830"/>
                </a:lnTo>
                <a:lnTo>
                  <a:pt x="1015" y="424052"/>
                </a:lnTo>
                <a:lnTo>
                  <a:pt x="1523" y="422401"/>
                </a:lnTo>
                <a:lnTo>
                  <a:pt x="2031" y="420750"/>
                </a:lnTo>
                <a:lnTo>
                  <a:pt x="2539" y="418972"/>
                </a:lnTo>
                <a:lnTo>
                  <a:pt x="3301" y="417321"/>
                </a:lnTo>
                <a:lnTo>
                  <a:pt x="3936" y="415670"/>
                </a:lnTo>
                <a:lnTo>
                  <a:pt x="4825" y="413892"/>
                </a:lnTo>
                <a:lnTo>
                  <a:pt x="5587" y="412241"/>
                </a:lnTo>
                <a:lnTo>
                  <a:pt x="6476" y="410590"/>
                </a:lnTo>
                <a:lnTo>
                  <a:pt x="7492" y="408812"/>
                </a:lnTo>
                <a:lnTo>
                  <a:pt x="8508" y="407161"/>
                </a:lnTo>
                <a:lnTo>
                  <a:pt x="9651" y="405510"/>
                </a:lnTo>
                <a:lnTo>
                  <a:pt x="10794" y="403732"/>
                </a:lnTo>
                <a:lnTo>
                  <a:pt x="12064" y="402081"/>
                </a:lnTo>
                <a:lnTo>
                  <a:pt x="13334" y="400303"/>
                </a:lnTo>
                <a:lnTo>
                  <a:pt x="14604" y="398652"/>
                </a:lnTo>
                <a:lnTo>
                  <a:pt x="15874" y="397001"/>
                </a:lnTo>
                <a:lnTo>
                  <a:pt x="17271" y="395223"/>
                </a:lnTo>
                <a:lnTo>
                  <a:pt x="18795" y="393572"/>
                </a:lnTo>
                <a:lnTo>
                  <a:pt x="20192" y="391921"/>
                </a:lnTo>
                <a:lnTo>
                  <a:pt x="21716" y="390143"/>
                </a:lnTo>
                <a:lnTo>
                  <a:pt x="23367" y="388492"/>
                </a:lnTo>
                <a:lnTo>
                  <a:pt x="24891" y="386841"/>
                </a:lnTo>
                <a:lnTo>
                  <a:pt x="26542" y="385063"/>
                </a:lnTo>
                <a:lnTo>
                  <a:pt x="28193" y="383412"/>
                </a:lnTo>
                <a:lnTo>
                  <a:pt x="29971" y="381761"/>
                </a:lnTo>
                <a:lnTo>
                  <a:pt x="31749" y="379983"/>
                </a:lnTo>
                <a:lnTo>
                  <a:pt x="33400" y="378332"/>
                </a:lnTo>
                <a:lnTo>
                  <a:pt x="35305" y="376554"/>
                </a:lnTo>
                <a:lnTo>
                  <a:pt x="37083" y="374903"/>
                </a:lnTo>
                <a:lnTo>
                  <a:pt x="38988" y="373252"/>
                </a:lnTo>
                <a:lnTo>
                  <a:pt x="40893" y="371474"/>
                </a:lnTo>
                <a:lnTo>
                  <a:pt x="42798" y="369823"/>
                </a:lnTo>
                <a:lnTo>
                  <a:pt x="44703" y="368172"/>
                </a:lnTo>
                <a:lnTo>
                  <a:pt x="46608" y="366394"/>
                </a:lnTo>
                <a:lnTo>
                  <a:pt x="48640" y="364743"/>
                </a:lnTo>
                <a:lnTo>
                  <a:pt x="50672" y="363092"/>
                </a:lnTo>
                <a:lnTo>
                  <a:pt x="52704" y="361314"/>
                </a:lnTo>
                <a:lnTo>
                  <a:pt x="54736" y="359663"/>
                </a:lnTo>
                <a:lnTo>
                  <a:pt x="56768" y="357885"/>
                </a:lnTo>
                <a:lnTo>
                  <a:pt x="58927" y="356234"/>
                </a:lnTo>
                <a:lnTo>
                  <a:pt x="60959" y="354583"/>
                </a:lnTo>
                <a:lnTo>
                  <a:pt x="63118" y="352805"/>
                </a:lnTo>
                <a:lnTo>
                  <a:pt x="65277" y="351154"/>
                </a:lnTo>
                <a:lnTo>
                  <a:pt x="67436" y="349503"/>
                </a:lnTo>
                <a:lnTo>
                  <a:pt x="69468" y="347725"/>
                </a:lnTo>
                <a:lnTo>
                  <a:pt x="71627" y="346074"/>
                </a:lnTo>
                <a:lnTo>
                  <a:pt x="73786" y="344423"/>
                </a:lnTo>
                <a:lnTo>
                  <a:pt x="75945" y="342645"/>
                </a:lnTo>
                <a:lnTo>
                  <a:pt x="78104" y="340994"/>
                </a:lnTo>
                <a:lnTo>
                  <a:pt x="80263" y="339343"/>
                </a:lnTo>
                <a:lnTo>
                  <a:pt x="82422" y="337565"/>
                </a:lnTo>
                <a:lnTo>
                  <a:pt x="84454" y="335914"/>
                </a:lnTo>
                <a:lnTo>
                  <a:pt x="86613" y="334136"/>
                </a:lnTo>
                <a:lnTo>
                  <a:pt x="88772" y="332485"/>
                </a:lnTo>
                <a:lnTo>
                  <a:pt x="90804" y="330834"/>
                </a:lnTo>
                <a:lnTo>
                  <a:pt x="92836" y="329056"/>
                </a:lnTo>
                <a:lnTo>
                  <a:pt x="94868" y="327405"/>
                </a:lnTo>
                <a:lnTo>
                  <a:pt x="96900" y="325754"/>
                </a:lnTo>
                <a:lnTo>
                  <a:pt x="98932" y="323976"/>
                </a:lnTo>
                <a:lnTo>
                  <a:pt x="100837" y="322325"/>
                </a:lnTo>
                <a:lnTo>
                  <a:pt x="102742" y="320674"/>
                </a:lnTo>
                <a:lnTo>
                  <a:pt x="104647" y="318896"/>
                </a:lnTo>
                <a:lnTo>
                  <a:pt x="106425" y="317245"/>
                </a:lnTo>
                <a:lnTo>
                  <a:pt x="114807" y="308736"/>
                </a:lnTo>
                <a:lnTo>
                  <a:pt x="116331" y="307085"/>
                </a:lnTo>
                <a:lnTo>
                  <a:pt x="117855" y="305307"/>
                </a:lnTo>
                <a:lnTo>
                  <a:pt x="119252" y="303656"/>
                </a:lnTo>
                <a:lnTo>
                  <a:pt x="120649" y="302005"/>
                </a:lnTo>
                <a:lnTo>
                  <a:pt x="121919" y="300227"/>
                </a:lnTo>
                <a:lnTo>
                  <a:pt x="123189" y="298576"/>
                </a:lnTo>
                <a:lnTo>
                  <a:pt x="124332" y="296925"/>
                </a:lnTo>
                <a:lnTo>
                  <a:pt x="125475" y="295147"/>
                </a:lnTo>
                <a:lnTo>
                  <a:pt x="126491" y="293496"/>
                </a:lnTo>
                <a:lnTo>
                  <a:pt x="127380" y="291718"/>
                </a:lnTo>
                <a:lnTo>
                  <a:pt x="128269" y="290067"/>
                </a:lnTo>
                <a:lnTo>
                  <a:pt x="129158" y="288416"/>
                </a:lnTo>
                <a:lnTo>
                  <a:pt x="129920" y="286638"/>
                </a:lnTo>
                <a:lnTo>
                  <a:pt x="130682" y="284987"/>
                </a:lnTo>
                <a:lnTo>
                  <a:pt x="131317" y="283336"/>
                </a:lnTo>
                <a:lnTo>
                  <a:pt x="131825" y="281558"/>
                </a:lnTo>
                <a:lnTo>
                  <a:pt x="132333" y="279907"/>
                </a:lnTo>
                <a:lnTo>
                  <a:pt x="132841" y="278256"/>
                </a:lnTo>
                <a:lnTo>
                  <a:pt x="133222" y="276478"/>
                </a:lnTo>
                <a:lnTo>
                  <a:pt x="133603" y="274827"/>
                </a:lnTo>
                <a:lnTo>
                  <a:pt x="133857" y="273176"/>
                </a:lnTo>
                <a:lnTo>
                  <a:pt x="133984" y="271398"/>
                </a:lnTo>
                <a:lnTo>
                  <a:pt x="134238" y="269747"/>
                </a:lnTo>
                <a:lnTo>
                  <a:pt x="134238" y="267969"/>
                </a:lnTo>
                <a:lnTo>
                  <a:pt x="134365" y="266318"/>
                </a:lnTo>
                <a:lnTo>
                  <a:pt x="134365" y="264667"/>
                </a:lnTo>
                <a:lnTo>
                  <a:pt x="134238" y="262889"/>
                </a:lnTo>
                <a:lnTo>
                  <a:pt x="134111" y="261238"/>
                </a:lnTo>
                <a:lnTo>
                  <a:pt x="133984" y="259587"/>
                </a:lnTo>
                <a:lnTo>
                  <a:pt x="133730" y="257809"/>
                </a:lnTo>
                <a:lnTo>
                  <a:pt x="133603" y="256158"/>
                </a:lnTo>
                <a:lnTo>
                  <a:pt x="133222" y="254507"/>
                </a:lnTo>
                <a:lnTo>
                  <a:pt x="132968" y="252729"/>
                </a:lnTo>
                <a:lnTo>
                  <a:pt x="132587" y="251078"/>
                </a:lnTo>
                <a:lnTo>
                  <a:pt x="132206" y="249427"/>
                </a:lnTo>
                <a:lnTo>
                  <a:pt x="131825" y="247649"/>
                </a:lnTo>
                <a:lnTo>
                  <a:pt x="131317" y="245998"/>
                </a:lnTo>
                <a:lnTo>
                  <a:pt x="130809" y="244220"/>
                </a:lnTo>
                <a:lnTo>
                  <a:pt x="130301" y="242569"/>
                </a:lnTo>
                <a:lnTo>
                  <a:pt x="129793" y="240918"/>
                </a:lnTo>
                <a:lnTo>
                  <a:pt x="129158" y="239140"/>
                </a:lnTo>
                <a:lnTo>
                  <a:pt x="128650" y="237489"/>
                </a:lnTo>
                <a:lnTo>
                  <a:pt x="128015" y="235838"/>
                </a:lnTo>
                <a:lnTo>
                  <a:pt x="127380" y="234060"/>
                </a:lnTo>
                <a:lnTo>
                  <a:pt x="126745" y="232409"/>
                </a:lnTo>
                <a:lnTo>
                  <a:pt x="126110" y="230758"/>
                </a:lnTo>
                <a:lnTo>
                  <a:pt x="125475" y="228980"/>
                </a:lnTo>
                <a:lnTo>
                  <a:pt x="124840" y="227329"/>
                </a:lnTo>
                <a:lnTo>
                  <a:pt x="124205" y="225678"/>
                </a:lnTo>
                <a:lnTo>
                  <a:pt x="123570" y="223900"/>
                </a:lnTo>
                <a:lnTo>
                  <a:pt x="122808" y="222249"/>
                </a:lnTo>
                <a:lnTo>
                  <a:pt x="122173" y="220471"/>
                </a:lnTo>
                <a:lnTo>
                  <a:pt x="121538" y="218820"/>
                </a:lnTo>
                <a:lnTo>
                  <a:pt x="120776" y="217169"/>
                </a:lnTo>
                <a:lnTo>
                  <a:pt x="120141" y="215391"/>
                </a:lnTo>
                <a:lnTo>
                  <a:pt x="119506" y="213740"/>
                </a:lnTo>
                <a:lnTo>
                  <a:pt x="118871" y="212089"/>
                </a:lnTo>
                <a:lnTo>
                  <a:pt x="118236" y="210311"/>
                </a:lnTo>
                <a:lnTo>
                  <a:pt x="117601" y="208660"/>
                </a:lnTo>
                <a:lnTo>
                  <a:pt x="117093" y="207009"/>
                </a:lnTo>
                <a:lnTo>
                  <a:pt x="116458" y="205231"/>
                </a:lnTo>
                <a:lnTo>
                  <a:pt x="115950" y="203580"/>
                </a:lnTo>
                <a:lnTo>
                  <a:pt x="115442" y="201802"/>
                </a:lnTo>
                <a:lnTo>
                  <a:pt x="114934" y="200151"/>
                </a:lnTo>
                <a:lnTo>
                  <a:pt x="114426" y="198500"/>
                </a:lnTo>
                <a:lnTo>
                  <a:pt x="113918" y="196722"/>
                </a:lnTo>
                <a:lnTo>
                  <a:pt x="113537" y="195071"/>
                </a:lnTo>
                <a:lnTo>
                  <a:pt x="113156" y="193420"/>
                </a:lnTo>
                <a:lnTo>
                  <a:pt x="111886" y="184911"/>
                </a:lnTo>
                <a:lnTo>
                  <a:pt x="111759" y="183260"/>
                </a:lnTo>
                <a:lnTo>
                  <a:pt x="111632" y="181482"/>
                </a:lnTo>
                <a:lnTo>
                  <a:pt x="111632" y="179831"/>
                </a:lnTo>
                <a:lnTo>
                  <a:pt x="111632" y="178053"/>
                </a:lnTo>
                <a:lnTo>
                  <a:pt x="111632" y="176402"/>
                </a:lnTo>
                <a:lnTo>
                  <a:pt x="111759" y="174751"/>
                </a:lnTo>
                <a:lnTo>
                  <a:pt x="112013" y="172973"/>
                </a:lnTo>
                <a:lnTo>
                  <a:pt x="112140" y="171322"/>
                </a:lnTo>
                <a:lnTo>
                  <a:pt x="112521" y="169671"/>
                </a:lnTo>
                <a:lnTo>
                  <a:pt x="112775" y="167893"/>
                </a:lnTo>
                <a:lnTo>
                  <a:pt x="113156" y="166242"/>
                </a:lnTo>
                <a:lnTo>
                  <a:pt x="113664" y="164591"/>
                </a:lnTo>
                <a:lnTo>
                  <a:pt x="114172" y="162813"/>
                </a:lnTo>
                <a:lnTo>
                  <a:pt x="114807" y="161162"/>
                </a:lnTo>
                <a:lnTo>
                  <a:pt x="115315" y="159511"/>
                </a:lnTo>
                <a:lnTo>
                  <a:pt x="116077" y="157733"/>
                </a:lnTo>
                <a:lnTo>
                  <a:pt x="116839" y="156082"/>
                </a:lnTo>
                <a:lnTo>
                  <a:pt x="117601" y="154304"/>
                </a:lnTo>
                <a:lnTo>
                  <a:pt x="118490" y="152653"/>
                </a:lnTo>
                <a:lnTo>
                  <a:pt x="119379" y="151002"/>
                </a:lnTo>
                <a:lnTo>
                  <a:pt x="120268" y="149224"/>
                </a:lnTo>
                <a:lnTo>
                  <a:pt x="121284" y="147573"/>
                </a:lnTo>
                <a:lnTo>
                  <a:pt x="122300" y="145922"/>
                </a:lnTo>
                <a:lnTo>
                  <a:pt x="123443" y="144144"/>
                </a:lnTo>
                <a:lnTo>
                  <a:pt x="124586" y="142493"/>
                </a:lnTo>
                <a:lnTo>
                  <a:pt x="125729" y="140842"/>
                </a:lnTo>
                <a:lnTo>
                  <a:pt x="126872" y="139064"/>
                </a:lnTo>
                <a:lnTo>
                  <a:pt x="128142" y="137413"/>
                </a:lnTo>
                <a:lnTo>
                  <a:pt x="129412" y="135635"/>
                </a:lnTo>
                <a:lnTo>
                  <a:pt x="130809" y="133984"/>
                </a:lnTo>
                <a:lnTo>
                  <a:pt x="132079" y="132333"/>
                </a:lnTo>
                <a:lnTo>
                  <a:pt x="133476" y="130555"/>
                </a:lnTo>
                <a:lnTo>
                  <a:pt x="134873" y="128904"/>
                </a:lnTo>
                <a:lnTo>
                  <a:pt x="136270" y="127253"/>
                </a:lnTo>
                <a:lnTo>
                  <a:pt x="137667" y="125475"/>
                </a:lnTo>
                <a:lnTo>
                  <a:pt x="139064" y="123824"/>
                </a:lnTo>
                <a:lnTo>
                  <a:pt x="140461" y="122173"/>
                </a:lnTo>
                <a:lnTo>
                  <a:pt x="141985" y="120395"/>
                </a:lnTo>
                <a:lnTo>
                  <a:pt x="143382" y="118744"/>
                </a:lnTo>
                <a:lnTo>
                  <a:pt x="144779" y="117093"/>
                </a:lnTo>
                <a:lnTo>
                  <a:pt x="146303" y="115315"/>
                </a:lnTo>
                <a:lnTo>
                  <a:pt x="147700" y="113664"/>
                </a:lnTo>
                <a:lnTo>
                  <a:pt x="149097" y="111886"/>
                </a:lnTo>
                <a:lnTo>
                  <a:pt x="150494" y="110235"/>
                </a:lnTo>
                <a:lnTo>
                  <a:pt x="151891" y="108584"/>
                </a:lnTo>
                <a:lnTo>
                  <a:pt x="153288" y="106806"/>
                </a:lnTo>
                <a:lnTo>
                  <a:pt x="154685" y="105155"/>
                </a:lnTo>
                <a:lnTo>
                  <a:pt x="155955" y="103504"/>
                </a:lnTo>
                <a:lnTo>
                  <a:pt x="157352" y="101726"/>
                </a:lnTo>
                <a:lnTo>
                  <a:pt x="158622" y="100075"/>
                </a:lnTo>
                <a:lnTo>
                  <a:pt x="159892" y="98424"/>
                </a:lnTo>
                <a:lnTo>
                  <a:pt x="161035" y="96646"/>
                </a:lnTo>
                <a:lnTo>
                  <a:pt x="162305" y="94995"/>
                </a:lnTo>
                <a:lnTo>
                  <a:pt x="163448" y="93344"/>
                </a:lnTo>
                <a:lnTo>
                  <a:pt x="164591" y="91566"/>
                </a:lnTo>
                <a:lnTo>
                  <a:pt x="165734" y="89915"/>
                </a:lnTo>
                <a:lnTo>
                  <a:pt x="166877" y="88137"/>
                </a:lnTo>
                <a:lnTo>
                  <a:pt x="167893" y="86486"/>
                </a:lnTo>
                <a:lnTo>
                  <a:pt x="168909" y="84835"/>
                </a:lnTo>
                <a:lnTo>
                  <a:pt x="169798" y="83057"/>
                </a:lnTo>
                <a:lnTo>
                  <a:pt x="170814" y="81406"/>
                </a:lnTo>
                <a:lnTo>
                  <a:pt x="171703" y="79755"/>
                </a:lnTo>
                <a:lnTo>
                  <a:pt x="172592" y="77977"/>
                </a:lnTo>
                <a:lnTo>
                  <a:pt x="173354" y="76326"/>
                </a:lnTo>
                <a:lnTo>
                  <a:pt x="174116" y="74675"/>
                </a:lnTo>
                <a:lnTo>
                  <a:pt x="174878" y="72897"/>
                </a:lnTo>
                <a:lnTo>
                  <a:pt x="175640" y="71246"/>
                </a:lnTo>
                <a:lnTo>
                  <a:pt x="176402" y="69595"/>
                </a:lnTo>
                <a:lnTo>
                  <a:pt x="177037" y="67817"/>
                </a:lnTo>
                <a:lnTo>
                  <a:pt x="177672" y="66166"/>
                </a:lnTo>
                <a:lnTo>
                  <a:pt x="178180" y="64388"/>
                </a:lnTo>
                <a:lnTo>
                  <a:pt x="178815" y="62737"/>
                </a:lnTo>
                <a:lnTo>
                  <a:pt x="179323" y="61086"/>
                </a:lnTo>
                <a:lnTo>
                  <a:pt x="179831" y="59308"/>
                </a:lnTo>
                <a:lnTo>
                  <a:pt x="180339" y="57657"/>
                </a:lnTo>
                <a:lnTo>
                  <a:pt x="180720" y="56006"/>
                </a:lnTo>
                <a:lnTo>
                  <a:pt x="181228" y="54228"/>
                </a:lnTo>
                <a:lnTo>
                  <a:pt x="181609" y="52577"/>
                </a:lnTo>
                <a:lnTo>
                  <a:pt x="181990" y="50926"/>
                </a:lnTo>
                <a:lnTo>
                  <a:pt x="182244" y="49148"/>
                </a:lnTo>
                <a:lnTo>
                  <a:pt x="182625" y="47497"/>
                </a:lnTo>
                <a:lnTo>
                  <a:pt x="182879" y="45719"/>
                </a:lnTo>
                <a:lnTo>
                  <a:pt x="183133" y="44068"/>
                </a:lnTo>
                <a:lnTo>
                  <a:pt x="183387" y="42417"/>
                </a:lnTo>
                <a:lnTo>
                  <a:pt x="183641" y="40639"/>
                </a:lnTo>
                <a:lnTo>
                  <a:pt x="183895" y="38988"/>
                </a:lnTo>
                <a:lnTo>
                  <a:pt x="184149" y="37337"/>
                </a:lnTo>
                <a:lnTo>
                  <a:pt x="184276" y="35559"/>
                </a:lnTo>
                <a:lnTo>
                  <a:pt x="184530" y="33908"/>
                </a:lnTo>
                <a:lnTo>
                  <a:pt x="184657" y="32257"/>
                </a:lnTo>
                <a:lnTo>
                  <a:pt x="184784" y="30479"/>
                </a:lnTo>
                <a:lnTo>
                  <a:pt x="184911" y="28828"/>
                </a:lnTo>
                <a:lnTo>
                  <a:pt x="185038" y="27177"/>
                </a:lnTo>
                <a:lnTo>
                  <a:pt x="185165" y="25399"/>
                </a:lnTo>
                <a:lnTo>
                  <a:pt x="185292" y="23748"/>
                </a:lnTo>
                <a:lnTo>
                  <a:pt x="185419" y="21970"/>
                </a:lnTo>
                <a:lnTo>
                  <a:pt x="185546" y="20319"/>
                </a:lnTo>
                <a:lnTo>
                  <a:pt x="185546" y="18668"/>
                </a:lnTo>
                <a:lnTo>
                  <a:pt x="185673" y="16890"/>
                </a:lnTo>
                <a:lnTo>
                  <a:pt x="185673" y="15239"/>
                </a:lnTo>
                <a:lnTo>
                  <a:pt x="185800" y="13588"/>
                </a:lnTo>
                <a:lnTo>
                  <a:pt x="185800" y="11810"/>
                </a:lnTo>
                <a:lnTo>
                  <a:pt x="185927" y="10159"/>
                </a:lnTo>
                <a:lnTo>
                  <a:pt x="185927" y="8508"/>
                </a:lnTo>
                <a:lnTo>
                  <a:pt x="185927" y="6730"/>
                </a:lnTo>
                <a:lnTo>
                  <a:pt x="186054" y="5079"/>
                </a:lnTo>
                <a:lnTo>
                  <a:pt x="186054" y="3428"/>
                </a:lnTo>
                <a:lnTo>
                  <a:pt x="186054" y="1650"/>
                </a:lnTo>
                <a:lnTo>
                  <a:pt x="186054" y="0"/>
                </a:lnTo>
                <a:lnTo>
                  <a:pt x="186562" y="0"/>
                </a:lnTo>
                <a:lnTo>
                  <a:pt x="186562" y="1650"/>
                </a:lnTo>
                <a:lnTo>
                  <a:pt x="186562" y="3428"/>
                </a:lnTo>
                <a:lnTo>
                  <a:pt x="186689" y="5079"/>
                </a:lnTo>
                <a:lnTo>
                  <a:pt x="186689" y="6730"/>
                </a:lnTo>
                <a:lnTo>
                  <a:pt x="186689" y="8508"/>
                </a:lnTo>
                <a:lnTo>
                  <a:pt x="186816" y="10159"/>
                </a:lnTo>
                <a:lnTo>
                  <a:pt x="186816" y="11810"/>
                </a:lnTo>
                <a:lnTo>
                  <a:pt x="186943" y="13588"/>
                </a:lnTo>
                <a:lnTo>
                  <a:pt x="186943" y="15239"/>
                </a:lnTo>
                <a:lnTo>
                  <a:pt x="187070" y="16890"/>
                </a:lnTo>
                <a:lnTo>
                  <a:pt x="187070" y="18668"/>
                </a:lnTo>
                <a:lnTo>
                  <a:pt x="187197" y="20319"/>
                </a:lnTo>
                <a:lnTo>
                  <a:pt x="187324" y="21970"/>
                </a:lnTo>
                <a:lnTo>
                  <a:pt x="187324" y="23748"/>
                </a:lnTo>
                <a:lnTo>
                  <a:pt x="187451" y="25399"/>
                </a:lnTo>
                <a:lnTo>
                  <a:pt x="187578" y="27177"/>
                </a:lnTo>
                <a:lnTo>
                  <a:pt x="187705" y="28828"/>
                </a:lnTo>
                <a:lnTo>
                  <a:pt x="187832" y="30479"/>
                </a:lnTo>
                <a:lnTo>
                  <a:pt x="187959" y="32257"/>
                </a:lnTo>
                <a:lnTo>
                  <a:pt x="188213" y="33908"/>
                </a:lnTo>
                <a:lnTo>
                  <a:pt x="188340" y="35559"/>
                </a:lnTo>
                <a:lnTo>
                  <a:pt x="188594" y="37337"/>
                </a:lnTo>
                <a:lnTo>
                  <a:pt x="188721" y="38988"/>
                </a:lnTo>
                <a:lnTo>
                  <a:pt x="188975" y="40639"/>
                </a:lnTo>
                <a:lnTo>
                  <a:pt x="189229" y="42417"/>
                </a:lnTo>
                <a:lnTo>
                  <a:pt x="189483" y="44068"/>
                </a:lnTo>
                <a:lnTo>
                  <a:pt x="189737" y="45719"/>
                </a:lnTo>
                <a:lnTo>
                  <a:pt x="190118" y="47497"/>
                </a:lnTo>
                <a:lnTo>
                  <a:pt x="190372" y="49148"/>
                </a:lnTo>
                <a:lnTo>
                  <a:pt x="190753" y="50926"/>
                </a:lnTo>
                <a:lnTo>
                  <a:pt x="191134" y="52577"/>
                </a:lnTo>
                <a:lnTo>
                  <a:pt x="191515" y="54228"/>
                </a:lnTo>
                <a:lnTo>
                  <a:pt x="191896" y="56006"/>
                </a:lnTo>
                <a:lnTo>
                  <a:pt x="192404" y="57657"/>
                </a:lnTo>
                <a:lnTo>
                  <a:pt x="192785" y="59308"/>
                </a:lnTo>
                <a:lnTo>
                  <a:pt x="193293" y="61086"/>
                </a:lnTo>
                <a:lnTo>
                  <a:pt x="193928" y="62737"/>
                </a:lnTo>
                <a:lnTo>
                  <a:pt x="194436" y="64388"/>
                </a:lnTo>
                <a:lnTo>
                  <a:pt x="195071" y="66166"/>
                </a:lnTo>
                <a:lnTo>
                  <a:pt x="195706" y="67817"/>
                </a:lnTo>
                <a:lnTo>
                  <a:pt x="196341" y="69595"/>
                </a:lnTo>
                <a:lnTo>
                  <a:pt x="196976" y="71246"/>
                </a:lnTo>
                <a:lnTo>
                  <a:pt x="197738" y="72897"/>
                </a:lnTo>
                <a:lnTo>
                  <a:pt x="198500" y="74675"/>
                </a:lnTo>
                <a:lnTo>
                  <a:pt x="199262" y="76326"/>
                </a:lnTo>
                <a:lnTo>
                  <a:pt x="200151" y="77977"/>
                </a:lnTo>
                <a:lnTo>
                  <a:pt x="201040" y="79755"/>
                </a:lnTo>
                <a:lnTo>
                  <a:pt x="201929" y="81406"/>
                </a:lnTo>
                <a:lnTo>
                  <a:pt x="202818" y="83057"/>
                </a:lnTo>
                <a:lnTo>
                  <a:pt x="203834" y="84835"/>
                </a:lnTo>
                <a:lnTo>
                  <a:pt x="204850" y="86486"/>
                </a:lnTo>
                <a:lnTo>
                  <a:pt x="205866" y="88137"/>
                </a:lnTo>
                <a:lnTo>
                  <a:pt x="206882" y="89915"/>
                </a:lnTo>
                <a:lnTo>
                  <a:pt x="208025" y="91566"/>
                </a:lnTo>
                <a:lnTo>
                  <a:pt x="209168" y="93344"/>
                </a:lnTo>
                <a:lnTo>
                  <a:pt x="210311" y="94995"/>
                </a:lnTo>
                <a:lnTo>
                  <a:pt x="211581" y="96646"/>
                </a:lnTo>
                <a:lnTo>
                  <a:pt x="212851" y="98424"/>
                </a:lnTo>
                <a:lnTo>
                  <a:pt x="214121" y="100075"/>
                </a:lnTo>
                <a:lnTo>
                  <a:pt x="215391" y="101726"/>
                </a:lnTo>
                <a:lnTo>
                  <a:pt x="216661" y="103504"/>
                </a:lnTo>
                <a:lnTo>
                  <a:pt x="218058" y="105155"/>
                </a:lnTo>
                <a:lnTo>
                  <a:pt x="225043" y="113664"/>
                </a:lnTo>
                <a:lnTo>
                  <a:pt x="226440" y="115315"/>
                </a:lnTo>
                <a:lnTo>
                  <a:pt x="227837" y="117093"/>
                </a:lnTo>
                <a:lnTo>
                  <a:pt x="229361" y="118744"/>
                </a:lnTo>
                <a:lnTo>
                  <a:pt x="230758" y="120395"/>
                </a:lnTo>
                <a:lnTo>
                  <a:pt x="232155" y="122173"/>
                </a:lnTo>
                <a:lnTo>
                  <a:pt x="233552" y="123824"/>
                </a:lnTo>
                <a:lnTo>
                  <a:pt x="235076" y="125475"/>
                </a:lnTo>
                <a:lnTo>
                  <a:pt x="236473" y="127253"/>
                </a:lnTo>
                <a:lnTo>
                  <a:pt x="237870" y="128904"/>
                </a:lnTo>
                <a:lnTo>
                  <a:pt x="239267" y="130555"/>
                </a:lnTo>
                <a:lnTo>
                  <a:pt x="240537" y="132333"/>
                </a:lnTo>
                <a:lnTo>
                  <a:pt x="241934" y="133984"/>
                </a:lnTo>
                <a:lnTo>
                  <a:pt x="243204" y="135635"/>
                </a:lnTo>
                <a:lnTo>
                  <a:pt x="244474" y="137413"/>
                </a:lnTo>
                <a:lnTo>
                  <a:pt x="245744" y="139064"/>
                </a:lnTo>
                <a:lnTo>
                  <a:pt x="247014" y="140842"/>
                </a:lnTo>
                <a:lnTo>
                  <a:pt x="248157" y="142493"/>
                </a:lnTo>
                <a:lnTo>
                  <a:pt x="249300" y="144144"/>
                </a:lnTo>
                <a:lnTo>
                  <a:pt x="250316" y="145922"/>
                </a:lnTo>
                <a:lnTo>
                  <a:pt x="251332" y="147573"/>
                </a:lnTo>
                <a:lnTo>
                  <a:pt x="252348" y="149224"/>
                </a:lnTo>
                <a:lnTo>
                  <a:pt x="253364" y="151002"/>
                </a:lnTo>
                <a:lnTo>
                  <a:pt x="254253" y="152653"/>
                </a:lnTo>
                <a:lnTo>
                  <a:pt x="255142" y="154304"/>
                </a:lnTo>
                <a:lnTo>
                  <a:pt x="255904" y="156082"/>
                </a:lnTo>
                <a:lnTo>
                  <a:pt x="256666" y="157733"/>
                </a:lnTo>
                <a:lnTo>
                  <a:pt x="257301" y="159511"/>
                </a:lnTo>
                <a:lnTo>
                  <a:pt x="257936" y="161162"/>
                </a:lnTo>
                <a:lnTo>
                  <a:pt x="258444" y="162813"/>
                </a:lnTo>
                <a:lnTo>
                  <a:pt x="258952" y="164591"/>
                </a:lnTo>
                <a:lnTo>
                  <a:pt x="259460" y="166242"/>
                </a:lnTo>
                <a:lnTo>
                  <a:pt x="259841" y="167893"/>
                </a:lnTo>
                <a:lnTo>
                  <a:pt x="260222" y="169671"/>
                </a:lnTo>
                <a:lnTo>
                  <a:pt x="260476" y="171322"/>
                </a:lnTo>
                <a:lnTo>
                  <a:pt x="260730" y="172973"/>
                </a:lnTo>
                <a:lnTo>
                  <a:pt x="260857" y="174751"/>
                </a:lnTo>
                <a:lnTo>
                  <a:pt x="260984" y="176402"/>
                </a:lnTo>
                <a:lnTo>
                  <a:pt x="261111" y="178053"/>
                </a:lnTo>
                <a:lnTo>
                  <a:pt x="261111" y="179831"/>
                </a:lnTo>
                <a:lnTo>
                  <a:pt x="261111" y="181482"/>
                </a:lnTo>
                <a:lnTo>
                  <a:pt x="260984" y="183260"/>
                </a:lnTo>
                <a:lnTo>
                  <a:pt x="260857" y="184911"/>
                </a:lnTo>
                <a:lnTo>
                  <a:pt x="260603" y="186562"/>
                </a:lnTo>
                <a:lnTo>
                  <a:pt x="260476" y="188340"/>
                </a:lnTo>
                <a:lnTo>
                  <a:pt x="260222" y="189991"/>
                </a:lnTo>
                <a:lnTo>
                  <a:pt x="259841" y="191642"/>
                </a:lnTo>
                <a:lnTo>
                  <a:pt x="259460" y="193420"/>
                </a:lnTo>
                <a:lnTo>
                  <a:pt x="259079" y="195071"/>
                </a:lnTo>
                <a:lnTo>
                  <a:pt x="258698" y="196722"/>
                </a:lnTo>
                <a:lnTo>
                  <a:pt x="258317" y="198500"/>
                </a:lnTo>
                <a:lnTo>
                  <a:pt x="257809" y="200151"/>
                </a:lnTo>
                <a:lnTo>
                  <a:pt x="257301" y="201802"/>
                </a:lnTo>
                <a:lnTo>
                  <a:pt x="256794" y="203580"/>
                </a:lnTo>
                <a:lnTo>
                  <a:pt x="256158" y="205231"/>
                </a:lnTo>
                <a:lnTo>
                  <a:pt x="255650" y="207009"/>
                </a:lnTo>
                <a:lnTo>
                  <a:pt x="255015" y="208660"/>
                </a:lnTo>
                <a:lnTo>
                  <a:pt x="254380" y="210311"/>
                </a:lnTo>
                <a:lnTo>
                  <a:pt x="253745" y="212089"/>
                </a:lnTo>
                <a:lnTo>
                  <a:pt x="253110" y="213740"/>
                </a:lnTo>
                <a:lnTo>
                  <a:pt x="252475" y="215391"/>
                </a:lnTo>
                <a:lnTo>
                  <a:pt x="251840" y="217169"/>
                </a:lnTo>
                <a:lnTo>
                  <a:pt x="251205" y="218820"/>
                </a:lnTo>
                <a:lnTo>
                  <a:pt x="250443" y="220471"/>
                </a:lnTo>
                <a:lnTo>
                  <a:pt x="249808" y="222249"/>
                </a:lnTo>
                <a:lnTo>
                  <a:pt x="249173" y="223900"/>
                </a:lnTo>
                <a:lnTo>
                  <a:pt x="248538" y="225678"/>
                </a:lnTo>
                <a:lnTo>
                  <a:pt x="247776" y="227329"/>
                </a:lnTo>
                <a:lnTo>
                  <a:pt x="247141" y="228980"/>
                </a:lnTo>
                <a:lnTo>
                  <a:pt x="246506" y="230758"/>
                </a:lnTo>
                <a:lnTo>
                  <a:pt x="245871" y="232409"/>
                </a:lnTo>
                <a:lnTo>
                  <a:pt x="245236" y="234060"/>
                </a:lnTo>
                <a:lnTo>
                  <a:pt x="244601" y="235838"/>
                </a:lnTo>
                <a:lnTo>
                  <a:pt x="244094" y="237489"/>
                </a:lnTo>
                <a:lnTo>
                  <a:pt x="243458" y="239140"/>
                </a:lnTo>
                <a:lnTo>
                  <a:pt x="242950" y="240918"/>
                </a:lnTo>
                <a:lnTo>
                  <a:pt x="242315" y="242569"/>
                </a:lnTo>
                <a:lnTo>
                  <a:pt x="241807" y="244220"/>
                </a:lnTo>
                <a:lnTo>
                  <a:pt x="241426" y="245998"/>
                </a:lnTo>
                <a:lnTo>
                  <a:pt x="240918" y="247649"/>
                </a:lnTo>
                <a:lnTo>
                  <a:pt x="240537" y="249427"/>
                </a:lnTo>
                <a:lnTo>
                  <a:pt x="240029" y="251078"/>
                </a:lnTo>
                <a:lnTo>
                  <a:pt x="239775" y="252729"/>
                </a:lnTo>
                <a:lnTo>
                  <a:pt x="239394" y="254507"/>
                </a:lnTo>
                <a:lnTo>
                  <a:pt x="239140" y="256158"/>
                </a:lnTo>
                <a:lnTo>
                  <a:pt x="238886" y="257809"/>
                </a:lnTo>
                <a:lnTo>
                  <a:pt x="238632" y="259587"/>
                </a:lnTo>
                <a:lnTo>
                  <a:pt x="238505" y="261238"/>
                </a:lnTo>
                <a:lnTo>
                  <a:pt x="238378" y="262889"/>
                </a:lnTo>
                <a:lnTo>
                  <a:pt x="238378" y="264667"/>
                </a:lnTo>
                <a:lnTo>
                  <a:pt x="238378" y="266318"/>
                </a:lnTo>
                <a:lnTo>
                  <a:pt x="238378" y="267969"/>
                </a:lnTo>
                <a:lnTo>
                  <a:pt x="238505" y="269747"/>
                </a:lnTo>
                <a:lnTo>
                  <a:pt x="238632" y="271398"/>
                </a:lnTo>
                <a:lnTo>
                  <a:pt x="238886" y="273176"/>
                </a:lnTo>
                <a:lnTo>
                  <a:pt x="239140" y="274827"/>
                </a:lnTo>
                <a:lnTo>
                  <a:pt x="239394" y="276478"/>
                </a:lnTo>
                <a:lnTo>
                  <a:pt x="244347" y="290067"/>
                </a:lnTo>
                <a:lnTo>
                  <a:pt x="245236" y="291718"/>
                </a:lnTo>
                <a:lnTo>
                  <a:pt x="246252" y="293496"/>
                </a:lnTo>
                <a:lnTo>
                  <a:pt x="247269" y="295147"/>
                </a:lnTo>
                <a:lnTo>
                  <a:pt x="248411" y="296925"/>
                </a:lnTo>
                <a:lnTo>
                  <a:pt x="249554" y="298576"/>
                </a:lnTo>
                <a:lnTo>
                  <a:pt x="250697" y="300227"/>
                </a:lnTo>
                <a:lnTo>
                  <a:pt x="252094" y="302005"/>
                </a:lnTo>
                <a:lnTo>
                  <a:pt x="253364" y="303656"/>
                </a:lnTo>
                <a:lnTo>
                  <a:pt x="254761" y="305307"/>
                </a:lnTo>
                <a:lnTo>
                  <a:pt x="256285" y="307085"/>
                </a:lnTo>
                <a:lnTo>
                  <a:pt x="257809" y="308736"/>
                </a:lnTo>
                <a:lnTo>
                  <a:pt x="259460" y="310387"/>
                </a:lnTo>
                <a:lnTo>
                  <a:pt x="260984" y="312165"/>
                </a:lnTo>
                <a:lnTo>
                  <a:pt x="262763" y="313816"/>
                </a:lnTo>
                <a:lnTo>
                  <a:pt x="264541" y="315594"/>
                </a:lnTo>
                <a:lnTo>
                  <a:pt x="266318" y="317245"/>
                </a:lnTo>
                <a:lnTo>
                  <a:pt x="268096" y="318896"/>
                </a:lnTo>
                <a:lnTo>
                  <a:pt x="270002" y="320674"/>
                </a:lnTo>
                <a:lnTo>
                  <a:pt x="271906" y="322325"/>
                </a:lnTo>
                <a:lnTo>
                  <a:pt x="273811" y="323976"/>
                </a:lnTo>
                <a:lnTo>
                  <a:pt x="275716" y="325754"/>
                </a:lnTo>
                <a:lnTo>
                  <a:pt x="277748" y="327405"/>
                </a:lnTo>
                <a:lnTo>
                  <a:pt x="279780" y="329056"/>
                </a:lnTo>
                <a:lnTo>
                  <a:pt x="281813" y="330834"/>
                </a:lnTo>
                <a:lnTo>
                  <a:pt x="283971" y="332485"/>
                </a:lnTo>
                <a:lnTo>
                  <a:pt x="286003" y="334136"/>
                </a:lnTo>
                <a:lnTo>
                  <a:pt x="288163" y="335914"/>
                </a:lnTo>
                <a:lnTo>
                  <a:pt x="290321" y="337565"/>
                </a:lnTo>
                <a:lnTo>
                  <a:pt x="292480" y="339343"/>
                </a:lnTo>
                <a:lnTo>
                  <a:pt x="294513" y="340994"/>
                </a:lnTo>
                <a:lnTo>
                  <a:pt x="296671" y="342645"/>
                </a:lnTo>
                <a:lnTo>
                  <a:pt x="298830" y="344423"/>
                </a:lnTo>
                <a:lnTo>
                  <a:pt x="300989" y="346074"/>
                </a:lnTo>
                <a:lnTo>
                  <a:pt x="303148" y="347725"/>
                </a:lnTo>
                <a:lnTo>
                  <a:pt x="305308" y="349503"/>
                </a:lnTo>
                <a:lnTo>
                  <a:pt x="307466" y="351154"/>
                </a:lnTo>
                <a:lnTo>
                  <a:pt x="309498" y="352805"/>
                </a:lnTo>
                <a:lnTo>
                  <a:pt x="311658" y="354583"/>
                </a:lnTo>
                <a:lnTo>
                  <a:pt x="313816" y="356234"/>
                </a:lnTo>
                <a:lnTo>
                  <a:pt x="315848" y="357885"/>
                </a:lnTo>
                <a:lnTo>
                  <a:pt x="317880" y="359663"/>
                </a:lnTo>
                <a:lnTo>
                  <a:pt x="320039" y="361314"/>
                </a:lnTo>
                <a:lnTo>
                  <a:pt x="322071" y="363092"/>
                </a:lnTo>
                <a:lnTo>
                  <a:pt x="323977" y="364743"/>
                </a:lnTo>
                <a:lnTo>
                  <a:pt x="326008" y="366394"/>
                </a:lnTo>
                <a:lnTo>
                  <a:pt x="327913" y="368172"/>
                </a:lnTo>
                <a:lnTo>
                  <a:pt x="329945" y="369823"/>
                </a:lnTo>
                <a:lnTo>
                  <a:pt x="331850" y="371474"/>
                </a:lnTo>
                <a:lnTo>
                  <a:pt x="333755" y="373252"/>
                </a:lnTo>
                <a:lnTo>
                  <a:pt x="335533" y="374903"/>
                </a:lnTo>
                <a:lnTo>
                  <a:pt x="337438" y="376554"/>
                </a:lnTo>
                <a:lnTo>
                  <a:pt x="339216" y="378332"/>
                </a:lnTo>
                <a:lnTo>
                  <a:pt x="340994" y="379983"/>
                </a:lnTo>
                <a:lnTo>
                  <a:pt x="342772" y="381761"/>
                </a:lnTo>
                <a:lnTo>
                  <a:pt x="344423" y="383412"/>
                </a:lnTo>
                <a:lnTo>
                  <a:pt x="346074" y="385063"/>
                </a:lnTo>
                <a:lnTo>
                  <a:pt x="347725" y="386841"/>
                </a:lnTo>
                <a:lnTo>
                  <a:pt x="349377" y="388492"/>
                </a:lnTo>
                <a:lnTo>
                  <a:pt x="350900" y="390143"/>
                </a:lnTo>
                <a:lnTo>
                  <a:pt x="352424" y="391921"/>
                </a:lnTo>
                <a:lnTo>
                  <a:pt x="353948" y="393572"/>
                </a:lnTo>
                <a:lnTo>
                  <a:pt x="355345" y="395223"/>
                </a:lnTo>
                <a:lnTo>
                  <a:pt x="356742" y="397001"/>
                </a:lnTo>
                <a:lnTo>
                  <a:pt x="358139" y="398652"/>
                </a:lnTo>
                <a:lnTo>
                  <a:pt x="359409" y="400303"/>
                </a:lnTo>
                <a:lnTo>
                  <a:pt x="360680" y="402081"/>
                </a:lnTo>
                <a:lnTo>
                  <a:pt x="361822" y="403732"/>
                </a:lnTo>
                <a:lnTo>
                  <a:pt x="362966" y="405510"/>
                </a:lnTo>
                <a:lnTo>
                  <a:pt x="364108" y="407161"/>
                </a:lnTo>
                <a:lnTo>
                  <a:pt x="365124" y="408812"/>
                </a:lnTo>
                <a:lnTo>
                  <a:pt x="366141" y="410590"/>
                </a:lnTo>
                <a:lnTo>
                  <a:pt x="367030" y="412241"/>
                </a:lnTo>
                <a:lnTo>
                  <a:pt x="367919" y="413892"/>
                </a:lnTo>
                <a:lnTo>
                  <a:pt x="368680" y="415670"/>
                </a:lnTo>
                <a:lnTo>
                  <a:pt x="369442" y="417321"/>
                </a:lnTo>
                <a:lnTo>
                  <a:pt x="370077" y="418972"/>
                </a:lnTo>
                <a:lnTo>
                  <a:pt x="372617" y="430910"/>
                </a:lnTo>
                <a:lnTo>
                  <a:pt x="372617" y="432561"/>
                </a:lnTo>
                <a:lnTo>
                  <a:pt x="372617" y="434339"/>
                </a:lnTo>
                <a:lnTo>
                  <a:pt x="372491" y="435990"/>
                </a:lnTo>
                <a:lnTo>
                  <a:pt x="372236" y="437641"/>
                </a:lnTo>
                <a:lnTo>
                  <a:pt x="371983" y="439419"/>
                </a:lnTo>
                <a:lnTo>
                  <a:pt x="371602" y="441070"/>
                </a:lnTo>
                <a:lnTo>
                  <a:pt x="371094" y="442721"/>
                </a:lnTo>
                <a:lnTo>
                  <a:pt x="370585" y="444499"/>
                </a:lnTo>
                <a:lnTo>
                  <a:pt x="369950" y="446150"/>
                </a:lnTo>
                <a:lnTo>
                  <a:pt x="369188" y="447801"/>
                </a:lnTo>
                <a:lnTo>
                  <a:pt x="368427" y="449579"/>
                </a:lnTo>
                <a:lnTo>
                  <a:pt x="367538" y="451230"/>
                </a:lnTo>
                <a:lnTo>
                  <a:pt x="366521" y="453008"/>
                </a:lnTo>
                <a:lnTo>
                  <a:pt x="365505" y="454659"/>
                </a:lnTo>
                <a:lnTo>
                  <a:pt x="364363" y="456310"/>
                </a:lnTo>
                <a:lnTo>
                  <a:pt x="363219" y="458088"/>
                </a:lnTo>
                <a:lnTo>
                  <a:pt x="361949" y="459739"/>
                </a:lnTo>
                <a:lnTo>
                  <a:pt x="360680" y="461390"/>
                </a:lnTo>
                <a:lnTo>
                  <a:pt x="359283" y="463168"/>
                </a:lnTo>
                <a:lnTo>
                  <a:pt x="357885" y="464819"/>
                </a:lnTo>
                <a:lnTo>
                  <a:pt x="356361" y="466470"/>
                </a:lnTo>
                <a:lnTo>
                  <a:pt x="354838" y="468248"/>
                </a:lnTo>
                <a:lnTo>
                  <a:pt x="353186" y="469899"/>
                </a:lnTo>
                <a:lnTo>
                  <a:pt x="351535" y="471677"/>
                </a:lnTo>
                <a:lnTo>
                  <a:pt x="349884" y="473328"/>
                </a:lnTo>
                <a:lnTo>
                  <a:pt x="348106" y="474979"/>
                </a:lnTo>
                <a:lnTo>
                  <a:pt x="346328" y="476757"/>
                </a:lnTo>
                <a:lnTo>
                  <a:pt x="344423" y="478408"/>
                </a:lnTo>
                <a:lnTo>
                  <a:pt x="342645" y="480059"/>
                </a:lnTo>
                <a:lnTo>
                  <a:pt x="340741" y="481837"/>
                </a:lnTo>
                <a:lnTo>
                  <a:pt x="338835" y="483488"/>
                </a:lnTo>
                <a:lnTo>
                  <a:pt x="336930" y="485139"/>
                </a:lnTo>
                <a:lnTo>
                  <a:pt x="334898" y="486917"/>
                </a:lnTo>
                <a:lnTo>
                  <a:pt x="332994" y="488568"/>
                </a:lnTo>
                <a:lnTo>
                  <a:pt x="331088" y="490219"/>
                </a:lnTo>
                <a:lnTo>
                  <a:pt x="329056" y="491997"/>
                </a:lnTo>
                <a:lnTo>
                  <a:pt x="327024" y="493648"/>
                </a:lnTo>
                <a:lnTo>
                  <a:pt x="325119" y="495426"/>
                </a:lnTo>
                <a:lnTo>
                  <a:pt x="323088" y="497077"/>
                </a:lnTo>
                <a:lnTo>
                  <a:pt x="321055" y="498728"/>
                </a:lnTo>
                <a:lnTo>
                  <a:pt x="319150" y="500506"/>
                </a:lnTo>
                <a:lnTo>
                  <a:pt x="317119" y="502157"/>
                </a:lnTo>
                <a:lnTo>
                  <a:pt x="315213" y="503808"/>
                </a:lnTo>
                <a:lnTo>
                  <a:pt x="313181" y="505586"/>
                </a:lnTo>
                <a:lnTo>
                  <a:pt x="311277" y="507237"/>
                </a:lnTo>
                <a:lnTo>
                  <a:pt x="309371" y="508888"/>
                </a:lnTo>
                <a:lnTo>
                  <a:pt x="307466" y="510666"/>
                </a:lnTo>
                <a:lnTo>
                  <a:pt x="305561" y="512317"/>
                </a:lnTo>
                <a:lnTo>
                  <a:pt x="303656" y="513968"/>
                </a:lnTo>
                <a:lnTo>
                  <a:pt x="301752" y="515746"/>
                </a:lnTo>
                <a:lnTo>
                  <a:pt x="299973" y="517397"/>
                </a:lnTo>
                <a:lnTo>
                  <a:pt x="298195" y="519175"/>
                </a:lnTo>
                <a:lnTo>
                  <a:pt x="296417" y="520826"/>
                </a:lnTo>
                <a:lnTo>
                  <a:pt x="294639" y="522477"/>
                </a:lnTo>
                <a:lnTo>
                  <a:pt x="292861" y="524255"/>
                </a:lnTo>
                <a:lnTo>
                  <a:pt x="291210" y="525906"/>
                </a:lnTo>
                <a:lnTo>
                  <a:pt x="289433" y="527557"/>
                </a:lnTo>
                <a:lnTo>
                  <a:pt x="287781" y="529335"/>
                </a:lnTo>
                <a:lnTo>
                  <a:pt x="286130" y="530986"/>
                </a:lnTo>
                <a:lnTo>
                  <a:pt x="284606" y="532637"/>
                </a:lnTo>
                <a:lnTo>
                  <a:pt x="282955" y="534415"/>
                </a:lnTo>
                <a:lnTo>
                  <a:pt x="281431" y="536066"/>
                </a:lnTo>
                <a:lnTo>
                  <a:pt x="279907" y="537844"/>
                </a:lnTo>
                <a:lnTo>
                  <a:pt x="278383" y="539495"/>
                </a:lnTo>
                <a:lnTo>
                  <a:pt x="276986" y="541146"/>
                </a:lnTo>
                <a:lnTo>
                  <a:pt x="275463" y="542924"/>
                </a:lnTo>
                <a:lnTo>
                  <a:pt x="274066" y="544576"/>
                </a:lnTo>
                <a:lnTo>
                  <a:pt x="272669" y="546226"/>
                </a:lnTo>
                <a:lnTo>
                  <a:pt x="271271" y="548004"/>
                </a:lnTo>
                <a:lnTo>
                  <a:pt x="269874" y="549655"/>
                </a:lnTo>
                <a:lnTo>
                  <a:pt x="268605" y="551306"/>
                </a:lnTo>
                <a:lnTo>
                  <a:pt x="267207" y="553084"/>
                </a:lnTo>
                <a:lnTo>
                  <a:pt x="265938" y="554735"/>
                </a:lnTo>
                <a:lnTo>
                  <a:pt x="264667" y="556386"/>
                </a:lnTo>
                <a:lnTo>
                  <a:pt x="263397" y="558164"/>
                </a:lnTo>
                <a:lnTo>
                  <a:pt x="262127" y="559815"/>
                </a:lnTo>
                <a:lnTo>
                  <a:pt x="260857" y="561593"/>
                </a:lnTo>
                <a:lnTo>
                  <a:pt x="259714" y="563244"/>
                </a:lnTo>
                <a:lnTo>
                  <a:pt x="258444" y="564895"/>
                </a:lnTo>
                <a:lnTo>
                  <a:pt x="257301" y="566673"/>
                </a:lnTo>
                <a:lnTo>
                  <a:pt x="256158" y="568324"/>
                </a:lnTo>
                <a:lnTo>
                  <a:pt x="254888" y="569976"/>
                </a:lnTo>
                <a:lnTo>
                  <a:pt x="253745" y="571754"/>
                </a:lnTo>
                <a:lnTo>
                  <a:pt x="252602" y="573404"/>
                </a:lnTo>
                <a:lnTo>
                  <a:pt x="251459" y="575055"/>
                </a:lnTo>
                <a:lnTo>
                  <a:pt x="250316" y="576833"/>
                </a:lnTo>
                <a:lnTo>
                  <a:pt x="249173" y="578484"/>
                </a:lnTo>
                <a:lnTo>
                  <a:pt x="248030" y="580135"/>
                </a:lnTo>
                <a:lnTo>
                  <a:pt x="247014" y="581913"/>
                </a:lnTo>
                <a:lnTo>
                  <a:pt x="245871" y="583564"/>
                </a:lnTo>
                <a:lnTo>
                  <a:pt x="244728" y="585342"/>
                </a:lnTo>
                <a:lnTo>
                  <a:pt x="243585" y="586993"/>
                </a:lnTo>
                <a:lnTo>
                  <a:pt x="242442" y="588644"/>
                </a:lnTo>
                <a:lnTo>
                  <a:pt x="241426" y="590422"/>
                </a:lnTo>
                <a:lnTo>
                  <a:pt x="240283" y="592073"/>
                </a:lnTo>
                <a:lnTo>
                  <a:pt x="239140" y="593724"/>
                </a:lnTo>
                <a:lnTo>
                  <a:pt x="237997" y="595502"/>
                </a:lnTo>
                <a:lnTo>
                  <a:pt x="236981" y="597154"/>
                </a:lnTo>
                <a:lnTo>
                  <a:pt x="235838" y="598804"/>
                </a:lnTo>
                <a:lnTo>
                  <a:pt x="234695" y="600582"/>
                </a:lnTo>
                <a:lnTo>
                  <a:pt x="233552" y="602233"/>
                </a:lnTo>
                <a:lnTo>
                  <a:pt x="232536" y="604011"/>
                </a:lnTo>
                <a:lnTo>
                  <a:pt x="231393" y="605662"/>
                </a:lnTo>
                <a:lnTo>
                  <a:pt x="230250" y="607313"/>
                </a:lnTo>
                <a:lnTo>
                  <a:pt x="229234" y="609091"/>
                </a:lnTo>
                <a:lnTo>
                  <a:pt x="228091" y="610742"/>
                </a:lnTo>
                <a:lnTo>
                  <a:pt x="227075" y="612393"/>
                </a:lnTo>
                <a:lnTo>
                  <a:pt x="225932" y="614171"/>
                </a:lnTo>
                <a:lnTo>
                  <a:pt x="224916" y="615822"/>
                </a:lnTo>
                <a:lnTo>
                  <a:pt x="223773" y="617473"/>
                </a:lnTo>
                <a:lnTo>
                  <a:pt x="222757" y="619251"/>
                </a:lnTo>
                <a:lnTo>
                  <a:pt x="221741" y="620902"/>
                </a:lnTo>
                <a:lnTo>
                  <a:pt x="220725" y="622554"/>
                </a:lnTo>
                <a:lnTo>
                  <a:pt x="219582" y="624331"/>
                </a:lnTo>
                <a:lnTo>
                  <a:pt x="218693" y="625982"/>
                </a:lnTo>
                <a:lnTo>
                  <a:pt x="217677" y="627760"/>
                </a:lnTo>
                <a:lnTo>
                  <a:pt x="216661" y="629411"/>
                </a:lnTo>
                <a:lnTo>
                  <a:pt x="215645" y="631062"/>
                </a:lnTo>
                <a:lnTo>
                  <a:pt x="214756" y="632840"/>
                </a:lnTo>
                <a:lnTo>
                  <a:pt x="213867" y="634491"/>
                </a:lnTo>
                <a:lnTo>
                  <a:pt x="212978" y="636142"/>
                </a:lnTo>
                <a:lnTo>
                  <a:pt x="212089" y="637920"/>
                </a:lnTo>
                <a:lnTo>
                  <a:pt x="211200" y="639571"/>
                </a:lnTo>
                <a:lnTo>
                  <a:pt x="210438" y="641222"/>
                </a:lnTo>
                <a:lnTo>
                  <a:pt x="209549" y="643001"/>
                </a:lnTo>
                <a:lnTo>
                  <a:pt x="208787" y="644651"/>
                </a:lnTo>
                <a:lnTo>
                  <a:pt x="208025" y="646302"/>
                </a:lnTo>
                <a:lnTo>
                  <a:pt x="207390" y="648080"/>
                </a:lnTo>
                <a:lnTo>
                  <a:pt x="206628" y="649731"/>
                </a:lnTo>
                <a:lnTo>
                  <a:pt x="205993" y="651509"/>
                </a:lnTo>
                <a:lnTo>
                  <a:pt x="205358" y="653160"/>
                </a:lnTo>
                <a:lnTo>
                  <a:pt x="204850" y="654811"/>
                </a:lnTo>
                <a:lnTo>
                  <a:pt x="204215" y="656589"/>
                </a:lnTo>
                <a:lnTo>
                  <a:pt x="203707" y="658240"/>
                </a:lnTo>
                <a:lnTo>
                  <a:pt x="203199" y="659891"/>
                </a:lnTo>
                <a:lnTo>
                  <a:pt x="202818" y="661669"/>
                </a:lnTo>
                <a:lnTo>
                  <a:pt x="202310" y="663320"/>
                </a:lnTo>
                <a:lnTo>
                  <a:pt x="201929" y="664971"/>
                </a:lnTo>
                <a:lnTo>
                  <a:pt x="201675" y="666749"/>
                </a:lnTo>
                <a:lnTo>
                  <a:pt x="201294" y="668400"/>
                </a:lnTo>
                <a:lnTo>
                  <a:pt x="201040" y="670051"/>
                </a:lnTo>
                <a:lnTo>
                  <a:pt x="200786" y="671829"/>
                </a:lnTo>
                <a:lnTo>
                  <a:pt x="200532" y="673480"/>
                </a:lnTo>
                <a:lnTo>
                  <a:pt x="200278" y="675258"/>
                </a:lnTo>
                <a:lnTo>
                  <a:pt x="200151" y="676909"/>
                </a:lnTo>
                <a:lnTo>
                  <a:pt x="200024" y="678560"/>
                </a:lnTo>
                <a:lnTo>
                  <a:pt x="199897" y="680338"/>
                </a:lnTo>
                <a:lnTo>
                  <a:pt x="199770" y="681989"/>
                </a:lnTo>
                <a:lnTo>
                  <a:pt x="199643" y="683640"/>
                </a:lnTo>
                <a:lnTo>
                  <a:pt x="199643" y="685418"/>
                </a:lnTo>
                <a:lnTo>
                  <a:pt x="199516" y="687069"/>
                </a:lnTo>
                <a:lnTo>
                  <a:pt x="199516" y="688720"/>
                </a:lnTo>
                <a:lnTo>
                  <a:pt x="199516" y="690498"/>
                </a:lnTo>
                <a:lnTo>
                  <a:pt x="199643" y="692149"/>
                </a:lnTo>
                <a:lnTo>
                  <a:pt x="199643" y="693927"/>
                </a:lnTo>
                <a:lnTo>
                  <a:pt x="199643" y="695578"/>
                </a:lnTo>
                <a:lnTo>
                  <a:pt x="199770" y="697229"/>
                </a:lnTo>
                <a:lnTo>
                  <a:pt x="199770" y="699007"/>
                </a:lnTo>
                <a:lnTo>
                  <a:pt x="199897" y="700658"/>
                </a:lnTo>
                <a:lnTo>
                  <a:pt x="199897" y="702309"/>
                </a:lnTo>
                <a:lnTo>
                  <a:pt x="200024" y="704087"/>
                </a:lnTo>
                <a:lnTo>
                  <a:pt x="200151" y="705738"/>
                </a:lnTo>
                <a:lnTo>
                  <a:pt x="200151" y="707389"/>
                </a:lnTo>
                <a:lnTo>
                  <a:pt x="200278" y="709167"/>
                </a:lnTo>
                <a:lnTo>
                  <a:pt x="200405" y="710818"/>
                </a:lnTo>
                <a:lnTo>
                  <a:pt x="200405" y="712469"/>
                </a:lnTo>
                <a:lnTo>
                  <a:pt x="200532" y="714247"/>
                </a:lnTo>
                <a:lnTo>
                  <a:pt x="200659" y="715898"/>
                </a:lnTo>
                <a:lnTo>
                  <a:pt x="200659" y="717676"/>
                </a:lnTo>
                <a:lnTo>
                  <a:pt x="200786" y="719327"/>
                </a:lnTo>
                <a:lnTo>
                  <a:pt x="200786" y="731138"/>
                </a:lnTo>
                <a:lnTo>
                  <a:pt x="200659" y="732916"/>
                </a:lnTo>
                <a:lnTo>
                  <a:pt x="200659" y="734567"/>
                </a:lnTo>
                <a:lnTo>
                  <a:pt x="200532" y="736218"/>
                </a:lnTo>
                <a:lnTo>
                  <a:pt x="200405" y="737996"/>
                </a:lnTo>
                <a:lnTo>
                  <a:pt x="200405" y="739647"/>
                </a:lnTo>
                <a:lnTo>
                  <a:pt x="200151" y="741425"/>
                </a:lnTo>
                <a:lnTo>
                  <a:pt x="200024" y="743076"/>
                </a:lnTo>
                <a:lnTo>
                  <a:pt x="199897" y="744727"/>
                </a:lnTo>
                <a:lnTo>
                  <a:pt x="199770" y="746505"/>
                </a:lnTo>
                <a:lnTo>
                  <a:pt x="199516" y="748156"/>
                </a:lnTo>
                <a:lnTo>
                  <a:pt x="199389" y="749807"/>
                </a:lnTo>
                <a:lnTo>
                  <a:pt x="199135" y="751585"/>
                </a:lnTo>
                <a:lnTo>
                  <a:pt x="198881" y="753236"/>
                </a:lnTo>
                <a:lnTo>
                  <a:pt x="198627" y="754887"/>
                </a:lnTo>
                <a:lnTo>
                  <a:pt x="198373" y="756665"/>
                </a:lnTo>
                <a:lnTo>
                  <a:pt x="198119" y="758316"/>
                </a:lnTo>
                <a:lnTo>
                  <a:pt x="197865" y="760094"/>
                </a:lnTo>
                <a:lnTo>
                  <a:pt x="197611" y="761745"/>
                </a:lnTo>
                <a:lnTo>
                  <a:pt x="197230" y="763396"/>
                </a:lnTo>
                <a:lnTo>
                  <a:pt x="196976" y="765174"/>
                </a:lnTo>
                <a:lnTo>
                  <a:pt x="196722" y="766825"/>
                </a:lnTo>
                <a:lnTo>
                  <a:pt x="196341" y="768476"/>
                </a:lnTo>
                <a:lnTo>
                  <a:pt x="196087" y="770254"/>
                </a:lnTo>
                <a:lnTo>
                  <a:pt x="195706" y="771905"/>
                </a:lnTo>
                <a:lnTo>
                  <a:pt x="195452" y="773556"/>
                </a:lnTo>
                <a:lnTo>
                  <a:pt x="195071" y="775334"/>
                </a:lnTo>
                <a:lnTo>
                  <a:pt x="194817" y="776985"/>
                </a:lnTo>
                <a:lnTo>
                  <a:pt x="194436" y="778636"/>
                </a:lnTo>
                <a:lnTo>
                  <a:pt x="194182" y="780414"/>
                </a:lnTo>
                <a:lnTo>
                  <a:pt x="193801" y="782065"/>
                </a:lnTo>
                <a:lnTo>
                  <a:pt x="193547" y="783843"/>
                </a:lnTo>
                <a:lnTo>
                  <a:pt x="193166" y="785494"/>
                </a:lnTo>
                <a:lnTo>
                  <a:pt x="192912" y="787145"/>
                </a:lnTo>
                <a:lnTo>
                  <a:pt x="192531" y="788923"/>
                </a:lnTo>
                <a:lnTo>
                  <a:pt x="192277" y="790574"/>
                </a:lnTo>
                <a:lnTo>
                  <a:pt x="192023" y="792225"/>
                </a:lnTo>
                <a:lnTo>
                  <a:pt x="191769" y="794003"/>
                </a:lnTo>
                <a:lnTo>
                  <a:pt x="191388" y="795654"/>
                </a:lnTo>
                <a:lnTo>
                  <a:pt x="191134" y="797305"/>
                </a:lnTo>
                <a:lnTo>
                  <a:pt x="190880" y="799083"/>
                </a:lnTo>
                <a:lnTo>
                  <a:pt x="190626" y="800734"/>
                </a:lnTo>
                <a:lnTo>
                  <a:pt x="190372" y="802385"/>
                </a:lnTo>
                <a:lnTo>
                  <a:pt x="190118" y="804163"/>
                </a:lnTo>
                <a:lnTo>
                  <a:pt x="189991" y="805814"/>
                </a:lnTo>
                <a:lnTo>
                  <a:pt x="189737" y="807592"/>
                </a:lnTo>
                <a:lnTo>
                  <a:pt x="189483" y="809243"/>
                </a:lnTo>
                <a:lnTo>
                  <a:pt x="189356" y="810894"/>
                </a:lnTo>
                <a:lnTo>
                  <a:pt x="189102" y="812672"/>
                </a:lnTo>
                <a:lnTo>
                  <a:pt x="188975" y="814323"/>
                </a:lnTo>
                <a:lnTo>
                  <a:pt x="188721" y="815974"/>
                </a:lnTo>
                <a:lnTo>
                  <a:pt x="188594" y="817752"/>
                </a:lnTo>
                <a:lnTo>
                  <a:pt x="188467" y="819404"/>
                </a:lnTo>
                <a:lnTo>
                  <a:pt x="188340" y="821054"/>
                </a:lnTo>
                <a:lnTo>
                  <a:pt x="188213" y="822832"/>
                </a:lnTo>
                <a:lnTo>
                  <a:pt x="187959" y="824483"/>
                </a:lnTo>
                <a:lnTo>
                  <a:pt x="187832" y="826135"/>
                </a:lnTo>
                <a:lnTo>
                  <a:pt x="187832" y="827913"/>
                </a:lnTo>
                <a:lnTo>
                  <a:pt x="187705" y="829563"/>
                </a:lnTo>
                <a:lnTo>
                  <a:pt x="187578" y="831341"/>
                </a:lnTo>
                <a:lnTo>
                  <a:pt x="187451" y="832992"/>
                </a:lnTo>
                <a:lnTo>
                  <a:pt x="187324" y="834643"/>
                </a:lnTo>
                <a:lnTo>
                  <a:pt x="187324" y="836421"/>
                </a:lnTo>
                <a:lnTo>
                  <a:pt x="187197" y="838072"/>
                </a:lnTo>
                <a:lnTo>
                  <a:pt x="187070" y="839723"/>
                </a:lnTo>
                <a:lnTo>
                  <a:pt x="187070" y="841501"/>
                </a:lnTo>
                <a:lnTo>
                  <a:pt x="186943" y="843152"/>
                </a:lnTo>
                <a:lnTo>
                  <a:pt x="186943" y="844804"/>
                </a:lnTo>
                <a:lnTo>
                  <a:pt x="186943" y="846582"/>
                </a:lnTo>
                <a:lnTo>
                  <a:pt x="186816" y="848232"/>
                </a:lnTo>
                <a:lnTo>
                  <a:pt x="186816" y="850010"/>
                </a:lnTo>
                <a:lnTo>
                  <a:pt x="186689" y="851661"/>
                </a:lnTo>
                <a:lnTo>
                  <a:pt x="186689" y="853313"/>
                </a:lnTo>
                <a:lnTo>
                  <a:pt x="186689" y="855090"/>
                </a:lnTo>
                <a:lnTo>
                  <a:pt x="186689" y="856741"/>
                </a:lnTo>
                <a:lnTo>
                  <a:pt x="186562" y="858392"/>
                </a:lnTo>
                <a:lnTo>
                  <a:pt x="186562" y="860170"/>
                </a:lnTo>
                <a:lnTo>
                  <a:pt x="186562" y="861821"/>
                </a:lnTo>
                <a:lnTo>
                  <a:pt x="186562" y="863472"/>
                </a:lnTo>
                <a:lnTo>
                  <a:pt x="186562" y="865251"/>
                </a:lnTo>
                <a:lnTo>
                  <a:pt x="186435" y="866901"/>
                </a:lnTo>
                <a:lnTo>
                  <a:pt x="186181" y="866901"/>
                </a:lnTo>
                <a:close/>
              </a:path>
            </a:pathLst>
          </a:custGeom>
          <a:ln w="13588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2236851" y="1015872"/>
            <a:ext cx="372745" cy="688340"/>
          </a:xfrm>
          <a:custGeom>
            <a:avLst/>
            <a:gdLst/>
            <a:ahLst/>
            <a:cxnLst/>
            <a:rect l="l" t="t" r="r" b="b"/>
            <a:pathLst>
              <a:path w="372744" h="688339">
                <a:moveTo>
                  <a:pt x="186435" y="0"/>
                </a:moveTo>
                <a:lnTo>
                  <a:pt x="186181" y="0"/>
                </a:lnTo>
                <a:lnTo>
                  <a:pt x="186054" y="5080"/>
                </a:lnTo>
                <a:lnTo>
                  <a:pt x="185927" y="8890"/>
                </a:lnTo>
                <a:lnTo>
                  <a:pt x="185800" y="13970"/>
                </a:lnTo>
                <a:lnTo>
                  <a:pt x="185673" y="15240"/>
                </a:lnTo>
                <a:lnTo>
                  <a:pt x="185673" y="16510"/>
                </a:lnTo>
                <a:lnTo>
                  <a:pt x="185292" y="20320"/>
                </a:lnTo>
                <a:lnTo>
                  <a:pt x="185208" y="22860"/>
                </a:lnTo>
                <a:lnTo>
                  <a:pt x="185038" y="25400"/>
                </a:lnTo>
                <a:lnTo>
                  <a:pt x="184784" y="26670"/>
                </a:lnTo>
                <a:lnTo>
                  <a:pt x="184530" y="29210"/>
                </a:lnTo>
                <a:lnTo>
                  <a:pt x="184276" y="30480"/>
                </a:lnTo>
                <a:lnTo>
                  <a:pt x="184149" y="31750"/>
                </a:lnTo>
                <a:lnTo>
                  <a:pt x="183895" y="33020"/>
                </a:lnTo>
                <a:lnTo>
                  <a:pt x="183768" y="34290"/>
                </a:lnTo>
                <a:lnTo>
                  <a:pt x="182752" y="39370"/>
                </a:lnTo>
                <a:lnTo>
                  <a:pt x="182371" y="40640"/>
                </a:lnTo>
                <a:lnTo>
                  <a:pt x="181863" y="43180"/>
                </a:lnTo>
                <a:lnTo>
                  <a:pt x="181482" y="44450"/>
                </a:lnTo>
                <a:lnTo>
                  <a:pt x="181228" y="46990"/>
                </a:lnTo>
                <a:lnTo>
                  <a:pt x="179704" y="52070"/>
                </a:lnTo>
                <a:lnTo>
                  <a:pt x="179450" y="53340"/>
                </a:lnTo>
                <a:lnTo>
                  <a:pt x="176402" y="63500"/>
                </a:lnTo>
                <a:lnTo>
                  <a:pt x="176148" y="64770"/>
                </a:lnTo>
                <a:lnTo>
                  <a:pt x="175767" y="66040"/>
                </a:lnTo>
                <a:lnTo>
                  <a:pt x="175513" y="67310"/>
                </a:lnTo>
                <a:lnTo>
                  <a:pt x="175132" y="69850"/>
                </a:lnTo>
                <a:lnTo>
                  <a:pt x="174116" y="74930"/>
                </a:lnTo>
                <a:lnTo>
                  <a:pt x="173989" y="76200"/>
                </a:lnTo>
                <a:lnTo>
                  <a:pt x="173735" y="77470"/>
                </a:lnTo>
                <a:lnTo>
                  <a:pt x="173354" y="81280"/>
                </a:lnTo>
                <a:lnTo>
                  <a:pt x="173354" y="82550"/>
                </a:lnTo>
                <a:lnTo>
                  <a:pt x="173227" y="83820"/>
                </a:lnTo>
                <a:lnTo>
                  <a:pt x="173227" y="87630"/>
                </a:lnTo>
                <a:lnTo>
                  <a:pt x="173354" y="88900"/>
                </a:lnTo>
                <a:lnTo>
                  <a:pt x="173354" y="91440"/>
                </a:lnTo>
                <a:lnTo>
                  <a:pt x="173481" y="92710"/>
                </a:lnTo>
                <a:lnTo>
                  <a:pt x="173481" y="93980"/>
                </a:lnTo>
                <a:lnTo>
                  <a:pt x="173862" y="97790"/>
                </a:lnTo>
                <a:lnTo>
                  <a:pt x="174116" y="99060"/>
                </a:lnTo>
                <a:lnTo>
                  <a:pt x="174751" y="105410"/>
                </a:lnTo>
                <a:lnTo>
                  <a:pt x="175005" y="106680"/>
                </a:lnTo>
                <a:lnTo>
                  <a:pt x="175259" y="109220"/>
                </a:lnTo>
                <a:lnTo>
                  <a:pt x="175259" y="110490"/>
                </a:lnTo>
                <a:lnTo>
                  <a:pt x="175513" y="114300"/>
                </a:lnTo>
                <a:lnTo>
                  <a:pt x="175513" y="115570"/>
                </a:lnTo>
                <a:lnTo>
                  <a:pt x="175640" y="116840"/>
                </a:lnTo>
                <a:lnTo>
                  <a:pt x="175640" y="120650"/>
                </a:lnTo>
                <a:lnTo>
                  <a:pt x="175513" y="121920"/>
                </a:lnTo>
                <a:lnTo>
                  <a:pt x="175513" y="123190"/>
                </a:lnTo>
                <a:lnTo>
                  <a:pt x="175005" y="128270"/>
                </a:lnTo>
                <a:lnTo>
                  <a:pt x="174751" y="129540"/>
                </a:lnTo>
                <a:lnTo>
                  <a:pt x="174624" y="130810"/>
                </a:lnTo>
                <a:lnTo>
                  <a:pt x="173608" y="137160"/>
                </a:lnTo>
                <a:lnTo>
                  <a:pt x="173227" y="138430"/>
                </a:lnTo>
                <a:lnTo>
                  <a:pt x="172719" y="140970"/>
                </a:lnTo>
                <a:lnTo>
                  <a:pt x="172338" y="142240"/>
                </a:lnTo>
                <a:lnTo>
                  <a:pt x="172084" y="143510"/>
                </a:lnTo>
                <a:lnTo>
                  <a:pt x="171703" y="144780"/>
                </a:lnTo>
                <a:lnTo>
                  <a:pt x="171449" y="146050"/>
                </a:lnTo>
                <a:lnTo>
                  <a:pt x="171068" y="147320"/>
                </a:lnTo>
                <a:lnTo>
                  <a:pt x="170814" y="148590"/>
                </a:lnTo>
                <a:lnTo>
                  <a:pt x="170433" y="149860"/>
                </a:lnTo>
                <a:lnTo>
                  <a:pt x="170179" y="151130"/>
                </a:lnTo>
                <a:lnTo>
                  <a:pt x="169798" y="152400"/>
                </a:lnTo>
                <a:lnTo>
                  <a:pt x="169544" y="153670"/>
                </a:lnTo>
                <a:lnTo>
                  <a:pt x="167766" y="163830"/>
                </a:lnTo>
                <a:lnTo>
                  <a:pt x="166877" y="172720"/>
                </a:lnTo>
                <a:lnTo>
                  <a:pt x="166877" y="181610"/>
                </a:lnTo>
                <a:lnTo>
                  <a:pt x="167639" y="189230"/>
                </a:lnTo>
                <a:lnTo>
                  <a:pt x="169163" y="196850"/>
                </a:lnTo>
                <a:lnTo>
                  <a:pt x="169544" y="198120"/>
                </a:lnTo>
                <a:lnTo>
                  <a:pt x="169798" y="199390"/>
                </a:lnTo>
                <a:lnTo>
                  <a:pt x="170179" y="201930"/>
                </a:lnTo>
                <a:lnTo>
                  <a:pt x="171703" y="207010"/>
                </a:lnTo>
                <a:lnTo>
                  <a:pt x="172211" y="208280"/>
                </a:lnTo>
                <a:lnTo>
                  <a:pt x="172973" y="210820"/>
                </a:lnTo>
                <a:lnTo>
                  <a:pt x="173989" y="213360"/>
                </a:lnTo>
                <a:lnTo>
                  <a:pt x="174370" y="214630"/>
                </a:lnTo>
                <a:lnTo>
                  <a:pt x="175386" y="217170"/>
                </a:lnTo>
                <a:lnTo>
                  <a:pt x="175767" y="218440"/>
                </a:lnTo>
                <a:lnTo>
                  <a:pt x="176275" y="219710"/>
                </a:lnTo>
                <a:lnTo>
                  <a:pt x="176656" y="220980"/>
                </a:lnTo>
                <a:lnTo>
                  <a:pt x="177164" y="222250"/>
                </a:lnTo>
                <a:lnTo>
                  <a:pt x="177672" y="224790"/>
                </a:lnTo>
                <a:lnTo>
                  <a:pt x="178053" y="226060"/>
                </a:lnTo>
                <a:lnTo>
                  <a:pt x="178561" y="227330"/>
                </a:lnTo>
                <a:lnTo>
                  <a:pt x="181228" y="236220"/>
                </a:lnTo>
                <a:lnTo>
                  <a:pt x="181482" y="237490"/>
                </a:lnTo>
                <a:lnTo>
                  <a:pt x="181863" y="238760"/>
                </a:lnTo>
                <a:lnTo>
                  <a:pt x="182117" y="240030"/>
                </a:lnTo>
                <a:lnTo>
                  <a:pt x="183133" y="246380"/>
                </a:lnTo>
                <a:lnTo>
                  <a:pt x="183768" y="252730"/>
                </a:lnTo>
                <a:lnTo>
                  <a:pt x="183768" y="254000"/>
                </a:lnTo>
                <a:lnTo>
                  <a:pt x="183895" y="255270"/>
                </a:lnTo>
                <a:lnTo>
                  <a:pt x="183895" y="256540"/>
                </a:lnTo>
                <a:lnTo>
                  <a:pt x="183768" y="257810"/>
                </a:lnTo>
                <a:lnTo>
                  <a:pt x="183768" y="259080"/>
                </a:lnTo>
                <a:lnTo>
                  <a:pt x="171703" y="287020"/>
                </a:lnTo>
                <a:lnTo>
                  <a:pt x="169163" y="290830"/>
                </a:lnTo>
                <a:lnTo>
                  <a:pt x="144525" y="307340"/>
                </a:lnTo>
                <a:lnTo>
                  <a:pt x="142239" y="308610"/>
                </a:lnTo>
                <a:lnTo>
                  <a:pt x="137413" y="311150"/>
                </a:lnTo>
                <a:lnTo>
                  <a:pt x="132333" y="314960"/>
                </a:lnTo>
                <a:lnTo>
                  <a:pt x="122173" y="320040"/>
                </a:lnTo>
                <a:lnTo>
                  <a:pt x="119506" y="321310"/>
                </a:lnTo>
                <a:lnTo>
                  <a:pt x="101726" y="330200"/>
                </a:lnTo>
                <a:lnTo>
                  <a:pt x="99313" y="331470"/>
                </a:lnTo>
                <a:lnTo>
                  <a:pt x="94487" y="335280"/>
                </a:lnTo>
                <a:lnTo>
                  <a:pt x="92201" y="336550"/>
                </a:lnTo>
                <a:lnTo>
                  <a:pt x="89788" y="337820"/>
                </a:lnTo>
                <a:lnTo>
                  <a:pt x="87502" y="339090"/>
                </a:lnTo>
                <a:lnTo>
                  <a:pt x="85343" y="340360"/>
                </a:lnTo>
                <a:lnTo>
                  <a:pt x="83057" y="341630"/>
                </a:lnTo>
                <a:lnTo>
                  <a:pt x="72262" y="347980"/>
                </a:lnTo>
                <a:lnTo>
                  <a:pt x="70230" y="349250"/>
                </a:lnTo>
                <a:lnTo>
                  <a:pt x="68071" y="350520"/>
                </a:lnTo>
                <a:lnTo>
                  <a:pt x="66039" y="351790"/>
                </a:lnTo>
                <a:lnTo>
                  <a:pt x="63880" y="353060"/>
                </a:lnTo>
                <a:lnTo>
                  <a:pt x="59816" y="355600"/>
                </a:lnTo>
                <a:lnTo>
                  <a:pt x="57657" y="358140"/>
                </a:lnTo>
                <a:lnTo>
                  <a:pt x="55625" y="359410"/>
                </a:lnTo>
                <a:lnTo>
                  <a:pt x="53466" y="360680"/>
                </a:lnTo>
                <a:lnTo>
                  <a:pt x="51434" y="361950"/>
                </a:lnTo>
                <a:lnTo>
                  <a:pt x="44957" y="365760"/>
                </a:lnTo>
                <a:lnTo>
                  <a:pt x="42925" y="367030"/>
                </a:lnTo>
                <a:lnTo>
                  <a:pt x="27812" y="375920"/>
                </a:lnTo>
                <a:lnTo>
                  <a:pt x="23748" y="379730"/>
                </a:lnTo>
                <a:lnTo>
                  <a:pt x="19684" y="382270"/>
                </a:lnTo>
                <a:lnTo>
                  <a:pt x="17779" y="383540"/>
                </a:lnTo>
                <a:lnTo>
                  <a:pt x="16001" y="384810"/>
                </a:lnTo>
                <a:lnTo>
                  <a:pt x="14096" y="386080"/>
                </a:lnTo>
                <a:lnTo>
                  <a:pt x="10794" y="388620"/>
                </a:lnTo>
                <a:lnTo>
                  <a:pt x="507" y="402590"/>
                </a:lnTo>
                <a:lnTo>
                  <a:pt x="0" y="405130"/>
                </a:lnTo>
                <a:lnTo>
                  <a:pt x="0" y="406400"/>
                </a:lnTo>
                <a:lnTo>
                  <a:pt x="507" y="408940"/>
                </a:lnTo>
                <a:lnTo>
                  <a:pt x="11810" y="421640"/>
                </a:lnTo>
                <a:lnTo>
                  <a:pt x="13715" y="424180"/>
                </a:lnTo>
                <a:lnTo>
                  <a:pt x="50672" y="441960"/>
                </a:lnTo>
                <a:lnTo>
                  <a:pt x="57022" y="444500"/>
                </a:lnTo>
                <a:lnTo>
                  <a:pt x="63372" y="448310"/>
                </a:lnTo>
                <a:lnTo>
                  <a:pt x="100075" y="463550"/>
                </a:lnTo>
                <a:lnTo>
                  <a:pt x="107949" y="468630"/>
                </a:lnTo>
                <a:lnTo>
                  <a:pt x="110489" y="469900"/>
                </a:lnTo>
                <a:lnTo>
                  <a:pt x="131190" y="483870"/>
                </a:lnTo>
                <a:lnTo>
                  <a:pt x="132587" y="485140"/>
                </a:lnTo>
                <a:lnTo>
                  <a:pt x="133730" y="486410"/>
                </a:lnTo>
                <a:lnTo>
                  <a:pt x="135889" y="488950"/>
                </a:lnTo>
                <a:lnTo>
                  <a:pt x="136905" y="491490"/>
                </a:lnTo>
                <a:lnTo>
                  <a:pt x="137667" y="492760"/>
                </a:lnTo>
                <a:lnTo>
                  <a:pt x="145160" y="513080"/>
                </a:lnTo>
                <a:lnTo>
                  <a:pt x="145414" y="514350"/>
                </a:lnTo>
                <a:lnTo>
                  <a:pt x="145795" y="515620"/>
                </a:lnTo>
                <a:lnTo>
                  <a:pt x="146049" y="516890"/>
                </a:lnTo>
                <a:lnTo>
                  <a:pt x="149097" y="527050"/>
                </a:lnTo>
                <a:lnTo>
                  <a:pt x="149605" y="528320"/>
                </a:lnTo>
                <a:lnTo>
                  <a:pt x="149986" y="529590"/>
                </a:lnTo>
                <a:lnTo>
                  <a:pt x="150494" y="530860"/>
                </a:lnTo>
                <a:lnTo>
                  <a:pt x="150875" y="532130"/>
                </a:lnTo>
                <a:lnTo>
                  <a:pt x="151383" y="533400"/>
                </a:lnTo>
                <a:lnTo>
                  <a:pt x="152399" y="537210"/>
                </a:lnTo>
                <a:lnTo>
                  <a:pt x="155447" y="544830"/>
                </a:lnTo>
                <a:lnTo>
                  <a:pt x="155828" y="546100"/>
                </a:lnTo>
                <a:lnTo>
                  <a:pt x="158368" y="552450"/>
                </a:lnTo>
                <a:lnTo>
                  <a:pt x="158749" y="553720"/>
                </a:lnTo>
                <a:lnTo>
                  <a:pt x="159257" y="554990"/>
                </a:lnTo>
                <a:lnTo>
                  <a:pt x="159638" y="557530"/>
                </a:lnTo>
                <a:lnTo>
                  <a:pt x="160019" y="558800"/>
                </a:lnTo>
                <a:lnTo>
                  <a:pt x="160527" y="560070"/>
                </a:lnTo>
                <a:lnTo>
                  <a:pt x="162051" y="565150"/>
                </a:lnTo>
                <a:lnTo>
                  <a:pt x="162305" y="566420"/>
                </a:lnTo>
                <a:lnTo>
                  <a:pt x="162686" y="567690"/>
                </a:lnTo>
                <a:lnTo>
                  <a:pt x="162940" y="568960"/>
                </a:lnTo>
                <a:lnTo>
                  <a:pt x="163321" y="570230"/>
                </a:lnTo>
                <a:lnTo>
                  <a:pt x="163829" y="572770"/>
                </a:lnTo>
                <a:lnTo>
                  <a:pt x="164210" y="574040"/>
                </a:lnTo>
                <a:lnTo>
                  <a:pt x="164972" y="577850"/>
                </a:lnTo>
                <a:lnTo>
                  <a:pt x="165099" y="580390"/>
                </a:lnTo>
                <a:lnTo>
                  <a:pt x="165861" y="584200"/>
                </a:lnTo>
                <a:lnTo>
                  <a:pt x="165988" y="585470"/>
                </a:lnTo>
                <a:lnTo>
                  <a:pt x="166750" y="589280"/>
                </a:lnTo>
                <a:lnTo>
                  <a:pt x="166877" y="590550"/>
                </a:lnTo>
                <a:lnTo>
                  <a:pt x="167385" y="593090"/>
                </a:lnTo>
                <a:lnTo>
                  <a:pt x="167512" y="594360"/>
                </a:lnTo>
                <a:lnTo>
                  <a:pt x="167766" y="595630"/>
                </a:lnTo>
                <a:lnTo>
                  <a:pt x="168782" y="601980"/>
                </a:lnTo>
                <a:lnTo>
                  <a:pt x="169163" y="603250"/>
                </a:lnTo>
                <a:lnTo>
                  <a:pt x="169671" y="605790"/>
                </a:lnTo>
                <a:lnTo>
                  <a:pt x="170052" y="607060"/>
                </a:lnTo>
                <a:lnTo>
                  <a:pt x="170306" y="608330"/>
                </a:lnTo>
                <a:lnTo>
                  <a:pt x="173354" y="618490"/>
                </a:lnTo>
                <a:lnTo>
                  <a:pt x="173862" y="619760"/>
                </a:lnTo>
                <a:lnTo>
                  <a:pt x="174624" y="622300"/>
                </a:lnTo>
                <a:lnTo>
                  <a:pt x="175132" y="624840"/>
                </a:lnTo>
                <a:lnTo>
                  <a:pt x="175513" y="626110"/>
                </a:lnTo>
                <a:lnTo>
                  <a:pt x="176021" y="627380"/>
                </a:lnTo>
                <a:lnTo>
                  <a:pt x="176402" y="628650"/>
                </a:lnTo>
                <a:lnTo>
                  <a:pt x="176910" y="629920"/>
                </a:lnTo>
                <a:lnTo>
                  <a:pt x="177291" y="631190"/>
                </a:lnTo>
                <a:lnTo>
                  <a:pt x="177799" y="632460"/>
                </a:lnTo>
                <a:lnTo>
                  <a:pt x="178180" y="633730"/>
                </a:lnTo>
                <a:lnTo>
                  <a:pt x="178688" y="635000"/>
                </a:lnTo>
                <a:lnTo>
                  <a:pt x="181355" y="643890"/>
                </a:lnTo>
                <a:lnTo>
                  <a:pt x="181736" y="646430"/>
                </a:lnTo>
                <a:lnTo>
                  <a:pt x="181990" y="647700"/>
                </a:lnTo>
                <a:lnTo>
                  <a:pt x="182371" y="648970"/>
                </a:lnTo>
                <a:lnTo>
                  <a:pt x="184149" y="657860"/>
                </a:lnTo>
                <a:lnTo>
                  <a:pt x="184276" y="659130"/>
                </a:lnTo>
                <a:lnTo>
                  <a:pt x="184530" y="660400"/>
                </a:lnTo>
                <a:lnTo>
                  <a:pt x="185673" y="673100"/>
                </a:lnTo>
                <a:lnTo>
                  <a:pt x="185673" y="674370"/>
                </a:lnTo>
                <a:lnTo>
                  <a:pt x="185800" y="675640"/>
                </a:lnTo>
                <a:lnTo>
                  <a:pt x="185927" y="678180"/>
                </a:lnTo>
                <a:lnTo>
                  <a:pt x="186054" y="681990"/>
                </a:lnTo>
                <a:lnTo>
                  <a:pt x="186181" y="688340"/>
                </a:lnTo>
                <a:lnTo>
                  <a:pt x="186435" y="688340"/>
                </a:lnTo>
                <a:lnTo>
                  <a:pt x="186562" y="681990"/>
                </a:lnTo>
                <a:lnTo>
                  <a:pt x="186689" y="680720"/>
                </a:lnTo>
                <a:lnTo>
                  <a:pt x="186689" y="678180"/>
                </a:lnTo>
                <a:lnTo>
                  <a:pt x="186816" y="676910"/>
                </a:lnTo>
                <a:lnTo>
                  <a:pt x="186943" y="673100"/>
                </a:lnTo>
                <a:lnTo>
                  <a:pt x="188086" y="660400"/>
                </a:lnTo>
                <a:lnTo>
                  <a:pt x="188340" y="659130"/>
                </a:lnTo>
                <a:lnTo>
                  <a:pt x="188467" y="657860"/>
                </a:lnTo>
                <a:lnTo>
                  <a:pt x="190245" y="648970"/>
                </a:lnTo>
                <a:lnTo>
                  <a:pt x="190626" y="647700"/>
                </a:lnTo>
                <a:lnTo>
                  <a:pt x="190880" y="646430"/>
                </a:lnTo>
                <a:lnTo>
                  <a:pt x="191261" y="643890"/>
                </a:lnTo>
                <a:lnTo>
                  <a:pt x="193928" y="635000"/>
                </a:lnTo>
                <a:lnTo>
                  <a:pt x="194436" y="633730"/>
                </a:lnTo>
                <a:lnTo>
                  <a:pt x="194817" y="632460"/>
                </a:lnTo>
                <a:lnTo>
                  <a:pt x="195325" y="631190"/>
                </a:lnTo>
                <a:lnTo>
                  <a:pt x="195706" y="629920"/>
                </a:lnTo>
                <a:lnTo>
                  <a:pt x="196214" y="628650"/>
                </a:lnTo>
                <a:lnTo>
                  <a:pt x="196595" y="627380"/>
                </a:lnTo>
                <a:lnTo>
                  <a:pt x="197103" y="626110"/>
                </a:lnTo>
                <a:lnTo>
                  <a:pt x="197484" y="624840"/>
                </a:lnTo>
                <a:lnTo>
                  <a:pt x="197992" y="622300"/>
                </a:lnTo>
                <a:lnTo>
                  <a:pt x="198754" y="619760"/>
                </a:lnTo>
                <a:lnTo>
                  <a:pt x="199262" y="618490"/>
                </a:lnTo>
                <a:lnTo>
                  <a:pt x="202310" y="608330"/>
                </a:lnTo>
                <a:lnTo>
                  <a:pt x="202564" y="607060"/>
                </a:lnTo>
                <a:lnTo>
                  <a:pt x="202945" y="605790"/>
                </a:lnTo>
                <a:lnTo>
                  <a:pt x="203199" y="604520"/>
                </a:lnTo>
                <a:lnTo>
                  <a:pt x="203580" y="603250"/>
                </a:lnTo>
                <a:lnTo>
                  <a:pt x="205104" y="594360"/>
                </a:lnTo>
                <a:lnTo>
                  <a:pt x="205231" y="593090"/>
                </a:lnTo>
                <a:lnTo>
                  <a:pt x="205993" y="589280"/>
                </a:lnTo>
                <a:lnTo>
                  <a:pt x="206120" y="588010"/>
                </a:lnTo>
                <a:lnTo>
                  <a:pt x="206628" y="585470"/>
                </a:lnTo>
                <a:lnTo>
                  <a:pt x="206755" y="584200"/>
                </a:lnTo>
                <a:lnTo>
                  <a:pt x="207517" y="580390"/>
                </a:lnTo>
                <a:lnTo>
                  <a:pt x="207644" y="577850"/>
                </a:lnTo>
                <a:lnTo>
                  <a:pt x="208406" y="574040"/>
                </a:lnTo>
                <a:lnTo>
                  <a:pt x="208787" y="572770"/>
                </a:lnTo>
                <a:lnTo>
                  <a:pt x="209295" y="570230"/>
                </a:lnTo>
                <a:lnTo>
                  <a:pt x="209676" y="568960"/>
                </a:lnTo>
                <a:lnTo>
                  <a:pt x="209930" y="567690"/>
                </a:lnTo>
                <a:lnTo>
                  <a:pt x="210311" y="566420"/>
                </a:lnTo>
                <a:lnTo>
                  <a:pt x="210565" y="565150"/>
                </a:lnTo>
                <a:lnTo>
                  <a:pt x="212089" y="560070"/>
                </a:lnTo>
                <a:lnTo>
                  <a:pt x="212597" y="558800"/>
                </a:lnTo>
                <a:lnTo>
                  <a:pt x="212978" y="557530"/>
                </a:lnTo>
                <a:lnTo>
                  <a:pt x="213359" y="554990"/>
                </a:lnTo>
                <a:lnTo>
                  <a:pt x="214375" y="552450"/>
                </a:lnTo>
                <a:lnTo>
                  <a:pt x="214756" y="551180"/>
                </a:lnTo>
                <a:lnTo>
                  <a:pt x="217296" y="544830"/>
                </a:lnTo>
                <a:lnTo>
                  <a:pt x="217677" y="543560"/>
                </a:lnTo>
                <a:lnTo>
                  <a:pt x="220217" y="537210"/>
                </a:lnTo>
                <a:lnTo>
                  <a:pt x="221233" y="533400"/>
                </a:lnTo>
                <a:lnTo>
                  <a:pt x="221741" y="532130"/>
                </a:lnTo>
                <a:lnTo>
                  <a:pt x="222122" y="530860"/>
                </a:lnTo>
                <a:lnTo>
                  <a:pt x="222630" y="529590"/>
                </a:lnTo>
                <a:lnTo>
                  <a:pt x="223011" y="528320"/>
                </a:lnTo>
                <a:lnTo>
                  <a:pt x="223519" y="527050"/>
                </a:lnTo>
                <a:lnTo>
                  <a:pt x="226567" y="516890"/>
                </a:lnTo>
                <a:lnTo>
                  <a:pt x="226821" y="515620"/>
                </a:lnTo>
                <a:lnTo>
                  <a:pt x="227202" y="514350"/>
                </a:lnTo>
                <a:lnTo>
                  <a:pt x="227456" y="513080"/>
                </a:lnTo>
                <a:lnTo>
                  <a:pt x="227837" y="510540"/>
                </a:lnTo>
                <a:lnTo>
                  <a:pt x="228218" y="509270"/>
                </a:lnTo>
                <a:lnTo>
                  <a:pt x="234949" y="492760"/>
                </a:lnTo>
                <a:lnTo>
                  <a:pt x="236727" y="488950"/>
                </a:lnTo>
                <a:lnTo>
                  <a:pt x="264667" y="468630"/>
                </a:lnTo>
                <a:lnTo>
                  <a:pt x="267207" y="466090"/>
                </a:lnTo>
                <a:lnTo>
                  <a:pt x="309244" y="448310"/>
                </a:lnTo>
                <a:lnTo>
                  <a:pt x="315594" y="444500"/>
                </a:lnTo>
                <a:lnTo>
                  <a:pt x="321944" y="441960"/>
                </a:lnTo>
                <a:lnTo>
                  <a:pt x="324992" y="440690"/>
                </a:lnTo>
                <a:lnTo>
                  <a:pt x="328167" y="439420"/>
                </a:lnTo>
                <a:lnTo>
                  <a:pt x="360806" y="421640"/>
                </a:lnTo>
                <a:lnTo>
                  <a:pt x="364235" y="419100"/>
                </a:lnTo>
                <a:lnTo>
                  <a:pt x="372617" y="406400"/>
                </a:lnTo>
                <a:lnTo>
                  <a:pt x="372617" y="405130"/>
                </a:lnTo>
                <a:lnTo>
                  <a:pt x="372109" y="402590"/>
                </a:lnTo>
                <a:lnTo>
                  <a:pt x="371728" y="400050"/>
                </a:lnTo>
                <a:lnTo>
                  <a:pt x="356616" y="384810"/>
                </a:lnTo>
                <a:lnTo>
                  <a:pt x="354838" y="383540"/>
                </a:lnTo>
                <a:lnTo>
                  <a:pt x="352933" y="382270"/>
                </a:lnTo>
                <a:lnTo>
                  <a:pt x="348869" y="379730"/>
                </a:lnTo>
                <a:lnTo>
                  <a:pt x="344805" y="375920"/>
                </a:lnTo>
                <a:lnTo>
                  <a:pt x="329691" y="367030"/>
                </a:lnTo>
                <a:lnTo>
                  <a:pt x="327659" y="365760"/>
                </a:lnTo>
                <a:lnTo>
                  <a:pt x="321183" y="361950"/>
                </a:lnTo>
                <a:lnTo>
                  <a:pt x="319150" y="360680"/>
                </a:lnTo>
                <a:lnTo>
                  <a:pt x="316991" y="359410"/>
                </a:lnTo>
                <a:lnTo>
                  <a:pt x="314959" y="358140"/>
                </a:lnTo>
                <a:lnTo>
                  <a:pt x="312800" y="355600"/>
                </a:lnTo>
                <a:lnTo>
                  <a:pt x="308736" y="353060"/>
                </a:lnTo>
                <a:lnTo>
                  <a:pt x="306577" y="351790"/>
                </a:lnTo>
                <a:lnTo>
                  <a:pt x="304545" y="350520"/>
                </a:lnTo>
                <a:lnTo>
                  <a:pt x="302386" y="349250"/>
                </a:lnTo>
                <a:lnTo>
                  <a:pt x="300355" y="347980"/>
                </a:lnTo>
                <a:lnTo>
                  <a:pt x="296036" y="345440"/>
                </a:lnTo>
                <a:lnTo>
                  <a:pt x="294005" y="344170"/>
                </a:lnTo>
                <a:lnTo>
                  <a:pt x="291719" y="342900"/>
                </a:lnTo>
                <a:lnTo>
                  <a:pt x="289559" y="341630"/>
                </a:lnTo>
                <a:lnTo>
                  <a:pt x="287273" y="340360"/>
                </a:lnTo>
                <a:lnTo>
                  <a:pt x="285114" y="339090"/>
                </a:lnTo>
                <a:lnTo>
                  <a:pt x="282828" y="337820"/>
                </a:lnTo>
                <a:lnTo>
                  <a:pt x="280416" y="336550"/>
                </a:lnTo>
                <a:lnTo>
                  <a:pt x="278130" y="335280"/>
                </a:lnTo>
                <a:lnTo>
                  <a:pt x="273303" y="331470"/>
                </a:lnTo>
                <a:lnTo>
                  <a:pt x="270891" y="330200"/>
                </a:lnTo>
                <a:lnTo>
                  <a:pt x="253110" y="321310"/>
                </a:lnTo>
                <a:lnTo>
                  <a:pt x="250443" y="320040"/>
                </a:lnTo>
                <a:lnTo>
                  <a:pt x="240283" y="314960"/>
                </a:lnTo>
                <a:lnTo>
                  <a:pt x="235203" y="311150"/>
                </a:lnTo>
                <a:lnTo>
                  <a:pt x="230377" y="308610"/>
                </a:lnTo>
                <a:lnTo>
                  <a:pt x="228091" y="307340"/>
                </a:lnTo>
                <a:lnTo>
                  <a:pt x="200913" y="287020"/>
                </a:lnTo>
                <a:lnTo>
                  <a:pt x="199643" y="285750"/>
                </a:lnTo>
                <a:lnTo>
                  <a:pt x="198627" y="284480"/>
                </a:lnTo>
                <a:lnTo>
                  <a:pt x="197484" y="283210"/>
                </a:lnTo>
                <a:lnTo>
                  <a:pt x="194817" y="279400"/>
                </a:lnTo>
                <a:lnTo>
                  <a:pt x="188848" y="259080"/>
                </a:lnTo>
                <a:lnTo>
                  <a:pt x="188848" y="252730"/>
                </a:lnTo>
                <a:lnTo>
                  <a:pt x="189483" y="246380"/>
                </a:lnTo>
                <a:lnTo>
                  <a:pt x="190753" y="238760"/>
                </a:lnTo>
                <a:lnTo>
                  <a:pt x="191134" y="237490"/>
                </a:lnTo>
                <a:lnTo>
                  <a:pt x="191388" y="236220"/>
                </a:lnTo>
                <a:lnTo>
                  <a:pt x="194055" y="227330"/>
                </a:lnTo>
                <a:lnTo>
                  <a:pt x="194563" y="226060"/>
                </a:lnTo>
                <a:lnTo>
                  <a:pt x="194944" y="224790"/>
                </a:lnTo>
                <a:lnTo>
                  <a:pt x="195452" y="222250"/>
                </a:lnTo>
                <a:lnTo>
                  <a:pt x="195960" y="220980"/>
                </a:lnTo>
                <a:lnTo>
                  <a:pt x="196341" y="219710"/>
                </a:lnTo>
                <a:lnTo>
                  <a:pt x="197357" y="217170"/>
                </a:lnTo>
                <a:lnTo>
                  <a:pt x="197738" y="215900"/>
                </a:lnTo>
                <a:lnTo>
                  <a:pt x="198246" y="214630"/>
                </a:lnTo>
                <a:lnTo>
                  <a:pt x="198627" y="213360"/>
                </a:lnTo>
                <a:lnTo>
                  <a:pt x="199643" y="210820"/>
                </a:lnTo>
                <a:lnTo>
                  <a:pt x="200405" y="208280"/>
                </a:lnTo>
                <a:lnTo>
                  <a:pt x="200913" y="207010"/>
                </a:lnTo>
                <a:lnTo>
                  <a:pt x="202437" y="201930"/>
                </a:lnTo>
                <a:lnTo>
                  <a:pt x="202818" y="199390"/>
                </a:lnTo>
                <a:lnTo>
                  <a:pt x="203072" y="198120"/>
                </a:lnTo>
                <a:lnTo>
                  <a:pt x="203453" y="196850"/>
                </a:lnTo>
                <a:lnTo>
                  <a:pt x="204977" y="189230"/>
                </a:lnTo>
                <a:lnTo>
                  <a:pt x="205739" y="181610"/>
                </a:lnTo>
                <a:lnTo>
                  <a:pt x="205739" y="172720"/>
                </a:lnTo>
                <a:lnTo>
                  <a:pt x="205485" y="170180"/>
                </a:lnTo>
                <a:lnTo>
                  <a:pt x="205485" y="168910"/>
                </a:lnTo>
                <a:lnTo>
                  <a:pt x="205358" y="167640"/>
                </a:lnTo>
                <a:lnTo>
                  <a:pt x="205104" y="166370"/>
                </a:lnTo>
                <a:lnTo>
                  <a:pt x="204850" y="163830"/>
                </a:lnTo>
                <a:lnTo>
                  <a:pt x="204088" y="160020"/>
                </a:lnTo>
                <a:lnTo>
                  <a:pt x="203961" y="158750"/>
                </a:lnTo>
                <a:lnTo>
                  <a:pt x="203580" y="157480"/>
                </a:lnTo>
                <a:lnTo>
                  <a:pt x="202818" y="152400"/>
                </a:lnTo>
                <a:lnTo>
                  <a:pt x="202437" y="151130"/>
                </a:lnTo>
                <a:lnTo>
                  <a:pt x="202183" y="149860"/>
                </a:lnTo>
                <a:lnTo>
                  <a:pt x="201802" y="148590"/>
                </a:lnTo>
                <a:lnTo>
                  <a:pt x="201548" y="147320"/>
                </a:lnTo>
                <a:lnTo>
                  <a:pt x="201167" y="146050"/>
                </a:lnTo>
                <a:lnTo>
                  <a:pt x="200913" y="144780"/>
                </a:lnTo>
                <a:lnTo>
                  <a:pt x="200532" y="143510"/>
                </a:lnTo>
                <a:lnTo>
                  <a:pt x="200278" y="142240"/>
                </a:lnTo>
                <a:lnTo>
                  <a:pt x="199897" y="140970"/>
                </a:lnTo>
                <a:lnTo>
                  <a:pt x="199389" y="138430"/>
                </a:lnTo>
                <a:lnTo>
                  <a:pt x="199008" y="137160"/>
                </a:lnTo>
                <a:lnTo>
                  <a:pt x="198246" y="132080"/>
                </a:lnTo>
                <a:lnTo>
                  <a:pt x="198119" y="130810"/>
                </a:lnTo>
                <a:lnTo>
                  <a:pt x="197611" y="128270"/>
                </a:lnTo>
                <a:lnTo>
                  <a:pt x="197103" y="123190"/>
                </a:lnTo>
                <a:lnTo>
                  <a:pt x="197103" y="121920"/>
                </a:lnTo>
                <a:lnTo>
                  <a:pt x="196976" y="120650"/>
                </a:lnTo>
                <a:lnTo>
                  <a:pt x="196976" y="116840"/>
                </a:lnTo>
                <a:lnTo>
                  <a:pt x="197103" y="115570"/>
                </a:lnTo>
                <a:lnTo>
                  <a:pt x="197103" y="114300"/>
                </a:lnTo>
                <a:lnTo>
                  <a:pt x="197357" y="110490"/>
                </a:lnTo>
                <a:lnTo>
                  <a:pt x="197357" y="109220"/>
                </a:lnTo>
                <a:lnTo>
                  <a:pt x="197611" y="106680"/>
                </a:lnTo>
                <a:lnTo>
                  <a:pt x="197865" y="105410"/>
                </a:lnTo>
                <a:lnTo>
                  <a:pt x="198373" y="100330"/>
                </a:lnTo>
                <a:lnTo>
                  <a:pt x="198627" y="99060"/>
                </a:lnTo>
                <a:lnTo>
                  <a:pt x="199135" y="93980"/>
                </a:lnTo>
                <a:lnTo>
                  <a:pt x="199135" y="92710"/>
                </a:lnTo>
                <a:lnTo>
                  <a:pt x="199262" y="91440"/>
                </a:lnTo>
                <a:lnTo>
                  <a:pt x="199262" y="88900"/>
                </a:lnTo>
                <a:lnTo>
                  <a:pt x="199389" y="87630"/>
                </a:lnTo>
                <a:lnTo>
                  <a:pt x="199389" y="83820"/>
                </a:lnTo>
                <a:lnTo>
                  <a:pt x="199262" y="82550"/>
                </a:lnTo>
                <a:lnTo>
                  <a:pt x="199262" y="81280"/>
                </a:lnTo>
                <a:lnTo>
                  <a:pt x="198881" y="77470"/>
                </a:lnTo>
                <a:lnTo>
                  <a:pt x="198627" y="76200"/>
                </a:lnTo>
                <a:lnTo>
                  <a:pt x="198500" y="74930"/>
                </a:lnTo>
                <a:lnTo>
                  <a:pt x="197484" y="69850"/>
                </a:lnTo>
                <a:lnTo>
                  <a:pt x="197103" y="67310"/>
                </a:lnTo>
                <a:lnTo>
                  <a:pt x="196849" y="66040"/>
                </a:lnTo>
                <a:lnTo>
                  <a:pt x="196468" y="64770"/>
                </a:lnTo>
                <a:lnTo>
                  <a:pt x="196214" y="63500"/>
                </a:lnTo>
                <a:lnTo>
                  <a:pt x="193166" y="53340"/>
                </a:lnTo>
                <a:lnTo>
                  <a:pt x="192912" y="52070"/>
                </a:lnTo>
                <a:lnTo>
                  <a:pt x="191388" y="46990"/>
                </a:lnTo>
                <a:lnTo>
                  <a:pt x="191134" y="44450"/>
                </a:lnTo>
                <a:lnTo>
                  <a:pt x="190753" y="43180"/>
                </a:lnTo>
                <a:lnTo>
                  <a:pt x="190245" y="40640"/>
                </a:lnTo>
                <a:lnTo>
                  <a:pt x="189864" y="39370"/>
                </a:lnTo>
                <a:lnTo>
                  <a:pt x="188848" y="34290"/>
                </a:lnTo>
                <a:lnTo>
                  <a:pt x="188721" y="33020"/>
                </a:lnTo>
                <a:lnTo>
                  <a:pt x="188467" y="31750"/>
                </a:lnTo>
                <a:lnTo>
                  <a:pt x="188340" y="30480"/>
                </a:lnTo>
                <a:lnTo>
                  <a:pt x="188086" y="29210"/>
                </a:lnTo>
                <a:lnTo>
                  <a:pt x="187451" y="22860"/>
                </a:lnTo>
                <a:lnTo>
                  <a:pt x="187451" y="21590"/>
                </a:lnTo>
                <a:lnTo>
                  <a:pt x="186943" y="16510"/>
                </a:lnTo>
                <a:lnTo>
                  <a:pt x="186816" y="12700"/>
                </a:lnTo>
                <a:lnTo>
                  <a:pt x="186689" y="11430"/>
                </a:lnTo>
                <a:lnTo>
                  <a:pt x="186689" y="8890"/>
                </a:lnTo>
                <a:lnTo>
                  <a:pt x="186562" y="7620"/>
                </a:lnTo>
                <a:lnTo>
                  <a:pt x="186435" y="0"/>
                </a:lnTo>
                <a:close/>
              </a:path>
            </a:pathLst>
          </a:custGeom>
          <a:solidFill>
            <a:srgbClr val="E82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2236851" y="1015872"/>
            <a:ext cx="372745" cy="688340"/>
          </a:xfrm>
          <a:custGeom>
            <a:avLst/>
            <a:gdLst/>
            <a:ahLst/>
            <a:cxnLst/>
            <a:rect l="l" t="t" r="r" b="b"/>
            <a:pathLst>
              <a:path w="372744" h="688339">
                <a:moveTo>
                  <a:pt x="186181" y="688340"/>
                </a:moveTo>
                <a:lnTo>
                  <a:pt x="186181" y="687070"/>
                </a:lnTo>
                <a:lnTo>
                  <a:pt x="186181" y="685673"/>
                </a:lnTo>
                <a:lnTo>
                  <a:pt x="186054" y="684276"/>
                </a:lnTo>
                <a:lnTo>
                  <a:pt x="186054" y="683006"/>
                </a:lnTo>
                <a:lnTo>
                  <a:pt x="186054" y="681609"/>
                </a:lnTo>
                <a:lnTo>
                  <a:pt x="185927" y="680339"/>
                </a:lnTo>
                <a:lnTo>
                  <a:pt x="185927" y="678942"/>
                </a:lnTo>
                <a:lnTo>
                  <a:pt x="185927" y="677545"/>
                </a:lnTo>
                <a:lnTo>
                  <a:pt x="185800" y="676275"/>
                </a:lnTo>
                <a:lnTo>
                  <a:pt x="185800" y="674878"/>
                </a:lnTo>
                <a:lnTo>
                  <a:pt x="185673" y="673608"/>
                </a:lnTo>
                <a:lnTo>
                  <a:pt x="185673" y="672211"/>
                </a:lnTo>
                <a:lnTo>
                  <a:pt x="185546" y="670814"/>
                </a:lnTo>
                <a:lnTo>
                  <a:pt x="185419" y="669544"/>
                </a:lnTo>
                <a:lnTo>
                  <a:pt x="185292" y="668147"/>
                </a:lnTo>
                <a:lnTo>
                  <a:pt x="185165" y="666877"/>
                </a:lnTo>
                <a:lnTo>
                  <a:pt x="185038" y="665480"/>
                </a:lnTo>
                <a:lnTo>
                  <a:pt x="184911" y="664083"/>
                </a:lnTo>
                <a:lnTo>
                  <a:pt x="184784" y="662813"/>
                </a:lnTo>
                <a:lnTo>
                  <a:pt x="184657" y="661416"/>
                </a:lnTo>
                <a:lnTo>
                  <a:pt x="184530" y="660019"/>
                </a:lnTo>
                <a:lnTo>
                  <a:pt x="184276" y="658749"/>
                </a:lnTo>
                <a:lnTo>
                  <a:pt x="184149" y="657352"/>
                </a:lnTo>
                <a:lnTo>
                  <a:pt x="183895" y="656082"/>
                </a:lnTo>
                <a:lnTo>
                  <a:pt x="183641" y="654685"/>
                </a:lnTo>
                <a:lnTo>
                  <a:pt x="183387" y="653288"/>
                </a:lnTo>
                <a:lnTo>
                  <a:pt x="183133" y="652018"/>
                </a:lnTo>
                <a:lnTo>
                  <a:pt x="182879" y="650621"/>
                </a:lnTo>
                <a:lnTo>
                  <a:pt x="182625" y="649351"/>
                </a:lnTo>
                <a:lnTo>
                  <a:pt x="182371" y="647954"/>
                </a:lnTo>
                <a:lnTo>
                  <a:pt x="181990" y="646557"/>
                </a:lnTo>
                <a:lnTo>
                  <a:pt x="181736" y="645287"/>
                </a:lnTo>
                <a:lnTo>
                  <a:pt x="181355" y="643890"/>
                </a:lnTo>
                <a:lnTo>
                  <a:pt x="180974" y="642620"/>
                </a:lnTo>
                <a:lnTo>
                  <a:pt x="180593" y="641223"/>
                </a:lnTo>
                <a:lnTo>
                  <a:pt x="180212" y="639826"/>
                </a:lnTo>
                <a:lnTo>
                  <a:pt x="179831" y="638556"/>
                </a:lnTo>
                <a:lnTo>
                  <a:pt x="179450" y="637159"/>
                </a:lnTo>
                <a:lnTo>
                  <a:pt x="179069" y="635889"/>
                </a:lnTo>
                <a:lnTo>
                  <a:pt x="178688" y="634492"/>
                </a:lnTo>
                <a:lnTo>
                  <a:pt x="178180" y="633095"/>
                </a:lnTo>
                <a:lnTo>
                  <a:pt x="177799" y="631825"/>
                </a:lnTo>
                <a:lnTo>
                  <a:pt x="177291" y="630428"/>
                </a:lnTo>
                <a:lnTo>
                  <a:pt x="176910" y="629158"/>
                </a:lnTo>
                <a:lnTo>
                  <a:pt x="176402" y="627761"/>
                </a:lnTo>
                <a:lnTo>
                  <a:pt x="176021" y="626364"/>
                </a:lnTo>
                <a:lnTo>
                  <a:pt x="175513" y="625094"/>
                </a:lnTo>
                <a:lnTo>
                  <a:pt x="175132" y="623697"/>
                </a:lnTo>
                <a:lnTo>
                  <a:pt x="174624" y="622300"/>
                </a:lnTo>
                <a:lnTo>
                  <a:pt x="174243" y="621030"/>
                </a:lnTo>
                <a:lnTo>
                  <a:pt x="173862" y="619633"/>
                </a:lnTo>
                <a:lnTo>
                  <a:pt x="173354" y="618363"/>
                </a:lnTo>
                <a:lnTo>
                  <a:pt x="172973" y="616966"/>
                </a:lnTo>
                <a:lnTo>
                  <a:pt x="172592" y="615569"/>
                </a:lnTo>
                <a:lnTo>
                  <a:pt x="172211" y="614299"/>
                </a:lnTo>
                <a:lnTo>
                  <a:pt x="171830" y="612902"/>
                </a:lnTo>
                <a:lnTo>
                  <a:pt x="171449" y="611632"/>
                </a:lnTo>
                <a:lnTo>
                  <a:pt x="171068" y="610235"/>
                </a:lnTo>
                <a:lnTo>
                  <a:pt x="170687" y="608838"/>
                </a:lnTo>
                <a:lnTo>
                  <a:pt x="170306" y="607568"/>
                </a:lnTo>
                <a:lnTo>
                  <a:pt x="170052" y="606171"/>
                </a:lnTo>
                <a:lnTo>
                  <a:pt x="169671" y="604901"/>
                </a:lnTo>
                <a:lnTo>
                  <a:pt x="169417" y="603504"/>
                </a:lnTo>
                <a:lnTo>
                  <a:pt x="169163" y="602107"/>
                </a:lnTo>
                <a:lnTo>
                  <a:pt x="168782" y="600837"/>
                </a:lnTo>
                <a:lnTo>
                  <a:pt x="168528" y="599440"/>
                </a:lnTo>
                <a:lnTo>
                  <a:pt x="168274" y="598170"/>
                </a:lnTo>
                <a:lnTo>
                  <a:pt x="168020" y="596773"/>
                </a:lnTo>
                <a:lnTo>
                  <a:pt x="167766" y="595376"/>
                </a:lnTo>
                <a:lnTo>
                  <a:pt x="167512" y="594106"/>
                </a:lnTo>
                <a:lnTo>
                  <a:pt x="167385" y="592709"/>
                </a:lnTo>
                <a:lnTo>
                  <a:pt x="167131" y="591439"/>
                </a:lnTo>
                <a:lnTo>
                  <a:pt x="166877" y="590042"/>
                </a:lnTo>
                <a:lnTo>
                  <a:pt x="166750" y="588645"/>
                </a:lnTo>
                <a:lnTo>
                  <a:pt x="166496" y="587375"/>
                </a:lnTo>
                <a:lnTo>
                  <a:pt x="166242" y="585978"/>
                </a:lnTo>
                <a:lnTo>
                  <a:pt x="165988" y="584581"/>
                </a:lnTo>
                <a:lnTo>
                  <a:pt x="165861" y="583311"/>
                </a:lnTo>
                <a:lnTo>
                  <a:pt x="165607" y="581914"/>
                </a:lnTo>
                <a:lnTo>
                  <a:pt x="165353" y="580644"/>
                </a:lnTo>
                <a:lnTo>
                  <a:pt x="165099" y="579247"/>
                </a:lnTo>
                <a:lnTo>
                  <a:pt x="164972" y="577850"/>
                </a:lnTo>
                <a:lnTo>
                  <a:pt x="164718" y="576580"/>
                </a:lnTo>
                <a:lnTo>
                  <a:pt x="164464" y="575183"/>
                </a:lnTo>
                <a:lnTo>
                  <a:pt x="164210" y="573913"/>
                </a:lnTo>
                <a:lnTo>
                  <a:pt x="163829" y="572516"/>
                </a:lnTo>
                <a:lnTo>
                  <a:pt x="163575" y="571119"/>
                </a:lnTo>
                <a:lnTo>
                  <a:pt x="163321" y="569849"/>
                </a:lnTo>
                <a:lnTo>
                  <a:pt x="162940" y="568452"/>
                </a:lnTo>
                <a:lnTo>
                  <a:pt x="162686" y="567182"/>
                </a:lnTo>
                <a:lnTo>
                  <a:pt x="162305" y="565785"/>
                </a:lnTo>
                <a:lnTo>
                  <a:pt x="162051" y="564388"/>
                </a:lnTo>
                <a:lnTo>
                  <a:pt x="161670" y="563118"/>
                </a:lnTo>
                <a:lnTo>
                  <a:pt x="161289" y="561721"/>
                </a:lnTo>
                <a:lnTo>
                  <a:pt x="160908" y="560451"/>
                </a:lnTo>
                <a:lnTo>
                  <a:pt x="160527" y="559054"/>
                </a:lnTo>
                <a:lnTo>
                  <a:pt x="160019" y="557657"/>
                </a:lnTo>
                <a:lnTo>
                  <a:pt x="159638" y="556387"/>
                </a:lnTo>
                <a:lnTo>
                  <a:pt x="159257" y="554990"/>
                </a:lnTo>
                <a:lnTo>
                  <a:pt x="158749" y="553720"/>
                </a:lnTo>
                <a:lnTo>
                  <a:pt x="158368" y="552323"/>
                </a:lnTo>
                <a:lnTo>
                  <a:pt x="157860" y="550926"/>
                </a:lnTo>
                <a:lnTo>
                  <a:pt x="157352" y="549656"/>
                </a:lnTo>
                <a:lnTo>
                  <a:pt x="156844" y="548259"/>
                </a:lnTo>
                <a:lnTo>
                  <a:pt x="156336" y="546989"/>
                </a:lnTo>
                <a:lnTo>
                  <a:pt x="155828" y="545592"/>
                </a:lnTo>
                <a:lnTo>
                  <a:pt x="155447" y="544195"/>
                </a:lnTo>
                <a:lnTo>
                  <a:pt x="154939" y="542925"/>
                </a:lnTo>
                <a:lnTo>
                  <a:pt x="154431" y="541528"/>
                </a:lnTo>
                <a:lnTo>
                  <a:pt x="153923" y="540131"/>
                </a:lnTo>
                <a:lnTo>
                  <a:pt x="153415" y="538861"/>
                </a:lnTo>
                <a:lnTo>
                  <a:pt x="152907" y="537464"/>
                </a:lnTo>
                <a:lnTo>
                  <a:pt x="152399" y="536194"/>
                </a:lnTo>
                <a:lnTo>
                  <a:pt x="151891" y="534797"/>
                </a:lnTo>
                <a:lnTo>
                  <a:pt x="151383" y="533400"/>
                </a:lnTo>
                <a:lnTo>
                  <a:pt x="150875" y="532130"/>
                </a:lnTo>
                <a:lnTo>
                  <a:pt x="150494" y="530733"/>
                </a:lnTo>
                <a:lnTo>
                  <a:pt x="149986" y="529463"/>
                </a:lnTo>
                <a:lnTo>
                  <a:pt x="149605" y="528066"/>
                </a:lnTo>
                <a:lnTo>
                  <a:pt x="149097" y="526669"/>
                </a:lnTo>
                <a:lnTo>
                  <a:pt x="148716" y="525399"/>
                </a:lnTo>
                <a:lnTo>
                  <a:pt x="148335" y="524002"/>
                </a:lnTo>
                <a:lnTo>
                  <a:pt x="147954" y="522732"/>
                </a:lnTo>
                <a:lnTo>
                  <a:pt x="147573" y="521335"/>
                </a:lnTo>
                <a:lnTo>
                  <a:pt x="147192" y="519938"/>
                </a:lnTo>
                <a:lnTo>
                  <a:pt x="146811" y="518668"/>
                </a:lnTo>
                <a:lnTo>
                  <a:pt x="146430" y="517271"/>
                </a:lnTo>
                <a:lnTo>
                  <a:pt x="146049" y="516001"/>
                </a:lnTo>
                <a:lnTo>
                  <a:pt x="145795" y="514604"/>
                </a:lnTo>
                <a:lnTo>
                  <a:pt x="145414" y="513207"/>
                </a:lnTo>
                <a:lnTo>
                  <a:pt x="145160" y="511937"/>
                </a:lnTo>
                <a:lnTo>
                  <a:pt x="144779" y="510540"/>
                </a:lnTo>
                <a:lnTo>
                  <a:pt x="144525" y="509270"/>
                </a:lnTo>
                <a:lnTo>
                  <a:pt x="144144" y="507873"/>
                </a:lnTo>
                <a:lnTo>
                  <a:pt x="143763" y="506476"/>
                </a:lnTo>
                <a:lnTo>
                  <a:pt x="143382" y="505206"/>
                </a:lnTo>
                <a:lnTo>
                  <a:pt x="143001" y="503809"/>
                </a:lnTo>
                <a:lnTo>
                  <a:pt x="142620" y="502412"/>
                </a:lnTo>
                <a:lnTo>
                  <a:pt x="142112" y="501142"/>
                </a:lnTo>
                <a:lnTo>
                  <a:pt x="141604" y="499745"/>
                </a:lnTo>
                <a:lnTo>
                  <a:pt x="141096" y="498475"/>
                </a:lnTo>
                <a:lnTo>
                  <a:pt x="140588" y="497078"/>
                </a:lnTo>
                <a:lnTo>
                  <a:pt x="139953" y="495681"/>
                </a:lnTo>
                <a:lnTo>
                  <a:pt x="139318" y="494411"/>
                </a:lnTo>
                <a:lnTo>
                  <a:pt x="138556" y="493014"/>
                </a:lnTo>
                <a:lnTo>
                  <a:pt x="137667" y="491744"/>
                </a:lnTo>
                <a:lnTo>
                  <a:pt x="136905" y="490347"/>
                </a:lnTo>
                <a:lnTo>
                  <a:pt x="131190" y="483616"/>
                </a:lnTo>
                <a:lnTo>
                  <a:pt x="129920" y="482219"/>
                </a:lnTo>
                <a:lnTo>
                  <a:pt x="128396" y="480949"/>
                </a:lnTo>
                <a:lnTo>
                  <a:pt x="126745" y="479552"/>
                </a:lnTo>
                <a:lnTo>
                  <a:pt x="125094" y="478282"/>
                </a:lnTo>
                <a:lnTo>
                  <a:pt x="123316" y="476885"/>
                </a:lnTo>
                <a:lnTo>
                  <a:pt x="121411" y="475488"/>
                </a:lnTo>
                <a:lnTo>
                  <a:pt x="119379" y="474218"/>
                </a:lnTo>
                <a:lnTo>
                  <a:pt x="117347" y="472821"/>
                </a:lnTo>
                <a:lnTo>
                  <a:pt x="115188" y="471551"/>
                </a:lnTo>
                <a:lnTo>
                  <a:pt x="112902" y="470154"/>
                </a:lnTo>
                <a:lnTo>
                  <a:pt x="110489" y="468757"/>
                </a:lnTo>
                <a:lnTo>
                  <a:pt x="107949" y="467487"/>
                </a:lnTo>
                <a:lnTo>
                  <a:pt x="105409" y="466090"/>
                </a:lnTo>
                <a:lnTo>
                  <a:pt x="102742" y="464693"/>
                </a:lnTo>
                <a:lnTo>
                  <a:pt x="100075" y="463423"/>
                </a:lnTo>
                <a:lnTo>
                  <a:pt x="97281" y="462026"/>
                </a:lnTo>
                <a:lnTo>
                  <a:pt x="94487" y="460756"/>
                </a:lnTo>
                <a:lnTo>
                  <a:pt x="91439" y="459359"/>
                </a:lnTo>
                <a:lnTo>
                  <a:pt x="88518" y="457962"/>
                </a:lnTo>
                <a:lnTo>
                  <a:pt x="85470" y="456692"/>
                </a:lnTo>
                <a:lnTo>
                  <a:pt x="82422" y="455295"/>
                </a:lnTo>
                <a:lnTo>
                  <a:pt x="79247" y="454025"/>
                </a:lnTo>
                <a:lnTo>
                  <a:pt x="76072" y="452628"/>
                </a:lnTo>
                <a:lnTo>
                  <a:pt x="72897" y="451231"/>
                </a:lnTo>
                <a:lnTo>
                  <a:pt x="69722" y="449961"/>
                </a:lnTo>
                <a:lnTo>
                  <a:pt x="66547" y="448564"/>
                </a:lnTo>
                <a:lnTo>
                  <a:pt x="63372" y="447294"/>
                </a:lnTo>
                <a:lnTo>
                  <a:pt x="60197" y="445897"/>
                </a:lnTo>
                <a:lnTo>
                  <a:pt x="57022" y="444500"/>
                </a:lnTo>
                <a:lnTo>
                  <a:pt x="53847" y="443230"/>
                </a:lnTo>
                <a:lnTo>
                  <a:pt x="50672" y="441833"/>
                </a:lnTo>
                <a:lnTo>
                  <a:pt x="47624" y="440563"/>
                </a:lnTo>
                <a:lnTo>
                  <a:pt x="44576" y="439166"/>
                </a:lnTo>
                <a:lnTo>
                  <a:pt x="41528" y="437769"/>
                </a:lnTo>
                <a:lnTo>
                  <a:pt x="38607" y="436499"/>
                </a:lnTo>
                <a:lnTo>
                  <a:pt x="35686" y="435102"/>
                </a:lnTo>
                <a:lnTo>
                  <a:pt x="32892" y="433832"/>
                </a:lnTo>
                <a:lnTo>
                  <a:pt x="30098" y="432435"/>
                </a:lnTo>
                <a:lnTo>
                  <a:pt x="27431" y="431038"/>
                </a:lnTo>
                <a:lnTo>
                  <a:pt x="24891" y="429768"/>
                </a:lnTo>
                <a:lnTo>
                  <a:pt x="22478" y="428371"/>
                </a:lnTo>
                <a:lnTo>
                  <a:pt x="20065" y="427101"/>
                </a:lnTo>
                <a:lnTo>
                  <a:pt x="17906" y="425704"/>
                </a:lnTo>
                <a:lnTo>
                  <a:pt x="15747" y="424307"/>
                </a:lnTo>
                <a:lnTo>
                  <a:pt x="13715" y="423037"/>
                </a:lnTo>
                <a:lnTo>
                  <a:pt x="11810" y="421640"/>
                </a:lnTo>
                <a:lnTo>
                  <a:pt x="10032" y="420243"/>
                </a:lnTo>
                <a:lnTo>
                  <a:pt x="8381" y="418973"/>
                </a:lnTo>
                <a:lnTo>
                  <a:pt x="6857" y="417576"/>
                </a:lnTo>
                <a:lnTo>
                  <a:pt x="5460" y="416306"/>
                </a:lnTo>
                <a:lnTo>
                  <a:pt x="4317" y="414909"/>
                </a:lnTo>
                <a:lnTo>
                  <a:pt x="253" y="406781"/>
                </a:lnTo>
                <a:lnTo>
                  <a:pt x="0" y="405511"/>
                </a:lnTo>
                <a:lnTo>
                  <a:pt x="0" y="404114"/>
                </a:lnTo>
                <a:lnTo>
                  <a:pt x="253" y="402844"/>
                </a:lnTo>
                <a:lnTo>
                  <a:pt x="507" y="401447"/>
                </a:lnTo>
                <a:lnTo>
                  <a:pt x="888" y="400050"/>
                </a:lnTo>
                <a:lnTo>
                  <a:pt x="1523" y="398780"/>
                </a:lnTo>
                <a:lnTo>
                  <a:pt x="2285" y="397383"/>
                </a:lnTo>
                <a:lnTo>
                  <a:pt x="3174" y="396113"/>
                </a:lnTo>
                <a:lnTo>
                  <a:pt x="4063" y="394716"/>
                </a:lnTo>
                <a:lnTo>
                  <a:pt x="5206" y="393319"/>
                </a:lnTo>
                <a:lnTo>
                  <a:pt x="6476" y="392049"/>
                </a:lnTo>
                <a:lnTo>
                  <a:pt x="7746" y="390652"/>
                </a:lnTo>
                <a:lnTo>
                  <a:pt x="9270" y="389382"/>
                </a:lnTo>
                <a:lnTo>
                  <a:pt x="10794" y="387985"/>
                </a:lnTo>
                <a:lnTo>
                  <a:pt x="12445" y="386588"/>
                </a:lnTo>
                <a:lnTo>
                  <a:pt x="14096" y="385318"/>
                </a:lnTo>
                <a:lnTo>
                  <a:pt x="16001" y="383921"/>
                </a:lnTo>
                <a:lnTo>
                  <a:pt x="17779" y="382524"/>
                </a:lnTo>
                <a:lnTo>
                  <a:pt x="19684" y="381254"/>
                </a:lnTo>
                <a:lnTo>
                  <a:pt x="21716" y="379857"/>
                </a:lnTo>
                <a:lnTo>
                  <a:pt x="23748" y="378587"/>
                </a:lnTo>
                <a:lnTo>
                  <a:pt x="25780" y="377190"/>
                </a:lnTo>
                <a:lnTo>
                  <a:pt x="27812" y="375793"/>
                </a:lnTo>
                <a:lnTo>
                  <a:pt x="29971" y="374523"/>
                </a:lnTo>
                <a:lnTo>
                  <a:pt x="32130" y="373126"/>
                </a:lnTo>
                <a:lnTo>
                  <a:pt x="34289" y="371856"/>
                </a:lnTo>
                <a:lnTo>
                  <a:pt x="36448" y="370459"/>
                </a:lnTo>
                <a:lnTo>
                  <a:pt x="38607" y="369062"/>
                </a:lnTo>
                <a:lnTo>
                  <a:pt x="40766" y="367792"/>
                </a:lnTo>
                <a:lnTo>
                  <a:pt x="42925" y="366395"/>
                </a:lnTo>
                <a:lnTo>
                  <a:pt x="44957" y="365125"/>
                </a:lnTo>
                <a:lnTo>
                  <a:pt x="47116" y="363728"/>
                </a:lnTo>
                <a:lnTo>
                  <a:pt x="49275" y="362331"/>
                </a:lnTo>
                <a:lnTo>
                  <a:pt x="51434" y="361061"/>
                </a:lnTo>
                <a:lnTo>
                  <a:pt x="53466" y="359664"/>
                </a:lnTo>
                <a:lnTo>
                  <a:pt x="55625" y="358394"/>
                </a:lnTo>
                <a:lnTo>
                  <a:pt x="57657" y="356997"/>
                </a:lnTo>
                <a:lnTo>
                  <a:pt x="59816" y="355600"/>
                </a:lnTo>
                <a:lnTo>
                  <a:pt x="61848" y="354330"/>
                </a:lnTo>
                <a:lnTo>
                  <a:pt x="63880" y="352933"/>
                </a:lnTo>
                <a:lnTo>
                  <a:pt x="66039" y="351663"/>
                </a:lnTo>
                <a:lnTo>
                  <a:pt x="68071" y="350266"/>
                </a:lnTo>
                <a:lnTo>
                  <a:pt x="70230" y="348869"/>
                </a:lnTo>
                <a:lnTo>
                  <a:pt x="72262" y="347599"/>
                </a:lnTo>
                <a:lnTo>
                  <a:pt x="74421" y="346202"/>
                </a:lnTo>
                <a:lnTo>
                  <a:pt x="76580" y="344805"/>
                </a:lnTo>
                <a:lnTo>
                  <a:pt x="78739" y="343535"/>
                </a:lnTo>
                <a:lnTo>
                  <a:pt x="80898" y="342138"/>
                </a:lnTo>
                <a:lnTo>
                  <a:pt x="83057" y="340868"/>
                </a:lnTo>
                <a:lnTo>
                  <a:pt x="85343" y="339471"/>
                </a:lnTo>
                <a:lnTo>
                  <a:pt x="87502" y="338074"/>
                </a:lnTo>
                <a:lnTo>
                  <a:pt x="89788" y="336804"/>
                </a:lnTo>
                <a:lnTo>
                  <a:pt x="92201" y="335407"/>
                </a:lnTo>
                <a:lnTo>
                  <a:pt x="94487" y="334137"/>
                </a:lnTo>
                <a:lnTo>
                  <a:pt x="96900" y="332740"/>
                </a:lnTo>
                <a:lnTo>
                  <a:pt x="99313" y="331343"/>
                </a:lnTo>
                <a:lnTo>
                  <a:pt x="101726" y="330073"/>
                </a:lnTo>
                <a:lnTo>
                  <a:pt x="104266" y="328676"/>
                </a:lnTo>
                <a:lnTo>
                  <a:pt x="106806" y="327406"/>
                </a:lnTo>
                <a:lnTo>
                  <a:pt x="109346" y="326009"/>
                </a:lnTo>
                <a:lnTo>
                  <a:pt x="111886" y="324612"/>
                </a:lnTo>
                <a:lnTo>
                  <a:pt x="114426" y="323342"/>
                </a:lnTo>
                <a:lnTo>
                  <a:pt x="116966" y="321945"/>
                </a:lnTo>
                <a:lnTo>
                  <a:pt x="119506" y="320675"/>
                </a:lnTo>
                <a:lnTo>
                  <a:pt x="122173" y="319278"/>
                </a:lnTo>
                <a:lnTo>
                  <a:pt x="124713" y="317881"/>
                </a:lnTo>
                <a:lnTo>
                  <a:pt x="127253" y="316611"/>
                </a:lnTo>
                <a:lnTo>
                  <a:pt x="129920" y="315214"/>
                </a:lnTo>
                <a:lnTo>
                  <a:pt x="132333" y="313944"/>
                </a:lnTo>
                <a:lnTo>
                  <a:pt x="134873" y="312547"/>
                </a:lnTo>
                <a:lnTo>
                  <a:pt x="137413" y="311150"/>
                </a:lnTo>
                <a:lnTo>
                  <a:pt x="139826" y="309880"/>
                </a:lnTo>
                <a:lnTo>
                  <a:pt x="142239" y="308483"/>
                </a:lnTo>
                <a:lnTo>
                  <a:pt x="144525" y="307086"/>
                </a:lnTo>
                <a:lnTo>
                  <a:pt x="146938" y="305816"/>
                </a:lnTo>
                <a:lnTo>
                  <a:pt x="149097" y="304419"/>
                </a:lnTo>
                <a:lnTo>
                  <a:pt x="151256" y="303149"/>
                </a:lnTo>
                <a:lnTo>
                  <a:pt x="153415" y="301752"/>
                </a:lnTo>
                <a:lnTo>
                  <a:pt x="155447" y="300355"/>
                </a:lnTo>
                <a:lnTo>
                  <a:pt x="157479" y="299085"/>
                </a:lnTo>
                <a:lnTo>
                  <a:pt x="159384" y="297688"/>
                </a:lnTo>
                <a:lnTo>
                  <a:pt x="161162" y="296418"/>
                </a:lnTo>
                <a:lnTo>
                  <a:pt x="162940" y="295021"/>
                </a:lnTo>
                <a:lnTo>
                  <a:pt x="164591" y="293624"/>
                </a:lnTo>
                <a:lnTo>
                  <a:pt x="166115" y="292354"/>
                </a:lnTo>
                <a:lnTo>
                  <a:pt x="167639" y="290957"/>
                </a:lnTo>
                <a:lnTo>
                  <a:pt x="169163" y="289687"/>
                </a:lnTo>
                <a:lnTo>
                  <a:pt x="170433" y="288290"/>
                </a:lnTo>
                <a:lnTo>
                  <a:pt x="171703" y="286893"/>
                </a:lnTo>
                <a:lnTo>
                  <a:pt x="172973" y="285623"/>
                </a:lnTo>
                <a:lnTo>
                  <a:pt x="174116" y="284226"/>
                </a:lnTo>
                <a:lnTo>
                  <a:pt x="175132" y="282956"/>
                </a:lnTo>
                <a:lnTo>
                  <a:pt x="176021" y="281559"/>
                </a:lnTo>
                <a:lnTo>
                  <a:pt x="176910" y="280162"/>
                </a:lnTo>
                <a:lnTo>
                  <a:pt x="177799" y="278892"/>
                </a:lnTo>
                <a:lnTo>
                  <a:pt x="178561" y="277495"/>
                </a:lnTo>
                <a:lnTo>
                  <a:pt x="179323" y="276225"/>
                </a:lnTo>
                <a:lnTo>
                  <a:pt x="179958" y="274828"/>
                </a:lnTo>
                <a:lnTo>
                  <a:pt x="180466" y="273431"/>
                </a:lnTo>
                <a:lnTo>
                  <a:pt x="180974" y="272161"/>
                </a:lnTo>
                <a:lnTo>
                  <a:pt x="181482" y="270764"/>
                </a:lnTo>
                <a:lnTo>
                  <a:pt x="181863" y="269494"/>
                </a:lnTo>
                <a:lnTo>
                  <a:pt x="182244" y="268097"/>
                </a:lnTo>
                <a:lnTo>
                  <a:pt x="182625" y="266700"/>
                </a:lnTo>
                <a:lnTo>
                  <a:pt x="183641" y="259969"/>
                </a:lnTo>
                <a:lnTo>
                  <a:pt x="183768" y="258699"/>
                </a:lnTo>
                <a:lnTo>
                  <a:pt x="183768" y="257302"/>
                </a:lnTo>
                <a:lnTo>
                  <a:pt x="183895" y="255905"/>
                </a:lnTo>
                <a:lnTo>
                  <a:pt x="183895" y="254635"/>
                </a:lnTo>
                <a:lnTo>
                  <a:pt x="183768" y="253238"/>
                </a:lnTo>
                <a:lnTo>
                  <a:pt x="183768" y="251968"/>
                </a:lnTo>
                <a:lnTo>
                  <a:pt x="183641" y="250571"/>
                </a:lnTo>
                <a:lnTo>
                  <a:pt x="183514" y="249174"/>
                </a:lnTo>
                <a:lnTo>
                  <a:pt x="183387" y="247904"/>
                </a:lnTo>
                <a:lnTo>
                  <a:pt x="183260" y="246507"/>
                </a:lnTo>
                <a:lnTo>
                  <a:pt x="183133" y="245237"/>
                </a:lnTo>
                <a:lnTo>
                  <a:pt x="182879" y="243840"/>
                </a:lnTo>
                <a:lnTo>
                  <a:pt x="182625" y="242443"/>
                </a:lnTo>
                <a:lnTo>
                  <a:pt x="182371" y="241173"/>
                </a:lnTo>
                <a:lnTo>
                  <a:pt x="182117" y="239776"/>
                </a:lnTo>
                <a:lnTo>
                  <a:pt x="181863" y="238506"/>
                </a:lnTo>
                <a:lnTo>
                  <a:pt x="181482" y="237109"/>
                </a:lnTo>
                <a:lnTo>
                  <a:pt x="181228" y="235712"/>
                </a:lnTo>
                <a:lnTo>
                  <a:pt x="180847" y="234442"/>
                </a:lnTo>
                <a:lnTo>
                  <a:pt x="180466" y="233045"/>
                </a:lnTo>
                <a:lnTo>
                  <a:pt x="180085" y="231775"/>
                </a:lnTo>
                <a:lnTo>
                  <a:pt x="179704" y="230378"/>
                </a:lnTo>
                <a:lnTo>
                  <a:pt x="179323" y="228981"/>
                </a:lnTo>
                <a:lnTo>
                  <a:pt x="178942" y="227711"/>
                </a:lnTo>
                <a:lnTo>
                  <a:pt x="178561" y="226314"/>
                </a:lnTo>
                <a:lnTo>
                  <a:pt x="178053" y="224917"/>
                </a:lnTo>
                <a:lnTo>
                  <a:pt x="177672" y="223647"/>
                </a:lnTo>
                <a:lnTo>
                  <a:pt x="177164" y="222250"/>
                </a:lnTo>
                <a:lnTo>
                  <a:pt x="176656" y="220980"/>
                </a:lnTo>
                <a:lnTo>
                  <a:pt x="176275" y="219583"/>
                </a:lnTo>
                <a:lnTo>
                  <a:pt x="175767" y="218186"/>
                </a:lnTo>
                <a:lnTo>
                  <a:pt x="175386" y="216916"/>
                </a:lnTo>
                <a:lnTo>
                  <a:pt x="174878" y="215519"/>
                </a:lnTo>
                <a:lnTo>
                  <a:pt x="174370" y="214249"/>
                </a:lnTo>
                <a:lnTo>
                  <a:pt x="173989" y="212852"/>
                </a:lnTo>
                <a:lnTo>
                  <a:pt x="173481" y="211455"/>
                </a:lnTo>
                <a:lnTo>
                  <a:pt x="172973" y="210185"/>
                </a:lnTo>
                <a:lnTo>
                  <a:pt x="172592" y="208788"/>
                </a:lnTo>
                <a:lnTo>
                  <a:pt x="172211" y="207518"/>
                </a:lnTo>
                <a:lnTo>
                  <a:pt x="171703" y="206121"/>
                </a:lnTo>
                <a:lnTo>
                  <a:pt x="171322" y="204724"/>
                </a:lnTo>
                <a:lnTo>
                  <a:pt x="170941" y="203454"/>
                </a:lnTo>
                <a:lnTo>
                  <a:pt x="170560" y="202057"/>
                </a:lnTo>
                <a:lnTo>
                  <a:pt x="170179" y="200787"/>
                </a:lnTo>
                <a:lnTo>
                  <a:pt x="169798" y="199390"/>
                </a:lnTo>
                <a:lnTo>
                  <a:pt x="169544" y="197993"/>
                </a:lnTo>
                <a:lnTo>
                  <a:pt x="169163" y="196723"/>
                </a:lnTo>
                <a:lnTo>
                  <a:pt x="168909" y="195326"/>
                </a:lnTo>
                <a:lnTo>
                  <a:pt x="168655" y="194056"/>
                </a:lnTo>
                <a:lnTo>
                  <a:pt x="168401" y="192659"/>
                </a:lnTo>
                <a:lnTo>
                  <a:pt x="168147" y="191262"/>
                </a:lnTo>
                <a:lnTo>
                  <a:pt x="167893" y="189992"/>
                </a:lnTo>
                <a:lnTo>
                  <a:pt x="167639" y="188595"/>
                </a:lnTo>
                <a:lnTo>
                  <a:pt x="167512" y="187198"/>
                </a:lnTo>
                <a:lnTo>
                  <a:pt x="167385" y="185928"/>
                </a:lnTo>
                <a:lnTo>
                  <a:pt x="167258" y="184531"/>
                </a:lnTo>
                <a:lnTo>
                  <a:pt x="167131" y="183261"/>
                </a:lnTo>
                <a:lnTo>
                  <a:pt x="167004" y="181864"/>
                </a:lnTo>
                <a:lnTo>
                  <a:pt x="166877" y="180467"/>
                </a:lnTo>
                <a:lnTo>
                  <a:pt x="166877" y="172466"/>
                </a:lnTo>
                <a:lnTo>
                  <a:pt x="167004" y="171069"/>
                </a:lnTo>
                <a:lnTo>
                  <a:pt x="167131" y="169799"/>
                </a:lnTo>
                <a:lnTo>
                  <a:pt x="167258" y="168402"/>
                </a:lnTo>
                <a:lnTo>
                  <a:pt x="167385" y="167005"/>
                </a:lnTo>
                <a:lnTo>
                  <a:pt x="167512" y="165735"/>
                </a:lnTo>
                <a:lnTo>
                  <a:pt x="167639" y="164338"/>
                </a:lnTo>
                <a:lnTo>
                  <a:pt x="167766" y="163068"/>
                </a:lnTo>
                <a:lnTo>
                  <a:pt x="168020" y="161671"/>
                </a:lnTo>
                <a:lnTo>
                  <a:pt x="168274" y="160274"/>
                </a:lnTo>
                <a:lnTo>
                  <a:pt x="168528" y="159004"/>
                </a:lnTo>
                <a:lnTo>
                  <a:pt x="168782" y="157607"/>
                </a:lnTo>
                <a:lnTo>
                  <a:pt x="169036" y="156337"/>
                </a:lnTo>
                <a:lnTo>
                  <a:pt x="169290" y="154940"/>
                </a:lnTo>
                <a:lnTo>
                  <a:pt x="169544" y="153543"/>
                </a:lnTo>
                <a:lnTo>
                  <a:pt x="169798" y="152273"/>
                </a:lnTo>
                <a:lnTo>
                  <a:pt x="170179" y="150876"/>
                </a:lnTo>
                <a:lnTo>
                  <a:pt x="170433" y="149479"/>
                </a:lnTo>
                <a:lnTo>
                  <a:pt x="170814" y="148209"/>
                </a:lnTo>
                <a:lnTo>
                  <a:pt x="171068" y="146812"/>
                </a:lnTo>
                <a:lnTo>
                  <a:pt x="171449" y="145542"/>
                </a:lnTo>
                <a:lnTo>
                  <a:pt x="171703" y="144145"/>
                </a:lnTo>
                <a:lnTo>
                  <a:pt x="172084" y="142748"/>
                </a:lnTo>
                <a:lnTo>
                  <a:pt x="172338" y="141478"/>
                </a:lnTo>
                <a:lnTo>
                  <a:pt x="172719" y="140081"/>
                </a:lnTo>
                <a:lnTo>
                  <a:pt x="172973" y="138811"/>
                </a:lnTo>
                <a:lnTo>
                  <a:pt x="173227" y="137414"/>
                </a:lnTo>
                <a:lnTo>
                  <a:pt x="173608" y="136017"/>
                </a:lnTo>
                <a:lnTo>
                  <a:pt x="173862" y="134747"/>
                </a:lnTo>
                <a:lnTo>
                  <a:pt x="174116" y="133350"/>
                </a:lnTo>
                <a:lnTo>
                  <a:pt x="174370" y="132080"/>
                </a:lnTo>
                <a:lnTo>
                  <a:pt x="174624" y="130683"/>
                </a:lnTo>
                <a:lnTo>
                  <a:pt x="174751" y="129286"/>
                </a:lnTo>
                <a:lnTo>
                  <a:pt x="175005" y="128016"/>
                </a:lnTo>
                <a:lnTo>
                  <a:pt x="175132" y="126619"/>
                </a:lnTo>
                <a:lnTo>
                  <a:pt x="175259" y="125349"/>
                </a:lnTo>
                <a:lnTo>
                  <a:pt x="175386" y="123952"/>
                </a:lnTo>
                <a:lnTo>
                  <a:pt x="175513" y="122555"/>
                </a:lnTo>
                <a:lnTo>
                  <a:pt x="175513" y="121285"/>
                </a:lnTo>
                <a:lnTo>
                  <a:pt x="175640" y="119888"/>
                </a:lnTo>
                <a:lnTo>
                  <a:pt x="175640" y="118618"/>
                </a:lnTo>
                <a:lnTo>
                  <a:pt x="175640" y="117221"/>
                </a:lnTo>
                <a:lnTo>
                  <a:pt x="175640" y="115824"/>
                </a:lnTo>
                <a:lnTo>
                  <a:pt x="175513" y="114554"/>
                </a:lnTo>
                <a:lnTo>
                  <a:pt x="175513" y="113157"/>
                </a:lnTo>
                <a:lnTo>
                  <a:pt x="175386" y="111887"/>
                </a:lnTo>
                <a:lnTo>
                  <a:pt x="175259" y="110490"/>
                </a:lnTo>
                <a:lnTo>
                  <a:pt x="175259" y="109093"/>
                </a:lnTo>
                <a:lnTo>
                  <a:pt x="175132" y="107823"/>
                </a:lnTo>
                <a:lnTo>
                  <a:pt x="175005" y="106426"/>
                </a:lnTo>
                <a:lnTo>
                  <a:pt x="174751" y="105029"/>
                </a:lnTo>
                <a:lnTo>
                  <a:pt x="174624" y="103759"/>
                </a:lnTo>
                <a:lnTo>
                  <a:pt x="174497" y="102362"/>
                </a:lnTo>
                <a:lnTo>
                  <a:pt x="174370" y="101092"/>
                </a:lnTo>
                <a:lnTo>
                  <a:pt x="174243" y="99695"/>
                </a:lnTo>
                <a:lnTo>
                  <a:pt x="174116" y="98298"/>
                </a:lnTo>
                <a:lnTo>
                  <a:pt x="173862" y="97028"/>
                </a:lnTo>
                <a:lnTo>
                  <a:pt x="173735" y="95631"/>
                </a:lnTo>
                <a:lnTo>
                  <a:pt x="173608" y="94361"/>
                </a:lnTo>
                <a:lnTo>
                  <a:pt x="173481" y="92964"/>
                </a:lnTo>
                <a:lnTo>
                  <a:pt x="173481" y="91567"/>
                </a:lnTo>
                <a:lnTo>
                  <a:pt x="173354" y="90297"/>
                </a:lnTo>
                <a:lnTo>
                  <a:pt x="173354" y="88900"/>
                </a:lnTo>
                <a:lnTo>
                  <a:pt x="173227" y="87630"/>
                </a:lnTo>
                <a:lnTo>
                  <a:pt x="173227" y="86233"/>
                </a:lnTo>
                <a:lnTo>
                  <a:pt x="173227" y="84836"/>
                </a:lnTo>
                <a:lnTo>
                  <a:pt x="173227" y="83566"/>
                </a:lnTo>
                <a:lnTo>
                  <a:pt x="173354" y="82169"/>
                </a:lnTo>
                <a:lnTo>
                  <a:pt x="173354" y="80899"/>
                </a:lnTo>
                <a:lnTo>
                  <a:pt x="173481" y="79502"/>
                </a:lnTo>
                <a:lnTo>
                  <a:pt x="173608" y="78105"/>
                </a:lnTo>
                <a:lnTo>
                  <a:pt x="173735" y="76835"/>
                </a:lnTo>
                <a:lnTo>
                  <a:pt x="173989" y="75438"/>
                </a:lnTo>
                <a:lnTo>
                  <a:pt x="174116" y="74168"/>
                </a:lnTo>
                <a:lnTo>
                  <a:pt x="174370" y="72771"/>
                </a:lnTo>
                <a:lnTo>
                  <a:pt x="174624" y="71374"/>
                </a:lnTo>
                <a:lnTo>
                  <a:pt x="174878" y="70104"/>
                </a:lnTo>
                <a:lnTo>
                  <a:pt x="175132" y="68707"/>
                </a:lnTo>
                <a:lnTo>
                  <a:pt x="175513" y="67310"/>
                </a:lnTo>
                <a:lnTo>
                  <a:pt x="175767" y="66040"/>
                </a:lnTo>
                <a:lnTo>
                  <a:pt x="176148" y="64643"/>
                </a:lnTo>
                <a:lnTo>
                  <a:pt x="176402" y="63373"/>
                </a:lnTo>
                <a:lnTo>
                  <a:pt x="176783" y="61976"/>
                </a:lnTo>
                <a:lnTo>
                  <a:pt x="177164" y="60579"/>
                </a:lnTo>
                <a:lnTo>
                  <a:pt x="177545" y="59309"/>
                </a:lnTo>
                <a:lnTo>
                  <a:pt x="177926" y="57912"/>
                </a:lnTo>
                <a:lnTo>
                  <a:pt x="178307" y="56642"/>
                </a:lnTo>
                <a:lnTo>
                  <a:pt x="178688" y="55245"/>
                </a:lnTo>
                <a:lnTo>
                  <a:pt x="179069" y="53848"/>
                </a:lnTo>
                <a:lnTo>
                  <a:pt x="179450" y="52578"/>
                </a:lnTo>
                <a:lnTo>
                  <a:pt x="179704" y="51181"/>
                </a:lnTo>
                <a:lnTo>
                  <a:pt x="180085" y="49911"/>
                </a:lnTo>
                <a:lnTo>
                  <a:pt x="180466" y="48514"/>
                </a:lnTo>
                <a:lnTo>
                  <a:pt x="180847" y="47117"/>
                </a:lnTo>
                <a:lnTo>
                  <a:pt x="181228" y="45847"/>
                </a:lnTo>
                <a:lnTo>
                  <a:pt x="181482" y="44450"/>
                </a:lnTo>
                <a:lnTo>
                  <a:pt x="181863" y="43180"/>
                </a:lnTo>
                <a:lnTo>
                  <a:pt x="182117" y="41783"/>
                </a:lnTo>
                <a:lnTo>
                  <a:pt x="182371" y="40386"/>
                </a:lnTo>
                <a:lnTo>
                  <a:pt x="182752" y="39116"/>
                </a:lnTo>
                <a:lnTo>
                  <a:pt x="183006" y="37719"/>
                </a:lnTo>
                <a:lnTo>
                  <a:pt x="183260" y="36449"/>
                </a:lnTo>
                <a:lnTo>
                  <a:pt x="183514" y="35052"/>
                </a:lnTo>
                <a:lnTo>
                  <a:pt x="183768" y="33655"/>
                </a:lnTo>
                <a:lnTo>
                  <a:pt x="183895" y="32385"/>
                </a:lnTo>
                <a:lnTo>
                  <a:pt x="184149" y="30988"/>
                </a:lnTo>
                <a:lnTo>
                  <a:pt x="184276" y="29591"/>
                </a:lnTo>
                <a:lnTo>
                  <a:pt x="184530" y="28321"/>
                </a:lnTo>
                <a:lnTo>
                  <a:pt x="184657" y="26924"/>
                </a:lnTo>
                <a:lnTo>
                  <a:pt x="184784" y="25654"/>
                </a:lnTo>
                <a:lnTo>
                  <a:pt x="185038" y="24257"/>
                </a:lnTo>
                <a:lnTo>
                  <a:pt x="185165" y="22860"/>
                </a:lnTo>
                <a:lnTo>
                  <a:pt x="185292" y="21590"/>
                </a:lnTo>
                <a:lnTo>
                  <a:pt x="185292" y="20193"/>
                </a:lnTo>
                <a:lnTo>
                  <a:pt x="185419" y="18923"/>
                </a:lnTo>
                <a:lnTo>
                  <a:pt x="185546" y="17526"/>
                </a:lnTo>
                <a:lnTo>
                  <a:pt x="185673" y="16129"/>
                </a:lnTo>
                <a:lnTo>
                  <a:pt x="185673" y="14859"/>
                </a:lnTo>
                <a:lnTo>
                  <a:pt x="185800" y="13462"/>
                </a:lnTo>
                <a:lnTo>
                  <a:pt x="185800" y="12192"/>
                </a:lnTo>
                <a:lnTo>
                  <a:pt x="185927" y="10795"/>
                </a:lnTo>
                <a:lnTo>
                  <a:pt x="185927" y="9398"/>
                </a:lnTo>
                <a:lnTo>
                  <a:pt x="185927" y="8128"/>
                </a:lnTo>
                <a:lnTo>
                  <a:pt x="186054" y="6731"/>
                </a:lnTo>
                <a:lnTo>
                  <a:pt x="186054" y="5461"/>
                </a:lnTo>
                <a:lnTo>
                  <a:pt x="186054" y="4064"/>
                </a:lnTo>
                <a:lnTo>
                  <a:pt x="186181" y="2667"/>
                </a:lnTo>
                <a:lnTo>
                  <a:pt x="186181" y="1397"/>
                </a:lnTo>
                <a:lnTo>
                  <a:pt x="186181" y="0"/>
                </a:lnTo>
                <a:lnTo>
                  <a:pt x="186435" y="0"/>
                </a:lnTo>
                <a:lnTo>
                  <a:pt x="186435" y="1397"/>
                </a:lnTo>
                <a:lnTo>
                  <a:pt x="186562" y="2667"/>
                </a:lnTo>
                <a:lnTo>
                  <a:pt x="186562" y="4064"/>
                </a:lnTo>
                <a:lnTo>
                  <a:pt x="186562" y="5461"/>
                </a:lnTo>
                <a:lnTo>
                  <a:pt x="186562" y="6731"/>
                </a:lnTo>
                <a:lnTo>
                  <a:pt x="186689" y="8128"/>
                </a:lnTo>
                <a:lnTo>
                  <a:pt x="186689" y="9398"/>
                </a:lnTo>
                <a:lnTo>
                  <a:pt x="186689" y="10795"/>
                </a:lnTo>
                <a:lnTo>
                  <a:pt x="186816" y="12192"/>
                </a:lnTo>
                <a:lnTo>
                  <a:pt x="186816" y="13462"/>
                </a:lnTo>
                <a:lnTo>
                  <a:pt x="186943" y="14859"/>
                </a:lnTo>
                <a:lnTo>
                  <a:pt x="186943" y="16129"/>
                </a:lnTo>
                <a:lnTo>
                  <a:pt x="187070" y="17526"/>
                </a:lnTo>
                <a:lnTo>
                  <a:pt x="187197" y="18923"/>
                </a:lnTo>
                <a:lnTo>
                  <a:pt x="187324" y="20193"/>
                </a:lnTo>
                <a:lnTo>
                  <a:pt x="187451" y="21590"/>
                </a:lnTo>
                <a:lnTo>
                  <a:pt x="187451" y="22860"/>
                </a:lnTo>
                <a:lnTo>
                  <a:pt x="187705" y="24257"/>
                </a:lnTo>
                <a:lnTo>
                  <a:pt x="187832" y="25654"/>
                </a:lnTo>
                <a:lnTo>
                  <a:pt x="187959" y="26924"/>
                </a:lnTo>
                <a:lnTo>
                  <a:pt x="188086" y="28321"/>
                </a:lnTo>
                <a:lnTo>
                  <a:pt x="188340" y="29591"/>
                </a:lnTo>
                <a:lnTo>
                  <a:pt x="188467" y="30988"/>
                </a:lnTo>
                <a:lnTo>
                  <a:pt x="188721" y="32385"/>
                </a:lnTo>
                <a:lnTo>
                  <a:pt x="188848" y="33655"/>
                </a:lnTo>
                <a:lnTo>
                  <a:pt x="189102" y="35052"/>
                </a:lnTo>
                <a:lnTo>
                  <a:pt x="189356" y="36449"/>
                </a:lnTo>
                <a:lnTo>
                  <a:pt x="189610" y="37719"/>
                </a:lnTo>
                <a:lnTo>
                  <a:pt x="189864" y="39116"/>
                </a:lnTo>
                <a:lnTo>
                  <a:pt x="190245" y="40386"/>
                </a:lnTo>
                <a:lnTo>
                  <a:pt x="190499" y="41783"/>
                </a:lnTo>
                <a:lnTo>
                  <a:pt x="190753" y="43180"/>
                </a:lnTo>
                <a:lnTo>
                  <a:pt x="191134" y="44450"/>
                </a:lnTo>
                <a:lnTo>
                  <a:pt x="191388" y="45847"/>
                </a:lnTo>
                <a:lnTo>
                  <a:pt x="191769" y="47117"/>
                </a:lnTo>
                <a:lnTo>
                  <a:pt x="192150" y="48514"/>
                </a:lnTo>
                <a:lnTo>
                  <a:pt x="192531" y="49911"/>
                </a:lnTo>
                <a:lnTo>
                  <a:pt x="192912" y="51181"/>
                </a:lnTo>
                <a:lnTo>
                  <a:pt x="193166" y="52578"/>
                </a:lnTo>
                <a:lnTo>
                  <a:pt x="193547" y="53848"/>
                </a:lnTo>
                <a:lnTo>
                  <a:pt x="193928" y="55245"/>
                </a:lnTo>
                <a:lnTo>
                  <a:pt x="194309" y="56642"/>
                </a:lnTo>
                <a:lnTo>
                  <a:pt x="194690" y="57912"/>
                </a:lnTo>
                <a:lnTo>
                  <a:pt x="195071" y="59309"/>
                </a:lnTo>
                <a:lnTo>
                  <a:pt x="195452" y="60579"/>
                </a:lnTo>
                <a:lnTo>
                  <a:pt x="195833" y="61976"/>
                </a:lnTo>
                <a:lnTo>
                  <a:pt x="196214" y="63373"/>
                </a:lnTo>
                <a:lnTo>
                  <a:pt x="196468" y="64643"/>
                </a:lnTo>
                <a:lnTo>
                  <a:pt x="196849" y="66040"/>
                </a:lnTo>
                <a:lnTo>
                  <a:pt x="197103" y="67310"/>
                </a:lnTo>
                <a:lnTo>
                  <a:pt x="197484" y="68707"/>
                </a:lnTo>
                <a:lnTo>
                  <a:pt x="197738" y="70104"/>
                </a:lnTo>
                <a:lnTo>
                  <a:pt x="197992" y="71374"/>
                </a:lnTo>
                <a:lnTo>
                  <a:pt x="198246" y="72771"/>
                </a:lnTo>
                <a:lnTo>
                  <a:pt x="198500" y="74168"/>
                </a:lnTo>
                <a:lnTo>
                  <a:pt x="198627" y="75438"/>
                </a:lnTo>
                <a:lnTo>
                  <a:pt x="198881" y="76835"/>
                </a:lnTo>
                <a:lnTo>
                  <a:pt x="199008" y="78105"/>
                </a:lnTo>
                <a:lnTo>
                  <a:pt x="199135" y="79502"/>
                </a:lnTo>
                <a:lnTo>
                  <a:pt x="199262" y="80899"/>
                </a:lnTo>
                <a:lnTo>
                  <a:pt x="199262" y="82169"/>
                </a:lnTo>
                <a:lnTo>
                  <a:pt x="199389" y="83566"/>
                </a:lnTo>
                <a:lnTo>
                  <a:pt x="199389" y="84836"/>
                </a:lnTo>
                <a:lnTo>
                  <a:pt x="199389" y="86233"/>
                </a:lnTo>
                <a:lnTo>
                  <a:pt x="199389" y="87630"/>
                </a:lnTo>
                <a:lnTo>
                  <a:pt x="199262" y="88900"/>
                </a:lnTo>
                <a:lnTo>
                  <a:pt x="199262" y="90297"/>
                </a:lnTo>
                <a:lnTo>
                  <a:pt x="199135" y="91567"/>
                </a:lnTo>
                <a:lnTo>
                  <a:pt x="199135" y="92964"/>
                </a:lnTo>
                <a:lnTo>
                  <a:pt x="199008" y="94361"/>
                </a:lnTo>
                <a:lnTo>
                  <a:pt x="198881" y="95631"/>
                </a:lnTo>
                <a:lnTo>
                  <a:pt x="198754" y="97028"/>
                </a:lnTo>
                <a:lnTo>
                  <a:pt x="198627" y="98298"/>
                </a:lnTo>
                <a:lnTo>
                  <a:pt x="198373" y="99695"/>
                </a:lnTo>
                <a:lnTo>
                  <a:pt x="198246" y="101092"/>
                </a:lnTo>
                <a:lnTo>
                  <a:pt x="198119" y="102362"/>
                </a:lnTo>
                <a:lnTo>
                  <a:pt x="197992" y="103759"/>
                </a:lnTo>
                <a:lnTo>
                  <a:pt x="197865" y="105029"/>
                </a:lnTo>
                <a:lnTo>
                  <a:pt x="197611" y="106426"/>
                </a:lnTo>
                <a:lnTo>
                  <a:pt x="197484" y="107823"/>
                </a:lnTo>
                <a:lnTo>
                  <a:pt x="197357" y="109093"/>
                </a:lnTo>
                <a:lnTo>
                  <a:pt x="197357" y="110490"/>
                </a:lnTo>
                <a:lnTo>
                  <a:pt x="197230" y="111887"/>
                </a:lnTo>
                <a:lnTo>
                  <a:pt x="197103" y="113157"/>
                </a:lnTo>
                <a:lnTo>
                  <a:pt x="197103" y="114554"/>
                </a:lnTo>
                <a:lnTo>
                  <a:pt x="196976" y="115824"/>
                </a:lnTo>
                <a:lnTo>
                  <a:pt x="196976" y="117221"/>
                </a:lnTo>
                <a:lnTo>
                  <a:pt x="196976" y="118618"/>
                </a:lnTo>
                <a:lnTo>
                  <a:pt x="196976" y="119888"/>
                </a:lnTo>
                <a:lnTo>
                  <a:pt x="197103" y="121285"/>
                </a:lnTo>
                <a:lnTo>
                  <a:pt x="197103" y="122555"/>
                </a:lnTo>
                <a:lnTo>
                  <a:pt x="197230" y="123952"/>
                </a:lnTo>
                <a:lnTo>
                  <a:pt x="197357" y="125349"/>
                </a:lnTo>
                <a:lnTo>
                  <a:pt x="197484" y="126619"/>
                </a:lnTo>
                <a:lnTo>
                  <a:pt x="197611" y="128016"/>
                </a:lnTo>
                <a:lnTo>
                  <a:pt x="197865" y="129286"/>
                </a:lnTo>
                <a:lnTo>
                  <a:pt x="198119" y="130683"/>
                </a:lnTo>
                <a:lnTo>
                  <a:pt x="198246" y="132080"/>
                </a:lnTo>
                <a:lnTo>
                  <a:pt x="198500" y="133350"/>
                </a:lnTo>
                <a:lnTo>
                  <a:pt x="198754" y="134747"/>
                </a:lnTo>
                <a:lnTo>
                  <a:pt x="199008" y="136017"/>
                </a:lnTo>
                <a:lnTo>
                  <a:pt x="199389" y="137414"/>
                </a:lnTo>
                <a:lnTo>
                  <a:pt x="199643" y="138811"/>
                </a:lnTo>
                <a:lnTo>
                  <a:pt x="199897" y="140081"/>
                </a:lnTo>
                <a:lnTo>
                  <a:pt x="200278" y="141478"/>
                </a:lnTo>
                <a:lnTo>
                  <a:pt x="200532" y="142748"/>
                </a:lnTo>
                <a:lnTo>
                  <a:pt x="200913" y="144145"/>
                </a:lnTo>
                <a:lnTo>
                  <a:pt x="201167" y="145542"/>
                </a:lnTo>
                <a:lnTo>
                  <a:pt x="201548" y="146812"/>
                </a:lnTo>
                <a:lnTo>
                  <a:pt x="201802" y="148209"/>
                </a:lnTo>
                <a:lnTo>
                  <a:pt x="202183" y="149479"/>
                </a:lnTo>
                <a:lnTo>
                  <a:pt x="202437" y="150876"/>
                </a:lnTo>
                <a:lnTo>
                  <a:pt x="202818" y="152273"/>
                </a:lnTo>
                <a:lnTo>
                  <a:pt x="203072" y="153543"/>
                </a:lnTo>
                <a:lnTo>
                  <a:pt x="203326" y="154940"/>
                </a:lnTo>
                <a:lnTo>
                  <a:pt x="203580" y="156337"/>
                </a:lnTo>
                <a:lnTo>
                  <a:pt x="203961" y="157607"/>
                </a:lnTo>
                <a:lnTo>
                  <a:pt x="204088" y="159004"/>
                </a:lnTo>
                <a:lnTo>
                  <a:pt x="204342" y="160274"/>
                </a:lnTo>
                <a:lnTo>
                  <a:pt x="204596" y="161671"/>
                </a:lnTo>
                <a:lnTo>
                  <a:pt x="204850" y="163068"/>
                </a:lnTo>
                <a:lnTo>
                  <a:pt x="204977" y="164338"/>
                </a:lnTo>
                <a:lnTo>
                  <a:pt x="205104" y="165735"/>
                </a:lnTo>
                <a:lnTo>
                  <a:pt x="205358" y="167005"/>
                </a:lnTo>
                <a:lnTo>
                  <a:pt x="205485" y="168402"/>
                </a:lnTo>
                <a:lnTo>
                  <a:pt x="205485" y="169799"/>
                </a:lnTo>
                <a:lnTo>
                  <a:pt x="205612" y="171069"/>
                </a:lnTo>
                <a:lnTo>
                  <a:pt x="205739" y="172466"/>
                </a:lnTo>
                <a:lnTo>
                  <a:pt x="205739" y="173736"/>
                </a:lnTo>
                <a:lnTo>
                  <a:pt x="205739" y="175133"/>
                </a:lnTo>
                <a:lnTo>
                  <a:pt x="205739" y="176530"/>
                </a:lnTo>
                <a:lnTo>
                  <a:pt x="205739" y="177800"/>
                </a:lnTo>
                <a:lnTo>
                  <a:pt x="205739" y="179197"/>
                </a:lnTo>
                <a:lnTo>
                  <a:pt x="205739" y="180467"/>
                </a:lnTo>
                <a:lnTo>
                  <a:pt x="205612" y="181864"/>
                </a:lnTo>
                <a:lnTo>
                  <a:pt x="205485" y="183261"/>
                </a:lnTo>
                <a:lnTo>
                  <a:pt x="205358" y="184531"/>
                </a:lnTo>
                <a:lnTo>
                  <a:pt x="205231" y="185928"/>
                </a:lnTo>
                <a:lnTo>
                  <a:pt x="205104" y="187198"/>
                </a:lnTo>
                <a:lnTo>
                  <a:pt x="204977" y="188595"/>
                </a:lnTo>
                <a:lnTo>
                  <a:pt x="204723" y="189992"/>
                </a:lnTo>
                <a:lnTo>
                  <a:pt x="204469" y="191262"/>
                </a:lnTo>
                <a:lnTo>
                  <a:pt x="204215" y="192659"/>
                </a:lnTo>
                <a:lnTo>
                  <a:pt x="203961" y="194056"/>
                </a:lnTo>
                <a:lnTo>
                  <a:pt x="203707" y="195326"/>
                </a:lnTo>
                <a:lnTo>
                  <a:pt x="203453" y="196723"/>
                </a:lnTo>
                <a:lnTo>
                  <a:pt x="203072" y="197993"/>
                </a:lnTo>
                <a:lnTo>
                  <a:pt x="202818" y="199390"/>
                </a:lnTo>
                <a:lnTo>
                  <a:pt x="202437" y="200787"/>
                </a:lnTo>
                <a:lnTo>
                  <a:pt x="202056" y="202057"/>
                </a:lnTo>
                <a:lnTo>
                  <a:pt x="201675" y="203454"/>
                </a:lnTo>
                <a:lnTo>
                  <a:pt x="201294" y="204724"/>
                </a:lnTo>
                <a:lnTo>
                  <a:pt x="200913" y="206121"/>
                </a:lnTo>
                <a:lnTo>
                  <a:pt x="200405" y="207518"/>
                </a:lnTo>
                <a:lnTo>
                  <a:pt x="200024" y="208788"/>
                </a:lnTo>
                <a:lnTo>
                  <a:pt x="199643" y="210185"/>
                </a:lnTo>
                <a:lnTo>
                  <a:pt x="199135" y="211455"/>
                </a:lnTo>
                <a:lnTo>
                  <a:pt x="198627" y="212852"/>
                </a:lnTo>
                <a:lnTo>
                  <a:pt x="198246" y="214249"/>
                </a:lnTo>
                <a:lnTo>
                  <a:pt x="197738" y="215519"/>
                </a:lnTo>
                <a:lnTo>
                  <a:pt x="197357" y="216916"/>
                </a:lnTo>
                <a:lnTo>
                  <a:pt x="196849" y="218186"/>
                </a:lnTo>
                <a:lnTo>
                  <a:pt x="196341" y="219583"/>
                </a:lnTo>
                <a:lnTo>
                  <a:pt x="195960" y="220980"/>
                </a:lnTo>
                <a:lnTo>
                  <a:pt x="195452" y="222250"/>
                </a:lnTo>
                <a:lnTo>
                  <a:pt x="194944" y="223647"/>
                </a:lnTo>
                <a:lnTo>
                  <a:pt x="194563" y="224917"/>
                </a:lnTo>
                <a:lnTo>
                  <a:pt x="194055" y="226314"/>
                </a:lnTo>
                <a:lnTo>
                  <a:pt x="193674" y="227711"/>
                </a:lnTo>
                <a:lnTo>
                  <a:pt x="193293" y="228981"/>
                </a:lnTo>
                <a:lnTo>
                  <a:pt x="192912" y="230378"/>
                </a:lnTo>
                <a:lnTo>
                  <a:pt x="192531" y="231775"/>
                </a:lnTo>
                <a:lnTo>
                  <a:pt x="192150" y="233045"/>
                </a:lnTo>
                <a:lnTo>
                  <a:pt x="191769" y="234442"/>
                </a:lnTo>
                <a:lnTo>
                  <a:pt x="191388" y="235712"/>
                </a:lnTo>
                <a:lnTo>
                  <a:pt x="191134" y="237109"/>
                </a:lnTo>
                <a:lnTo>
                  <a:pt x="190753" y="238506"/>
                </a:lnTo>
                <a:lnTo>
                  <a:pt x="190499" y="239776"/>
                </a:lnTo>
                <a:lnTo>
                  <a:pt x="190245" y="241173"/>
                </a:lnTo>
                <a:lnTo>
                  <a:pt x="189991" y="242443"/>
                </a:lnTo>
                <a:lnTo>
                  <a:pt x="189737" y="243840"/>
                </a:lnTo>
                <a:lnTo>
                  <a:pt x="189483" y="245237"/>
                </a:lnTo>
                <a:lnTo>
                  <a:pt x="189356" y="246507"/>
                </a:lnTo>
                <a:lnTo>
                  <a:pt x="189229" y="247904"/>
                </a:lnTo>
                <a:lnTo>
                  <a:pt x="189102" y="249174"/>
                </a:lnTo>
                <a:lnTo>
                  <a:pt x="188975" y="250571"/>
                </a:lnTo>
                <a:lnTo>
                  <a:pt x="188848" y="251968"/>
                </a:lnTo>
                <a:lnTo>
                  <a:pt x="188848" y="253238"/>
                </a:lnTo>
                <a:lnTo>
                  <a:pt x="188848" y="254635"/>
                </a:lnTo>
                <a:lnTo>
                  <a:pt x="188848" y="255905"/>
                </a:lnTo>
                <a:lnTo>
                  <a:pt x="188848" y="257302"/>
                </a:lnTo>
                <a:lnTo>
                  <a:pt x="188848" y="258699"/>
                </a:lnTo>
                <a:lnTo>
                  <a:pt x="188975" y="259969"/>
                </a:lnTo>
                <a:lnTo>
                  <a:pt x="190372" y="268097"/>
                </a:lnTo>
                <a:lnTo>
                  <a:pt x="190753" y="269494"/>
                </a:lnTo>
                <a:lnTo>
                  <a:pt x="191134" y="270764"/>
                </a:lnTo>
                <a:lnTo>
                  <a:pt x="191642" y="272161"/>
                </a:lnTo>
                <a:lnTo>
                  <a:pt x="192150" y="273431"/>
                </a:lnTo>
                <a:lnTo>
                  <a:pt x="192658" y="274828"/>
                </a:lnTo>
                <a:lnTo>
                  <a:pt x="193293" y="276225"/>
                </a:lnTo>
                <a:lnTo>
                  <a:pt x="194055" y="277495"/>
                </a:lnTo>
                <a:lnTo>
                  <a:pt x="194817" y="278892"/>
                </a:lnTo>
                <a:lnTo>
                  <a:pt x="195706" y="280162"/>
                </a:lnTo>
                <a:lnTo>
                  <a:pt x="196595" y="281559"/>
                </a:lnTo>
                <a:lnTo>
                  <a:pt x="197484" y="282956"/>
                </a:lnTo>
                <a:lnTo>
                  <a:pt x="198627" y="284226"/>
                </a:lnTo>
                <a:lnTo>
                  <a:pt x="199643" y="285623"/>
                </a:lnTo>
                <a:lnTo>
                  <a:pt x="200913" y="286893"/>
                </a:lnTo>
                <a:lnTo>
                  <a:pt x="202183" y="288290"/>
                </a:lnTo>
                <a:lnTo>
                  <a:pt x="203453" y="289687"/>
                </a:lnTo>
                <a:lnTo>
                  <a:pt x="204977" y="290957"/>
                </a:lnTo>
                <a:lnTo>
                  <a:pt x="206501" y="292354"/>
                </a:lnTo>
                <a:lnTo>
                  <a:pt x="208025" y="293624"/>
                </a:lnTo>
                <a:lnTo>
                  <a:pt x="209676" y="295021"/>
                </a:lnTo>
                <a:lnTo>
                  <a:pt x="211454" y="296418"/>
                </a:lnTo>
                <a:lnTo>
                  <a:pt x="213232" y="297688"/>
                </a:lnTo>
                <a:lnTo>
                  <a:pt x="215137" y="299085"/>
                </a:lnTo>
                <a:lnTo>
                  <a:pt x="217169" y="300355"/>
                </a:lnTo>
                <a:lnTo>
                  <a:pt x="219201" y="301752"/>
                </a:lnTo>
                <a:lnTo>
                  <a:pt x="221360" y="303149"/>
                </a:lnTo>
                <a:lnTo>
                  <a:pt x="223519" y="304419"/>
                </a:lnTo>
                <a:lnTo>
                  <a:pt x="225678" y="305816"/>
                </a:lnTo>
                <a:lnTo>
                  <a:pt x="228091" y="307086"/>
                </a:lnTo>
                <a:lnTo>
                  <a:pt x="230377" y="308483"/>
                </a:lnTo>
                <a:lnTo>
                  <a:pt x="232790" y="309880"/>
                </a:lnTo>
                <a:lnTo>
                  <a:pt x="235203" y="311150"/>
                </a:lnTo>
                <a:lnTo>
                  <a:pt x="237743" y="312547"/>
                </a:lnTo>
                <a:lnTo>
                  <a:pt x="240283" y="313944"/>
                </a:lnTo>
                <a:lnTo>
                  <a:pt x="242823" y="315214"/>
                </a:lnTo>
                <a:lnTo>
                  <a:pt x="245363" y="316611"/>
                </a:lnTo>
                <a:lnTo>
                  <a:pt x="247903" y="317881"/>
                </a:lnTo>
                <a:lnTo>
                  <a:pt x="250443" y="319278"/>
                </a:lnTo>
                <a:lnTo>
                  <a:pt x="253110" y="320675"/>
                </a:lnTo>
                <a:lnTo>
                  <a:pt x="255650" y="321945"/>
                </a:lnTo>
                <a:lnTo>
                  <a:pt x="258190" y="323342"/>
                </a:lnTo>
                <a:lnTo>
                  <a:pt x="260730" y="324612"/>
                </a:lnTo>
                <a:lnTo>
                  <a:pt x="263270" y="326009"/>
                </a:lnTo>
                <a:lnTo>
                  <a:pt x="265810" y="327406"/>
                </a:lnTo>
                <a:lnTo>
                  <a:pt x="268350" y="328676"/>
                </a:lnTo>
                <a:lnTo>
                  <a:pt x="270891" y="330073"/>
                </a:lnTo>
                <a:lnTo>
                  <a:pt x="273303" y="331343"/>
                </a:lnTo>
                <a:lnTo>
                  <a:pt x="275716" y="332740"/>
                </a:lnTo>
                <a:lnTo>
                  <a:pt x="278130" y="334137"/>
                </a:lnTo>
                <a:lnTo>
                  <a:pt x="280416" y="335407"/>
                </a:lnTo>
                <a:lnTo>
                  <a:pt x="282828" y="336804"/>
                </a:lnTo>
                <a:lnTo>
                  <a:pt x="285114" y="338074"/>
                </a:lnTo>
                <a:lnTo>
                  <a:pt x="287273" y="339471"/>
                </a:lnTo>
                <a:lnTo>
                  <a:pt x="289559" y="340868"/>
                </a:lnTo>
                <a:lnTo>
                  <a:pt x="300355" y="347599"/>
                </a:lnTo>
                <a:lnTo>
                  <a:pt x="302386" y="348869"/>
                </a:lnTo>
                <a:lnTo>
                  <a:pt x="304545" y="350266"/>
                </a:lnTo>
                <a:lnTo>
                  <a:pt x="306577" y="351663"/>
                </a:lnTo>
                <a:lnTo>
                  <a:pt x="308736" y="352933"/>
                </a:lnTo>
                <a:lnTo>
                  <a:pt x="310769" y="354330"/>
                </a:lnTo>
                <a:lnTo>
                  <a:pt x="312800" y="355600"/>
                </a:lnTo>
                <a:lnTo>
                  <a:pt x="314959" y="356997"/>
                </a:lnTo>
                <a:lnTo>
                  <a:pt x="316991" y="358394"/>
                </a:lnTo>
                <a:lnTo>
                  <a:pt x="319150" y="359664"/>
                </a:lnTo>
                <a:lnTo>
                  <a:pt x="321183" y="361061"/>
                </a:lnTo>
                <a:lnTo>
                  <a:pt x="323341" y="362331"/>
                </a:lnTo>
                <a:lnTo>
                  <a:pt x="325500" y="363728"/>
                </a:lnTo>
                <a:lnTo>
                  <a:pt x="327659" y="365125"/>
                </a:lnTo>
                <a:lnTo>
                  <a:pt x="329691" y="366395"/>
                </a:lnTo>
                <a:lnTo>
                  <a:pt x="331850" y="367792"/>
                </a:lnTo>
                <a:lnTo>
                  <a:pt x="334009" y="369062"/>
                </a:lnTo>
                <a:lnTo>
                  <a:pt x="336169" y="370459"/>
                </a:lnTo>
                <a:lnTo>
                  <a:pt x="338327" y="371856"/>
                </a:lnTo>
                <a:lnTo>
                  <a:pt x="340486" y="373126"/>
                </a:lnTo>
                <a:lnTo>
                  <a:pt x="342645" y="374523"/>
                </a:lnTo>
                <a:lnTo>
                  <a:pt x="344805" y="375793"/>
                </a:lnTo>
                <a:lnTo>
                  <a:pt x="346836" y="377190"/>
                </a:lnTo>
                <a:lnTo>
                  <a:pt x="348869" y="378587"/>
                </a:lnTo>
                <a:lnTo>
                  <a:pt x="350900" y="379857"/>
                </a:lnTo>
                <a:lnTo>
                  <a:pt x="352933" y="381254"/>
                </a:lnTo>
                <a:lnTo>
                  <a:pt x="354838" y="382524"/>
                </a:lnTo>
                <a:lnTo>
                  <a:pt x="356616" y="383921"/>
                </a:lnTo>
                <a:lnTo>
                  <a:pt x="358520" y="385318"/>
                </a:lnTo>
                <a:lnTo>
                  <a:pt x="360171" y="386588"/>
                </a:lnTo>
                <a:lnTo>
                  <a:pt x="361822" y="387985"/>
                </a:lnTo>
                <a:lnTo>
                  <a:pt x="363346" y="389382"/>
                </a:lnTo>
                <a:lnTo>
                  <a:pt x="364870" y="390652"/>
                </a:lnTo>
                <a:lnTo>
                  <a:pt x="366141" y="392049"/>
                </a:lnTo>
                <a:lnTo>
                  <a:pt x="367410" y="393319"/>
                </a:lnTo>
                <a:lnTo>
                  <a:pt x="368553" y="394716"/>
                </a:lnTo>
                <a:lnTo>
                  <a:pt x="369442" y="396113"/>
                </a:lnTo>
                <a:lnTo>
                  <a:pt x="370331" y="397383"/>
                </a:lnTo>
                <a:lnTo>
                  <a:pt x="371094" y="398780"/>
                </a:lnTo>
                <a:lnTo>
                  <a:pt x="371728" y="400050"/>
                </a:lnTo>
                <a:lnTo>
                  <a:pt x="372109" y="401447"/>
                </a:lnTo>
                <a:lnTo>
                  <a:pt x="372363" y="402844"/>
                </a:lnTo>
                <a:lnTo>
                  <a:pt x="372617" y="404114"/>
                </a:lnTo>
                <a:lnTo>
                  <a:pt x="372617" y="405511"/>
                </a:lnTo>
                <a:lnTo>
                  <a:pt x="372363" y="406781"/>
                </a:lnTo>
                <a:lnTo>
                  <a:pt x="372109" y="408178"/>
                </a:lnTo>
                <a:lnTo>
                  <a:pt x="371602" y="409575"/>
                </a:lnTo>
                <a:lnTo>
                  <a:pt x="371094" y="410845"/>
                </a:lnTo>
                <a:lnTo>
                  <a:pt x="370331" y="412242"/>
                </a:lnTo>
                <a:lnTo>
                  <a:pt x="369316" y="413512"/>
                </a:lnTo>
                <a:lnTo>
                  <a:pt x="368299" y="414909"/>
                </a:lnTo>
                <a:lnTo>
                  <a:pt x="367156" y="416306"/>
                </a:lnTo>
                <a:lnTo>
                  <a:pt x="365759" y="417576"/>
                </a:lnTo>
                <a:lnTo>
                  <a:pt x="364235" y="418973"/>
                </a:lnTo>
                <a:lnTo>
                  <a:pt x="362584" y="420243"/>
                </a:lnTo>
                <a:lnTo>
                  <a:pt x="360806" y="421640"/>
                </a:lnTo>
                <a:lnTo>
                  <a:pt x="358902" y="423037"/>
                </a:lnTo>
                <a:lnTo>
                  <a:pt x="356869" y="424307"/>
                </a:lnTo>
                <a:lnTo>
                  <a:pt x="354838" y="425704"/>
                </a:lnTo>
                <a:lnTo>
                  <a:pt x="352552" y="427101"/>
                </a:lnTo>
                <a:lnTo>
                  <a:pt x="350138" y="428371"/>
                </a:lnTo>
                <a:lnTo>
                  <a:pt x="347725" y="429768"/>
                </a:lnTo>
                <a:lnTo>
                  <a:pt x="345185" y="431038"/>
                </a:lnTo>
                <a:lnTo>
                  <a:pt x="342519" y="432435"/>
                </a:lnTo>
                <a:lnTo>
                  <a:pt x="339724" y="433832"/>
                </a:lnTo>
                <a:lnTo>
                  <a:pt x="336930" y="435102"/>
                </a:lnTo>
                <a:lnTo>
                  <a:pt x="334009" y="436499"/>
                </a:lnTo>
                <a:lnTo>
                  <a:pt x="331088" y="437769"/>
                </a:lnTo>
                <a:lnTo>
                  <a:pt x="328167" y="439166"/>
                </a:lnTo>
                <a:lnTo>
                  <a:pt x="324992" y="440563"/>
                </a:lnTo>
                <a:lnTo>
                  <a:pt x="321944" y="441833"/>
                </a:lnTo>
                <a:lnTo>
                  <a:pt x="318769" y="443230"/>
                </a:lnTo>
                <a:lnTo>
                  <a:pt x="315594" y="444500"/>
                </a:lnTo>
                <a:lnTo>
                  <a:pt x="312419" y="445897"/>
                </a:lnTo>
                <a:lnTo>
                  <a:pt x="309244" y="447294"/>
                </a:lnTo>
                <a:lnTo>
                  <a:pt x="306069" y="448564"/>
                </a:lnTo>
                <a:lnTo>
                  <a:pt x="302894" y="449961"/>
                </a:lnTo>
                <a:lnTo>
                  <a:pt x="299719" y="451231"/>
                </a:lnTo>
                <a:lnTo>
                  <a:pt x="296544" y="452628"/>
                </a:lnTo>
                <a:lnTo>
                  <a:pt x="293369" y="454025"/>
                </a:lnTo>
                <a:lnTo>
                  <a:pt x="290194" y="455295"/>
                </a:lnTo>
                <a:lnTo>
                  <a:pt x="287146" y="456692"/>
                </a:lnTo>
                <a:lnTo>
                  <a:pt x="284098" y="457962"/>
                </a:lnTo>
                <a:lnTo>
                  <a:pt x="281177" y="459359"/>
                </a:lnTo>
                <a:lnTo>
                  <a:pt x="278256" y="460756"/>
                </a:lnTo>
                <a:lnTo>
                  <a:pt x="275335" y="462026"/>
                </a:lnTo>
                <a:lnTo>
                  <a:pt x="272541" y="463423"/>
                </a:lnTo>
                <a:lnTo>
                  <a:pt x="269874" y="464693"/>
                </a:lnTo>
                <a:lnTo>
                  <a:pt x="267207" y="466090"/>
                </a:lnTo>
                <a:lnTo>
                  <a:pt x="264667" y="467487"/>
                </a:lnTo>
                <a:lnTo>
                  <a:pt x="262127" y="468757"/>
                </a:lnTo>
                <a:lnTo>
                  <a:pt x="259714" y="470154"/>
                </a:lnTo>
                <a:lnTo>
                  <a:pt x="257428" y="471551"/>
                </a:lnTo>
                <a:lnTo>
                  <a:pt x="255269" y="472821"/>
                </a:lnTo>
                <a:lnTo>
                  <a:pt x="253237" y="474218"/>
                </a:lnTo>
                <a:lnTo>
                  <a:pt x="251205" y="475488"/>
                </a:lnTo>
                <a:lnTo>
                  <a:pt x="249300" y="476885"/>
                </a:lnTo>
                <a:lnTo>
                  <a:pt x="247522" y="478282"/>
                </a:lnTo>
                <a:lnTo>
                  <a:pt x="245871" y="479552"/>
                </a:lnTo>
                <a:lnTo>
                  <a:pt x="244220" y="480949"/>
                </a:lnTo>
                <a:lnTo>
                  <a:pt x="242823" y="482219"/>
                </a:lnTo>
                <a:lnTo>
                  <a:pt x="241426" y="483616"/>
                </a:lnTo>
                <a:lnTo>
                  <a:pt x="240029" y="485013"/>
                </a:lnTo>
                <a:lnTo>
                  <a:pt x="238886" y="486283"/>
                </a:lnTo>
                <a:lnTo>
                  <a:pt x="237743" y="487680"/>
                </a:lnTo>
                <a:lnTo>
                  <a:pt x="236727" y="488950"/>
                </a:lnTo>
                <a:lnTo>
                  <a:pt x="235838" y="490347"/>
                </a:lnTo>
                <a:lnTo>
                  <a:pt x="234949" y="491744"/>
                </a:lnTo>
                <a:lnTo>
                  <a:pt x="231520" y="498475"/>
                </a:lnTo>
                <a:lnTo>
                  <a:pt x="231012" y="499745"/>
                </a:lnTo>
                <a:lnTo>
                  <a:pt x="230504" y="501142"/>
                </a:lnTo>
                <a:lnTo>
                  <a:pt x="229996" y="502412"/>
                </a:lnTo>
                <a:lnTo>
                  <a:pt x="229615" y="503809"/>
                </a:lnTo>
                <a:lnTo>
                  <a:pt x="229234" y="505206"/>
                </a:lnTo>
                <a:lnTo>
                  <a:pt x="228853" y="506476"/>
                </a:lnTo>
                <a:lnTo>
                  <a:pt x="228472" y="507873"/>
                </a:lnTo>
                <a:lnTo>
                  <a:pt x="228218" y="509270"/>
                </a:lnTo>
                <a:lnTo>
                  <a:pt x="227837" y="510540"/>
                </a:lnTo>
                <a:lnTo>
                  <a:pt x="227456" y="511937"/>
                </a:lnTo>
                <a:lnTo>
                  <a:pt x="227202" y="513207"/>
                </a:lnTo>
                <a:lnTo>
                  <a:pt x="226821" y="514604"/>
                </a:lnTo>
                <a:lnTo>
                  <a:pt x="226567" y="516001"/>
                </a:lnTo>
                <a:lnTo>
                  <a:pt x="226186" y="517271"/>
                </a:lnTo>
                <a:lnTo>
                  <a:pt x="225805" y="518668"/>
                </a:lnTo>
                <a:lnTo>
                  <a:pt x="225424" y="519938"/>
                </a:lnTo>
                <a:lnTo>
                  <a:pt x="225043" y="521335"/>
                </a:lnTo>
                <a:lnTo>
                  <a:pt x="224662" y="522732"/>
                </a:lnTo>
                <a:lnTo>
                  <a:pt x="224281" y="524002"/>
                </a:lnTo>
                <a:lnTo>
                  <a:pt x="223900" y="525399"/>
                </a:lnTo>
                <a:lnTo>
                  <a:pt x="223519" y="526669"/>
                </a:lnTo>
                <a:lnTo>
                  <a:pt x="223011" y="528066"/>
                </a:lnTo>
                <a:lnTo>
                  <a:pt x="222630" y="529463"/>
                </a:lnTo>
                <a:lnTo>
                  <a:pt x="222122" y="530733"/>
                </a:lnTo>
                <a:lnTo>
                  <a:pt x="221741" y="532130"/>
                </a:lnTo>
                <a:lnTo>
                  <a:pt x="221233" y="533400"/>
                </a:lnTo>
                <a:lnTo>
                  <a:pt x="220725" y="534797"/>
                </a:lnTo>
                <a:lnTo>
                  <a:pt x="220217" y="536194"/>
                </a:lnTo>
                <a:lnTo>
                  <a:pt x="219709" y="537464"/>
                </a:lnTo>
                <a:lnTo>
                  <a:pt x="219201" y="538861"/>
                </a:lnTo>
                <a:lnTo>
                  <a:pt x="218693" y="540131"/>
                </a:lnTo>
                <a:lnTo>
                  <a:pt x="218185" y="541528"/>
                </a:lnTo>
                <a:lnTo>
                  <a:pt x="217677" y="542925"/>
                </a:lnTo>
                <a:lnTo>
                  <a:pt x="217296" y="544195"/>
                </a:lnTo>
                <a:lnTo>
                  <a:pt x="216788" y="545592"/>
                </a:lnTo>
                <a:lnTo>
                  <a:pt x="216280" y="546989"/>
                </a:lnTo>
                <a:lnTo>
                  <a:pt x="215772" y="548259"/>
                </a:lnTo>
                <a:lnTo>
                  <a:pt x="215264" y="549656"/>
                </a:lnTo>
                <a:lnTo>
                  <a:pt x="214756" y="550926"/>
                </a:lnTo>
                <a:lnTo>
                  <a:pt x="214375" y="552323"/>
                </a:lnTo>
                <a:lnTo>
                  <a:pt x="213867" y="553720"/>
                </a:lnTo>
                <a:lnTo>
                  <a:pt x="213359" y="554990"/>
                </a:lnTo>
                <a:lnTo>
                  <a:pt x="212978" y="556387"/>
                </a:lnTo>
                <a:lnTo>
                  <a:pt x="212597" y="557657"/>
                </a:lnTo>
                <a:lnTo>
                  <a:pt x="212089" y="559054"/>
                </a:lnTo>
                <a:lnTo>
                  <a:pt x="211708" y="560451"/>
                </a:lnTo>
                <a:lnTo>
                  <a:pt x="211327" y="561721"/>
                </a:lnTo>
                <a:lnTo>
                  <a:pt x="210946" y="563118"/>
                </a:lnTo>
                <a:lnTo>
                  <a:pt x="210565" y="564388"/>
                </a:lnTo>
                <a:lnTo>
                  <a:pt x="210311" y="565785"/>
                </a:lnTo>
                <a:lnTo>
                  <a:pt x="209930" y="567182"/>
                </a:lnTo>
                <a:lnTo>
                  <a:pt x="209676" y="568452"/>
                </a:lnTo>
                <a:lnTo>
                  <a:pt x="209295" y="569849"/>
                </a:lnTo>
                <a:lnTo>
                  <a:pt x="209041" y="571119"/>
                </a:lnTo>
                <a:lnTo>
                  <a:pt x="208787" y="572516"/>
                </a:lnTo>
                <a:lnTo>
                  <a:pt x="208406" y="573913"/>
                </a:lnTo>
                <a:lnTo>
                  <a:pt x="208152" y="575183"/>
                </a:lnTo>
                <a:lnTo>
                  <a:pt x="207898" y="576580"/>
                </a:lnTo>
                <a:lnTo>
                  <a:pt x="207644" y="577850"/>
                </a:lnTo>
                <a:lnTo>
                  <a:pt x="207517" y="579247"/>
                </a:lnTo>
                <a:lnTo>
                  <a:pt x="207263" y="580644"/>
                </a:lnTo>
                <a:lnTo>
                  <a:pt x="207009" y="581914"/>
                </a:lnTo>
                <a:lnTo>
                  <a:pt x="206755" y="583311"/>
                </a:lnTo>
                <a:lnTo>
                  <a:pt x="206628" y="584581"/>
                </a:lnTo>
                <a:lnTo>
                  <a:pt x="206374" y="585978"/>
                </a:lnTo>
                <a:lnTo>
                  <a:pt x="206120" y="587375"/>
                </a:lnTo>
                <a:lnTo>
                  <a:pt x="205993" y="588645"/>
                </a:lnTo>
                <a:lnTo>
                  <a:pt x="205739" y="590042"/>
                </a:lnTo>
                <a:lnTo>
                  <a:pt x="205485" y="591439"/>
                </a:lnTo>
                <a:lnTo>
                  <a:pt x="205231" y="592709"/>
                </a:lnTo>
                <a:lnTo>
                  <a:pt x="205104" y="594106"/>
                </a:lnTo>
                <a:lnTo>
                  <a:pt x="204850" y="595376"/>
                </a:lnTo>
                <a:lnTo>
                  <a:pt x="204596" y="596773"/>
                </a:lnTo>
                <a:lnTo>
                  <a:pt x="204342" y="598170"/>
                </a:lnTo>
                <a:lnTo>
                  <a:pt x="204088" y="599440"/>
                </a:lnTo>
                <a:lnTo>
                  <a:pt x="203834" y="600837"/>
                </a:lnTo>
                <a:lnTo>
                  <a:pt x="203580" y="602107"/>
                </a:lnTo>
                <a:lnTo>
                  <a:pt x="203199" y="603504"/>
                </a:lnTo>
                <a:lnTo>
                  <a:pt x="202945" y="604901"/>
                </a:lnTo>
                <a:lnTo>
                  <a:pt x="202564" y="606171"/>
                </a:lnTo>
                <a:lnTo>
                  <a:pt x="202310" y="607568"/>
                </a:lnTo>
                <a:lnTo>
                  <a:pt x="201929" y="608838"/>
                </a:lnTo>
                <a:lnTo>
                  <a:pt x="201548" y="610235"/>
                </a:lnTo>
                <a:lnTo>
                  <a:pt x="201167" y="611632"/>
                </a:lnTo>
                <a:lnTo>
                  <a:pt x="200786" y="612902"/>
                </a:lnTo>
                <a:lnTo>
                  <a:pt x="200405" y="614299"/>
                </a:lnTo>
                <a:lnTo>
                  <a:pt x="200024" y="615569"/>
                </a:lnTo>
                <a:lnTo>
                  <a:pt x="199643" y="616966"/>
                </a:lnTo>
                <a:lnTo>
                  <a:pt x="199262" y="618363"/>
                </a:lnTo>
                <a:lnTo>
                  <a:pt x="198754" y="619633"/>
                </a:lnTo>
                <a:lnTo>
                  <a:pt x="198373" y="621030"/>
                </a:lnTo>
                <a:lnTo>
                  <a:pt x="197992" y="622300"/>
                </a:lnTo>
                <a:lnTo>
                  <a:pt x="197484" y="623697"/>
                </a:lnTo>
                <a:lnTo>
                  <a:pt x="197103" y="625094"/>
                </a:lnTo>
                <a:lnTo>
                  <a:pt x="196595" y="626364"/>
                </a:lnTo>
                <a:lnTo>
                  <a:pt x="196214" y="627761"/>
                </a:lnTo>
                <a:lnTo>
                  <a:pt x="195706" y="629158"/>
                </a:lnTo>
                <a:lnTo>
                  <a:pt x="195325" y="630428"/>
                </a:lnTo>
                <a:lnTo>
                  <a:pt x="194817" y="631825"/>
                </a:lnTo>
                <a:lnTo>
                  <a:pt x="194436" y="633095"/>
                </a:lnTo>
                <a:lnTo>
                  <a:pt x="193928" y="634492"/>
                </a:lnTo>
                <a:lnTo>
                  <a:pt x="193547" y="635889"/>
                </a:lnTo>
                <a:lnTo>
                  <a:pt x="193166" y="637159"/>
                </a:lnTo>
                <a:lnTo>
                  <a:pt x="192785" y="638556"/>
                </a:lnTo>
                <a:lnTo>
                  <a:pt x="192404" y="639826"/>
                </a:lnTo>
                <a:lnTo>
                  <a:pt x="192023" y="641223"/>
                </a:lnTo>
                <a:lnTo>
                  <a:pt x="191642" y="642620"/>
                </a:lnTo>
                <a:lnTo>
                  <a:pt x="191261" y="643890"/>
                </a:lnTo>
                <a:lnTo>
                  <a:pt x="190880" y="645287"/>
                </a:lnTo>
                <a:lnTo>
                  <a:pt x="190626" y="646557"/>
                </a:lnTo>
                <a:lnTo>
                  <a:pt x="190245" y="647954"/>
                </a:lnTo>
                <a:lnTo>
                  <a:pt x="189991" y="649351"/>
                </a:lnTo>
                <a:lnTo>
                  <a:pt x="189737" y="650621"/>
                </a:lnTo>
                <a:lnTo>
                  <a:pt x="189483" y="652018"/>
                </a:lnTo>
                <a:lnTo>
                  <a:pt x="189229" y="653288"/>
                </a:lnTo>
                <a:lnTo>
                  <a:pt x="188975" y="654685"/>
                </a:lnTo>
                <a:lnTo>
                  <a:pt x="188721" y="656082"/>
                </a:lnTo>
                <a:lnTo>
                  <a:pt x="188467" y="657352"/>
                </a:lnTo>
                <a:lnTo>
                  <a:pt x="188340" y="658749"/>
                </a:lnTo>
                <a:lnTo>
                  <a:pt x="188086" y="660019"/>
                </a:lnTo>
                <a:lnTo>
                  <a:pt x="187959" y="661416"/>
                </a:lnTo>
                <a:lnTo>
                  <a:pt x="187832" y="662813"/>
                </a:lnTo>
                <a:lnTo>
                  <a:pt x="187705" y="664083"/>
                </a:lnTo>
                <a:lnTo>
                  <a:pt x="187578" y="665480"/>
                </a:lnTo>
                <a:lnTo>
                  <a:pt x="187451" y="666877"/>
                </a:lnTo>
                <a:lnTo>
                  <a:pt x="187324" y="668147"/>
                </a:lnTo>
                <a:lnTo>
                  <a:pt x="187197" y="669544"/>
                </a:lnTo>
                <a:lnTo>
                  <a:pt x="187070" y="670814"/>
                </a:lnTo>
                <a:lnTo>
                  <a:pt x="186943" y="672211"/>
                </a:lnTo>
                <a:lnTo>
                  <a:pt x="186943" y="673608"/>
                </a:lnTo>
                <a:lnTo>
                  <a:pt x="186816" y="674878"/>
                </a:lnTo>
                <a:lnTo>
                  <a:pt x="186816" y="676275"/>
                </a:lnTo>
                <a:lnTo>
                  <a:pt x="186689" y="677545"/>
                </a:lnTo>
                <a:lnTo>
                  <a:pt x="186689" y="678942"/>
                </a:lnTo>
                <a:lnTo>
                  <a:pt x="186689" y="680339"/>
                </a:lnTo>
                <a:lnTo>
                  <a:pt x="186562" y="681609"/>
                </a:lnTo>
                <a:lnTo>
                  <a:pt x="186562" y="683006"/>
                </a:lnTo>
                <a:lnTo>
                  <a:pt x="186562" y="684276"/>
                </a:lnTo>
                <a:lnTo>
                  <a:pt x="186562" y="685673"/>
                </a:lnTo>
                <a:lnTo>
                  <a:pt x="186435" y="687070"/>
                </a:lnTo>
                <a:lnTo>
                  <a:pt x="186435" y="688340"/>
                </a:lnTo>
                <a:lnTo>
                  <a:pt x="186181" y="688340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3064764" y="1117346"/>
            <a:ext cx="372745" cy="1047750"/>
          </a:xfrm>
          <a:custGeom>
            <a:avLst/>
            <a:gdLst/>
            <a:ahLst/>
            <a:cxnLst/>
            <a:rect l="l" t="t" r="r" b="b"/>
            <a:pathLst>
              <a:path w="372745" h="1047750">
                <a:moveTo>
                  <a:pt x="186309" y="855980"/>
                </a:moveTo>
                <a:lnTo>
                  <a:pt x="186182" y="857250"/>
                </a:lnTo>
                <a:lnTo>
                  <a:pt x="186055" y="869950"/>
                </a:lnTo>
                <a:lnTo>
                  <a:pt x="185928" y="876300"/>
                </a:lnTo>
                <a:lnTo>
                  <a:pt x="185928" y="877569"/>
                </a:lnTo>
                <a:lnTo>
                  <a:pt x="185166" y="890269"/>
                </a:lnTo>
                <a:lnTo>
                  <a:pt x="184150" y="899160"/>
                </a:lnTo>
                <a:lnTo>
                  <a:pt x="183769" y="900430"/>
                </a:lnTo>
                <a:lnTo>
                  <a:pt x="183515" y="902969"/>
                </a:lnTo>
                <a:lnTo>
                  <a:pt x="183134" y="904240"/>
                </a:lnTo>
                <a:lnTo>
                  <a:pt x="182626" y="906780"/>
                </a:lnTo>
                <a:lnTo>
                  <a:pt x="182245" y="909319"/>
                </a:lnTo>
                <a:lnTo>
                  <a:pt x="181229" y="913130"/>
                </a:lnTo>
                <a:lnTo>
                  <a:pt x="180594" y="914400"/>
                </a:lnTo>
                <a:lnTo>
                  <a:pt x="180086" y="916940"/>
                </a:lnTo>
                <a:lnTo>
                  <a:pt x="177419" y="925830"/>
                </a:lnTo>
                <a:lnTo>
                  <a:pt x="176784" y="927100"/>
                </a:lnTo>
                <a:lnTo>
                  <a:pt x="176022" y="929640"/>
                </a:lnTo>
                <a:lnTo>
                  <a:pt x="175387" y="930910"/>
                </a:lnTo>
                <a:lnTo>
                  <a:pt x="174625" y="933450"/>
                </a:lnTo>
                <a:lnTo>
                  <a:pt x="173990" y="935990"/>
                </a:lnTo>
                <a:lnTo>
                  <a:pt x="173228" y="937260"/>
                </a:lnTo>
                <a:lnTo>
                  <a:pt x="172593" y="939800"/>
                </a:lnTo>
                <a:lnTo>
                  <a:pt x="172085" y="941069"/>
                </a:lnTo>
                <a:lnTo>
                  <a:pt x="171450" y="943610"/>
                </a:lnTo>
                <a:lnTo>
                  <a:pt x="170180" y="949960"/>
                </a:lnTo>
                <a:lnTo>
                  <a:pt x="169418" y="956310"/>
                </a:lnTo>
                <a:lnTo>
                  <a:pt x="169418" y="962660"/>
                </a:lnTo>
                <a:lnTo>
                  <a:pt x="169672" y="963930"/>
                </a:lnTo>
                <a:lnTo>
                  <a:pt x="169799" y="966469"/>
                </a:lnTo>
                <a:lnTo>
                  <a:pt x="170942" y="972819"/>
                </a:lnTo>
                <a:lnTo>
                  <a:pt x="171958" y="976630"/>
                </a:lnTo>
                <a:lnTo>
                  <a:pt x="173863" y="982980"/>
                </a:lnTo>
                <a:lnTo>
                  <a:pt x="174625" y="984250"/>
                </a:lnTo>
                <a:lnTo>
                  <a:pt x="175260" y="986790"/>
                </a:lnTo>
                <a:lnTo>
                  <a:pt x="176022" y="989330"/>
                </a:lnTo>
                <a:lnTo>
                  <a:pt x="176657" y="990600"/>
                </a:lnTo>
                <a:lnTo>
                  <a:pt x="177419" y="993140"/>
                </a:lnTo>
                <a:lnTo>
                  <a:pt x="178689" y="996950"/>
                </a:lnTo>
                <a:lnTo>
                  <a:pt x="179451" y="999490"/>
                </a:lnTo>
                <a:lnTo>
                  <a:pt x="180086" y="1000760"/>
                </a:lnTo>
                <a:lnTo>
                  <a:pt x="180594" y="1003300"/>
                </a:lnTo>
                <a:lnTo>
                  <a:pt x="181229" y="1005840"/>
                </a:lnTo>
                <a:lnTo>
                  <a:pt x="182245" y="1009650"/>
                </a:lnTo>
                <a:lnTo>
                  <a:pt x="182626" y="1010919"/>
                </a:lnTo>
                <a:lnTo>
                  <a:pt x="183134" y="1013460"/>
                </a:lnTo>
                <a:lnTo>
                  <a:pt x="183515" y="1016000"/>
                </a:lnTo>
                <a:lnTo>
                  <a:pt x="183769" y="1017269"/>
                </a:lnTo>
                <a:lnTo>
                  <a:pt x="184150" y="1019810"/>
                </a:lnTo>
                <a:lnTo>
                  <a:pt x="184912" y="1026160"/>
                </a:lnTo>
                <a:lnTo>
                  <a:pt x="185293" y="1029969"/>
                </a:lnTo>
                <a:lnTo>
                  <a:pt x="185928" y="1040130"/>
                </a:lnTo>
                <a:lnTo>
                  <a:pt x="186055" y="1047750"/>
                </a:lnTo>
                <a:lnTo>
                  <a:pt x="186436" y="1047750"/>
                </a:lnTo>
                <a:lnTo>
                  <a:pt x="186563" y="1046480"/>
                </a:lnTo>
                <a:lnTo>
                  <a:pt x="186563" y="1043940"/>
                </a:lnTo>
                <a:lnTo>
                  <a:pt x="186690" y="1042669"/>
                </a:lnTo>
                <a:lnTo>
                  <a:pt x="186690" y="1040130"/>
                </a:lnTo>
                <a:lnTo>
                  <a:pt x="187452" y="1027430"/>
                </a:lnTo>
                <a:lnTo>
                  <a:pt x="188722" y="1017269"/>
                </a:lnTo>
                <a:lnTo>
                  <a:pt x="189865" y="1010919"/>
                </a:lnTo>
                <a:lnTo>
                  <a:pt x="190373" y="1009650"/>
                </a:lnTo>
                <a:lnTo>
                  <a:pt x="191897" y="1003300"/>
                </a:lnTo>
                <a:lnTo>
                  <a:pt x="193167" y="999490"/>
                </a:lnTo>
                <a:lnTo>
                  <a:pt x="194437" y="994410"/>
                </a:lnTo>
                <a:lnTo>
                  <a:pt x="195199" y="993140"/>
                </a:lnTo>
                <a:lnTo>
                  <a:pt x="195834" y="990600"/>
                </a:lnTo>
                <a:lnTo>
                  <a:pt x="196596" y="989330"/>
                </a:lnTo>
                <a:lnTo>
                  <a:pt x="197231" y="986790"/>
                </a:lnTo>
                <a:lnTo>
                  <a:pt x="197993" y="984250"/>
                </a:lnTo>
                <a:lnTo>
                  <a:pt x="198628" y="982980"/>
                </a:lnTo>
                <a:lnTo>
                  <a:pt x="199390" y="980440"/>
                </a:lnTo>
                <a:lnTo>
                  <a:pt x="200025" y="979169"/>
                </a:lnTo>
                <a:lnTo>
                  <a:pt x="200533" y="976630"/>
                </a:lnTo>
                <a:lnTo>
                  <a:pt x="201168" y="974090"/>
                </a:lnTo>
                <a:lnTo>
                  <a:pt x="203200" y="960119"/>
                </a:lnTo>
                <a:lnTo>
                  <a:pt x="203115" y="956310"/>
                </a:lnTo>
                <a:lnTo>
                  <a:pt x="202946" y="953769"/>
                </a:lnTo>
                <a:lnTo>
                  <a:pt x="202438" y="949960"/>
                </a:lnTo>
                <a:lnTo>
                  <a:pt x="202057" y="947419"/>
                </a:lnTo>
                <a:lnTo>
                  <a:pt x="201041" y="943610"/>
                </a:lnTo>
                <a:lnTo>
                  <a:pt x="200533" y="941069"/>
                </a:lnTo>
                <a:lnTo>
                  <a:pt x="197993" y="933450"/>
                </a:lnTo>
                <a:lnTo>
                  <a:pt x="197231" y="930910"/>
                </a:lnTo>
                <a:lnTo>
                  <a:pt x="196596" y="929640"/>
                </a:lnTo>
                <a:lnTo>
                  <a:pt x="195834" y="927100"/>
                </a:lnTo>
                <a:lnTo>
                  <a:pt x="195199" y="925830"/>
                </a:lnTo>
                <a:lnTo>
                  <a:pt x="192532" y="916940"/>
                </a:lnTo>
                <a:lnTo>
                  <a:pt x="191897" y="914400"/>
                </a:lnTo>
                <a:lnTo>
                  <a:pt x="189865" y="906780"/>
                </a:lnTo>
                <a:lnTo>
                  <a:pt x="188722" y="900430"/>
                </a:lnTo>
                <a:lnTo>
                  <a:pt x="188468" y="899160"/>
                </a:lnTo>
                <a:lnTo>
                  <a:pt x="188087" y="896619"/>
                </a:lnTo>
                <a:lnTo>
                  <a:pt x="187452" y="890269"/>
                </a:lnTo>
                <a:lnTo>
                  <a:pt x="187198" y="886460"/>
                </a:lnTo>
                <a:lnTo>
                  <a:pt x="186944" y="883919"/>
                </a:lnTo>
                <a:lnTo>
                  <a:pt x="186944" y="882650"/>
                </a:lnTo>
                <a:lnTo>
                  <a:pt x="186690" y="877569"/>
                </a:lnTo>
                <a:lnTo>
                  <a:pt x="186690" y="876300"/>
                </a:lnTo>
                <a:lnTo>
                  <a:pt x="186563" y="873760"/>
                </a:lnTo>
                <a:lnTo>
                  <a:pt x="186563" y="872490"/>
                </a:lnTo>
                <a:lnTo>
                  <a:pt x="186436" y="869950"/>
                </a:lnTo>
                <a:lnTo>
                  <a:pt x="186309" y="855980"/>
                </a:lnTo>
                <a:close/>
              </a:path>
              <a:path w="372745" h="1047750">
                <a:moveTo>
                  <a:pt x="186436" y="0"/>
                </a:moveTo>
                <a:lnTo>
                  <a:pt x="186055" y="0"/>
                </a:lnTo>
                <a:lnTo>
                  <a:pt x="185928" y="6350"/>
                </a:lnTo>
                <a:lnTo>
                  <a:pt x="185928" y="8890"/>
                </a:lnTo>
                <a:lnTo>
                  <a:pt x="185293" y="19050"/>
                </a:lnTo>
                <a:lnTo>
                  <a:pt x="185039" y="20319"/>
                </a:lnTo>
                <a:lnTo>
                  <a:pt x="184912" y="22859"/>
                </a:lnTo>
                <a:lnTo>
                  <a:pt x="184150" y="29209"/>
                </a:lnTo>
                <a:lnTo>
                  <a:pt x="183769" y="30480"/>
                </a:lnTo>
                <a:lnTo>
                  <a:pt x="183515" y="33019"/>
                </a:lnTo>
                <a:lnTo>
                  <a:pt x="183134" y="35559"/>
                </a:lnTo>
                <a:lnTo>
                  <a:pt x="182626" y="36830"/>
                </a:lnTo>
                <a:lnTo>
                  <a:pt x="182245" y="39369"/>
                </a:lnTo>
                <a:lnTo>
                  <a:pt x="181229" y="43180"/>
                </a:lnTo>
                <a:lnTo>
                  <a:pt x="180594" y="45719"/>
                </a:lnTo>
                <a:lnTo>
                  <a:pt x="180086" y="46990"/>
                </a:lnTo>
                <a:lnTo>
                  <a:pt x="179451" y="49530"/>
                </a:lnTo>
                <a:lnTo>
                  <a:pt x="178689" y="50800"/>
                </a:lnTo>
                <a:lnTo>
                  <a:pt x="177419" y="55880"/>
                </a:lnTo>
                <a:lnTo>
                  <a:pt x="176657" y="57150"/>
                </a:lnTo>
                <a:lnTo>
                  <a:pt x="176022" y="59690"/>
                </a:lnTo>
                <a:lnTo>
                  <a:pt x="175260" y="62230"/>
                </a:lnTo>
                <a:lnTo>
                  <a:pt x="174625" y="63500"/>
                </a:lnTo>
                <a:lnTo>
                  <a:pt x="173863" y="66040"/>
                </a:lnTo>
                <a:lnTo>
                  <a:pt x="172593" y="69850"/>
                </a:lnTo>
                <a:lnTo>
                  <a:pt x="171958" y="72390"/>
                </a:lnTo>
                <a:lnTo>
                  <a:pt x="170942" y="76200"/>
                </a:lnTo>
                <a:lnTo>
                  <a:pt x="169799" y="82550"/>
                </a:lnTo>
                <a:lnTo>
                  <a:pt x="169418" y="86359"/>
                </a:lnTo>
                <a:lnTo>
                  <a:pt x="169418" y="92709"/>
                </a:lnTo>
                <a:lnTo>
                  <a:pt x="170180" y="99059"/>
                </a:lnTo>
                <a:lnTo>
                  <a:pt x="170942" y="102869"/>
                </a:lnTo>
                <a:lnTo>
                  <a:pt x="171450" y="104140"/>
                </a:lnTo>
                <a:lnTo>
                  <a:pt x="172085" y="106680"/>
                </a:lnTo>
                <a:lnTo>
                  <a:pt x="172593" y="109219"/>
                </a:lnTo>
                <a:lnTo>
                  <a:pt x="173228" y="110490"/>
                </a:lnTo>
                <a:lnTo>
                  <a:pt x="173990" y="113030"/>
                </a:lnTo>
                <a:lnTo>
                  <a:pt x="175260" y="116840"/>
                </a:lnTo>
                <a:lnTo>
                  <a:pt x="176784" y="120650"/>
                </a:lnTo>
                <a:lnTo>
                  <a:pt x="178054" y="125730"/>
                </a:lnTo>
                <a:lnTo>
                  <a:pt x="178816" y="127000"/>
                </a:lnTo>
                <a:lnTo>
                  <a:pt x="180086" y="130809"/>
                </a:lnTo>
                <a:lnTo>
                  <a:pt x="180594" y="133350"/>
                </a:lnTo>
                <a:lnTo>
                  <a:pt x="181229" y="135890"/>
                </a:lnTo>
                <a:lnTo>
                  <a:pt x="181737" y="137159"/>
                </a:lnTo>
                <a:lnTo>
                  <a:pt x="182118" y="139700"/>
                </a:lnTo>
                <a:lnTo>
                  <a:pt x="183388" y="146050"/>
                </a:lnTo>
                <a:lnTo>
                  <a:pt x="184404" y="153669"/>
                </a:lnTo>
                <a:lnTo>
                  <a:pt x="184785" y="160019"/>
                </a:lnTo>
                <a:lnTo>
                  <a:pt x="184785" y="166369"/>
                </a:lnTo>
                <a:lnTo>
                  <a:pt x="184404" y="172719"/>
                </a:lnTo>
                <a:lnTo>
                  <a:pt x="183896" y="176530"/>
                </a:lnTo>
                <a:lnTo>
                  <a:pt x="182753" y="182880"/>
                </a:lnTo>
                <a:lnTo>
                  <a:pt x="182245" y="184150"/>
                </a:lnTo>
                <a:lnTo>
                  <a:pt x="181610" y="186690"/>
                </a:lnTo>
                <a:lnTo>
                  <a:pt x="181102" y="189230"/>
                </a:lnTo>
                <a:lnTo>
                  <a:pt x="180340" y="190500"/>
                </a:lnTo>
                <a:lnTo>
                  <a:pt x="178816" y="195580"/>
                </a:lnTo>
                <a:lnTo>
                  <a:pt x="177927" y="196850"/>
                </a:lnTo>
                <a:lnTo>
                  <a:pt x="174879" y="203200"/>
                </a:lnTo>
                <a:lnTo>
                  <a:pt x="173609" y="205740"/>
                </a:lnTo>
                <a:lnTo>
                  <a:pt x="172466" y="207009"/>
                </a:lnTo>
                <a:lnTo>
                  <a:pt x="168656" y="213359"/>
                </a:lnTo>
                <a:lnTo>
                  <a:pt x="165862" y="217169"/>
                </a:lnTo>
                <a:lnTo>
                  <a:pt x="164592" y="219709"/>
                </a:lnTo>
                <a:lnTo>
                  <a:pt x="163195" y="222250"/>
                </a:lnTo>
                <a:lnTo>
                  <a:pt x="161925" y="223519"/>
                </a:lnTo>
                <a:lnTo>
                  <a:pt x="160528" y="226059"/>
                </a:lnTo>
                <a:lnTo>
                  <a:pt x="159385" y="227330"/>
                </a:lnTo>
                <a:lnTo>
                  <a:pt x="158115" y="229869"/>
                </a:lnTo>
                <a:lnTo>
                  <a:pt x="157099" y="232409"/>
                </a:lnTo>
                <a:lnTo>
                  <a:pt x="155956" y="233680"/>
                </a:lnTo>
                <a:lnTo>
                  <a:pt x="154178" y="237490"/>
                </a:lnTo>
                <a:lnTo>
                  <a:pt x="152908" y="242570"/>
                </a:lnTo>
                <a:lnTo>
                  <a:pt x="152400" y="243840"/>
                </a:lnTo>
                <a:lnTo>
                  <a:pt x="151892" y="246379"/>
                </a:lnTo>
                <a:lnTo>
                  <a:pt x="151638" y="248920"/>
                </a:lnTo>
                <a:lnTo>
                  <a:pt x="151384" y="252729"/>
                </a:lnTo>
                <a:lnTo>
                  <a:pt x="151384" y="254000"/>
                </a:lnTo>
                <a:lnTo>
                  <a:pt x="151765" y="260350"/>
                </a:lnTo>
                <a:lnTo>
                  <a:pt x="152273" y="264159"/>
                </a:lnTo>
                <a:lnTo>
                  <a:pt x="152654" y="266700"/>
                </a:lnTo>
                <a:lnTo>
                  <a:pt x="153289" y="273050"/>
                </a:lnTo>
                <a:lnTo>
                  <a:pt x="153289" y="279400"/>
                </a:lnTo>
                <a:lnTo>
                  <a:pt x="153035" y="280670"/>
                </a:lnTo>
                <a:lnTo>
                  <a:pt x="152654" y="283209"/>
                </a:lnTo>
                <a:lnTo>
                  <a:pt x="152146" y="285750"/>
                </a:lnTo>
                <a:lnTo>
                  <a:pt x="151511" y="287020"/>
                </a:lnTo>
                <a:lnTo>
                  <a:pt x="150749" y="289559"/>
                </a:lnTo>
                <a:lnTo>
                  <a:pt x="149733" y="290830"/>
                </a:lnTo>
                <a:lnTo>
                  <a:pt x="148590" y="293370"/>
                </a:lnTo>
                <a:lnTo>
                  <a:pt x="147193" y="295909"/>
                </a:lnTo>
                <a:lnTo>
                  <a:pt x="144018" y="299720"/>
                </a:lnTo>
                <a:lnTo>
                  <a:pt x="142240" y="302259"/>
                </a:lnTo>
                <a:lnTo>
                  <a:pt x="140208" y="303530"/>
                </a:lnTo>
                <a:lnTo>
                  <a:pt x="138049" y="306070"/>
                </a:lnTo>
                <a:lnTo>
                  <a:pt x="133223" y="309880"/>
                </a:lnTo>
                <a:lnTo>
                  <a:pt x="128016" y="313690"/>
                </a:lnTo>
                <a:lnTo>
                  <a:pt x="122174" y="317500"/>
                </a:lnTo>
                <a:lnTo>
                  <a:pt x="116078" y="322580"/>
                </a:lnTo>
                <a:lnTo>
                  <a:pt x="112903" y="323850"/>
                </a:lnTo>
                <a:lnTo>
                  <a:pt x="106299" y="328930"/>
                </a:lnTo>
                <a:lnTo>
                  <a:pt x="96012" y="334009"/>
                </a:lnTo>
                <a:lnTo>
                  <a:pt x="92456" y="336550"/>
                </a:lnTo>
                <a:lnTo>
                  <a:pt x="88773" y="339090"/>
                </a:lnTo>
                <a:lnTo>
                  <a:pt x="85217" y="340359"/>
                </a:lnTo>
                <a:lnTo>
                  <a:pt x="77851" y="344170"/>
                </a:lnTo>
                <a:lnTo>
                  <a:pt x="74041" y="346709"/>
                </a:lnTo>
                <a:lnTo>
                  <a:pt x="70358" y="349250"/>
                </a:lnTo>
                <a:lnTo>
                  <a:pt x="66548" y="350520"/>
                </a:lnTo>
                <a:lnTo>
                  <a:pt x="62611" y="353059"/>
                </a:lnTo>
                <a:lnTo>
                  <a:pt x="58801" y="355600"/>
                </a:lnTo>
                <a:lnTo>
                  <a:pt x="39751" y="365759"/>
                </a:lnTo>
                <a:lnTo>
                  <a:pt x="36068" y="367030"/>
                </a:lnTo>
                <a:lnTo>
                  <a:pt x="32385" y="369570"/>
                </a:lnTo>
                <a:lnTo>
                  <a:pt x="25527" y="373380"/>
                </a:lnTo>
                <a:lnTo>
                  <a:pt x="22225" y="375920"/>
                </a:lnTo>
                <a:lnTo>
                  <a:pt x="16129" y="379730"/>
                </a:lnTo>
                <a:lnTo>
                  <a:pt x="10922" y="383540"/>
                </a:lnTo>
                <a:lnTo>
                  <a:pt x="8636" y="386080"/>
                </a:lnTo>
                <a:lnTo>
                  <a:pt x="6477" y="387350"/>
                </a:lnTo>
                <a:lnTo>
                  <a:pt x="4699" y="389890"/>
                </a:lnTo>
                <a:lnTo>
                  <a:pt x="3175" y="392430"/>
                </a:lnTo>
                <a:lnTo>
                  <a:pt x="2032" y="393700"/>
                </a:lnTo>
                <a:lnTo>
                  <a:pt x="1016" y="396240"/>
                </a:lnTo>
                <a:lnTo>
                  <a:pt x="381" y="397509"/>
                </a:lnTo>
                <a:lnTo>
                  <a:pt x="127" y="400050"/>
                </a:lnTo>
                <a:lnTo>
                  <a:pt x="0" y="402590"/>
                </a:lnTo>
                <a:lnTo>
                  <a:pt x="381" y="403859"/>
                </a:lnTo>
                <a:lnTo>
                  <a:pt x="1016" y="406400"/>
                </a:lnTo>
                <a:lnTo>
                  <a:pt x="1905" y="408940"/>
                </a:lnTo>
                <a:lnTo>
                  <a:pt x="3048" y="410209"/>
                </a:lnTo>
                <a:lnTo>
                  <a:pt x="4572" y="412750"/>
                </a:lnTo>
                <a:lnTo>
                  <a:pt x="6350" y="414020"/>
                </a:lnTo>
                <a:lnTo>
                  <a:pt x="8382" y="416559"/>
                </a:lnTo>
                <a:lnTo>
                  <a:pt x="13335" y="420370"/>
                </a:lnTo>
                <a:lnTo>
                  <a:pt x="16129" y="422909"/>
                </a:lnTo>
                <a:lnTo>
                  <a:pt x="19050" y="424180"/>
                </a:lnTo>
                <a:lnTo>
                  <a:pt x="22352" y="426720"/>
                </a:lnTo>
                <a:lnTo>
                  <a:pt x="25781" y="429259"/>
                </a:lnTo>
                <a:lnTo>
                  <a:pt x="29337" y="430530"/>
                </a:lnTo>
                <a:lnTo>
                  <a:pt x="33020" y="433070"/>
                </a:lnTo>
                <a:lnTo>
                  <a:pt x="36830" y="435609"/>
                </a:lnTo>
                <a:lnTo>
                  <a:pt x="49022" y="440690"/>
                </a:lnTo>
                <a:lnTo>
                  <a:pt x="53213" y="443230"/>
                </a:lnTo>
                <a:lnTo>
                  <a:pt x="57531" y="445770"/>
                </a:lnTo>
                <a:lnTo>
                  <a:pt x="61722" y="447040"/>
                </a:lnTo>
                <a:lnTo>
                  <a:pt x="66040" y="449580"/>
                </a:lnTo>
                <a:lnTo>
                  <a:pt x="70231" y="450850"/>
                </a:lnTo>
                <a:lnTo>
                  <a:pt x="74549" y="453390"/>
                </a:lnTo>
                <a:lnTo>
                  <a:pt x="82931" y="457200"/>
                </a:lnTo>
                <a:lnTo>
                  <a:pt x="86995" y="459740"/>
                </a:lnTo>
                <a:lnTo>
                  <a:pt x="90932" y="462280"/>
                </a:lnTo>
                <a:lnTo>
                  <a:pt x="94869" y="463550"/>
                </a:lnTo>
                <a:lnTo>
                  <a:pt x="98679" y="466090"/>
                </a:lnTo>
                <a:lnTo>
                  <a:pt x="106045" y="469900"/>
                </a:lnTo>
                <a:lnTo>
                  <a:pt x="109474" y="472440"/>
                </a:lnTo>
                <a:lnTo>
                  <a:pt x="112903" y="473709"/>
                </a:lnTo>
                <a:lnTo>
                  <a:pt x="119253" y="477520"/>
                </a:lnTo>
                <a:lnTo>
                  <a:pt x="122301" y="480059"/>
                </a:lnTo>
                <a:lnTo>
                  <a:pt x="125222" y="482600"/>
                </a:lnTo>
                <a:lnTo>
                  <a:pt x="128016" y="483870"/>
                </a:lnTo>
                <a:lnTo>
                  <a:pt x="130683" y="486409"/>
                </a:lnTo>
                <a:lnTo>
                  <a:pt x="135890" y="490220"/>
                </a:lnTo>
                <a:lnTo>
                  <a:pt x="138303" y="492759"/>
                </a:lnTo>
                <a:lnTo>
                  <a:pt x="142875" y="496570"/>
                </a:lnTo>
                <a:lnTo>
                  <a:pt x="147193" y="500380"/>
                </a:lnTo>
                <a:lnTo>
                  <a:pt x="149098" y="502920"/>
                </a:lnTo>
                <a:lnTo>
                  <a:pt x="151130" y="504190"/>
                </a:lnTo>
                <a:lnTo>
                  <a:pt x="153035" y="506730"/>
                </a:lnTo>
                <a:lnTo>
                  <a:pt x="158369" y="513080"/>
                </a:lnTo>
                <a:lnTo>
                  <a:pt x="160020" y="515620"/>
                </a:lnTo>
                <a:lnTo>
                  <a:pt x="164592" y="520700"/>
                </a:lnTo>
                <a:lnTo>
                  <a:pt x="165862" y="523240"/>
                </a:lnTo>
                <a:lnTo>
                  <a:pt x="167259" y="525780"/>
                </a:lnTo>
                <a:lnTo>
                  <a:pt x="168402" y="527050"/>
                </a:lnTo>
                <a:lnTo>
                  <a:pt x="169545" y="529590"/>
                </a:lnTo>
                <a:lnTo>
                  <a:pt x="170561" y="530860"/>
                </a:lnTo>
                <a:lnTo>
                  <a:pt x="172339" y="535940"/>
                </a:lnTo>
                <a:lnTo>
                  <a:pt x="173101" y="537210"/>
                </a:lnTo>
                <a:lnTo>
                  <a:pt x="174117" y="542290"/>
                </a:lnTo>
                <a:lnTo>
                  <a:pt x="174498" y="543560"/>
                </a:lnTo>
                <a:lnTo>
                  <a:pt x="174752" y="546100"/>
                </a:lnTo>
                <a:lnTo>
                  <a:pt x="175006" y="549910"/>
                </a:lnTo>
                <a:lnTo>
                  <a:pt x="174879" y="552450"/>
                </a:lnTo>
                <a:lnTo>
                  <a:pt x="174625" y="553720"/>
                </a:lnTo>
                <a:lnTo>
                  <a:pt x="174244" y="556260"/>
                </a:lnTo>
                <a:lnTo>
                  <a:pt x="173736" y="557530"/>
                </a:lnTo>
                <a:lnTo>
                  <a:pt x="172466" y="562610"/>
                </a:lnTo>
                <a:lnTo>
                  <a:pt x="170688" y="566420"/>
                </a:lnTo>
                <a:lnTo>
                  <a:pt x="169672" y="568960"/>
                </a:lnTo>
                <a:lnTo>
                  <a:pt x="168529" y="570230"/>
                </a:lnTo>
                <a:lnTo>
                  <a:pt x="164719" y="576580"/>
                </a:lnTo>
                <a:lnTo>
                  <a:pt x="161925" y="580390"/>
                </a:lnTo>
                <a:lnTo>
                  <a:pt x="160528" y="582930"/>
                </a:lnTo>
                <a:lnTo>
                  <a:pt x="153543" y="593090"/>
                </a:lnTo>
                <a:lnTo>
                  <a:pt x="152273" y="595630"/>
                </a:lnTo>
                <a:lnTo>
                  <a:pt x="149987" y="599440"/>
                </a:lnTo>
                <a:lnTo>
                  <a:pt x="148971" y="600710"/>
                </a:lnTo>
                <a:lnTo>
                  <a:pt x="147193" y="605790"/>
                </a:lnTo>
                <a:lnTo>
                  <a:pt x="146431" y="607060"/>
                </a:lnTo>
                <a:lnTo>
                  <a:pt x="145923" y="609600"/>
                </a:lnTo>
                <a:lnTo>
                  <a:pt x="145415" y="610870"/>
                </a:lnTo>
                <a:lnTo>
                  <a:pt x="145034" y="613410"/>
                </a:lnTo>
                <a:lnTo>
                  <a:pt x="144780" y="615950"/>
                </a:lnTo>
                <a:lnTo>
                  <a:pt x="144907" y="622300"/>
                </a:lnTo>
                <a:lnTo>
                  <a:pt x="145161" y="623570"/>
                </a:lnTo>
                <a:lnTo>
                  <a:pt x="145542" y="626110"/>
                </a:lnTo>
                <a:lnTo>
                  <a:pt x="146050" y="627380"/>
                </a:lnTo>
                <a:lnTo>
                  <a:pt x="147320" y="632460"/>
                </a:lnTo>
                <a:lnTo>
                  <a:pt x="148082" y="633730"/>
                </a:lnTo>
                <a:lnTo>
                  <a:pt x="148971" y="636270"/>
                </a:lnTo>
                <a:lnTo>
                  <a:pt x="151003" y="640080"/>
                </a:lnTo>
                <a:lnTo>
                  <a:pt x="154432" y="646430"/>
                </a:lnTo>
                <a:lnTo>
                  <a:pt x="155702" y="647700"/>
                </a:lnTo>
                <a:lnTo>
                  <a:pt x="158242" y="652780"/>
                </a:lnTo>
                <a:lnTo>
                  <a:pt x="159639" y="654050"/>
                </a:lnTo>
                <a:lnTo>
                  <a:pt x="160909" y="656590"/>
                </a:lnTo>
                <a:lnTo>
                  <a:pt x="163703" y="660400"/>
                </a:lnTo>
                <a:lnTo>
                  <a:pt x="164973" y="662940"/>
                </a:lnTo>
                <a:lnTo>
                  <a:pt x="166370" y="664210"/>
                </a:lnTo>
                <a:lnTo>
                  <a:pt x="172466" y="674370"/>
                </a:lnTo>
                <a:lnTo>
                  <a:pt x="174752" y="679450"/>
                </a:lnTo>
                <a:lnTo>
                  <a:pt x="175768" y="680720"/>
                </a:lnTo>
                <a:lnTo>
                  <a:pt x="178435" y="687070"/>
                </a:lnTo>
                <a:lnTo>
                  <a:pt x="179197" y="689610"/>
                </a:lnTo>
                <a:lnTo>
                  <a:pt x="180721" y="693420"/>
                </a:lnTo>
                <a:lnTo>
                  <a:pt x="181356" y="695960"/>
                </a:lnTo>
                <a:lnTo>
                  <a:pt x="182880" y="701040"/>
                </a:lnTo>
                <a:lnTo>
                  <a:pt x="183261" y="703580"/>
                </a:lnTo>
                <a:lnTo>
                  <a:pt x="184023" y="707390"/>
                </a:lnTo>
                <a:lnTo>
                  <a:pt x="184404" y="709930"/>
                </a:lnTo>
                <a:lnTo>
                  <a:pt x="184912" y="713740"/>
                </a:lnTo>
                <a:lnTo>
                  <a:pt x="185039" y="716280"/>
                </a:lnTo>
                <a:lnTo>
                  <a:pt x="185293" y="717550"/>
                </a:lnTo>
                <a:lnTo>
                  <a:pt x="185928" y="727710"/>
                </a:lnTo>
                <a:lnTo>
                  <a:pt x="186055" y="732790"/>
                </a:lnTo>
                <a:lnTo>
                  <a:pt x="186182" y="739140"/>
                </a:lnTo>
                <a:lnTo>
                  <a:pt x="186309" y="750570"/>
                </a:lnTo>
                <a:lnTo>
                  <a:pt x="186436" y="736600"/>
                </a:lnTo>
                <a:lnTo>
                  <a:pt x="186563" y="734060"/>
                </a:lnTo>
                <a:lnTo>
                  <a:pt x="186563" y="732790"/>
                </a:lnTo>
                <a:lnTo>
                  <a:pt x="186690" y="730250"/>
                </a:lnTo>
                <a:lnTo>
                  <a:pt x="186690" y="727710"/>
                </a:lnTo>
                <a:lnTo>
                  <a:pt x="186944" y="723900"/>
                </a:lnTo>
                <a:lnTo>
                  <a:pt x="186944" y="722630"/>
                </a:lnTo>
                <a:lnTo>
                  <a:pt x="187198" y="720090"/>
                </a:lnTo>
                <a:lnTo>
                  <a:pt x="187452" y="716280"/>
                </a:lnTo>
                <a:lnTo>
                  <a:pt x="188468" y="707390"/>
                </a:lnTo>
                <a:lnTo>
                  <a:pt x="189738" y="701040"/>
                </a:lnTo>
                <a:lnTo>
                  <a:pt x="190119" y="699770"/>
                </a:lnTo>
                <a:lnTo>
                  <a:pt x="190754" y="697230"/>
                </a:lnTo>
                <a:lnTo>
                  <a:pt x="191262" y="695960"/>
                </a:lnTo>
                <a:lnTo>
                  <a:pt x="192532" y="690880"/>
                </a:lnTo>
                <a:lnTo>
                  <a:pt x="193294" y="689610"/>
                </a:lnTo>
                <a:lnTo>
                  <a:pt x="194183" y="687070"/>
                </a:lnTo>
                <a:lnTo>
                  <a:pt x="194945" y="685800"/>
                </a:lnTo>
                <a:lnTo>
                  <a:pt x="195961" y="683260"/>
                </a:lnTo>
                <a:lnTo>
                  <a:pt x="196850" y="680720"/>
                </a:lnTo>
                <a:lnTo>
                  <a:pt x="197866" y="679450"/>
                </a:lnTo>
                <a:lnTo>
                  <a:pt x="199009" y="676910"/>
                </a:lnTo>
                <a:lnTo>
                  <a:pt x="200025" y="674370"/>
                </a:lnTo>
                <a:lnTo>
                  <a:pt x="201295" y="673100"/>
                </a:lnTo>
                <a:lnTo>
                  <a:pt x="202438" y="670560"/>
                </a:lnTo>
                <a:lnTo>
                  <a:pt x="207518" y="662940"/>
                </a:lnTo>
                <a:lnTo>
                  <a:pt x="208915" y="660400"/>
                </a:lnTo>
                <a:lnTo>
                  <a:pt x="210312" y="659130"/>
                </a:lnTo>
                <a:lnTo>
                  <a:pt x="211582" y="656590"/>
                </a:lnTo>
                <a:lnTo>
                  <a:pt x="212979" y="654050"/>
                </a:lnTo>
                <a:lnTo>
                  <a:pt x="214249" y="652780"/>
                </a:lnTo>
                <a:lnTo>
                  <a:pt x="215646" y="650240"/>
                </a:lnTo>
                <a:lnTo>
                  <a:pt x="216916" y="647700"/>
                </a:lnTo>
                <a:lnTo>
                  <a:pt x="218059" y="646430"/>
                </a:lnTo>
                <a:lnTo>
                  <a:pt x="219329" y="643890"/>
                </a:lnTo>
                <a:lnTo>
                  <a:pt x="221615" y="640080"/>
                </a:lnTo>
                <a:lnTo>
                  <a:pt x="222631" y="637540"/>
                </a:lnTo>
                <a:lnTo>
                  <a:pt x="223520" y="636270"/>
                </a:lnTo>
                <a:lnTo>
                  <a:pt x="224409" y="633730"/>
                </a:lnTo>
                <a:lnTo>
                  <a:pt x="225933" y="629920"/>
                </a:lnTo>
                <a:lnTo>
                  <a:pt x="226568" y="627380"/>
                </a:lnTo>
                <a:lnTo>
                  <a:pt x="227076" y="626110"/>
                </a:lnTo>
                <a:lnTo>
                  <a:pt x="227457" y="623570"/>
                </a:lnTo>
                <a:lnTo>
                  <a:pt x="227711" y="622300"/>
                </a:lnTo>
                <a:lnTo>
                  <a:pt x="227753" y="615950"/>
                </a:lnTo>
                <a:lnTo>
                  <a:pt x="227584" y="613410"/>
                </a:lnTo>
                <a:lnTo>
                  <a:pt x="227203" y="610870"/>
                </a:lnTo>
                <a:lnTo>
                  <a:pt x="226695" y="609600"/>
                </a:lnTo>
                <a:lnTo>
                  <a:pt x="226060" y="607060"/>
                </a:lnTo>
                <a:lnTo>
                  <a:pt x="225425" y="605790"/>
                </a:lnTo>
                <a:lnTo>
                  <a:pt x="223647" y="600710"/>
                </a:lnTo>
                <a:lnTo>
                  <a:pt x="222631" y="599440"/>
                </a:lnTo>
                <a:lnTo>
                  <a:pt x="221488" y="596900"/>
                </a:lnTo>
                <a:lnTo>
                  <a:pt x="220218" y="595630"/>
                </a:lnTo>
                <a:lnTo>
                  <a:pt x="217678" y="590550"/>
                </a:lnTo>
                <a:lnTo>
                  <a:pt x="212090" y="582930"/>
                </a:lnTo>
                <a:lnTo>
                  <a:pt x="210566" y="580390"/>
                </a:lnTo>
                <a:lnTo>
                  <a:pt x="209169" y="579120"/>
                </a:lnTo>
                <a:lnTo>
                  <a:pt x="207899" y="576580"/>
                </a:lnTo>
                <a:lnTo>
                  <a:pt x="206502" y="574040"/>
                </a:lnTo>
                <a:lnTo>
                  <a:pt x="205232" y="572770"/>
                </a:lnTo>
                <a:lnTo>
                  <a:pt x="202946" y="568960"/>
                </a:lnTo>
                <a:lnTo>
                  <a:pt x="201930" y="566420"/>
                </a:lnTo>
                <a:lnTo>
                  <a:pt x="200152" y="562610"/>
                </a:lnTo>
                <a:lnTo>
                  <a:pt x="199390" y="560070"/>
                </a:lnTo>
                <a:lnTo>
                  <a:pt x="198755" y="557530"/>
                </a:lnTo>
                <a:lnTo>
                  <a:pt x="197739" y="552450"/>
                </a:lnTo>
                <a:lnTo>
                  <a:pt x="197612" y="549910"/>
                </a:lnTo>
                <a:lnTo>
                  <a:pt x="197612" y="547370"/>
                </a:lnTo>
                <a:lnTo>
                  <a:pt x="197993" y="543560"/>
                </a:lnTo>
                <a:lnTo>
                  <a:pt x="198374" y="542290"/>
                </a:lnTo>
                <a:lnTo>
                  <a:pt x="198882" y="539750"/>
                </a:lnTo>
                <a:lnTo>
                  <a:pt x="199517" y="537210"/>
                </a:lnTo>
                <a:lnTo>
                  <a:pt x="201041" y="533400"/>
                </a:lnTo>
                <a:lnTo>
                  <a:pt x="203073" y="529590"/>
                </a:lnTo>
                <a:lnTo>
                  <a:pt x="204216" y="527050"/>
                </a:lnTo>
                <a:lnTo>
                  <a:pt x="205359" y="525780"/>
                </a:lnTo>
                <a:lnTo>
                  <a:pt x="206629" y="523240"/>
                </a:lnTo>
                <a:lnTo>
                  <a:pt x="208026" y="520700"/>
                </a:lnTo>
                <a:lnTo>
                  <a:pt x="209550" y="519430"/>
                </a:lnTo>
                <a:lnTo>
                  <a:pt x="210947" y="516890"/>
                </a:lnTo>
                <a:lnTo>
                  <a:pt x="212598" y="515620"/>
                </a:lnTo>
                <a:lnTo>
                  <a:pt x="215900" y="510540"/>
                </a:lnTo>
                <a:lnTo>
                  <a:pt x="217678" y="509270"/>
                </a:lnTo>
                <a:lnTo>
                  <a:pt x="225425" y="500380"/>
                </a:lnTo>
                <a:lnTo>
                  <a:pt x="229743" y="496570"/>
                </a:lnTo>
                <a:lnTo>
                  <a:pt x="234315" y="492759"/>
                </a:lnTo>
                <a:lnTo>
                  <a:pt x="236728" y="490220"/>
                </a:lnTo>
                <a:lnTo>
                  <a:pt x="239268" y="488950"/>
                </a:lnTo>
                <a:lnTo>
                  <a:pt x="241808" y="486409"/>
                </a:lnTo>
                <a:lnTo>
                  <a:pt x="244475" y="483870"/>
                </a:lnTo>
                <a:lnTo>
                  <a:pt x="247396" y="482600"/>
                </a:lnTo>
                <a:lnTo>
                  <a:pt x="250190" y="480059"/>
                </a:lnTo>
                <a:lnTo>
                  <a:pt x="253238" y="477520"/>
                </a:lnTo>
                <a:lnTo>
                  <a:pt x="256413" y="476250"/>
                </a:lnTo>
                <a:lnTo>
                  <a:pt x="259715" y="473709"/>
                </a:lnTo>
                <a:lnTo>
                  <a:pt x="263144" y="472440"/>
                </a:lnTo>
                <a:lnTo>
                  <a:pt x="266573" y="469900"/>
                </a:lnTo>
                <a:lnTo>
                  <a:pt x="270129" y="467359"/>
                </a:lnTo>
                <a:lnTo>
                  <a:pt x="277749" y="463550"/>
                </a:lnTo>
                <a:lnTo>
                  <a:pt x="281686" y="462280"/>
                </a:lnTo>
                <a:lnTo>
                  <a:pt x="285623" y="459740"/>
                </a:lnTo>
                <a:lnTo>
                  <a:pt x="289687" y="457200"/>
                </a:lnTo>
                <a:lnTo>
                  <a:pt x="302260" y="450850"/>
                </a:lnTo>
                <a:lnTo>
                  <a:pt x="306578" y="449580"/>
                </a:lnTo>
                <a:lnTo>
                  <a:pt x="310769" y="447040"/>
                </a:lnTo>
                <a:lnTo>
                  <a:pt x="315087" y="445770"/>
                </a:lnTo>
                <a:lnTo>
                  <a:pt x="327660" y="439420"/>
                </a:lnTo>
                <a:lnTo>
                  <a:pt x="331724" y="436880"/>
                </a:lnTo>
                <a:lnTo>
                  <a:pt x="335661" y="435609"/>
                </a:lnTo>
                <a:lnTo>
                  <a:pt x="343281" y="430530"/>
                </a:lnTo>
                <a:lnTo>
                  <a:pt x="346837" y="429259"/>
                </a:lnTo>
                <a:lnTo>
                  <a:pt x="350266" y="426720"/>
                </a:lnTo>
                <a:lnTo>
                  <a:pt x="353441" y="424180"/>
                </a:lnTo>
                <a:lnTo>
                  <a:pt x="356489" y="422909"/>
                </a:lnTo>
                <a:lnTo>
                  <a:pt x="359283" y="420370"/>
                </a:lnTo>
                <a:lnTo>
                  <a:pt x="361823" y="419100"/>
                </a:lnTo>
                <a:lnTo>
                  <a:pt x="364109" y="416559"/>
                </a:lnTo>
                <a:lnTo>
                  <a:pt x="366268" y="414020"/>
                </a:lnTo>
                <a:lnTo>
                  <a:pt x="368046" y="412750"/>
                </a:lnTo>
                <a:lnTo>
                  <a:pt x="369443" y="410209"/>
                </a:lnTo>
                <a:lnTo>
                  <a:pt x="370713" y="408940"/>
                </a:lnTo>
                <a:lnTo>
                  <a:pt x="371602" y="406400"/>
                </a:lnTo>
                <a:lnTo>
                  <a:pt x="372237" y="403859"/>
                </a:lnTo>
                <a:lnTo>
                  <a:pt x="372618" y="402590"/>
                </a:lnTo>
                <a:lnTo>
                  <a:pt x="372491" y="400050"/>
                </a:lnTo>
                <a:lnTo>
                  <a:pt x="372110" y="397509"/>
                </a:lnTo>
                <a:lnTo>
                  <a:pt x="371475" y="396240"/>
                </a:lnTo>
                <a:lnTo>
                  <a:pt x="370586" y="393700"/>
                </a:lnTo>
                <a:lnTo>
                  <a:pt x="369443" y="392430"/>
                </a:lnTo>
                <a:lnTo>
                  <a:pt x="367919" y="389890"/>
                </a:lnTo>
                <a:lnTo>
                  <a:pt x="366014" y="387350"/>
                </a:lnTo>
                <a:lnTo>
                  <a:pt x="363982" y="386080"/>
                </a:lnTo>
                <a:lnTo>
                  <a:pt x="361696" y="383540"/>
                </a:lnTo>
                <a:lnTo>
                  <a:pt x="359156" y="382270"/>
                </a:lnTo>
                <a:lnTo>
                  <a:pt x="356362" y="379730"/>
                </a:lnTo>
                <a:lnTo>
                  <a:pt x="353441" y="377190"/>
                </a:lnTo>
                <a:lnTo>
                  <a:pt x="347091" y="373380"/>
                </a:lnTo>
                <a:lnTo>
                  <a:pt x="343662" y="370840"/>
                </a:lnTo>
                <a:lnTo>
                  <a:pt x="336550" y="367030"/>
                </a:lnTo>
                <a:lnTo>
                  <a:pt x="332867" y="365759"/>
                </a:lnTo>
                <a:lnTo>
                  <a:pt x="317627" y="356870"/>
                </a:lnTo>
                <a:lnTo>
                  <a:pt x="313690" y="355600"/>
                </a:lnTo>
                <a:lnTo>
                  <a:pt x="309880" y="353059"/>
                </a:lnTo>
                <a:lnTo>
                  <a:pt x="298450" y="346709"/>
                </a:lnTo>
                <a:lnTo>
                  <a:pt x="287401" y="340359"/>
                </a:lnTo>
                <a:lnTo>
                  <a:pt x="283718" y="339090"/>
                </a:lnTo>
                <a:lnTo>
                  <a:pt x="276606" y="334009"/>
                </a:lnTo>
                <a:lnTo>
                  <a:pt x="273177" y="332740"/>
                </a:lnTo>
                <a:lnTo>
                  <a:pt x="269621" y="330200"/>
                </a:lnTo>
                <a:lnTo>
                  <a:pt x="263017" y="326390"/>
                </a:lnTo>
                <a:lnTo>
                  <a:pt x="259715" y="323850"/>
                </a:lnTo>
                <a:lnTo>
                  <a:pt x="253365" y="320040"/>
                </a:lnTo>
                <a:lnTo>
                  <a:pt x="250444" y="317500"/>
                </a:lnTo>
                <a:lnTo>
                  <a:pt x="247396" y="316230"/>
                </a:lnTo>
                <a:lnTo>
                  <a:pt x="244602" y="313690"/>
                </a:lnTo>
                <a:lnTo>
                  <a:pt x="241935" y="312420"/>
                </a:lnTo>
                <a:lnTo>
                  <a:pt x="236855" y="307340"/>
                </a:lnTo>
                <a:lnTo>
                  <a:pt x="234569" y="306070"/>
                </a:lnTo>
                <a:lnTo>
                  <a:pt x="232410" y="303530"/>
                </a:lnTo>
                <a:lnTo>
                  <a:pt x="230378" y="302259"/>
                </a:lnTo>
                <a:lnTo>
                  <a:pt x="228473" y="299720"/>
                </a:lnTo>
                <a:lnTo>
                  <a:pt x="225298" y="295909"/>
                </a:lnTo>
                <a:lnTo>
                  <a:pt x="222758" y="290830"/>
                </a:lnTo>
                <a:lnTo>
                  <a:pt x="221869" y="289559"/>
                </a:lnTo>
                <a:lnTo>
                  <a:pt x="221107" y="287020"/>
                </a:lnTo>
                <a:lnTo>
                  <a:pt x="220345" y="285750"/>
                </a:lnTo>
                <a:lnTo>
                  <a:pt x="219837" y="283209"/>
                </a:lnTo>
                <a:lnTo>
                  <a:pt x="219329" y="279400"/>
                </a:lnTo>
                <a:lnTo>
                  <a:pt x="219202" y="276859"/>
                </a:lnTo>
                <a:lnTo>
                  <a:pt x="219202" y="275590"/>
                </a:lnTo>
                <a:lnTo>
                  <a:pt x="219456" y="270509"/>
                </a:lnTo>
                <a:lnTo>
                  <a:pt x="220980" y="259079"/>
                </a:lnTo>
                <a:lnTo>
                  <a:pt x="221234" y="254000"/>
                </a:lnTo>
                <a:lnTo>
                  <a:pt x="221234" y="252729"/>
                </a:lnTo>
                <a:lnTo>
                  <a:pt x="220980" y="248920"/>
                </a:lnTo>
                <a:lnTo>
                  <a:pt x="220218" y="243840"/>
                </a:lnTo>
                <a:lnTo>
                  <a:pt x="219710" y="242570"/>
                </a:lnTo>
                <a:lnTo>
                  <a:pt x="219075" y="240029"/>
                </a:lnTo>
                <a:lnTo>
                  <a:pt x="216535" y="233680"/>
                </a:lnTo>
                <a:lnTo>
                  <a:pt x="215519" y="232409"/>
                </a:lnTo>
                <a:lnTo>
                  <a:pt x="213233" y="227330"/>
                </a:lnTo>
                <a:lnTo>
                  <a:pt x="209423" y="222250"/>
                </a:lnTo>
                <a:lnTo>
                  <a:pt x="206629" y="217169"/>
                </a:lnTo>
                <a:lnTo>
                  <a:pt x="205359" y="215900"/>
                </a:lnTo>
                <a:lnTo>
                  <a:pt x="203962" y="213359"/>
                </a:lnTo>
                <a:lnTo>
                  <a:pt x="200152" y="207009"/>
                </a:lnTo>
                <a:lnTo>
                  <a:pt x="198882" y="205740"/>
                </a:lnTo>
                <a:lnTo>
                  <a:pt x="197739" y="203200"/>
                </a:lnTo>
                <a:lnTo>
                  <a:pt x="194691" y="196850"/>
                </a:lnTo>
                <a:lnTo>
                  <a:pt x="192913" y="193040"/>
                </a:lnTo>
                <a:lnTo>
                  <a:pt x="192151" y="190500"/>
                </a:lnTo>
                <a:lnTo>
                  <a:pt x="190881" y="186690"/>
                </a:lnTo>
                <a:lnTo>
                  <a:pt x="189357" y="180340"/>
                </a:lnTo>
                <a:lnTo>
                  <a:pt x="188976" y="179069"/>
                </a:lnTo>
                <a:lnTo>
                  <a:pt x="188214" y="172719"/>
                </a:lnTo>
                <a:lnTo>
                  <a:pt x="187833" y="166369"/>
                </a:lnTo>
                <a:lnTo>
                  <a:pt x="187833" y="160019"/>
                </a:lnTo>
                <a:lnTo>
                  <a:pt x="194437" y="125730"/>
                </a:lnTo>
                <a:lnTo>
                  <a:pt x="195199" y="123190"/>
                </a:lnTo>
                <a:lnTo>
                  <a:pt x="195834" y="120650"/>
                </a:lnTo>
                <a:lnTo>
                  <a:pt x="196596" y="119380"/>
                </a:lnTo>
                <a:lnTo>
                  <a:pt x="197231" y="116840"/>
                </a:lnTo>
                <a:lnTo>
                  <a:pt x="197993" y="115569"/>
                </a:lnTo>
                <a:lnTo>
                  <a:pt x="199263" y="110490"/>
                </a:lnTo>
                <a:lnTo>
                  <a:pt x="200533" y="106680"/>
                </a:lnTo>
                <a:lnTo>
                  <a:pt x="202057" y="100330"/>
                </a:lnTo>
                <a:lnTo>
                  <a:pt x="202438" y="99059"/>
                </a:lnTo>
                <a:lnTo>
                  <a:pt x="202946" y="93980"/>
                </a:lnTo>
                <a:lnTo>
                  <a:pt x="203200" y="90169"/>
                </a:lnTo>
                <a:lnTo>
                  <a:pt x="203200" y="88900"/>
                </a:lnTo>
                <a:lnTo>
                  <a:pt x="202946" y="83819"/>
                </a:lnTo>
                <a:lnTo>
                  <a:pt x="202438" y="80009"/>
                </a:lnTo>
                <a:lnTo>
                  <a:pt x="202057" y="77469"/>
                </a:lnTo>
                <a:lnTo>
                  <a:pt x="201549" y="76200"/>
                </a:lnTo>
                <a:lnTo>
                  <a:pt x="201168" y="73659"/>
                </a:lnTo>
                <a:lnTo>
                  <a:pt x="200533" y="72390"/>
                </a:lnTo>
                <a:lnTo>
                  <a:pt x="200025" y="69850"/>
                </a:lnTo>
                <a:lnTo>
                  <a:pt x="199390" y="67309"/>
                </a:lnTo>
                <a:lnTo>
                  <a:pt x="198628" y="66040"/>
                </a:lnTo>
                <a:lnTo>
                  <a:pt x="197993" y="63500"/>
                </a:lnTo>
                <a:lnTo>
                  <a:pt x="197231" y="62230"/>
                </a:lnTo>
                <a:lnTo>
                  <a:pt x="196596" y="59690"/>
                </a:lnTo>
                <a:lnTo>
                  <a:pt x="195834" y="57150"/>
                </a:lnTo>
                <a:lnTo>
                  <a:pt x="195199" y="55880"/>
                </a:lnTo>
                <a:lnTo>
                  <a:pt x="194437" y="53340"/>
                </a:lnTo>
                <a:lnTo>
                  <a:pt x="191897" y="45719"/>
                </a:lnTo>
                <a:lnTo>
                  <a:pt x="191389" y="43180"/>
                </a:lnTo>
                <a:lnTo>
                  <a:pt x="189865" y="36830"/>
                </a:lnTo>
                <a:lnTo>
                  <a:pt x="188722" y="30480"/>
                </a:lnTo>
                <a:lnTo>
                  <a:pt x="187452" y="20319"/>
                </a:lnTo>
                <a:lnTo>
                  <a:pt x="186690" y="8890"/>
                </a:lnTo>
                <a:lnTo>
                  <a:pt x="186690" y="6350"/>
                </a:lnTo>
                <a:lnTo>
                  <a:pt x="186563" y="3809"/>
                </a:lnTo>
                <a:lnTo>
                  <a:pt x="186563" y="2540"/>
                </a:lnTo>
                <a:lnTo>
                  <a:pt x="186436" y="0"/>
                </a:lnTo>
                <a:close/>
              </a:path>
            </a:pathLst>
          </a:custGeom>
          <a:solidFill>
            <a:srgbClr val="E82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3064764" y="1116838"/>
            <a:ext cx="372745" cy="1048385"/>
          </a:xfrm>
          <a:custGeom>
            <a:avLst/>
            <a:gdLst/>
            <a:ahLst/>
            <a:cxnLst/>
            <a:rect l="l" t="t" r="r" b="b"/>
            <a:pathLst>
              <a:path w="372745" h="1048385">
                <a:moveTo>
                  <a:pt x="186055" y="1048257"/>
                </a:moveTo>
                <a:lnTo>
                  <a:pt x="186055" y="1046225"/>
                </a:lnTo>
                <a:lnTo>
                  <a:pt x="186055" y="1044193"/>
                </a:lnTo>
                <a:lnTo>
                  <a:pt x="185928" y="1042161"/>
                </a:lnTo>
                <a:lnTo>
                  <a:pt x="185928" y="1040129"/>
                </a:lnTo>
                <a:lnTo>
                  <a:pt x="185801" y="1038097"/>
                </a:lnTo>
                <a:lnTo>
                  <a:pt x="185674" y="1035938"/>
                </a:lnTo>
                <a:lnTo>
                  <a:pt x="185547" y="1033906"/>
                </a:lnTo>
                <a:lnTo>
                  <a:pt x="185420" y="1031874"/>
                </a:lnTo>
                <a:lnTo>
                  <a:pt x="185293" y="1029842"/>
                </a:lnTo>
                <a:lnTo>
                  <a:pt x="185039" y="1027810"/>
                </a:lnTo>
                <a:lnTo>
                  <a:pt x="184912" y="1025778"/>
                </a:lnTo>
                <a:lnTo>
                  <a:pt x="184658" y="1023619"/>
                </a:lnTo>
                <a:lnTo>
                  <a:pt x="184404" y="1021587"/>
                </a:lnTo>
                <a:lnTo>
                  <a:pt x="184150" y="1019555"/>
                </a:lnTo>
                <a:lnTo>
                  <a:pt x="183769" y="1017523"/>
                </a:lnTo>
                <a:lnTo>
                  <a:pt x="183515" y="1015491"/>
                </a:lnTo>
                <a:lnTo>
                  <a:pt x="183134" y="1013459"/>
                </a:lnTo>
                <a:lnTo>
                  <a:pt x="182626" y="1011427"/>
                </a:lnTo>
                <a:lnTo>
                  <a:pt x="182245" y="1009268"/>
                </a:lnTo>
                <a:lnTo>
                  <a:pt x="181737" y="1007236"/>
                </a:lnTo>
                <a:lnTo>
                  <a:pt x="181229" y="1005204"/>
                </a:lnTo>
                <a:lnTo>
                  <a:pt x="180594" y="1003172"/>
                </a:lnTo>
                <a:lnTo>
                  <a:pt x="180086" y="1001140"/>
                </a:lnTo>
                <a:lnTo>
                  <a:pt x="179451" y="999108"/>
                </a:lnTo>
                <a:lnTo>
                  <a:pt x="178689" y="996949"/>
                </a:lnTo>
                <a:lnTo>
                  <a:pt x="178054" y="994917"/>
                </a:lnTo>
                <a:lnTo>
                  <a:pt x="177419" y="992885"/>
                </a:lnTo>
                <a:lnTo>
                  <a:pt x="176657" y="990853"/>
                </a:lnTo>
                <a:lnTo>
                  <a:pt x="176022" y="988821"/>
                </a:lnTo>
                <a:lnTo>
                  <a:pt x="175260" y="986789"/>
                </a:lnTo>
                <a:lnTo>
                  <a:pt x="174625" y="984757"/>
                </a:lnTo>
                <a:lnTo>
                  <a:pt x="173863" y="982598"/>
                </a:lnTo>
                <a:lnTo>
                  <a:pt x="173228" y="980566"/>
                </a:lnTo>
                <a:lnTo>
                  <a:pt x="172593" y="978534"/>
                </a:lnTo>
                <a:lnTo>
                  <a:pt x="171958" y="976502"/>
                </a:lnTo>
                <a:lnTo>
                  <a:pt x="171450" y="974470"/>
                </a:lnTo>
                <a:lnTo>
                  <a:pt x="170942" y="972438"/>
                </a:lnTo>
                <a:lnTo>
                  <a:pt x="170561" y="970279"/>
                </a:lnTo>
                <a:lnTo>
                  <a:pt x="170180" y="968247"/>
                </a:lnTo>
                <a:lnTo>
                  <a:pt x="169799" y="966215"/>
                </a:lnTo>
                <a:lnTo>
                  <a:pt x="169672" y="964183"/>
                </a:lnTo>
                <a:lnTo>
                  <a:pt x="169418" y="962151"/>
                </a:lnTo>
                <a:lnTo>
                  <a:pt x="169418" y="960119"/>
                </a:lnTo>
                <a:lnTo>
                  <a:pt x="169418" y="958087"/>
                </a:lnTo>
                <a:lnTo>
                  <a:pt x="169418" y="955928"/>
                </a:lnTo>
                <a:lnTo>
                  <a:pt x="169672" y="953896"/>
                </a:lnTo>
                <a:lnTo>
                  <a:pt x="169926" y="951864"/>
                </a:lnTo>
                <a:lnTo>
                  <a:pt x="170180" y="949832"/>
                </a:lnTo>
                <a:lnTo>
                  <a:pt x="170561" y="947800"/>
                </a:lnTo>
                <a:lnTo>
                  <a:pt x="170942" y="945768"/>
                </a:lnTo>
                <a:lnTo>
                  <a:pt x="171450" y="943736"/>
                </a:lnTo>
                <a:lnTo>
                  <a:pt x="172085" y="941577"/>
                </a:lnTo>
                <a:lnTo>
                  <a:pt x="172593" y="939545"/>
                </a:lnTo>
                <a:lnTo>
                  <a:pt x="173228" y="937513"/>
                </a:lnTo>
                <a:lnTo>
                  <a:pt x="173990" y="935481"/>
                </a:lnTo>
                <a:lnTo>
                  <a:pt x="174625" y="933449"/>
                </a:lnTo>
                <a:lnTo>
                  <a:pt x="175387" y="931417"/>
                </a:lnTo>
                <a:lnTo>
                  <a:pt x="176022" y="929258"/>
                </a:lnTo>
                <a:lnTo>
                  <a:pt x="176784" y="927226"/>
                </a:lnTo>
                <a:lnTo>
                  <a:pt x="177419" y="925194"/>
                </a:lnTo>
                <a:lnTo>
                  <a:pt x="178181" y="923162"/>
                </a:lnTo>
                <a:lnTo>
                  <a:pt x="178816" y="921130"/>
                </a:lnTo>
                <a:lnTo>
                  <a:pt x="179451" y="919098"/>
                </a:lnTo>
                <a:lnTo>
                  <a:pt x="180086" y="917066"/>
                </a:lnTo>
                <a:lnTo>
                  <a:pt x="180594" y="914907"/>
                </a:lnTo>
                <a:lnTo>
                  <a:pt x="181229" y="912875"/>
                </a:lnTo>
                <a:lnTo>
                  <a:pt x="181737" y="910843"/>
                </a:lnTo>
                <a:lnTo>
                  <a:pt x="182245" y="908811"/>
                </a:lnTo>
                <a:lnTo>
                  <a:pt x="182626" y="906779"/>
                </a:lnTo>
                <a:lnTo>
                  <a:pt x="183134" y="904747"/>
                </a:lnTo>
                <a:lnTo>
                  <a:pt x="183515" y="902588"/>
                </a:lnTo>
                <a:lnTo>
                  <a:pt x="183769" y="900556"/>
                </a:lnTo>
                <a:lnTo>
                  <a:pt x="184150" y="898524"/>
                </a:lnTo>
                <a:lnTo>
                  <a:pt x="184404" y="896492"/>
                </a:lnTo>
                <a:lnTo>
                  <a:pt x="184658" y="894460"/>
                </a:lnTo>
                <a:lnTo>
                  <a:pt x="184912" y="892428"/>
                </a:lnTo>
                <a:lnTo>
                  <a:pt x="185166" y="890396"/>
                </a:lnTo>
                <a:lnTo>
                  <a:pt x="185293" y="888237"/>
                </a:lnTo>
                <a:lnTo>
                  <a:pt x="185420" y="886205"/>
                </a:lnTo>
                <a:lnTo>
                  <a:pt x="185547" y="884173"/>
                </a:lnTo>
                <a:lnTo>
                  <a:pt x="185674" y="882141"/>
                </a:lnTo>
                <a:lnTo>
                  <a:pt x="185801" y="880109"/>
                </a:lnTo>
                <a:lnTo>
                  <a:pt x="185928" y="878077"/>
                </a:lnTo>
                <a:lnTo>
                  <a:pt x="185928" y="875918"/>
                </a:lnTo>
                <a:lnTo>
                  <a:pt x="186055" y="873886"/>
                </a:lnTo>
                <a:lnTo>
                  <a:pt x="186055" y="871854"/>
                </a:lnTo>
                <a:lnTo>
                  <a:pt x="186055" y="869822"/>
                </a:lnTo>
                <a:lnTo>
                  <a:pt x="186182" y="867790"/>
                </a:lnTo>
                <a:lnTo>
                  <a:pt x="186182" y="857503"/>
                </a:lnTo>
                <a:lnTo>
                  <a:pt x="186309" y="855471"/>
                </a:lnTo>
                <a:lnTo>
                  <a:pt x="186309" y="750823"/>
                </a:lnTo>
                <a:lnTo>
                  <a:pt x="186182" y="748791"/>
                </a:lnTo>
                <a:lnTo>
                  <a:pt x="186182" y="738504"/>
                </a:lnTo>
                <a:lnTo>
                  <a:pt x="186055" y="736472"/>
                </a:lnTo>
                <a:lnTo>
                  <a:pt x="186055" y="734440"/>
                </a:lnTo>
                <a:lnTo>
                  <a:pt x="186055" y="732408"/>
                </a:lnTo>
                <a:lnTo>
                  <a:pt x="185928" y="730376"/>
                </a:lnTo>
                <a:lnTo>
                  <a:pt x="185928" y="728217"/>
                </a:lnTo>
                <a:lnTo>
                  <a:pt x="185801" y="726185"/>
                </a:lnTo>
                <a:lnTo>
                  <a:pt x="185674" y="724153"/>
                </a:lnTo>
                <a:lnTo>
                  <a:pt x="185547" y="722121"/>
                </a:lnTo>
                <a:lnTo>
                  <a:pt x="185420" y="720089"/>
                </a:lnTo>
                <a:lnTo>
                  <a:pt x="185293" y="718057"/>
                </a:lnTo>
                <a:lnTo>
                  <a:pt x="185039" y="716025"/>
                </a:lnTo>
                <a:lnTo>
                  <a:pt x="184912" y="713866"/>
                </a:lnTo>
                <a:lnTo>
                  <a:pt x="184658" y="711834"/>
                </a:lnTo>
                <a:lnTo>
                  <a:pt x="184404" y="709802"/>
                </a:lnTo>
                <a:lnTo>
                  <a:pt x="184023" y="707770"/>
                </a:lnTo>
                <a:lnTo>
                  <a:pt x="183769" y="705738"/>
                </a:lnTo>
                <a:lnTo>
                  <a:pt x="183261" y="703706"/>
                </a:lnTo>
                <a:lnTo>
                  <a:pt x="182880" y="701547"/>
                </a:lnTo>
                <a:lnTo>
                  <a:pt x="182372" y="699515"/>
                </a:lnTo>
                <a:lnTo>
                  <a:pt x="181864" y="697483"/>
                </a:lnTo>
                <a:lnTo>
                  <a:pt x="181356" y="695451"/>
                </a:lnTo>
                <a:lnTo>
                  <a:pt x="180721" y="693419"/>
                </a:lnTo>
                <a:lnTo>
                  <a:pt x="179959" y="691387"/>
                </a:lnTo>
                <a:lnTo>
                  <a:pt x="179197" y="689355"/>
                </a:lnTo>
                <a:lnTo>
                  <a:pt x="178435" y="687196"/>
                </a:lnTo>
                <a:lnTo>
                  <a:pt x="177546" y="685164"/>
                </a:lnTo>
                <a:lnTo>
                  <a:pt x="176657" y="683132"/>
                </a:lnTo>
                <a:lnTo>
                  <a:pt x="175768" y="681100"/>
                </a:lnTo>
                <a:lnTo>
                  <a:pt x="174752" y="679068"/>
                </a:lnTo>
                <a:lnTo>
                  <a:pt x="173609" y="677036"/>
                </a:lnTo>
                <a:lnTo>
                  <a:pt x="172466" y="674877"/>
                </a:lnTo>
                <a:lnTo>
                  <a:pt x="171323" y="672845"/>
                </a:lnTo>
                <a:lnTo>
                  <a:pt x="170180" y="670813"/>
                </a:lnTo>
                <a:lnTo>
                  <a:pt x="168910" y="668781"/>
                </a:lnTo>
                <a:lnTo>
                  <a:pt x="167640" y="666749"/>
                </a:lnTo>
                <a:lnTo>
                  <a:pt x="166370" y="664717"/>
                </a:lnTo>
                <a:lnTo>
                  <a:pt x="164973" y="662685"/>
                </a:lnTo>
                <a:lnTo>
                  <a:pt x="163703" y="660526"/>
                </a:lnTo>
                <a:lnTo>
                  <a:pt x="162306" y="658494"/>
                </a:lnTo>
                <a:lnTo>
                  <a:pt x="160909" y="656462"/>
                </a:lnTo>
                <a:lnTo>
                  <a:pt x="159639" y="654430"/>
                </a:lnTo>
                <a:lnTo>
                  <a:pt x="158242" y="652398"/>
                </a:lnTo>
                <a:lnTo>
                  <a:pt x="156972" y="650366"/>
                </a:lnTo>
                <a:lnTo>
                  <a:pt x="155702" y="648207"/>
                </a:lnTo>
                <a:lnTo>
                  <a:pt x="154432" y="646175"/>
                </a:lnTo>
                <a:lnTo>
                  <a:pt x="153289" y="644143"/>
                </a:lnTo>
                <a:lnTo>
                  <a:pt x="152146" y="642111"/>
                </a:lnTo>
                <a:lnTo>
                  <a:pt x="151003" y="640079"/>
                </a:lnTo>
                <a:lnTo>
                  <a:pt x="146685" y="629792"/>
                </a:lnTo>
                <a:lnTo>
                  <a:pt x="146050" y="627760"/>
                </a:lnTo>
                <a:lnTo>
                  <a:pt x="145542" y="625728"/>
                </a:lnTo>
                <a:lnTo>
                  <a:pt x="145161" y="623696"/>
                </a:lnTo>
                <a:lnTo>
                  <a:pt x="144907" y="621664"/>
                </a:lnTo>
                <a:lnTo>
                  <a:pt x="144780" y="619505"/>
                </a:lnTo>
                <a:lnTo>
                  <a:pt x="144780" y="617473"/>
                </a:lnTo>
                <a:lnTo>
                  <a:pt x="144780" y="615441"/>
                </a:lnTo>
                <a:lnTo>
                  <a:pt x="145034" y="613409"/>
                </a:lnTo>
                <a:lnTo>
                  <a:pt x="145415" y="611377"/>
                </a:lnTo>
                <a:lnTo>
                  <a:pt x="145923" y="609345"/>
                </a:lnTo>
                <a:lnTo>
                  <a:pt x="146431" y="607186"/>
                </a:lnTo>
                <a:lnTo>
                  <a:pt x="147193" y="605154"/>
                </a:lnTo>
                <a:lnTo>
                  <a:pt x="148082" y="603122"/>
                </a:lnTo>
                <a:lnTo>
                  <a:pt x="148971" y="601090"/>
                </a:lnTo>
                <a:lnTo>
                  <a:pt x="156337" y="588771"/>
                </a:lnTo>
                <a:lnTo>
                  <a:pt x="157734" y="586739"/>
                </a:lnTo>
                <a:lnTo>
                  <a:pt x="159131" y="584707"/>
                </a:lnTo>
                <a:lnTo>
                  <a:pt x="160528" y="582675"/>
                </a:lnTo>
                <a:lnTo>
                  <a:pt x="161925" y="580516"/>
                </a:lnTo>
                <a:lnTo>
                  <a:pt x="163322" y="578484"/>
                </a:lnTo>
                <a:lnTo>
                  <a:pt x="164719" y="576452"/>
                </a:lnTo>
                <a:lnTo>
                  <a:pt x="165989" y="574420"/>
                </a:lnTo>
                <a:lnTo>
                  <a:pt x="175006" y="549782"/>
                </a:lnTo>
                <a:lnTo>
                  <a:pt x="174879" y="547750"/>
                </a:lnTo>
                <a:lnTo>
                  <a:pt x="174752" y="545718"/>
                </a:lnTo>
                <a:lnTo>
                  <a:pt x="171450" y="533399"/>
                </a:lnTo>
                <a:lnTo>
                  <a:pt x="170561" y="531367"/>
                </a:lnTo>
                <a:lnTo>
                  <a:pt x="169545" y="529335"/>
                </a:lnTo>
                <a:lnTo>
                  <a:pt x="168402" y="527176"/>
                </a:lnTo>
                <a:lnTo>
                  <a:pt x="167259" y="525144"/>
                </a:lnTo>
                <a:lnTo>
                  <a:pt x="165862" y="523112"/>
                </a:lnTo>
                <a:lnTo>
                  <a:pt x="164592" y="521080"/>
                </a:lnTo>
                <a:lnTo>
                  <a:pt x="163068" y="519048"/>
                </a:lnTo>
                <a:lnTo>
                  <a:pt x="161544" y="517016"/>
                </a:lnTo>
                <a:lnTo>
                  <a:pt x="160020" y="514984"/>
                </a:lnTo>
                <a:lnTo>
                  <a:pt x="158369" y="512825"/>
                </a:lnTo>
                <a:lnTo>
                  <a:pt x="156591" y="510793"/>
                </a:lnTo>
                <a:lnTo>
                  <a:pt x="154813" y="508761"/>
                </a:lnTo>
                <a:lnTo>
                  <a:pt x="153035" y="506729"/>
                </a:lnTo>
                <a:lnTo>
                  <a:pt x="151130" y="504697"/>
                </a:lnTo>
                <a:lnTo>
                  <a:pt x="149098" y="502665"/>
                </a:lnTo>
                <a:lnTo>
                  <a:pt x="147193" y="500506"/>
                </a:lnTo>
                <a:lnTo>
                  <a:pt x="145034" y="498474"/>
                </a:lnTo>
                <a:lnTo>
                  <a:pt x="142875" y="496442"/>
                </a:lnTo>
                <a:lnTo>
                  <a:pt x="140589" y="494410"/>
                </a:lnTo>
                <a:lnTo>
                  <a:pt x="138303" y="492378"/>
                </a:lnTo>
                <a:lnTo>
                  <a:pt x="135890" y="490346"/>
                </a:lnTo>
                <a:lnTo>
                  <a:pt x="133350" y="488314"/>
                </a:lnTo>
                <a:lnTo>
                  <a:pt x="130683" y="486155"/>
                </a:lnTo>
                <a:lnTo>
                  <a:pt x="94869" y="463676"/>
                </a:lnTo>
                <a:lnTo>
                  <a:pt x="90932" y="461644"/>
                </a:lnTo>
                <a:lnTo>
                  <a:pt x="86995" y="459485"/>
                </a:lnTo>
                <a:lnTo>
                  <a:pt x="82931" y="457453"/>
                </a:lnTo>
                <a:lnTo>
                  <a:pt x="78740" y="455421"/>
                </a:lnTo>
                <a:lnTo>
                  <a:pt x="74549" y="453389"/>
                </a:lnTo>
                <a:lnTo>
                  <a:pt x="70231" y="451357"/>
                </a:lnTo>
                <a:lnTo>
                  <a:pt x="66040" y="449325"/>
                </a:lnTo>
                <a:lnTo>
                  <a:pt x="61722" y="447293"/>
                </a:lnTo>
                <a:lnTo>
                  <a:pt x="57531" y="445134"/>
                </a:lnTo>
                <a:lnTo>
                  <a:pt x="53213" y="443102"/>
                </a:lnTo>
                <a:lnTo>
                  <a:pt x="49022" y="441070"/>
                </a:lnTo>
                <a:lnTo>
                  <a:pt x="44958" y="439038"/>
                </a:lnTo>
                <a:lnTo>
                  <a:pt x="40894" y="437006"/>
                </a:lnTo>
                <a:lnTo>
                  <a:pt x="36830" y="434974"/>
                </a:lnTo>
                <a:lnTo>
                  <a:pt x="33020" y="432815"/>
                </a:lnTo>
                <a:lnTo>
                  <a:pt x="29337" y="430783"/>
                </a:lnTo>
                <a:lnTo>
                  <a:pt x="25781" y="428751"/>
                </a:lnTo>
                <a:lnTo>
                  <a:pt x="10795" y="418464"/>
                </a:lnTo>
                <a:lnTo>
                  <a:pt x="8382" y="416432"/>
                </a:lnTo>
                <a:lnTo>
                  <a:pt x="0" y="402081"/>
                </a:lnTo>
                <a:lnTo>
                  <a:pt x="127" y="400049"/>
                </a:lnTo>
                <a:lnTo>
                  <a:pt x="13462" y="381634"/>
                </a:lnTo>
                <a:lnTo>
                  <a:pt x="16129" y="379475"/>
                </a:lnTo>
                <a:lnTo>
                  <a:pt x="19177" y="377443"/>
                </a:lnTo>
                <a:lnTo>
                  <a:pt x="22225" y="375411"/>
                </a:lnTo>
                <a:lnTo>
                  <a:pt x="25527" y="373379"/>
                </a:lnTo>
                <a:lnTo>
                  <a:pt x="28956" y="371347"/>
                </a:lnTo>
                <a:lnTo>
                  <a:pt x="32385" y="369315"/>
                </a:lnTo>
                <a:lnTo>
                  <a:pt x="36068" y="367283"/>
                </a:lnTo>
                <a:lnTo>
                  <a:pt x="39751" y="365124"/>
                </a:lnTo>
                <a:lnTo>
                  <a:pt x="43561" y="363092"/>
                </a:lnTo>
                <a:lnTo>
                  <a:pt x="47371" y="361060"/>
                </a:lnTo>
                <a:lnTo>
                  <a:pt x="51181" y="359028"/>
                </a:lnTo>
                <a:lnTo>
                  <a:pt x="54991" y="356996"/>
                </a:lnTo>
                <a:lnTo>
                  <a:pt x="58801" y="354964"/>
                </a:lnTo>
                <a:lnTo>
                  <a:pt x="62611" y="352805"/>
                </a:lnTo>
                <a:lnTo>
                  <a:pt x="66548" y="350773"/>
                </a:lnTo>
                <a:lnTo>
                  <a:pt x="70358" y="348741"/>
                </a:lnTo>
                <a:lnTo>
                  <a:pt x="74041" y="346709"/>
                </a:lnTo>
                <a:lnTo>
                  <a:pt x="77851" y="344677"/>
                </a:lnTo>
                <a:lnTo>
                  <a:pt x="81534" y="342645"/>
                </a:lnTo>
                <a:lnTo>
                  <a:pt x="85217" y="340613"/>
                </a:lnTo>
                <a:lnTo>
                  <a:pt x="88773" y="338454"/>
                </a:lnTo>
                <a:lnTo>
                  <a:pt x="92456" y="336422"/>
                </a:lnTo>
                <a:lnTo>
                  <a:pt x="96012" y="334390"/>
                </a:lnTo>
                <a:lnTo>
                  <a:pt x="99441" y="332358"/>
                </a:lnTo>
                <a:lnTo>
                  <a:pt x="102870" y="330326"/>
                </a:lnTo>
                <a:lnTo>
                  <a:pt x="106299" y="328294"/>
                </a:lnTo>
                <a:lnTo>
                  <a:pt x="109601" y="326262"/>
                </a:lnTo>
                <a:lnTo>
                  <a:pt x="112903" y="324103"/>
                </a:lnTo>
                <a:lnTo>
                  <a:pt x="116078" y="322071"/>
                </a:lnTo>
                <a:lnTo>
                  <a:pt x="119126" y="320039"/>
                </a:lnTo>
                <a:lnTo>
                  <a:pt x="122174" y="318007"/>
                </a:lnTo>
                <a:lnTo>
                  <a:pt x="125095" y="315975"/>
                </a:lnTo>
                <a:lnTo>
                  <a:pt x="128016" y="313943"/>
                </a:lnTo>
                <a:lnTo>
                  <a:pt x="130683" y="311784"/>
                </a:lnTo>
                <a:lnTo>
                  <a:pt x="133223" y="309752"/>
                </a:lnTo>
                <a:lnTo>
                  <a:pt x="135636" y="307720"/>
                </a:lnTo>
                <a:lnTo>
                  <a:pt x="138049" y="305688"/>
                </a:lnTo>
                <a:lnTo>
                  <a:pt x="140208" y="303656"/>
                </a:lnTo>
                <a:lnTo>
                  <a:pt x="153289" y="279018"/>
                </a:lnTo>
                <a:lnTo>
                  <a:pt x="153289" y="276986"/>
                </a:lnTo>
                <a:lnTo>
                  <a:pt x="153289" y="274954"/>
                </a:lnTo>
                <a:lnTo>
                  <a:pt x="153289" y="272922"/>
                </a:lnTo>
                <a:lnTo>
                  <a:pt x="153035" y="270763"/>
                </a:lnTo>
                <a:lnTo>
                  <a:pt x="152908" y="268731"/>
                </a:lnTo>
                <a:lnTo>
                  <a:pt x="152654" y="266699"/>
                </a:lnTo>
                <a:lnTo>
                  <a:pt x="152273" y="264667"/>
                </a:lnTo>
                <a:lnTo>
                  <a:pt x="152019" y="262635"/>
                </a:lnTo>
                <a:lnTo>
                  <a:pt x="151765" y="260603"/>
                </a:lnTo>
                <a:lnTo>
                  <a:pt x="151638" y="258444"/>
                </a:lnTo>
                <a:lnTo>
                  <a:pt x="151511" y="256412"/>
                </a:lnTo>
                <a:lnTo>
                  <a:pt x="151384" y="254380"/>
                </a:lnTo>
                <a:lnTo>
                  <a:pt x="151384" y="252348"/>
                </a:lnTo>
                <a:lnTo>
                  <a:pt x="151511" y="250316"/>
                </a:lnTo>
                <a:lnTo>
                  <a:pt x="151638" y="248284"/>
                </a:lnTo>
                <a:lnTo>
                  <a:pt x="155067" y="235965"/>
                </a:lnTo>
                <a:lnTo>
                  <a:pt x="155956" y="233933"/>
                </a:lnTo>
                <a:lnTo>
                  <a:pt x="157099" y="231774"/>
                </a:lnTo>
                <a:lnTo>
                  <a:pt x="158115" y="229742"/>
                </a:lnTo>
                <a:lnTo>
                  <a:pt x="159385" y="227710"/>
                </a:lnTo>
                <a:lnTo>
                  <a:pt x="160528" y="225678"/>
                </a:lnTo>
                <a:lnTo>
                  <a:pt x="161925" y="223646"/>
                </a:lnTo>
                <a:lnTo>
                  <a:pt x="163195" y="221614"/>
                </a:lnTo>
                <a:lnTo>
                  <a:pt x="164592" y="219582"/>
                </a:lnTo>
                <a:lnTo>
                  <a:pt x="165862" y="217423"/>
                </a:lnTo>
                <a:lnTo>
                  <a:pt x="167259" y="215391"/>
                </a:lnTo>
                <a:lnTo>
                  <a:pt x="168656" y="213359"/>
                </a:lnTo>
                <a:lnTo>
                  <a:pt x="169926" y="211327"/>
                </a:lnTo>
                <a:lnTo>
                  <a:pt x="171196" y="209295"/>
                </a:lnTo>
                <a:lnTo>
                  <a:pt x="172466" y="207263"/>
                </a:lnTo>
                <a:lnTo>
                  <a:pt x="173609" y="205104"/>
                </a:lnTo>
                <a:lnTo>
                  <a:pt x="174879" y="203072"/>
                </a:lnTo>
                <a:lnTo>
                  <a:pt x="175895" y="201040"/>
                </a:lnTo>
                <a:lnTo>
                  <a:pt x="176911" y="199008"/>
                </a:lnTo>
                <a:lnTo>
                  <a:pt x="177927" y="196976"/>
                </a:lnTo>
                <a:lnTo>
                  <a:pt x="178816" y="194944"/>
                </a:lnTo>
                <a:lnTo>
                  <a:pt x="179578" y="192912"/>
                </a:lnTo>
                <a:lnTo>
                  <a:pt x="180340" y="190753"/>
                </a:lnTo>
                <a:lnTo>
                  <a:pt x="181102" y="188721"/>
                </a:lnTo>
                <a:lnTo>
                  <a:pt x="181610" y="186689"/>
                </a:lnTo>
                <a:lnTo>
                  <a:pt x="182245" y="184657"/>
                </a:lnTo>
                <a:lnTo>
                  <a:pt x="182753" y="182625"/>
                </a:lnTo>
                <a:lnTo>
                  <a:pt x="183134" y="180593"/>
                </a:lnTo>
                <a:lnTo>
                  <a:pt x="183515" y="178434"/>
                </a:lnTo>
                <a:lnTo>
                  <a:pt x="183896" y="176402"/>
                </a:lnTo>
                <a:lnTo>
                  <a:pt x="184150" y="174370"/>
                </a:lnTo>
                <a:lnTo>
                  <a:pt x="184404" y="172338"/>
                </a:lnTo>
                <a:lnTo>
                  <a:pt x="184531" y="170306"/>
                </a:lnTo>
                <a:lnTo>
                  <a:pt x="184658" y="168274"/>
                </a:lnTo>
                <a:lnTo>
                  <a:pt x="184785" y="166242"/>
                </a:lnTo>
                <a:lnTo>
                  <a:pt x="184785" y="164083"/>
                </a:lnTo>
                <a:lnTo>
                  <a:pt x="184785" y="162051"/>
                </a:lnTo>
                <a:lnTo>
                  <a:pt x="184785" y="160019"/>
                </a:lnTo>
                <a:lnTo>
                  <a:pt x="184658" y="157987"/>
                </a:lnTo>
                <a:lnTo>
                  <a:pt x="184531" y="155955"/>
                </a:lnTo>
                <a:lnTo>
                  <a:pt x="184404" y="153923"/>
                </a:lnTo>
                <a:lnTo>
                  <a:pt x="184150" y="151891"/>
                </a:lnTo>
                <a:lnTo>
                  <a:pt x="183896" y="149732"/>
                </a:lnTo>
                <a:lnTo>
                  <a:pt x="182118" y="139572"/>
                </a:lnTo>
                <a:lnTo>
                  <a:pt x="181737" y="137413"/>
                </a:lnTo>
                <a:lnTo>
                  <a:pt x="181229" y="135381"/>
                </a:lnTo>
                <a:lnTo>
                  <a:pt x="180594" y="133349"/>
                </a:lnTo>
                <a:lnTo>
                  <a:pt x="180086" y="131317"/>
                </a:lnTo>
                <a:lnTo>
                  <a:pt x="179451" y="129285"/>
                </a:lnTo>
                <a:lnTo>
                  <a:pt x="178816" y="127253"/>
                </a:lnTo>
                <a:lnTo>
                  <a:pt x="178054" y="125221"/>
                </a:lnTo>
                <a:lnTo>
                  <a:pt x="177419" y="123062"/>
                </a:lnTo>
                <a:lnTo>
                  <a:pt x="176784" y="121030"/>
                </a:lnTo>
                <a:lnTo>
                  <a:pt x="176022" y="118998"/>
                </a:lnTo>
                <a:lnTo>
                  <a:pt x="175260" y="116966"/>
                </a:lnTo>
                <a:lnTo>
                  <a:pt x="174625" y="114934"/>
                </a:lnTo>
                <a:lnTo>
                  <a:pt x="173990" y="112902"/>
                </a:lnTo>
                <a:lnTo>
                  <a:pt x="173228" y="110743"/>
                </a:lnTo>
                <a:lnTo>
                  <a:pt x="172593" y="108711"/>
                </a:lnTo>
                <a:lnTo>
                  <a:pt x="172085" y="106679"/>
                </a:lnTo>
                <a:lnTo>
                  <a:pt x="171450" y="104647"/>
                </a:lnTo>
                <a:lnTo>
                  <a:pt x="170942" y="102615"/>
                </a:lnTo>
                <a:lnTo>
                  <a:pt x="170561" y="100583"/>
                </a:lnTo>
                <a:lnTo>
                  <a:pt x="170180" y="98551"/>
                </a:lnTo>
                <a:lnTo>
                  <a:pt x="169926" y="96392"/>
                </a:lnTo>
                <a:lnTo>
                  <a:pt x="169672" y="94360"/>
                </a:lnTo>
                <a:lnTo>
                  <a:pt x="169418" y="92328"/>
                </a:lnTo>
                <a:lnTo>
                  <a:pt x="169418" y="90296"/>
                </a:lnTo>
                <a:lnTo>
                  <a:pt x="169418" y="88264"/>
                </a:lnTo>
                <a:lnTo>
                  <a:pt x="169418" y="86232"/>
                </a:lnTo>
                <a:lnTo>
                  <a:pt x="169672" y="84073"/>
                </a:lnTo>
                <a:lnTo>
                  <a:pt x="169799" y="82041"/>
                </a:lnTo>
                <a:lnTo>
                  <a:pt x="170180" y="80009"/>
                </a:lnTo>
                <a:lnTo>
                  <a:pt x="170561" y="77977"/>
                </a:lnTo>
                <a:lnTo>
                  <a:pt x="173228" y="67690"/>
                </a:lnTo>
                <a:lnTo>
                  <a:pt x="173863" y="65658"/>
                </a:lnTo>
                <a:lnTo>
                  <a:pt x="174625" y="63626"/>
                </a:lnTo>
                <a:lnTo>
                  <a:pt x="175260" y="61594"/>
                </a:lnTo>
                <a:lnTo>
                  <a:pt x="176022" y="59562"/>
                </a:lnTo>
                <a:lnTo>
                  <a:pt x="176657" y="57403"/>
                </a:lnTo>
                <a:lnTo>
                  <a:pt x="177419" y="55371"/>
                </a:lnTo>
                <a:lnTo>
                  <a:pt x="178054" y="53339"/>
                </a:lnTo>
                <a:lnTo>
                  <a:pt x="178689" y="51307"/>
                </a:lnTo>
                <a:lnTo>
                  <a:pt x="179451" y="49275"/>
                </a:lnTo>
                <a:lnTo>
                  <a:pt x="180086" y="47243"/>
                </a:lnTo>
                <a:lnTo>
                  <a:pt x="180594" y="45211"/>
                </a:lnTo>
                <a:lnTo>
                  <a:pt x="181229" y="43052"/>
                </a:lnTo>
                <a:lnTo>
                  <a:pt x="181737" y="41020"/>
                </a:lnTo>
                <a:lnTo>
                  <a:pt x="182245" y="38988"/>
                </a:lnTo>
                <a:lnTo>
                  <a:pt x="182626" y="36956"/>
                </a:lnTo>
                <a:lnTo>
                  <a:pt x="183134" y="34924"/>
                </a:lnTo>
                <a:lnTo>
                  <a:pt x="183515" y="32892"/>
                </a:lnTo>
                <a:lnTo>
                  <a:pt x="183769" y="30733"/>
                </a:lnTo>
                <a:lnTo>
                  <a:pt x="184150" y="28701"/>
                </a:lnTo>
                <a:lnTo>
                  <a:pt x="184404" y="26669"/>
                </a:lnTo>
                <a:lnTo>
                  <a:pt x="184658" y="24637"/>
                </a:lnTo>
                <a:lnTo>
                  <a:pt x="184912" y="22605"/>
                </a:lnTo>
                <a:lnTo>
                  <a:pt x="185039" y="20573"/>
                </a:lnTo>
                <a:lnTo>
                  <a:pt x="185293" y="18541"/>
                </a:lnTo>
                <a:lnTo>
                  <a:pt x="185420" y="16382"/>
                </a:lnTo>
                <a:lnTo>
                  <a:pt x="185547" y="14350"/>
                </a:lnTo>
                <a:lnTo>
                  <a:pt x="185674" y="12318"/>
                </a:lnTo>
                <a:lnTo>
                  <a:pt x="185801" y="10286"/>
                </a:lnTo>
                <a:lnTo>
                  <a:pt x="185928" y="8254"/>
                </a:lnTo>
                <a:lnTo>
                  <a:pt x="185928" y="6222"/>
                </a:lnTo>
                <a:lnTo>
                  <a:pt x="186055" y="4190"/>
                </a:lnTo>
                <a:lnTo>
                  <a:pt x="186055" y="2031"/>
                </a:lnTo>
                <a:lnTo>
                  <a:pt x="186055" y="0"/>
                </a:lnTo>
                <a:lnTo>
                  <a:pt x="186436" y="0"/>
                </a:lnTo>
                <a:lnTo>
                  <a:pt x="186563" y="2031"/>
                </a:lnTo>
                <a:lnTo>
                  <a:pt x="186563" y="4190"/>
                </a:lnTo>
                <a:lnTo>
                  <a:pt x="186690" y="6222"/>
                </a:lnTo>
                <a:lnTo>
                  <a:pt x="186690" y="8254"/>
                </a:lnTo>
                <a:lnTo>
                  <a:pt x="186817" y="10286"/>
                </a:lnTo>
                <a:lnTo>
                  <a:pt x="186944" y="12318"/>
                </a:lnTo>
                <a:lnTo>
                  <a:pt x="187071" y="14350"/>
                </a:lnTo>
                <a:lnTo>
                  <a:pt x="187198" y="16382"/>
                </a:lnTo>
                <a:lnTo>
                  <a:pt x="187325" y="18541"/>
                </a:lnTo>
                <a:lnTo>
                  <a:pt x="187452" y="20573"/>
                </a:lnTo>
                <a:lnTo>
                  <a:pt x="187706" y="22605"/>
                </a:lnTo>
                <a:lnTo>
                  <a:pt x="187960" y="24637"/>
                </a:lnTo>
                <a:lnTo>
                  <a:pt x="188214" y="26669"/>
                </a:lnTo>
                <a:lnTo>
                  <a:pt x="188468" y="28701"/>
                </a:lnTo>
                <a:lnTo>
                  <a:pt x="188722" y="30733"/>
                </a:lnTo>
                <a:lnTo>
                  <a:pt x="189103" y="32892"/>
                </a:lnTo>
                <a:lnTo>
                  <a:pt x="189484" y="34924"/>
                </a:lnTo>
                <a:lnTo>
                  <a:pt x="189865" y="36956"/>
                </a:lnTo>
                <a:lnTo>
                  <a:pt x="190373" y="38988"/>
                </a:lnTo>
                <a:lnTo>
                  <a:pt x="190881" y="41020"/>
                </a:lnTo>
                <a:lnTo>
                  <a:pt x="191389" y="43052"/>
                </a:lnTo>
                <a:lnTo>
                  <a:pt x="191897" y="45211"/>
                </a:lnTo>
                <a:lnTo>
                  <a:pt x="192532" y="47243"/>
                </a:lnTo>
                <a:lnTo>
                  <a:pt x="193167" y="49275"/>
                </a:lnTo>
                <a:lnTo>
                  <a:pt x="193802" y="51307"/>
                </a:lnTo>
                <a:lnTo>
                  <a:pt x="194437" y="53339"/>
                </a:lnTo>
                <a:lnTo>
                  <a:pt x="195199" y="55371"/>
                </a:lnTo>
                <a:lnTo>
                  <a:pt x="195834" y="57403"/>
                </a:lnTo>
                <a:lnTo>
                  <a:pt x="196596" y="59562"/>
                </a:lnTo>
                <a:lnTo>
                  <a:pt x="197231" y="61594"/>
                </a:lnTo>
                <a:lnTo>
                  <a:pt x="197993" y="63626"/>
                </a:lnTo>
                <a:lnTo>
                  <a:pt x="198628" y="65658"/>
                </a:lnTo>
                <a:lnTo>
                  <a:pt x="199390" y="67690"/>
                </a:lnTo>
                <a:lnTo>
                  <a:pt x="200025" y="69722"/>
                </a:lnTo>
                <a:lnTo>
                  <a:pt x="200533" y="71881"/>
                </a:lnTo>
                <a:lnTo>
                  <a:pt x="201168" y="73913"/>
                </a:lnTo>
                <a:lnTo>
                  <a:pt x="201549" y="75945"/>
                </a:lnTo>
                <a:lnTo>
                  <a:pt x="203073" y="86232"/>
                </a:lnTo>
                <a:lnTo>
                  <a:pt x="203200" y="88264"/>
                </a:lnTo>
                <a:lnTo>
                  <a:pt x="203200" y="90296"/>
                </a:lnTo>
                <a:lnTo>
                  <a:pt x="203073" y="92328"/>
                </a:lnTo>
                <a:lnTo>
                  <a:pt x="202946" y="94360"/>
                </a:lnTo>
                <a:lnTo>
                  <a:pt x="202692" y="96392"/>
                </a:lnTo>
                <a:lnTo>
                  <a:pt x="202438" y="98551"/>
                </a:lnTo>
                <a:lnTo>
                  <a:pt x="202057" y="100583"/>
                </a:lnTo>
                <a:lnTo>
                  <a:pt x="201549" y="102615"/>
                </a:lnTo>
                <a:lnTo>
                  <a:pt x="201041" y="104647"/>
                </a:lnTo>
                <a:lnTo>
                  <a:pt x="200533" y="106679"/>
                </a:lnTo>
                <a:lnTo>
                  <a:pt x="199898" y="108711"/>
                </a:lnTo>
                <a:lnTo>
                  <a:pt x="199263" y="110743"/>
                </a:lnTo>
                <a:lnTo>
                  <a:pt x="198628" y="112902"/>
                </a:lnTo>
                <a:lnTo>
                  <a:pt x="197993" y="114934"/>
                </a:lnTo>
                <a:lnTo>
                  <a:pt x="197231" y="116966"/>
                </a:lnTo>
                <a:lnTo>
                  <a:pt x="196596" y="118998"/>
                </a:lnTo>
                <a:lnTo>
                  <a:pt x="195834" y="121030"/>
                </a:lnTo>
                <a:lnTo>
                  <a:pt x="195199" y="123062"/>
                </a:lnTo>
                <a:lnTo>
                  <a:pt x="194437" y="125221"/>
                </a:lnTo>
                <a:lnTo>
                  <a:pt x="193802" y="127253"/>
                </a:lnTo>
                <a:lnTo>
                  <a:pt x="193167" y="129285"/>
                </a:lnTo>
                <a:lnTo>
                  <a:pt x="192532" y="131317"/>
                </a:lnTo>
                <a:lnTo>
                  <a:pt x="191897" y="133349"/>
                </a:lnTo>
                <a:lnTo>
                  <a:pt x="191389" y="135381"/>
                </a:lnTo>
                <a:lnTo>
                  <a:pt x="190881" y="137413"/>
                </a:lnTo>
                <a:lnTo>
                  <a:pt x="190373" y="139572"/>
                </a:lnTo>
                <a:lnTo>
                  <a:pt x="189992" y="141604"/>
                </a:lnTo>
                <a:lnTo>
                  <a:pt x="189611" y="143636"/>
                </a:lnTo>
                <a:lnTo>
                  <a:pt x="189230" y="145668"/>
                </a:lnTo>
                <a:lnTo>
                  <a:pt x="188849" y="147700"/>
                </a:lnTo>
                <a:lnTo>
                  <a:pt x="188595" y="149732"/>
                </a:lnTo>
                <a:lnTo>
                  <a:pt x="188341" y="151891"/>
                </a:lnTo>
                <a:lnTo>
                  <a:pt x="188214" y="153923"/>
                </a:lnTo>
                <a:lnTo>
                  <a:pt x="188087" y="155955"/>
                </a:lnTo>
                <a:lnTo>
                  <a:pt x="187960" y="157987"/>
                </a:lnTo>
                <a:lnTo>
                  <a:pt x="187833" y="160019"/>
                </a:lnTo>
                <a:lnTo>
                  <a:pt x="187833" y="162051"/>
                </a:lnTo>
                <a:lnTo>
                  <a:pt x="187833" y="164083"/>
                </a:lnTo>
                <a:lnTo>
                  <a:pt x="187833" y="166242"/>
                </a:lnTo>
                <a:lnTo>
                  <a:pt x="187960" y="168274"/>
                </a:lnTo>
                <a:lnTo>
                  <a:pt x="188087" y="170306"/>
                </a:lnTo>
                <a:lnTo>
                  <a:pt x="188214" y="172338"/>
                </a:lnTo>
                <a:lnTo>
                  <a:pt x="188468" y="174370"/>
                </a:lnTo>
                <a:lnTo>
                  <a:pt x="188722" y="176402"/>
                </a:lnTo>
                <a:lnTo>
                  <a:pt x="188976" y="178434"/>
                </a:lnTo>
                <a:lnTo>
                  <a:pt x="189357" y="180593"/>
                </a:lnTo>
                <a:lnTo>
                  <a:pt x="189865" y="182625"/>
                </a:lnTo>
                <a:lnTo>
                  <a:pt x="190373" y="184657"/>
                </a:lnTo>
                <a:lnTo>
                  <a:pt x="190881" y="186689"/>
                </a:lnTo>
                <a:lnTo>
                  <a:pt x="191516" y="188721"/>
                </a:lnTo>
                <a:lnTo>
                  <a:pt x="192151" y="190753"/>
                </a:lnTo>
                <a:lnTo>
                  <a:pt x="192913" y="192912"/>
                </a:lnTo>
                <a:lnTo>
                  <a:pt x="193802" y="194944"/>
                </a:lnTo>
                <a:lnTo>
                  <a:pt x="194691" y="196976"/>
                </a:lnTo>
                <a:lnTo>
                  <a:pt x="195707" y="199008"/>
                </a:lnTo>
                <a:lnTo>
                  <a:pt x="196723" y="201040"/>
                </a:lnTo>
                <a:lnTo>
                  <a:pt x="197739" y="203072"/>
                </a:lnTo>
                <a:lnTo>
                  <a:pt x="198882" y="205104"/>
                </a:lnTo>
                <a:lnTo>
                  <a:pt x="200152" y="207263"/>
                </a:lnTo>
                <a:lnTo>
                  <a:pt x="201422" y="209295"/>
                </a:lnTo>
                <a:lnTo>
                  <a:pt x="202692" y="211327"/>
                </a:lnTo>
                <a:lnTo>
                  <a:pt x="203962" y="213359"/>
                </a:lnTo>
                <a:lnTo>
                  <a:pt x="205359" y="215391"/>
                </a:lnTo>
                <a:lnTo>
                  <a:pt x="206629" y="217423"/>
                </a:lnTo>
                <a:lnTo>
                  <a:pt x="208026" y="219582"/>
                </a:lnTo>
                <a:lnTo>
                  <a:pt x="209423" y="221614"/>
                </a:lnTo>
                <a:lnTo>
                  <a:pt x="210693" y="223646"/>
                </a:lnTo>
                <a:lnTo>
                  <a:pt x="211963" y="225678"/>
                </a:lnTo>
                <a:lnTo>
                  <a:pt x="213233" y="227710"/>
                </a:lnTo>
                <a:lnTo>
                  <a:pt x="214376" y="229742"/>
                </a:lnTo>
                <a:lnTo>
                  <a:pt x="215519" y="231774"/>
                </a:lnTo>
                <a:lnTo>
                  <a:pt x="216535" y="233933"/>
                </a:lnTo>
                <a:lnTo>
                  <a:pt x="217551" y="235965"/>
                </a:lnTo>
                <a:lnTo>
                  <a:pt x="218313" y="237997"/>
                </a:lnTo>
                <a:lnTo>
                  <a:pt x="219075" y="240029"/>
                </a:lnTo>
                <a:lnTo>
                  <a:pt x="219710" y="242061"/>
                </a:lnTo>
                <a:lnTo>
                  <a:pt x="220218" y="244093"/>
                </a:lnTo>
                <a:lnTo>
                  <a:pt x="220599" y="246252"/>
                </a:lnTo>
                <a:lnTo>
                  <a:pt x="220980" y="248284"/>
                </a:lnTo>
                <a:lnTo>
                  <a:pt x="221107" y="250316"/>
                </a:lnTo>
                <a:lnTo>
                  <a:pt x="221234" y="252348"/>
                </a:lnTo>
                <a:lnTo>
                  <a:pt x="221234" y="254380"/>
                </a:lnTo>
                <a:lnTo>
                  <a:pt x="221107" y="256412"/>
                </a:lnTo>
                <a:lnTo>
                  <a:pt x="220980" y="258444"/>
                </a:lnTo>
                <a:lnTo>
                  <a:pt x="220726" y="260603"/>
                </a:lnTo>
                <a:lnTo>
                  <a:pt x="220472" y="262635"/>
                </a:lnTo>
                <a:lnTo>
                  <a:pt x="220218" y="264667"/>
                </a:lnTo>
                <a:lnTo>
                  <a:pt x="219964" y="266699"/>
                </a:lnTo>
                <a:lnTo>
                  <a:pt x="219710" y="268731"/>
                </a:lnTo>
                <a:lnTo>
                  <a:pt x="219456" y="270763"/>
                </a:lnTo>
                <a:lnTo>
                  <a:pt x="219329" y="272922"/>
                </a:lnTo>
                <a:lnTo>
                  <a:pt x="219202" y="274954"/>
                </a:lnTo>
                <a:lnTo>
                  <a:pt x="219202" y="276986"/>
                </a:lnTo>
                <a:lnTo>
                  <a:pt x="219329" y="279018"/>
                </a:lnTo>
                <a:lnTo>
                  <a:pt x="241935" y="311784"/>
                </a:lnTo>
                <a:lnTo>
                  <a:pt x="244602" y="313943"/>
                </a:lnTo>
                <a:lnTo>
                  <a:pt x="247396" y="315975"/>
                </a:lnTo>
                <a:lnTo>
                  <a:pt x="250444" y="318007"/>
                </a:lnTo>
                <a:lnTo>
                  <a:pt x="253365" y="320039"/>
                </a:lnTo>
                <a:lnTo>
                  <a:pt x="256540" y="322071"/>
                </a:lnTo>
                <a:lnTo>
                  <a:pt x="259715" y="324103"/>
                </a:lnTo>
                <a:lnTo>
                  <a:pt x="263017" y="326262"/>
                </a:lnTo>
                <a:lnTo>
                  <a:pt x="266319" y="328294"/>
                </a:lnTo>
                <a:lnTo>
                  <a:pt x="269621" y="330326"/>
                </a:lnTo>
                <a:lnTo>
                  <a:pt x="273177" y="332358"/>
                </a:lnTo>
                <a:lnTo>
                  <a:pt x="276606" y="334390"/>
                </a:lnTo>
                <a:lnTo>
                  <a:pt x="280162" y="336422"/>
                </a:lnTo>
                <a:lnTo>
                  <a:pt x="283718" y="338454"/>
                </a:lnTo>
                <a:lnTo>
                  <a:pt x="287401" y="340613"/>
                </a:lnTo>
                <a:lnTo>
                  <a:pt x="291084" y="342645"/>
                </a:lnTo>
                <a:lnTo>
                  <a:pt x="294767" y="344677"/>
                </a:lnTo>
                <a:lnTo>
                  <a:pt x="298450" y="346709"/>
                </a:lnTo>
                <a:lnTo>
                  <a:pt x="302260" y="348741"/>
                </a:lnTo>
                <a:lnTo>
                  <a:pt x="306070" y="350773"/>
                </a:lnTo>
                <a:lnTo>
                  <a:pt x="309880" y="352805"/>
                </a:lnTo>
                <a:lnTo>
                  <a:pt x="313690" y="354964"/>
                </a:lnTo>
                <a:lnTo>
                  <a:pt x="317627" y="356996"/>
                </a:lnTo>
                <a:lnTo>
                  <a:pt x="321437" y="359028"/>
                </a:lnTo>
                <a:lnTo>
                  <a:pt x="325247" y="361060"/>
                </a:lnTo>
                <a:lnTo>
                  <a:pt x="329057" y="363092"/>
                </a:lnTo>
                <a:lnTo>
                  <a:pt x="332867" y="365124"/>
                </a:lnTo>
                <a:lnTo>
                  <a:pt x="336550" y="367283"/>
                </a:lnTo>
                <a:lnTo>
                  <a:pt x="340106" y="369315"/>
                </a:lnTo>
                <a:lnTo>
                  <a:pt x="343662" y="371347"/>
                </a:lnTo>
                <a:lnTo>
                  <a:pt x="347091" y="373379"/>
                </a:lnTo>
                <a:lnTo>
                  <a:pt x="350266" y="375411"/>
                </a:lnTo>
                <a:lnTo>
                  <a:pt x="353441" y="377443"/>
                </a:lnTo>
                <a:lnTo>
                  <a:pt x="372618" y="402081"/>
                </a:lnTo>
                <a:lnTo>
                  <a:pt x="372237" y="404113"/>
                </a:lnTo>
                <a:lnTo>
                  <a:pt x="343281" y="430783"/>
                </a:lnTo>
                <a:lnTo>
                  <a:pt x="323469" y="441070"/>
                </a:lnTo>
                <a:lnTo>
                  <a:pt x="319278" y="443102"/>
                </a:lnTo>
                <a:lnTo>
                  <a:pt x="315087" y="445134"/>
                </a:lnTo>
                <a:lnTo>
                  <a:pt x="310769" y="447293"/>
                </a:lnTo>
                <a:lnTo>
                  <a:pt x="306578" y="449325"/>
                </a:lnTo>
                <a:lnTo>
                  <a:pt x="302260" y="451357"/>
                </a:lnTo>
                <a:lnTo>
                  <a:pt x="298069" y="453389"/>
                </a:lnTo>
                <a:lnTo>
                  <a:pt x="293878" y="455421"/>
                </a:lnTo>
                <a:lnTo>
                  <a:pt x="289687" y="457453"/>
                </a:lnTo>
                <a:lnTo>
                  <a:pt x="285623" y="459485"/>
                </a:lnTo>
                <a:lnTo>
                  <a:pt x="281686" y="461644"/>
                </a:lnTo>
                <a:lnTo>
                  <a:pt x="277749" y="463676"/>
                </a:lnTo>
                <a:lnTo>
                  <a:pt x="273939" y="465708"/>
                </a:lnTo>
                <a:lnTo>
                  <a:pt x="270129" y="467740"/>
                </a:lnTo>
                <a:lnTo>
                  <a:pt x="266573" y="469772"/>
                </a:lnTo>
                <a:lnTo>
                  <a:pt x="263144" y="471804"/>
                </a:lnTo>
                <a:lnTo>
                  <a:pt x="259715" y="473963"/>
                </a:lnTo>
                <a:lnTo>
                  <a:pt x="256413" y="475995"/>
                </a:lnTo>
                <a:lnTo>
                  <a:pt x="253238" y="478027"/>
                </a:lnTo>
                <a:lnTo>
                  <a:pt x="250190" y="480059"/>
                </a:lnTo>
                <a:lnTo>
                  <a:pt x="247396" y="482091"/>
                </a:lnTo>
                <a:lnTo>
                  <a:pt x="244475" y="484123"/>
                </a:lnTo>
                <a:lnTo>
                  <a:pt x="241808" y="486155"/>
                </a:lnTo>
                <a:lnTo>
                  <a:pt x="239268" y="488314"/>
                </a:lnTo>
                <a:lnTo>
                  <a:pt x="236728" y="490346"/>
                </a:lnTo>
                <a:lnTo>
                  <a:pt x="234315" y="492378"/>
                </a:lnTo>
                <a:lnTo>
                  <a:pt x="232029" y="494410"/>
                </a:lnTo>
                <a:lnTo>
                  <a:pt x="229743" y="496442"/>
                </a:lnTo>
                <a:lnTo>
                  <a:pt x="227584" y="498474"/>
                </a:lnTo>
                <a:lnTo>
                  <a:pt x="225425" y="500506"/>
                </a:lnTo>
                <a:lnTo>
                  <a:pt x="223393" y="502665"/>
                </a:lnTo>
                <a:lnTo>
                  <a:pt x="221488" y="504697"/>
                </a:lnTo>
                <a:lnTo>
                  <a:pt x="219583" y="506729"/>
                </a:lnTo>
                <a:lnTo>
                  <a:pt x="217678" y="508761"/>
                </a:lnTo>
                <a:lnTo>
                  <a:pt x="215900" y="510793"/>
                </a:lnTo>
                <a:lnTo>
                  <a:pt x="214249" y="512825"/>
                </a:lnTo>
                <a:lnTo>
                  <a:pt x="212598" y="514984"/>
                </a:lnTo>
                <a:lnTo>
                  <a:pt x="210947" y="517016"/>
                </a:lnTo>
                <a:lnTo>
                  <a:pt x="209550" y="519048"/>
                </a:lnTo>
                <a:lnTo>
                  <a:pt x="208026" y="521080"/>
                </a:lnTo>
                <a:lnTo>
                  <a:pt x="206629" y="523112"/>
                </a:lnTo>
                <a:lnTo>
                  <a:pt x="197612" y="547750"/>
                </a:lnTo>
                <a:lnTo>
                  <a:pt x="197612" y="549782"/>
                </a:lnTo>
                <a:lnTo>
                  <a:pt x="204089" y="570356"/>
                </a:lnTo>
                <a:lnTo>
                  <a:pt x="205232" y="572388"/>
                </a:lnTo>
                <a:lnTo>
                  <a:pt x="206502" y="574420"/>
                </a:lnTo>
                <a:lnTo>
                  <a:pt x="207899" y="576452"/>
                </a:lnTo>
                <a:lnTo>
                  <a:pt x="209169" y="578484"/>
                </a:lnTo>
                <a:lnTo>
                  <a:pt x="210566" y="580516"/>
                </a:lnTo>
                <a:lnTo>
                  <a:pt x="212090" y="582675"/>
                </a:lnTo>
                <a:lnTo>
                  <a:pt x="213487" y="584707"/>
                </a:lnTo>
                <a:lnTo>
                  <a:pt x="214884" y="586739"/>
                </a:lnTo>
                <a:lnTo>
                  <a:pt x="216281" y="588771"/>
                </a:lnTo>
                <a:lnTo>
                  <a:pt x="217678" y="590803"/>
                </a:lnTo>
                <a:lnTo>
                  <a:pt x="218948" y="592835"/>
                </a:lnTo>
                <a:lnTo>
                  <a:pt x="220218" y="594994"/>
                </a:lnTo>
                <a:lnTo>
                  <a:pt x="221488" y="597026"/>
                </a:lnTo>
                <a:lnTo>
                  <a:pt x="222631" y="599058"/>
                </a:lnTo>
                <a:lnTo>
                  <a:pt x="223647" y="601090"/>
                </a:lnTo>
                <a:lnTo>
                  <a:pt x="224536" y="603122"/>
                </a:lnTo>
                <a:lnTo>
                  <a:pt x="225425" y="605154"/>
                </a:lnTo>
                <a:lnTo>
                  <a:pt x="227838" y="617473"/>
                </a:lnTo>
                <a:lnTo>
                  <a:pt x="227838" y="619505"/>
                </a:lnTo>
                <a:lnTo>
                  <a:pt x="225171" y="631824"/>
                </a:lnTo>
                <a:lnTo>
                  <a:pt x="224409" y="633856"/>
                </a:lnTo>
                <a:lnTo>
                  <a:pt x="223520" y="636015"/>
                </a:lnTo>
                <a:lnTo>
                  <a:pt x="222631" y="638047"/>
                </a:lnTo>
                <a:lnTo>
                  <a:pt x="221615" y="640079"/>
                </a:lnTo>
                <a:lnTo>
                  <a:pt x="220472" y="642111"/>
                </a:lnTo>
                <a:lnTo>
                  <a:pt x="219329" y="644143"/>
                </a:lnTo>
                <a:lnTo>
                  <a:pt x="218059" y="646175"/>
                </a:lnTo>
                <a:lnTo>
                  <a:pt x="216916" y="648207"/>
                </a:lnTo>
                <a:lnTo>
                  <a:pt x="215646" y="650366"/>
                </a:lnTo>
                <a:lnTo>
                  <a:pt x="214249" y="652398"/>
                </a:lnTo>
                <a:lnTo>
                  <a:pt x="212979" y="654430"/>
                </a:lnTo>
                <a:lnTo>
                  <a:pt x="211582" y="656462"/>
                </a:lnTo>
                <a:lnTo>
                  <a:pt x="210312" y="658494"/>
                </a:lnTo>
                <a:lnTo>
                  <a:pt x="208915" y="660526"/>
                </a:lnTo>
                <a:lnTo>
                  <a:pt x="207518" y="662685"/>
                </a:lnTo>
                <a:lnTo>
                  <a:pt x="206248" y="664717"/>
                </a:lnTo>
                <a:lnTo>
                  <a:pt x="204978" y="666749"/>
                </a:lnTo>
                <a:lnTo>
                  <a:pt x="203708" y="668781"/>
                </a:lnTo>
                <a:lnTo>
                  <a:pt x="202438" y="670813"/>
                </a:lnTo>
                <a:lnTo>
                  <a:pt x="201295" y="672845"/>
                </a:lnTo>
                <a:lnTo>
                  <a:pt x="200025" y="674877"/>
                </a:lnTo>
                <a:lnTo>
                  <a:pt x="199009" y="677036"/>
                </a:lnTo>
                <a:lnTo>
                  <a:pt x="197866" y="679068"/>
                </a:lnTo>
                <a:lnTo>
                  <a:pt x="196850" y="681100"/>
                </a:lnTo>
                <a:lnTo>
                  <a:pt x="195961" y="683132"/>
                </a:lnTo>
                <a:lnTo>
                  <a:pt x="194945" y="685164"/>
                </a:lnTo>
                <a:lnTo>
                  <a:pt x="194183" y="687196"/>
                </a:lnTo>
                <a:lnTo>
                  <a:pt x="193294" y="689355"/>
                </a:lnTo>
                <a:lnTo>
                  <a:pt x="192532" y="691387"/>
                </a:lnTo>
                <a:lnTo>
                  <a:pt x="191897" y="693419"/>
                </a:lnTo>
                <a:lnTo>
                  <a:pt x="191262" y="695451"/>
                </a:lnTo>
                <a:lnTo>
                  <a:pt x="190754" y="697483"/>
                </a:lnTo>
                <a:lnTo>
                  <a:pt x="190119" y="699515"/>
                </a:lnTo>
                <a:lnTo>
                  <a:pt x="189738" y="701547"/>
                </a:lnTo>
                <a:lnTo>
                  <a:pt x="189230" y="703706"/>
                </a:lnTo>
                <a:lnTo>
                  <a:pt x="188849" y="705738"/>
                </a:lnTo>
                <a:lnTo>
                  <a:pt x="188468" y="707770"/>
                </a:lnTo>
                <a:lnTo>
                  <a:pt x="188214" y="709802"/>
                </a:lnTo>
                <a:lnTo>
                  <a:pt x="187960" y="711834"/>
                </a:lnTo>
                <a:lnTo>
                  <a:pt x="187706" y="713866"/>
                </a:lnTo>
                <a:lnTo>
                  <a:pt x="187452" y="716025"/>
                </a:lnTo>
                <a:lnTo>
                  <a:pt x="187325" y="718057"/>
                </a:lnTo>
                <a:lnTo>
                  <a:pt x="187198" y="720089"/>
                </a:lnTo>
                <a:lnTo>
                  <a:pt x="186944" y="722121"/>
                </a:lnTo>
                <a:lnTo>
                  <a:pt x="186944" y="724153"/>
                </a:lnTo>
                <a:lnTo>
                  <a:pt x="186817" y="726185"/>
                </a:lnTo>
                <a:lnTo>
                  <a:pt x="186690" y="728217"/>
                </a:lnTo>
                <a:lnTo>
                  <a:pt x="186690" y="730376"/>
                </a:lnTo>
                <a:lnTo>
                  <a:pt x="186563" y="732408"/>
                </a:lnTo>
                <a:lnTo>
                  <a:pt x="186563" y="734440"/>
                </a:lnTo>
                <a:lnTo>
                  <a:pt x="186436" y="736472"/>
                </a:lnTo>
                <a:lnTo>
                  <a:pt x="186436" y="738504"/>
                </a:lnTo>
                <a:lnTo>
                  <a:pt x="186436" y="740536"/>
                </a:lnTo>
                <a:lnTo>
                  <a:pt x="186436" y="742695"/>
                </a:lnTo>
                <a:lnTo>
                  <a:pt x="186309" y="744727"/>
                </a:lnTo>
                <a:lnTo>
                  <a:pt x="186309" y="746759"/>
                </a:lnTo>
                <a:lnTo>
                  <a:pt x="186309" y="861567"/>
                </a:lnTo>
                <a:lnTo>
                  <a:pt x="186436" y="863726"/>
                </a:lnTo>
                <a:lnTo>
                  <a:pt x="186436" y="865758"/>
                </a:lnTo>
                <a:lnTo>
                  <a:pt x="186436" y="867790"/>
                </a:lnTo>
                <a:lnTo>
                  <a:pt x="186436" y="869822"/>
                </a:lnTo>
                <a:lnTo>
                  <a:pt x="186563" y="871854"/>
                </a:lnTo>
                <a:lnTo>
                  <a:pt x="186563" y="873886"/>
                </a:lnTo>
                <a:lnTo>
                  <a:pt x="186690" y="875918"/>
                </a:lnTo>
                <a:lnTo>
                  <a:pt x="186690" y="878077"/>
                </a:lnTo>
                <a:lnTo>
                  <a:pt x="186817" y="880109"/>
                </a:lnTo>
                <a:lnTo>
                  <a:pt x="186944" y="882141"/>
                </a:lnTo>
                <a:lnTo>
                  <a:pt x="186944" y="884173"/>
                </a:lnTo>
                <a:lnTo>
                  <a:pt x="187198" y="886205"/>
                </a:lnTo>
                <a:lnTo>
                  <a:pt x="187325" y="888237"/>
                </a:lnTo>
                <a:lnTo>
                  <a:pt x="187452" y="890396"/>
                </a:lnTo>
                <a:lnTo>
                  <a:pt x="187706" y="892428"/>
                </a:lnTo>
                <a:lnTo>
                  <a:pt x="187833" y="894460"/>
                </a:lnTo>
                <a:lnTo>
                  <a:pt x="188087" y="896492"/>
                </a:lnTo>
                <a:lnTo>
                  <a:pt x="188468" y="898524"/>
                </a:lnTo>
                <a:lnTo>
                  <a:pt x="188722" y="900556"/>
                </a:lnTo>
                <a:lnTo>
                  <a:pt x="189103" y="902588"/>
                </a:lnTo>
                <a:lnTo>
                  <a:pt x="189484" y="904747"/>
                </a:lnTo>
                <a:lnTo>
                  <a:pt x="189865" y="906779"/>
                </a:lnTo>
                <a:lnTo>
                  <a:pt x="190373" y="908811"/>
                </a:lnTo>
                <a:lnTo>
                  <a:pt x="190881" y="910843"/>
                </a:lnTo>
                <a:lnTo>
                  <a:pt x="191389" y="912875"/>
                </a:lnTo>
                <a:lnTo>
                  <a:pt x="191897" y="914907"/>
                </a:lnTo>
                <a:lnTo>
                  <a:pt x="192532" y="917066"/>
                </a:lnTo>
                <a:lnTo>
                  <a:pt x="193167" y="919098"/>
                </a:lnTo>
                <a:lnTo>
                  <a:pt x="193802" y="921130"/>
                </a:lnTo>
                <a:lnTo>
                  <a:pt x="194437" y="923162"/>
                </a:lnTo>
                <a:lnTo>
                  <a:pt x="195199" y="925194"/>
                </a:lnTo>
                <a:lnTo>
                  <a:pt x="195834" y="927226"/>
                </a:lnTo>
                <a:lnTo>
                  <a:pt x="196596" y="929258"/>
                </a:lnTo>
                <a:lnTo>
                  <a:pt x="197231" y="931417"/>
                </a:lnTo>
                <a:lnTo>
                  <a:pt x="197993" y="933449"/>
                </a:lnTo>
                <a:lnTo>
                  <a:pt x="198628" y="935481"/>
                </a:lnTo>
                <a:lnTo>
                  <a:pt x="199263" y="937513"/>
                </a:lnTo>
                <a:lnTo>
                  <a:pt x="199898" y="939545"/>
                </a:lnTo>
                <a:lnTo>
                  <a:pt x="200533" y="941577"/>
                </a:lnTo>
                <a:lnTo>
                  <a:pt x="201041" y="943736"/>
                </a:lnTo>
                <a:lnTo>
                  <a:pt x="201549" y="945768"/>
                </a:lnTo>
                <a:lnTo>
                  <a:pt x="203200" y="958087"/>
                </a:lnTo>
                <a:lnTo>
                  <a:pt x="203200" y="960119"/>
                </a:lnTo>
                <a:lnTo>
                  <a:pt x="203073" y="962151"/>
                </a:lnTo>
                <a:lnTo>
                  <a:pt x="202946" y="964183"/>
                </a:lnTo>
                <a:lnTo>
                  <a:pt x="202692" y="966215"/>
                </a:lnTo>
                <a:lnTo>
                  <a:pt x="202438" y="968247"/>
                </a:lnTo>
                <a:lnTo>
                  <a:pt x="202057" y="970279"/>
                </a:lnTo>
                <a:lnTo>
                  <a:pt x="201549" y="972438"/>
                </a:lnTo>
                <a:lnTo>
                  <a:pt x="201168" y="974470"/>
                </a:lnTo>
                <a:lnTo>
                  <a:pt x="200533" y="976502"/>
                </a:lnTo>
                <a:lnTo>
                  <a:pt x="200025" y="978534"/>
                </a:lnTo>
                <a:lnTo>
                  <a:pt x="199390" y="980566"/>
                </a:lnTo>
                <a:lnTo>
                  <a:pt x="198628" y="982598"/>
                </a:lnTo>
                <a:lnTo>
                  <a:pt x="197993" y="984757"/>
                </a:lnTo>
                <a:lnTo>
                  <a:pt x="197231" y="986789"/>
                </a:lnTo>
                <a:lnTo>
                  <a:pt x="196596" y="988821"/>
                </a:lnTo>
                <a:lnTo>
                  <a:pt x="195834" y="990853"/>
                </a:lnTo>
                <a:lnTo>
                  <a:pt x="195199" y="992885"/>
                </a:lnTo>
                <a:lnTo>
                  <a:pt x="194437" y="994917"/>
                </a:lnTo>
                <a:lnTo>
                  <a:pt x="193802" y="996949"/>
                </a:lnTo>
                <a:lnTo>
                  <a:pt x="193167" y="999108"/>
                </a:lnTo>
                <a:lnTo>
                  <a:pt x="192532" y="1001140"/>
                </a:lnTo>
                <a:lnTo>
                  <a:pt x="189484" y="1013459"/>
                </a:lnTo>
                <a:lnTo>
                  <a:pt x="189103" y="1015491"/>
                </a:lnTo>
                <a:lnTo>
                  <a:pt x="188722" y="1017523"/>
                </a:lnTo>
                <a:lnTo>
                  <a:pt x="188468" y="1019555"/>
                </a:lnTo>
                <a:lnTo>
                  <a:pt x="188214" y="1021587"/>
                </a:lnTo>
                <a:lnTo>
                  <a:pt x="187960" y="1023619"/>
                </a:lnTo>
                <a:lnTo>
                  <a:pt x="187706" y="1025778"/>
                </a:lnTo>
                <a:lnTo>
                  <a:pt x="187452" y="1027810"/>
                </a:lnTo>
                <a:lnTo>
                  <a:pt x="187325" y="1029842"/>
                </a:lnTo>
                <a:lnTo>
                  <a:pt x="187198" y="1031874"/>
                </a:lnTo>
                <a:lnTo>
                  <a:pt x="187071" y="1033906"/>
                </a:lnTo>
                <a:lnTo>
                  <a:pt x="186944" y="1035938"/>
                </a:lnTo>
                <a:lnTo>
                  <a:pt x="186817" y="1038097"/>
                </a:lnTo>
                <a:lnTo>
                  <a:pt x="186690" y="1040129"/>
                </a:lnTo>
                <a:lnTo>
                  <a:pt x="186690" y="1042161"/>
                </a:lnTo>
                <a:lnTo>
                  <a:pt x="186563" y="1044193"/>
                </a:lnTo>
                <a:lnTo>
                  <a:pt x="186563" y="1046225"/>
                </a:lnTo>
                <a:lnTo>
                  <a:pt x="186436" y="1048257"/>
                </a:lnTo>
                <a:lnTo>
                  <a:pt x="186055" y="1048257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3892803" y="1014222"/>
            <a:ext cx="372745" cy="815340"/>
          </a:xfrm>
          <a:custGeom>
            <a:avLst/>
            <a:gdLst/>
            <a:ahLst/>
            <a:cxnLst/>
            <a:rect l="l" t="t" r="r" b="b"/>
            <a:pathLst>
              <a:path w="372745" h="815339">
                <a:moveTo>
                  <a:pt x="186563" y="0"/>
                </a:moveTo>
                <a:lnTo>
                  <a:pt x="185674" y="0"/>
                </a:lnTo>
                <a:lnTo>
                  <a:pt x="185547" y="2540"/>
                </a:lnTo>
                <a:lnTo>
                  <a:pt x="185166" y="17780"/>
                </a:lnTo>
                <a:lnTo>
                  <a:pt x="185039" y="19050"/>
                </a:lnTo>
                <a:lnTo>
                  <a:pt x="185039" y="20320"/>
                </a:lnTo>
                <a:lnTo>
                  <a:pt x="184912" y="22860"/>
                </a:lnTo>
                <a:lnTo>
                  <a:pt x="184912" y="24130"/>
                </a:lnTo>
                <a:lnTo>
                  <a:pt x="184658" y="26670"/>
                </a:lnTo>
                <a:lnTo>
                  <a:pt x="184658" y="29210"/>
                </a:lnTo>
                <a:lnTo>
                  <a:pt x="184277" y="33020"/>
                </a:lnTo>
                <a:lnTo>
                  <a:pt x="184277" y="35560"/>
                </a:lnTo>
                <a:lnTo>
                  <a:pt x="183642" y="43180"/>
                </a:lnTo>
                <a:lnTo>
                  <a:pt x="183388" y="44450"/>
                </a:lnTo>
                <a:lnTo>
                  <a:pt x="183007" y="49530"/>
                </a:lnTo>
                <a:lnTo>
                  <a:pt x="182753" y="50800"/>
                </a:lnTo>
                <a:lnTo>
                  <a:pt x="182626" y="52070"/>
                </a:lnTo>
                <a:lnTo>
                  <a:pt x="182118" y="55880"/>
                </a:lnTo>
                <a:lnTo>
                  <a:pt x="181991" y="57150"/>
                </a:lnTo>
                <a:lnTo>
                  <a:pt x="180213" y="68580"/>
                </a:lnTo>
                <a:lnTo>
                  <a:pt x="179832" y="69850"/>
                </a:lnTo>
                <a:lnTo>
                  <a:pt x="179578" y="72390"/>
                </a:lnTo>
                <a:lnTo>
                  <a:pt x="178816" y="74930"/>
                </a:lnTo>
                <a:lnTo>
                  <a:pt x="178562" y="76200"/>
                </a:lnTo>
                <a:lnTo>
                  <a:pt x="178181" y="78740"/>
                </a:lnTo>
                <a:lnTo>
                  <a:pt x="177800" y="80010"/>
                </a:lnTo>
                <a:lnTo>
                  <a:pt x="177292" y="81280"/>
                </a:lnTo>
                <a:lnTo>
                  <a:pt x="176530" y="85090"/>
                </a:lnTo>
                <a:lnTo>
                  <a:pt x="176022" y="86360"/>
                </a:lnTo>
                <a:lnTo>
                  <a:pt x="175641" y="87630"/>
                </a:lnTo>
                <a:lnTo>
                  <a:pt x="175133" y="88900"/>
                </a:lnTo>
                <a:lnTo>
                  <a:pt x="174625" y="91440"/>
                </a:lnTo>
                <a:lnTo>
                  <a:pt x="174117" y="92710"/>
                </a:lnTo>
                <a:lnTo>
                  <a:pt x="173482" y="93980"/>
                </a:lnTo>
                <a:lnTo>
                  <a:pt x="172974" y="95250"/>
                </a:lnTo>
                <a:lnTo>
                  <a:pt x="172466" y="97790"/>
                </a:lnTo>
                <a:lnTo>
                  <a:pt x="170561" y="101600"/>
                </a:lnTo>
                <a:lnTo>
                  <a:pt x="169926" y="104140"/>
                </a:lnTo>
                <a:lnTo>
                  <a:pt x="169291" y="105410"/>
                </a:lnTo>
                <a:lnTo>
                  <a:pt x="168529" y="106680"/>
                </a:lnTo>
                <a:lnTo>
                  <a:pt x="167894" y="107950"/>
                </a:lnTo>
                <a:lnTo>
                  <a:pt x="167132" y="110490"/>
                </a:lnTo>
                <a:lnTo>
                  <a:pt x="165608" y="113030"/>
                </a:lnTo>
                <a:lnTo>
                  <a:pt x="164719" y="114300"/>
                </a:lnTo>
                <a:lnTo>
                  <a:pt x="163957" y="116840"/>
                </a:lnTo>
                <a:lnTo>
                  <a:pt x="163068" y="118110"/>
                </a:lnTo>
                <a:lnTo>
                  <a:pt x="162306" y="119380"/>
                </a:lnTo>
                <a:lnTo>
                  <a:pt x="161290" y="121920"/>
                </a:lnTo>
                <a:lnTo>
                  <a:pt x="159512" y="124460"/>
                </a:lnTo>
                <a:lnTo>
                  <a:pt x="158496" y="125730"/>
                </a:lnTo>
                <a:lnTo>
                  <a:pt x="156464" y="129540"/>
                </a:lnTo>
                <a:lnTo>
                  <a:pt x="154432" y="132080"/>
                </a:lnTo>
                <a:lnTo>
                  <a:pt x="153289" y="134620"/>
                </a:lnTo>
                <a:lnTo>
                  <a:pt x="152273" y="135890"/>
                </a:lnTo>
                <a:lnTo>
                  <a:pt x="149987" y="138430"/>
                </a:lnTo>
                <a:lnTo>
                  <a:pt x="146304" y="143510"/>
                </a:lnTo>
                <a:lnTo>
                  <a:pt x="145034" y="144780"/>
                </a:lnTo>
                <a:lnTo>
                  <a:pt x="142494" y="148590"/>
                </a:lnTo>
                <a:lnTo>
                  <a:pt x="139827" y="151130"/>
                </a:lnTo>
                <a:lnTo>
                  <a:pt x="138430" y="153670"/>
                </a:lnTo>
                <a:lnTo>
                  <a:pt x="134239" y="157480"/>
                </a:lnTo>
                <a:lnTo>
                  <a:pt x="132715" y="160020"/>
                </a:lnTo>
                <a:lnTo>
                  <a:pt x="131191" y="161290"/>
                </a:lnTo>
                <a:lnTo>
                  <a:pt x="129794" y="162560"/>
                </a:lnTo>
                <a:lnTo>
                  <a:pt x="125095" y="167640"/>
                </a:lnTo>
                <a:lnTo>
                  <a:pt x="123571" y="168910"/>
                </a:lnTo>
                <a:lnTo>
                  <a:pt x="121920" y="171450"/>
                </a:lnTo>
                <a:lnTo>
                  <a:pt x="116967" y="175260"/>
                </a:lnTo>
                <a:lnTo>
                  <a:pt x="115316" y="177800"/>
                </a:lnTo>
                <a:lnTo>
                  <a:pt x="111887" y="180340"/>
                </a:lnTo>
                <a:lnTo>
                  <a:pt x="110236" y="181610"/>
                </a:lnTo>
                <a:lnTo>
                  <a:pt x="108458" y="184150"/>
                </a:lnTo>
                <a:lnTo>
                  <a:pt x="106807" y="185420"/>
                </a:lnTo>
                <a:lnTo>
                  <a:pt x="103251" y="187960"/>
                </a:lnTo>
                <a:lnTo>
                  <a:pt x="101473" y="190500"/>
                </a:lnTo>
                <a:lnTo>
                  <a:pt x="99695" y="191770"/>
                </a:lnTo>
                <a:lnTo>
                  <a:pt x="96012" y="194310"/>
                </a:lnTo>
                <a:lnTo>
                  <a:pt x="94234" y="196850"/>
                </a:lnTo>
                <a:lnTo>
                  <a:pt x="86868" y="203200"/>
                </a:lnTo>
                <a:lnTo>
                  <a:pt x="85090" y="204470"/>
                </a:lnTo>
                <a:lnTo>
                  <a:pt x="83185" y="205740"/>
                </a:lnTo>
                <a:lnTo>
                  <a:pt x="81407" y="207010"/>
                </a:lnTo>
                <a:lnTo>
                  <a:pt x="79502" y="209550"/>
                </a:lnTo>
                <a:lnTo>
                  <a:pt x="77724" y="210820"/>
                </a:lnTo>
                <a:lnTo>
                  <a:pt x="74041" y="213360"/>
                </a:lnTo>
                <a:lnTo>
                  <a:pt x="72263" y="215900"/>
                </a:lnTo>
                <a:lnTo>
                  <a:pt x="70358" y="217170"/>
                </a:lnTo>
                <a:lnTo>
                  <a:pt x="68580" y="218440"/>
                </a:lnTo>
                <a:lnTo>
                  <a:pt x="63119" y="223520"/>
                </a:lnTo>
                <a:lnTo>
                  <a:pt x="59563" y="227330"/>
                </a:lnTo>
                <a:lnTo>
                  <a:pt x="57785" y="228600"/>
                </a:lnTo>
                <a:lnTo>
                  <a:pt x="56134" y="229870"/>
                </a:lnTo>
                <a:lnTo>
                  <a:pt x="54356" y="231140"/>
                </a:lnTo>
                <a:lnTo>
                  <a:pt x="50927" y="234950"/>
                </a:lnTo>
                <a:lnTo>
                  <a:pt x="49276" y="236220"/>
                </a:lnTo>
                <a:lnTo>
                  <a:pt x="45847" y="240030"/>
                </a:lnTo>
                <a:lnTo>
                  <a:pt x="41021" y="243840"/>
                </a:lnTo>
                <a:lnTo>
                  <a:pt x="39497" y="246380"/>
                </a:lnTo>
                <a:lnTo>
                  <a:pt x="37846" y="247650"/>
                </a:lnTo>
                <a:lnTo>
                  <a:pt x="34798" y="250190"/>
                </a:lnTo>
                <a:lnTo>
                  <a:pt x="33401" y="252730"/>
                </a:lnTo>
                <a:lnTo>
                  <a:pt x="31877" y="254000"/>
                </a:lnTo>
                <a:lnTo>
                  <a:pt x="29083" y="256540"/>
                </a:lnTo>
                <a:lnTo>
                  <a:pt x="27686" y="259080"/>
                </a:lnTo>
                <a:lnTo>
                  <a:pt x="25019" y="261620"/>
                </a:lnTo>
                <a:lnTo>
                  <a:pt x="23749" y="262890"/>
                </a:lnTo>
                <a:lnTo>
                  <a:pt x="22479" y="265430"/>
                </a:lnTo>
                <a:lnTo>
                  <a:pt x="21209" y="266700"/>
                </a:lnTo>
                <a:lnTo>
                  <a:pt x="18923" y="269240"/>
                </a:lnTo>
                <a:lnTo>
                  <a:pt x="17780" y="271780"/>
                </a:lnTo>
                <a:lnTo>
                  <a:pt x="15494" y="274320"/>
                </a:lnTo>
                <a:lnTo>
                  <a:pt x="14478" y="275590"/>
                </a:lnTo>
                <a:lnTo>
                  <a:pt x="13462" y="278130"/>
                </a:lnTo>
                <a:lnTo>
                  <a:pt x="12573" y="279400"/>
                </a:lnTo>
                <a:lnTo>
                  <a:pt x="11557" y="280670"/>
                </a:lnTo>
                <a:lnTo>
                  <a:pt x="10668" y="283210"/>
                </a:lnTo>
                <a:lnTo>
                  <a:pt x="9779" y="284480"/>
                </a:lnTo>
                <a:lnTo>
                  <a:pt x="8255" y="287020"/>
                </a:lnTo>
                <a:lnTo>
                  <a:pt x="6731" y="290830"/>
                </a:lnTo>
                <a:lnTo>
                  <a:pt x="6096" y="292100"/>
                </a:lnTo>
                <a:lnTo>
                  <a:pt x="5334" y="293370"/>
                </a:lnTo>
                <a:lnTo>
                  <a:pt x="4826" y="295910"/>
                </a:lnTo>
                <a:lnTo>
                  <a:pt x="4191" y="297180"/>
                </a:lnTo>
                <a:lnTo>
                  <a:pt x="3683" y="298450"/>
                </a:lnTo>
                <a:lnTo>
                  <a:pt x="2667" y="302260"/>
                </a:lnTo>
                <a:lnTo>
                  <a:pt x="1524" y="306070"/>
                </a:lnTo>
                <a:lnTo>
                  <a:pt x="1143" y="308610"/>
                </a:lnTo>
                <a:lnTo>
                  <a:pt x="381" y="312420"/>
                </a:lnTo>
                <a:lnTo>
                  <a:pt x="76" y="316230"/>
                </a:lnTo>
                <a:lnTo>
                  <a:pt x="0" y="325120"/>
                </a:lnTo>
                <a:lnTo>
                  <a:pt x="127" y="328930"/>
                </a:lnTo>
                <a:lnTo>
                  <a:pt x="381" y="330200"/>
                </a:lnTo>
                <a:lnTo>
                  <a:pt x="508" y="331470"/>
                </a:lnTo>
                <a:lnTo>
                  <a:pt x="1651" y="339090"/>
                </a:lnTo>
                <a:lnTo>
                  <a:pt x="1905" y="340360"/>
                </a:lnTo>
                <a:lnTo>
                  <a:pt x="2286" y="341630"/>
                </a:lnTo>
                <a:lnTo>
                  <a:pt x="2794" y="342900"/>
                </a:lnTo>
                <a:lnTo>
                  <a:pt x="3175" y="345440"/>
                </a:lnTo>
                <a:lnTo>
                  <a:pt x="3683" y="346710"/>
                </a:lnTo>
                <a:lnTo>
                  <a:pt x="4064" y="347980"/>
                </a:lnTo>
                <a:lnTo>
                  <a:pt x="4572" y="349250"/>
                </a:lnTo>
                <a:lnTo>
                  <a:pt x="5207" y="351790"/>
                </a:lnTo>
                <a:lnTo>
                  <a:pt x="5715" y="353060"/>
                </a:lnTo>
                <a:lnTo>
                  <a:pt x="6350" y="354330"/>
                </a:lnTo>
                <a:lnTo>
                  <a:pt x="6858" y="355600"/>
                </a:lnTo>
                <a:lnTo>
                  <a:pt x="7493" y="358140"/>
                </a:lnTo>
                <a:lnTo>
                  <a:pt x="8128" y="359410"/>
                </a:lnTo>
                <a:lnTo>
                  <a:pt x="8890" y="360680"/>
                </a:lnTo>
                <a:lnTo>
                  <a:pt x="9525" y="361950"/>
                </a:lnTo>
                <a:lnTo>
                  <a:pt x="10287" y="364490"/>
                </a:lnTo>
                <a:lnTo>
                  <a:pt x="10922" y="365760"/>
                </a:lnTo>
                <a:lnTo>
                  <a:pt x="12446" y="368300"/>
                </a:lnTo>
                <a:lnTo>
                  <a:pt x="13208" y="370840"/>
                </a:lnTo>
                <a:lnTo>
                  <a:pt x="13970" y="372110"/>
                </a:lnTo>
                <a:lnTo>
                  <a:pt x="14859" y="373380"/>
                </a:lnTo>
                <a:lnTo>
                  <a:pt x="15621" y="374650"/>
                </a:lnTo>
                <a:lnTo>
                  <a:pt x="16510" y="377190"/>
                </a:lnTo>
                <a:lnTo>
                  <a:pt x="17272" y="378460"/>
                </a:lnTo>
                <a:lnTo>
                  <a:pt x="19050" y="381000"/>
                </a:lnTo>
                <a:lnTo>
                  <a:pt x="19939" y="383540"/>
                </a:lnTo>
                <a:lnTo>
                  <a:pt x="20701" y="384810"/>
                </a:lnTo>
                <a:lnTo>
                  <a:pt x="22479" y="388620"/>
                </a:lnTo>
                <a:lnTo>
                  <a:pt x="25146" y="392430"/>
                </a:lnTo>
                <a:lnTo>
                  <a:pt x="26162" y="394970"/>
                </a:lnTo>
                <a:lnTo>
                  <a:pt x="28829" y="398780"/>
                </a:lnTo>
                <a:lnTo>
                  <a:pt x="29718" y="401320"/>
                </a:lnTo>
                <a:lnTo>
                  <a:pt x="32385" y="405130"/>
                </a:lnTo>
                <a:lnTo>
                  <a:pt x="33274" y="407670"/>
                </a:lnTo>
                <a:lnTo>
                  <a:pt x="35941" y="411480"/>
                </a:lnTo>
                <a:lnTo>
                  <a:pt x="36830" y="414020"/>
                </a:lnTo>
                <a:lnTo>
                  <a:pt x="38608" y="416560"/>
                </a:lnTo>
                <a:lnTo>
                  <a:pt x="39370" y="417830"/>
                </a:lnTo>
                <a:lnTo>
                  <a:pt x="40259" y="420370"/>
                </a:lnTo>
                <a:lnTo>
                  <a:pt x="41021" y="421640"/>
                </a:lnTo>
                <a:lnTo>
                  <a:pt x="41910" y="422910"/>
                </a:lnTo>
                <a:lnTo>
                  <a:pt x="42672" y="424180"/>
                </a:lnTo>
                <a:lnTo>
                  <a:pt x="43561" y="426720"/>
                </a:lnTo>
                <a:lnTo>
                  <a:pt x="45085" y="429260"/>
                </a:lnTo>
                <a:lnTo>
                  <a:pt x="46609" y="433070"/>
                </a:lnTo>
                <a:lnTo>
                  <a:pt x="47371" y="434340"/>
                </a:lnTo>
                <a:lnTo>
                  <a:pt x="48006" y="435610"/>
                </a:lnTo>
                <a:lnTo>
                  <a:pt x="48768" y="436880"/>
                </a:lnTo>
                <a:lnTo>
                  <a:pt x="49403" y="439420"/>
                </a:lnTo>
                <a:lnTo>
                  <a:pt x="50165" y="440690"/>
                </a:lnTo>
                <a:lnTo>
                  <a:pt x="51435" y="444500"/>
                </a:lnTo>
                <a:lnTo>
                  <a:pt x="53340" y="448310"/>
                </a:lnTo>
                <a:lnTo>
                  <a:pt x="53975" y="450850"/>
                </a:lnTo>
                <a:lnTo>
                  <a:pt x="54483" y="452120"/>
                </a:lnTo>
                <a:lnTo>
                  <a:pt x="55118" y="453390"/>
                </a:lnTo>
                <a:lnTo>
                  <a:pt x="55626" y="454660"/>
                </a:lnTo>
                <a:lnTo>
                  <a:pt x="56261" y="457200"/>
                </a:lnTo>
                <a:lnTo>
                  <a:pt x="57277" y="459740"/>
                </a:lnTo>
                <a:lnTo>
                  <a:pt x="58293" y="463550"/>
                </a:lnTo>
                <a:lnTo>
                  <a:pt x="58674" y="464820"/>
                </a:lnTo>
                <a:lnTo>
                  <a:pt x="59182" y="466090"/>
                </a:lnTo>
                <a:lnTo>
                  <a:pt x="59563" y="467360"/>
                </a:lnTo>
                <a:lnTo>
                  <a:pt x="60071" y="469900"/>
                </a:lnTo>
                <a:lnTo>
                  <a:pt x="61214" y="473710"/>
                </a:lnTo>
                <a:lnTo>
                  <a:pt x="61595" y="476250"/>
                </a:lnTo>
                <a:lnTo>
                  <a:pt x="62738" y="480060"/>
                </a:lnTo>
                <a:lnTo>
                  <a:pt x="63119" y="482600"/>
                </a:lnTo>
                <a:lnTo>
                  <a:pt x="63373" y="483870"/>
                </a:lnTo>
                <a:lnTo>
                  <a:pt x="63754" y="485140"/>
                </a:lnTo>
                <a:lnTo>
                  <a:pt x="64008" y="486410"/>
                </a:lnTo>
                <a:lnTo>
                  <a:pt x="64389" y="488950"/>
                </a:lnTo>
                <a:lnTo>
                  <a:pt x="65151" y="492760"/>
                </a:lnTo>
                <a:lnTo>
                  <a:pt x="67310" y="506730"/>
                </a:lnTo>
                <a:lnTo>
                  <a:pt x="67437" y="508000"/>
                </a:lnTo>
                <a:lnTo>
                  <a:pt x="68961" y="516890"/>
                </a:lnTo>
                <a:lnTo>
                  <a:pt x="69088" y="519430"/>
                </a:lnTo>
                <a:lnTo>
                  <a:pt x="71120" y="532130"/>
                </a:lnTo>
                <a:lnTo>
                  <a:pt x="71501" y="533400"/>
                </a:lnTo>
                <a:lnTo>
                  <a:pt x="72009" y="535940"/>
                </a:lnTo>
                <a:lnTo>
                  <a:pt x="72390" y="538480"/>
                </a:lnTo>
                <a:lnTo>
                  <a:pt x="72644" y="539750"/>
                </a:lnTo>
                <a:lnTo>
                  <a:pt x="73025" y="541020"/>
                </a:lnTo>
                <a:lnTo>
                  <a:pt x="73279" y="542290"/>
                </a:lnTo>
                <a:lnTo>
                  <a:pt x="73660" y="544830"/>
                </a:lnTo>
                <a:lnTo>
                  <a:pt x="74803" y="548640"/>
                </a:lnTo>
                <a:lnTo>
                  <a:pt x="75565" y="552450"/>
                </a:lnTo>
                <a:lnTo>
                  <a:pt x="75946" y="553720"/>
                </a:lnTo>
                <a:lnTo>
                  <a:pt x="76454" y="556260"/>
                </a:lnTo>
                <a:lnTo>
                  <a:pt x="76835" y="557530"/>
                </a:lnTo>
                <a:lnTo>
                  <a:pt x="77851" y="560070"/>
                </a:lnTo>
                <a:lnTo>
                  <a:pt x="78867" y="563880"/>
                </a:lnTo>
                <a:lnTo>
                  <a:pt x="79883" y="566420"/>
                </a:lnTo>
                <a:lnTo>
                  <a:pt x="80391" y="568960"/>
                </a:lnTo>
                <a:lnTo>
                  <a:pt x="82296" y="572770"/>
                </a:lnTo>
                <a:lnTo>
                  <a:pt x="82931" y="575310"/>
                </a:lnTo>
                <a:lnTo>
                  <a:pt x="84836" y="579120"/>
                </a:lnTo>
                <a:lnTo>
                  <a:pt x="85598" y="581660"/>
                </a:lnTo>
                <a:lnTo>
                  <a:pt x="86233" y="582930"/>
                </a:lnTo>
                <a:lnTo>
                  <a:pt x="87757" y="585470"/>
                </a:lnTo>
                <a:lnTo>
                  <a:pt x="88519" y="588010"/>
                </a:lnTo>
                <a:lnTo>
                  <a:pt x="89408" y="589280"/>
                </a:lnTo>
                <a:lnTo>
                  <a:pt x="90932" y="591820"/>
                </a:lnTo>
                <a:lnTo>
                  <a:pt x="91821" y="594360"/>
                </a:lnTo>
                <a:lnTo>
                  <a:pt x="94488" y="598170"/>
                </a:lnTo>
                <a:lnTo>
                  <a:pt x="95377" y="600710"/>
                </a:lnTo>
                <a:lnTo>
                  <a:pt x="96393" y="601980"/>
                </a:lnTo>
                <a:lnTo>
                  <a:pt x="97282" y="603250"/>
                </a:lnTo>
                <a:lnTo>
                  <a:pt x="98298" y="605790"/>
                </a:lnTo>
                <a:lnTo>
                  <a:pt x="99187" y="607060"/>
                </a:lnTo>
                <a:lnTo>
                  <a:pt x="101219" y="609600"/>
                </a:lnTo>
                <a:lnTo>
                  <a:pt x="102235" y="612140"/>
                </a:lnTo>
                <a:lnTo>
                  <a:pt x="103251" y="613410"/>
                </a:lnTo>
                <a:lnTo>
                  <a:pt x="104394" y="614680"/>
                </a:lnTo>
                <a:lnTo>
                  <a:pt x="105410" y="615950"/>
                </a:lnTo>
                <a:lnTo>
                  <a:pt x="106426" y="618490"/>
                </a:lnTo>
                <a:lnTo>
                  <a:pt x="108712" y="621030"/>
                </a:lnTo>
                <a:lnTo>
                  <a:pt x="109728" y="622300"/>
                </a:lnTo>
                <a:lnTo>
                  <a:pt x="110871" y="624840"/>
                </a:lnTo>
                <a:lnTo>
                  <a:pt x="114300" y="628650"/>
                </a:lnTo>
                <a:lnTo>
                  <a:pt x="115443" y="631190"/>
                </a:lnTo>
                <a:lnTo>
                  <a:pt x="118872" y="635000"/>
                </a:lnTo>
                <a:lnTo>
                  <a:pt x="120015" y="637540"/>
                </a:lnTo>
                <a:lnTo>
                  <a:pt x="122428" y="640080"/>
                </a:lnTo>
                <a:lnTo>
                  <a:pt x="123571" y="641350"/>
                </a:lnTo>
                <a:lnTo>
                  <a:pt x="124841" y="643890"/>
                </a:lnTo>
                <a:lnTo>
                  <a:pt x="128270" y="647700"/>
                </a:lnTo>
                <a:lnTo>
                  <a:pt x="130683" y="651510"/>
                </a:lnTo>
                <a:lnTo>
                  <a:pt x="132969" y="654050"/>
                </a:lnTo>
                <a:lnTo>
                  <a:pt x="134112" y="656590"/>
                </a:lnTo>
                <a:lnTo>
                  <a:pt x="136525" y="659130"/>
                </a:lnTo>
                <a:lnTo>
                  <a:pt x="137668" y="661670"/>
                </a:lnTo>
                <a:lnTo>
                  <a:pt x="138684" y="662940"/>
                </a:lnTo>
                <a:lnTo>
                  <a:pt x="140970" y="665480"/>
                </a:lnTo>
                <a:lnTo>
                  <a:pt x="142113" y="668020"/>
                </a:lnTo>
                <a:lnTo>
                  <a:pt x="143256" y="669290"/>
                </a:lnTo>
                <a:lnTo>
                  <a:pt x="144272" y="670560"/>
                </a:lnTo>
                <a:lnTo>
                  <a:pt x="145415" y="671830"/>
                </a:lnTo>
                <a:lnTo>
                  <a:pt x="146431" y="674370"/>
                </a:lnTo>
                <a:lnTo>
                  <a:pt x="147447" y="675640"/>
                </a:lnTo>
                <a:lnTo>
                  <a:pt x="148590" y="676910"/>
                </a:lnTo>
                <a:lnTo>
                  <a:pt x="150622" y="680720"/>
                </a:lnTo>
                <a:lnTo>
                  <a:pt x="151638" y="681990"/>
                </a:lnTo>
                <a:lnTo>
                  <a:pt x="152527" y="683260"/>
                </a:lnTo>
                <a:lnTo>
                  <a:pt x="153543" y="684530"/>
                </a:lnTo>
                <a:lnTo>
                  <a:pt x="154559" y="687070"/>
                </a:lnTo>
                <a:lnTo>
                  <a:pt x="156337" y="689610"/>
                </a:lnTo>
                <a:lnTo>
                  <a:pt x="157353" y="690880"/>
                </a:lnTo>
                <a:lnTo>
                  <a:pt x="158242" y="693420"/>
                </a:lnTo>
                <a:lnTo>
                  <a:pt x="160020" y="695960"/>
                </a:lnTo>
                <a:lnTo>
                  <a:pt x="160782" y="697230"/>
                </a:lnTo>
                <a:lnTo>
                  <a:pt x="161671" y="699770"/>
                </a:lnTo>
                <a:lnTo>
                  <a:pt x="163195" y="702310"/>
                </a:lnTo>
                <a:lnTo>
                  <a:pt x="164084" y="703580"/>
                </a:lnTo>
                <a:lnTo>
                  <a:pt x="164846" y="706120"/>
                </a:lnTo>
                <a:lnTo>
                  <a:pt x="165608" y="707390"/>
                </a:lnTo>
                <a:lnTo>
                  <a:pt x="166243" y="708660"/>
                </a:lnTo>
                <a:lnTo>
                  <a:pt x="167005" y="709930"/>
                </a:lnTo>
                <a:lnTo>
                  <a:pt x="167640" y="712470"/>
                </a:lnTo>
                <a:lnTo>
                  <a:pt x="168402" y="713740"/>
                </a:lnTo>
                <a:lnTo>
                  <a:pt x="169037" y="715010"/>
                </a:lnTo>
                <a:lnTo>
                  <a:pt x="169672" y="717550"/>
                </a:lnTo>
                <a:lnTo>
                  <a:pt x="170942" y="720090"/>
                </a:lnTo>
                <a:lnTo>
                  <a:pt x="171450" y="721360"/>
                </a:lnTo>
                <a:lnTo>
                  <a:pt x="172085" y="723900"/>
                </a:lnTo>
                <a:lnTo>
                  <a:pt x="172593" y="725170"/>
                </a:lnTo>
                <a:lnTo>
                  <a:pt x="173228" y="726440"/>
                </a:lnTo>
                <a:lnTo>
                  <a:pt x="173736" y="727710"/>
                </a:lnTo>
                <a:lnTo>
                  <a:pt x="174244" y="730250"/>
                </a:lnTo>
                <a:lnTo>
                  <a:pt x="174752" y="731520"/>
                </a:lnTo>
                <a:lnTo>
                  <a:pt x="175133" y="732790"/>
                </a:lnTo>
                <a:lnTo>
                  <a:pt x="175641" y="734060"/>
                </a:lnTo>
                <a:lnTo>
                  <a:pt x="176022" y="736600"/>
                </a:lnTo>
                <a:lnTo>
                  <a:pt x="176530" y="737870"/>
                </a:lnTo>
                <a:lnTo>
                  <a:pt x="177292" y="740410"/>
                </a:lnTo>
                <a:lnTo>
                  <a:pt x="178054" y="744220"/>
                </a:lnTo>
                <a:lnTo>
                  <a:pt x="178816" y="746760"/>
                </a:lnTo>
                <a:lnTo>
                  <a:pt x="179197" y="749300"/>
                </a:lnTo>
                <a:lnTo>
                  <a:pt x="179451" y="750570"/>
                </a:lnTo>
                <a:lnTo>
                  <a:pt x="179832" y="751840"/>
                </a:lnTo>
                <a:lnTo>
                  <a:pt x="180340" y="755650"/>
                </a:lnTo>
                <a:lnTo>
                  <a:pt x="180721" y="756920"/>
                </a:lnTo>
                <a:lnTo>
                  <a:pt x="181737" y="763270"/>
                </a:lnTo>
                <a:lnTo>
                  <a:pt x="181864" y="764540"/>
                </a:lnTo>
                <a:lnTo>
                  <a:pt x="182372" y="768350"/>
                </a:lnTo>
                <a:lnTo>
                  <a:pt x="182499" y="769620"/>
                </a:lnTo>
                <a:lnTo>
                  <a:pt x="182753" y="770890"/>
                </a:lnTo>
                <a:lnTo>
                  <a:pt x="183007" y="774700"/>
                </a:lnTo>
                <a:lnTo>
                  <a:pt x="183261" y="775970"/>
                </a:lnTo>
                <a:lnTo>
                  <a:pt x="184658" y="793750"/>
                </a:lnTo>
                <a:lnTo>
                  <a:pt x="184742" y="796290"/>
                </a:lnTo>
                <a:lnTo>
                  <a:pt x="184912" y="798830"/>
                </a:lnTo>
                <a:lnTo>
                  <a:pt x="184912" y="800100"/>
                </a:lnTo>
                <a:lnTo>
                  <a:pt x="185039" y="801370"/>
                </a:lnTo>
                <a:lnTo>
                  <a:pt x="185039" y="802640"/>
                </a:lnTo>
                <a:lnTo>
                  <a:pt x="185293" y="807720"/>
                </a:lnTo>
                <a:lnTo>
                  <a:pt x="185547" y="815340"/>
                </a:lnTo>
                <a:lnTo>
                  <a:pt x="186817" y="815340"/>
                </a:lnTo>
                <a:lnTo>
                  <a:pt x="186944" y="807720"/>
                </a:lnTo>
                <a:lnTo>
                  <a:pt x="187325" y="800100"/>
                </a:lnTo>
                <a:lnTo>
                  <a:pt x="187452" y="798830"/>
                </a:lnTo>
                <a:lnTo>
                  <a:pt x="187452" y="796290"/>
                </a:lnTo>
                <a:lnTo>
                  <a:pt x="187706" y="793750"/>
                </a:lnTo>
                <a:lnTo>
                  <a:pt x="187706" y="792480"/>
                </a:lnTo>
                <a:lnTo>
                  <a:pt x="188976" y="775970"/>
                </a:lnTo>
                <a:lnTo>
                  <a:pt x="189230" y="774700"/>
                </a:lnTo>
                <a:lnTo>
                  <a:pt x="189738" y="769620"/>
                </a:lnTo>
                <a:lnTo>
                  <a:pt x="189992" y="768350"/>
                </a:lnTo>
                <a:lnTo>
                  <a:pt x="190119" y="765810"/>
                </a:lnTo>
                <a:lnTo>
                  <a:pt x="190881" y="762000"/>
                </a:lnTo>
                <a:lnTo>
                  <a:pt x="191008" y="759460"/>
                </a:lnTo>
                <a:lnTo>
                  <a:pt x="191389" y="758190"/>
                </a:lnTo>
                <a:lnTo>
                  <a:pt x="192405" y="751840"/>
                </a:lnTo>
                <a:lnTo>
                  <a:pt x="192786" y="750570"/>
                </a:lnTo>
                <a:lnTo>
                  <a:pt x="193040" y="749300"/>
                </a:lnTo>
                <a:lnTo>
                  <a:pt x="193421" y="746760"/>
                </a:lnTo>
                <a:lnTo>
                  <a:pt x="194564" y="742950"/>
                </a:lnTo>
                <a:lnTo>
                  <a:pt x="194945" y="740410"/>
                </a:lnTo>
                <a:lnTo>
                  <a:pt x="195707" y="737870"/>
                </a:lnTo>
                <a:lnTo>
                  <a:pt x="196215" y="736600"/>
                </a:lnTo>
                <a:lnTo>
                  <a:pt x="196596" y="734060"/>
                </a:lnTo>
                <a:lnTo>
                  <a:pt x="198120" y="730250"/>
                </a:lnTo>
                <a:lnTo>
                  <a:pt x="198628" y="727710"/>
                </a:lnTo>
                <a:lnTo>
                  <a:pt x="200152" y="723900"/>
                </a:lnTo>
                <a:lnTo>
                  <a:pt x="200787" y="721360"/>
                </a:lnTo>
                <a:lnTo>
                  <a:pt x="201422" y="720090"/>
                </a:lnTo>
                <a:lnTo>
                  <a:pt x="201930" y="718820"/>
                </a:lnTo>
                <a:lnTo>
                  <a:pt x="202565" y="717550"/>
                </a:lnTo>
                <a:lnTo>
                  <a:pt x="203200" y="715010"/>
                </a:lnTo>
                <a:lnTo>
                  <a:pt x="203962" y="713740"/>
                </a:lnTo>
                <a:lnTo>
                  <a:pt x="205232" y="709930"/>
                </a:lnTo>
                <a:lnTo>
                  <a:pt x="207518" y="706120"/>
                </a:lnTo>
                <a:lnTo>
                  <a:pt x="208280" y="703580"/>
                </a:lnTo>
                <a:lnTo>
                  <a:pt x="209804" y="701040"/>
                </a:lnTo>
                <a:lnTo>
                  <a:pt x="210693" y="699770"/>
                </a:lnTo>
                <a:lnTo>
                  <a:pt x="211455" y="697230"/>
                </a:lnTo>
                <a:lnTo>
                  <a:pt x="214122" y="693420"/>
                </a:lnTo>
                <a:lnTo>
                  <a:pt x="215011" y="690880"/>
                </a:lnTo>
                <a:lnTo>
                  <a:pt x="216789" y="688340"/>
                </a:lnTo>
                <a:lnTo>
                  <a:pt x="217805" y="687070"/>
                </a:lnTo>
                <a:lnTo>
                  <a:pt x="218694" y="684530"/>
                </a:lnTo>
                <a:lnTo>
                  <a:pt x="220726" y="681990"/>
                </a:lnTo>
                <a:lnTo>
                  <a:pt x="221615" y="680720"/>
                </a:lnTo>
                <a:lnTo>
                  <a:pt x="222758" y="678180"/>
                </a:lnTo>
                <a:lnTo>
                  <a:pt x="225806" y="674370"/>
                </a:lnTo>
                <a:lnTo>
                  <a:pt x="226949" y="671830"/>
                </a:lnTo>
                <a:lnTo>
                  <a:pt x="227965" y="670560"/>
                </a:lnTo>
                <a:lnTo>
                  <a:pt x="229108" y="669290"/>
                </a:lnTo>
                <a:lnTo>
                  <a:pt x="230124" y="668020"/>
                </a:lnTo>
                <a:lnTo>
                  <a:pt x="231267" y="665480"/>
                </a:lnTo>
                <a:lnTo>
                  <a:pt x="234696" y="661670"/>
                </a:lnTo>
                <a:lnTo>
                  <a:pt x="236982" y="657860"/>
                </a:lnTo>
                <a:lnTo>
                  <a:pt x="238125" y="656590"/>
                </a:lnTo>
                <a:lnTo>
                  <a:pt x="239268" y="654050"/>
                </a:lnTo>
                <a:lnTo>
                  <a:pt x="241554" y="651510"/>
                </a:lnTo>
                <a:lnTo>
                  <a:pt x="242824" y="650240"/>
                </a:lnTo>
                <a:lnTo>
                  <a:pt x="245110" y="646430"/>
                </a:lnTo>
                <a:lnTo>
                  <a:pt x="248666" y="641350"/>
                </a:lnTo>
                <a:lnTo>
                  <a:pt x="249809" y="640080"/>
                </a:lnTo>
                <a:lnTo>
                  <a:pt x="251079" y="638810"/>
                </a:lnTo>
                <a:lnTo>
                  <a:pt x="253365" y="635000"/>
                </a:lnTo>
                <a:lnTo>
                  <a:pt x="256794" y="631190"/>
                </a:lnTo>
                <a:lnTo>
                  <a:pt x="257937" y="628650"/>
                </a:lnTo>
                <a:lnTo>
                  <a:pt x="261366" y="624840"/>
                </a:lnTo>
                <a:lnTo>
                  <a:pt x="262509" y="622300"/>
                </a:lnTo>
                <a:lnTo>
                  <a:pt x="263652" y="621030"/>
                </a:lnTo>
                <a:lnTo>
                  <a:pt x="264668" y="619760"/>
                </a:lnTo>
                <a:lnTo>
                  <a:pt x="265811" y="618490"/>
                </a:lnTo>
                <a:lnTo>
                  <a:pt x="266827" y="615950"/>
                </a:lnTo>
                <a:lnTo>
                  <a:pt x="267970" y="614680"/>
                </a:lnTo>
                <a:lnTo>
                  <a:pt x="270002" y="612140"/>
                </a:lnTo>
                <a:lnTo>
                  <a:pt x="271018" y="609600"/>
                </a:lnTo>
                <a:lnTo>
                  <a:pt x="274066" y="605790"/>
                </a:lnTo>
                <a:lnTo>
                  <a:pt x="274955" y="603250"/>
                </a:lnTo>
                <a:lnTo>
                  <a:pt x="275971" y="601980"/>
                </a:lnTo>
                <a:lnTo>
                  <a:pt x="276860" y="600710"/>
                </a:lnTo>
                <a:lnTo>
                  <a:pt x="277749" y="598170"/>
                </a:lnTo>
                <a:lnTo>
                  <a:pt x="280416" y="594360"/>
                </a:lnTo>
                <a:lnTo>
                  <a:pt x="281305" y="591820"/>
                </a:lnTo>
                <a:lnTo>
                  <a:pt x="282067" y="590550"/>
                </a:lnTo>
                <a:lnTo>
                  <a:pt x="282956" y="589280"/>
                </a:lnTo>
                <a:lnTo>
                  <a:pt x="283718" y="588010"/>
                </a:lnTo>
                <a:lnTo>
                  <a:pt x="284480" y="585470"/>
                </a:lnTo>
                <a:lnTo>
                  <a:pt x="286004" y="582930"/>
                </a:lnTo>
                <a:lnTo>
                  <a:pt x="286639" y="581660"/>
                </a:lnTo>
                <a:lnTo>
                  <a:pt x="287401" y="579120"/>
                </a:lnTo>
                <a:lnTo>
                  <a:pt x="288036" y="577850"/>
                </a:lnTo>
                <a:lnTo>
                  <a:pt x="288798" y="576580"/>
                </a:lnTo>
                <a:lnTo>
                  <a:pt x="289433" y="575310"/>
                </a:lnTo>
                <a:lnTo>
                  <a:pt x="290068" y="572770"/>
                </a:lnTo>
                <a:lnTo>
                  <a:pt x="290703" y="571500"/>
                </a:lnTo>
                <a:lnTo>
                  <a:pt x="291211" y="570230"/>
                </a:lnTo>
                <a:lnTo>
                  <a:pt x="291846" y="568960"/>
                </a:lnTo>
                <a:lnTo>
                  <a:pt x="292354" y="566420"/>
                </a:lnTo>
                <a:lnTo>
                  <a:pt x="292862" y="565150"/>
                </a:lnTo>
                <a:lnTo>
                  <a:pt x="293497" y="563880"/>
                </a:lnTo>
                <a:lnTo>
                  <a:pt x="294513" y="560070"/>
                </a:lnTo>
                <a:lnTo>
                  <a:pt x="294894" y="558800"/>
                </a:lnTo>
                <a:lnTo>
                  <a:pt x="295402" y="557530"/>
                </a:lnTo>
                <a:lnTo>
                  <a:pt x="295783" y="556260"/>
                </a:lnTo>
                <a:lnTo>
                  <a:pt x="296291" y="553720"/>
                </a:lnTo>
                <a:lnTo>
                  <a:pt x="297053" y="551180"/>
                </a:lnTo>
                <a:lnTo>
                  <a:pt x="297815" y="547370"/>
                </a:lnTo>
                <a:lnTo>
                  <a:pt x="298577" y="544830"/>
                </a:lnTo>
                <a:lnTo>
                  <a:pt x="298958" y="542290"/>
                </a:lnTo>
                <a:lnTo>
                  <a:pt x="299339" y="541020"/>
                </a:lnTo>
                <a:lnTo>
                  <a:pt x="299593" y="539750"/>
                </a:lnTo>
                <a:lnTo>
                  <a:pt x="299974" y="538480"/>
                </a:lnTo>
                <a:lnTo>
                  <a:pt x="300482" y="534670"/>
                </a:lnTo>
                <a:lnTo>
                  <a:pt x="300863" y="533400"/>
                </a:lnTo>
                <a:lnTo>
                  <a:pt x="303657" y="515620"/>
                </a:lnTo>
                <a:lnTo>
                  <a:pt x="303784" y="514350"/>
                </a:lnTo>
                <a:lnTo>
                  <a:pt x="305816" y="501650"/>
                </a:lnTo>
                <a:lnTo>
                  <a:pt x="305943" y="500380"/>
                </a:lnTo>
                <a:lnTo>
                  <a:pt x="306324" y="497840"/>
                </a:lnTo>
                <a:lnTo>
                  <a:pt x="307594" y="490220"/>
                </a:lnTo>
                <a:lnTo>
                  <a:pt x="307975" y="488950"/>
                </a:lnTo>
                <a:lnTo>
                  <a:pt x="308483" y="485140"/>
                </a:lnTo>
                <a:lnTo>
                  <a:pt x="309245" y="482600"/>
                </a:lnTo>
                <a:lnTo>
                  <a:pt x="309499" y="480060"/>
                </a:lnTo>
                <a:lnTo>
                  <a:pt x="310642" y="476250"/>
                </a:lnTo>
                <a:lnTo>
                  <a:pt x="311023" y="473710"/>
                </a:lnTo>
                <a:lnTo>
                  <a:pt x="312166" y="469900"/>
                </a:lnTo>
                <a:lnTo>
                  <a:pt x="312674" y="467360"/>
                </a:lnTo>
                <a:lnTo>
                  <a:pt x="313055" y="466090"/>
                </a:lnTo>
                <a:lnTo>
                  <a:pt x="314071" y="463550"/>
                </a:lnTo>
                <a:lnTo>
                  <a:pt x="314452" y="461010"/>
                </a:lnTo>
                <a:lnTo>
                  <a:pt x="315468" y="458470"/>
                </a:lnTo>
                <a:lnTo>
                  <a:pt x="316103" y="457200"/>
                </a:lnTo>
                <a:lnTo>
                  <a:pt x="316611" y="454660"/>
                </a:lnTo>
                <a:lnTo>
                  <a:pt x="317119" y="453390"/>
                </a:lnTo>
                <a:lnTo>
                  <a:pt x="317754" y="452120"/>
                </a:lnTo>
                <a:lnTo>
                  <a:pt x="318262" y="450850"/>
                </a:lnTo>
                <a:lnTo>
                  <a:pt x="318897" y="448310"/>
                </a:lnTo>
                <a:lnTo>
                  <a:pt x="320802" y="444500"/>
                </a:lnTo>
                <a:lnTo>
                  <a:pt x="322072" y="440690"/>
                </a:lnTo>
                <a:lnTo>
                  <a:pt x="322834" y="439420"/>
                </a:lnTo>
                <a:lnTo>
                  <a:pt x="323469" y="436880"/>
                </a:lnTo>
                <a:lnTo>
                  <a:pt x="325755" y="433070"/>
                </a:lnTo>
                <a:lnTo>
                  <a:pt x="326390" y="430530"/>
                </a:lnTo>
                <a:lnTo>
                  <a:pt x="327152" y="429260"/>
                </a:lnTo>
                <a:lnTo>
                  <a:pt x="328041" y="427990"/>
                </a:lnTo>
                <a:lnTo>
                  <a:pt x="328803" y="426720"/>
                </a:lnTo>
                <a:lnTo>
                  <a:pt x="329565" y="424180"/>
                </a:lnTo>
                <a:lnTo>
                  <a:pt x="330327" y="422910"/>
                </a:lnTo>
                <a:lnTo>
                  <a:pt x="331216" y="421640"/>
                </a:lnTo>
                <a:lnTo>
                  <a:pt x="331978" y="420370"/>
                </a:lnTo>
                <a:lnTo>
                  <a:pt x="332867" y="417830"/>
                </a:lnTo>
                <a:lnTo>
                  <a:pt x="333756" y="416560"/>
                </a:lnTo>
                <a:lnTo>
                  <a:pt x="334518" y="415290"/>
                </a:lnTo>
                <a:lnTo>
                  <a:pt x="335407" y="414020"/>
                </a:lnTo>
                <a:lnTo>
                  <a:pt x="336296" y="411480"/>
                </a:lnTo>
                <a:lnTo>
                  <a:pt x="338963" y="407670"/>
                </a:lnTo>
                <a:lnTo>
                  <a:pt x="339852" y="405130"/>
                </a:lnTo>
                <a:lnTo>
                  <a:pt x="342519" y="401320"/>
                </a:lnTo>
                <a:lnTo>
                  <a:pt x="343408" y="398780"/>
                </a:lnTo>
                <a:lnTo>
                  <a:pt x="344297" y="397510"/>
                </a:lnTo>
                <a:lnTo>
                  <a:pt x="345313" y="396240"/>
                </a:lnTo>
                <a:lnTo>
                  <a:pt x="346202" y="394970"/>
                </a:lnTo>
                <a:lnTo>
                  <a:pt x="347091" y="392430"/>
                </a:lnTo>
                <a:lnTo>
                  <a:pt x="349758" y="388620"/>
                </a:lnTo>
                <a:lnTo>
                  <a:pt x="351536" y="384810"/>
                </a:lnTo>
                <a:lnTo>
                  <a:pt x="352425" y="383540"/>
                </a:lnTo>
                <a:lnTo>
                  <a:pt x="353314" y="381000"/>
                </a:lnTo>
                <a:lnTo>
                  <a:pt x="354076" y="379730"/>
                </a:lnTo>
                <a:lnTo>
                  <a:pt x="355854" y="377190"/>
                </a:lnTo>
                <a:lnTo>
                  <a:pt x="357378" y="373380"/>
                </a:lnTo>
                <a:lnTo>
                  <a:pt x="358267" y="372110"/>
                </a:lnTo>
                <a:lnTo>
                  <a:pt x="359029" y="370840"/>
                </a:lnTo>
                <a:lnTo>
                  <a:pt x="359791" y="368300"/>
                </a:lnTo>
                <a:lnTo>
                  <a:pt x="362077" y="364490"/>
                </a:lnTo>
                <a:lnTo>
                  <a:pt x="362712" y="361950"/>
                </a:lnTo>
                <a:lnTo>
                  <a:pt x="363474" y="360680"/>
                </a:lnTo>
                <a:lnTo>
                  <a:pt x="364744" y="358140"/>
                </a:lnTo>
                <a:lnTo>
                  <a:pt x="365379" y="355600"/>
                </a:lnTo>
                <a:lnTo>
                  <a:pt x="366014" y="354330"/>
                </a:lnTo>
                <a:lnTo>
                  <a:pt x="366522" y="353060"/>
                </a:lnTo>
                <a:lnTo>
                  <a:pt x="367157" y="351790"/>
                </a:lnTo>
                <a:lnTo>
                  <a:pt x="367665" y="349250"/>
                </a:lnTo>
                <a:lnTo>
                  <a:pt x="368681" y="346710"/>
                </a:lnTo>
                <a:lnTo>
                  <a:pt x="369062" y="345440"/>
                </a:lnTo>
                <a:lnTo>
                  <a:pt x="369570" y="342900"/>
                </a:lnTo>
                <a:lnTo>
                  <a:pt x="370713" y="339090"/>
                </a:lnTo>
                <a:lnTo>
                  <a:pt x="371983" y="330200"/>
                </a:lnTo>
                <a:lnTo>
                  <a:pt x="372364" y="325120"/>
                </a:lnTo>
                <a:lnTo>
                  <a:pt x="372364" y="318770"/>
                </a:lnTo>
                <a:lnTo>
                  <a:pt x="372237" y="317500"/>
                </a:lnTo>
                <a:lnTo>
                  <a:pt x="372237" y="316230"/>
                </a:lnTo>
                <a:lnTo>
                  <a:pt x="371983" y="314960"/>
                </a:lnTo>
                <a:lnTo>
                  <a:pt x="371856" y="312420"/>
                </a:lnTo>
                <a:lnTo>
                  <a:pt x="370840" y="306070"/>
                </a:lnTo>
                <a:lnTo>
                  <a:pt x="370078" y="303530"/>
                </a:lnTo>
                <a:lnTo>
                  <a:pt x="369570" y="302260"/>
                </a:lnTo>
                <a:lnTo>
                  <a:pt x="369189" y="299720"/>
                </a:lnTo>
                <a:lnTo>
                  <a:pt x="368681" y="298450"/>
                </a:lnTo>
                <a:lnTo>
                  <a:pt x="368046" y="297180"/>
                </a:lnTo>
                <a:lnTo>
                  <a:pt x="367538" y="295910"/>
                </a:lnTo>
                <a:lnTo>
                  <a:pt x="366903" y="293370"/>
                </a:lnTo>
                <a:lnTo>
                  <a:pt x="366268" y="292100"/>
                </a:lnTo>
                <a:lnTo>
                  <a:pt x="365506" y="290830"/>
                </a:lnTo>
                <a:lnTo>
                  <a:pt x="364871" y="289560"/>
                </a:lnTo>
                <a:lnTo>
                  <a:pt x="364109" y="287020"/>
                </a:lnTo>
                <a:lnTo>
                  <a:pt x="363220" y="285750"/>
                </a:lnTo>
                <a:lnTo>
                  <a:pt x="362458" y="284480"/>
                </a:lnTo>
                <a:lnTo>
                  <a:pt x="361569" y="283210"/>
                </a:lnTo>
                <a:lnTo>
                  <a:pt x="360680" y="280670"/>
                </a:lnTo>
                <a:lnTo>
                  <a:pt x="359664" y="279400"/>
                </a:lnTo>
                <a:lnTo>
                  <a:pt x="358775" y="278130"/>
                </a:lnTo>
                <a:lnTo>
                  <a:pt x="357759" y="275590"/>
                </a:lnTo>
                <a:lnTo>
                  <a:pt x="356743" y="274320"/>
                </a:lnTo>
                <a:lnTo>
                  <a:pt x="355600" y="273050"/>
                </a:lnTo>
                <a:lnTo>
                  <a:pt x="354584" y="271780"/>
                </a:lnTo>
                <a:lnTo>
                  <a:pt x="353441" y="269240"/>
                </a:lnTo>
                <a:lnTo>
                  <a:pt x="352171" y="267970"/>
                </a:lnTo>
                <a:lnTo>
                  <a:pt x="351028" y="266700"/>
                </a:lnTo>
                <a:lnTo>
                  <a:pt x="349758" y="265430"/>
                </a:lnTo>
                <a:lnTo>
                  <a:pt x="348488" y="262890"/>
                </a:lnTo>
                <a:lnTo>
                  <a:pt x="347218" y="261620"/>
                </a:lnTo>
                <a:lnTo>
                  <a:pt x="344551" y="259080"/>
                </a:lnTo>
                <a:lnTo>
                  <a:pt x="343154" y="256540"/>
                </a:lnTo>
                <a:lnTo>
                  <a:pt x="340360" y="254000"/>
                </a:lnTo>
                <a:lnTo>
                  <a:pt x="338836" y="252730"/>
                </a:lnTo>
                <a:lnTo>
                  <a:pt x="337439" y="250190"/>
                </a:lnTo>
                <a:lnTo>
                  <a:pt x="334391" y="247650"/>
                </a:lnTo>
                <a:lnTo>
                  <a:pt x="331216" y="243840"/>
                </a:lnTo>
                <a:lnTo>
                  <a:pt x="329692" y="242570"/>
                </a:lnTo>
                <a:lnTo>
                  <a:pt x="326390" y="240030"/>
                </a:lnTo>
                <a:lnTo>
                  <a:pt x="324739" y="237490"/>
                </a:lnTo>
                <a:lnTo>
                  <a:pt x="323088" y="236220"/>
                </a:lnTo>
                <a:lnTo>
                  <a:pt x="314452" y="228600"/>
                </a:lnTo>
                <a:lnTo>
                  <a:pt x="312674" y="227330"/>
                </a:lnTo>
                <a:lnTo>
                  <a:pt x="309118" y="223520"/>
                </a:lnTo>
                <a:lnTo>
                  <a:pt x="307340" y="222250"/>
                </a:lnTo>
                <a:lnTo>
                  <a:pt x="305562" y="219710"/>
                </a:lnTo>
                <a:lnTo>
                  <a:pt x="303657" y="218440"/>
                </a:lnTo>
                <a:lnTo>
                  <a:pt x="301879" y="217170"/>
                </a:lnTo>
                <a:lnTo>
                  <a:pt x="298196" y="213360"/>
                </a:lnTo>
                <a:lnTo>
                  <a:pt x="296418" y="212090"/>
                </a:lnTo>
                <a:lnTo>
                  <a:pt x="294513" y="210820"/>
                </a:lnTo>
                <a:lnTo>
                  <a:pt x="292735" y="209550"/>
                </a:lnTo>
                <a:lnTo>
                  <a:pt x="290830" y="207010"/>
                </a:lnTo>
                <a:lnTo>
                  <a:pt x="289052" y="205740"/>
                </a:lnTo>
                <a:lnTo>
                  <a:pt x="287147" y="204470"/>
                </a:lnTo>
                <a:lnTo>
                  <a:pt x="285369" y="203200"/>
                </a:lnTo>
                <a:lnTo>
                  <a:pt x="281686" y="199390"/>
                </a:lnTo>
                <a:lnTo>
                  <a:pt x="279908" y="198120"/>
                </a:lnTo>
                <a:lnTo>
                  <a:pt x="278003" y="196850"/>
                </a:lnTo>
                <a:lnTo>
                  <a:pt x="276225" y="194310"/>
                </a:lnTo>
                <a:lnTo>
                  <a:pt x="270891" y="190500"/>
                </a:lnTo>
                <a:lnTo>
                  <a:pt x="269113" y="187960"/>
                </a:lnTo>
                <a:lnTo>
                  <a:pt x="263779" y="184150"/>
                </a:lnTo>
                <a:lnTo>
                  <a:pt x="262001" y="181610"/>
                </a:lnTo>
                <a:lnTo>
                  <a:pt x="260350" y="180340"/>
                </a:lnTo>
                <a:lnTo>
                  <a:pt x="256921" y="177800"/>
                </a:lnTo>
                <a:lnTo>
                  <a:pt x="255270" y="175260"/>
                </a:lnTo>
                <a:lnTo>
                  <a:pt x="250317" y="171450"/>
                </a:lnTo>
                <a:lnTo>
                  <a:pt x="248793" y="168910"/>
                </a:lnTo>
                <a:lnTo>
                  <a:pt x="245618" y="166370"/>
                </a:lnTo>
                <a:lnTo>
                  <a:pt x="244094" y="163830"/>
                </a:lnTo>
                <a:lnTo>
                  <a:pt x="239522" y="160020"/>
                </a:lnTo>
                <a:lnTo>
                  <a:pt x="238125" y="157480"/>
                </a:lnTo>
                <a:lnTo>
                  <a:pt x="235204" y="154940"/>
                </a:lnTo>
                <a:lnTo>
                  <a:pt x="233807" y="153670"/>
                </a:lnTo>
                <a:lnTo>
                  <a:pt x="232410" y="151130"/>
                </a:lnTo>
                <a:lnTo>
                  <a:pt x="231140" y="149860"/>
                </a:lnTo>
                <a:lnTo>
                  <a:pt x="229743" y="148590"/>
                </a:lnTo>
                <a:lnTo>
                  <a:pt x="227203" y="144780"/>
                </a:lnTo>
                <a:lnTo>
                  <a:pt x="225933" y="143510"/>
                </a:lnTo>
                <a:lnTo>
                  <a:pt x="223520" y="140970"/>
                </a:lnTo>
                <a:lnTo>
                  <a:pt x="221234" y="137160"/>
                </a:lnTo>
                <a:lnTo>
                  <a:pt x="218948" y="134620"/>
                </a:lnTo>
                <a:lnTo>
                  <a:pt x="217805" y="132080"/>
                </a:lnTo>
                <a:lnTo>
                  <a:pt x="215773" y="129540"/>
                </a:lnTo>
                <a:lnTo>
                  <a:pt x="213741" y="125730"/>
                </a:lnTo>
                <a:lnTo>
                  <a:pt x="212725" y="124460"/>
                </a:lnTo>
                <a:lnTo>
                  <a:pt x="210947" y="121920"/>
                </a:lnTo>
                <a:lnTo>
                  <a:pt x="210058" y="119380"/>
                </a:lnTo>
                <a:lnTo>
                  <a:pt x="208280" y="116840"/>
                </a:lnTo>
                <a:lnTo>
                  <a:pt x="207518" y="114300"/>
                </a:lnTo>
                <a:lnTo>
                  <a:pt x="206629" y="113030"/>
                </a:lnTo>
                <a:lnTo>
                  <a:pt x="205105" y="110490"/>
                </a:lnTo>
                <a:lnTo>
                  <a:pt x="204470" y="107950"/>
                </a:lnTo>
                <a:lnTo>
                  <a:pt x="202946" y="105410"/>
                </a:lnTo>
                <a:lnTo>
                  <a:pt x="202311" y="104140"/>
                </a:lnTo>
                <a:lnTo>
                  <a:pt x="201676" y="101600"/>
                </a:lnTo>
                <a:lnTo>
                  <a:pt x="200406" y="99060"/>
                </a:lnTo>
                <a:lnTo>
                  <a:pt x="199898" y="97790"/>
                </a:lnTo>
                <a:lnTo>
                  <a:pt x="199263" y="95250"/>
                </a:lnTo>
                <a:lnTo>
                  <a:pt x="198247" y="92710"/>
                </a:lnTo>
                <a:lnTo>
                  <a:pt x="197612" y="91440"/>
                </a:lnTo>
                <a:lnTo>
                  <a:pt x="197231" y="88900"/>
                </a:lnTo>
                <a:lnTo>
                  <a:pt x="196215" y="86360"/>
                </a:lnTo>
                <a:lnTo>
                  <a:pt x="195834" y="85090"/>
                </a:lnTo>
                <a:lnTo>
                  <a:pt x="195326" y="82550"/>
                </a:lnTo>
                <a:lnTo>
                  <a:pt x="194183" y="78740"/>
                </a:lnTo>
                <a:lnTo>
                  <a:pt x="193802" y="76200"/>
                </a:lnTo>
                <a:lnTo>
                  <a:pt x="193040" y="73660"/>
                </a:lnTo>
                <a:lnTo>
                  <a:pt x="192786" y="72390"/>
                </a:lnTo>
                <a:lnTo>
                  <a:pt x="192405" y="69850"/>
                </a:lnTo>
                <a:lnTo>
                  <a:pt x="192151" y="68580"/>
                </a:lnTo>
                <a:lnTo>
                  <a:pt x="191770" y="67310"/>
                </a:lnTo>
                <a:lnTo>
                  <a:pt x="190500" y="58420"/>
                </a:lnTo>
                <a:lnTo>
                  <a:pt x="190373" y="57150"/>
                </a:lnTo>
                <a:lnTo>
                  <a:pt x="189865" y="54610"/>
                </a:lnTo>
                <a:lnTo>
                  <a:pt x="189738" y="52070"/>
                </a:lnTo>
                <a:lnTo>
                  <a:pt x="189484" y="50800"/>
                </a:lnTo>
                <a:lnTo>
                  <a:pt x="189357" y="49530"/>
                </a:lnTo>
                <a:lnTo>
                  <a:pt x="189103" y="48260"/>
                </a:lnTo>
                <a:lnTo>
                  <a:pt x="187579" y="29210"/>
                </a:lnTo>
                <a:lnTo>
                  <a:pt x="187579" y="26670"/>
                </a:lnTo>
                <a:lnTo>
                  <a:pt x="187325" y="24130"/>
                </a:lnTo>
                <a:lnTo>
                  <a:pt x="187325" y="22860"/>
                </a:lnTo>
                <a:lnTo>
                  <a:pt x="187198" y="20320"/>
                </a:lnTo>
                <a:lnTo>
                  <a:pt x="187198" y="19050"/>
                </a:lnTo>
                <a:lnTo>
                  <a:pt x="187071" y="17780"/>
                </a:lnTo>
                <a:lnTo>
                  <a:pt x="186944" y="11430"/>
                </a:lnTo>
                <a:lnTo>
                  <a:pt x="186817" y="6350"/>
                </a:lnTo>
                <a:lnTo>
                  <a:pt x="186690" y="5080"/>
                </a:lnTo>
                <a:lnTo>
                  <a:pt x="186563" y="0"/>
                </a:lnTo>
                <a:close/>
              </a:path>
            </a:pathLst>
          </a:custGeom>
          <a:solidFill>
            <a:srgbClr val="E82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3892677" y="1013586"/>
            <a:ext cx="372745" cy="815975"/>
          </a:xfrm>
          <a:custGeom>
            <a:avLst/>
            <a:gdLst/>
            <a:ahLst/>
            <a:cxnLst/>
            <a:rect l="l" t="t" r="r" b="b"/>
            <a:pathLst>
              <a:path w="372745" h="815975">
                <a:moveTo>
                  <a:pt x="185674" y="815975"/>
                </a:moveTo>
                <a:lnTo>
                  <a:pt x="185547" y="814451"/>
                </a:lnTo>
                <a:lnTo>
                  <a:pt x="185547" y="812800"/>
                </a:lnTo>
                <a:lnTo>
                  <a:pt x="185547" y="811276"/>
                </a:lnTo>
                <a:lnTo>
                  <a:pt x="185420" y="809625"/>
                </a:lnTo>
                <a:lnTo>
                  <a:pt x="185420" y="807974"/>
                </a:lnTo>
                <a:lnTo>
                  <a:pt x="185293" y="806450"/>
                </a:lnTo>
                <a:lnTo>
                  <a:pt x="185293" y="804799"/>
                </a:lnTo>
                <a:lnTo>
                  <a:pt x="185166" y="803275"/>
                </a:lnTo>
                <a:lnTo>
                  <a:pt x="185166" y="801624"/>
                </a:lnTo>
                <a:lnTo>
                  <a:pt x="185039" y="800100"/>
                </a:lnTo>
                <a:lnTo>
                  <a:pt x="185039" y="798449"/>
                </a:lnTo>
                <a:lnTo>
                  <a:pt x="184912" y="796798"/>
                </a:lnTo>
                <a:lnTo>
                  <a:pt x="184785" y="795274"/>
                </a:lnTo>
                <a:lnTo>
                  <a:pt x="184785" y="793623"/>
                </a:lnTo>
                <a:lnTo>
                  <a:pt x="184658" y="792099"/>
                </a:lnTo>
                <a:lnTo>
                  <a:pt x="184531" y="790448"/>
                </a:lnTo>
                <a:lnTo>
                  <a:pt x="184404" y="788924"/>
                </a:lnTo>
                <a:lnTo>
                  <a:pt x="184277" y="787273"/>
                </a:lnTo>
                <a:lnTo>
                  <a:pt x="184150" y="785622"/>
                </a:lnTo>
                <a:lnTo>
                  <a:pt x="184023" y="784098"/>
                </a:lnTo>
                <a:lnTo>
                  <a:pt x="183896" y="782447"/>
                </a:lnTo>
                <a:lnTo>
                  <a:pt x="183769" y="780923"/>
                </a:lnTo>
                <a:lnTo>
                  <a:pt x="183642" y="779272"/>
                </a:lnTo>
                <a:lnTo>
                  <a:pt x="183515" y="777748"/>
                </a:lnTo>
                <a:lnTo>
                  <a:pt x="183388" y="776097"/>
                </a:lnTo>
                <a:lnTo>
                  <a:pt x="183134" y="774446"/>
                </a:lnTo>
                <a:lnTo>
                  <a:pt x="183007" y="772922"/>
                </a:lnTo>
                <a:lnTo>
                  <a:pt x="182880" y="771271"/>
                </a:lnTo>
                <a:lnTo>
                  <a:pt x="182626" y="769747"/>
                </a:lnTo>
                <a:lnTo>
                  <a:pt x="182499" y="768096"/>
                </a:lnTo>
                <a:lnTo>
                  <a:pt x="182245" y="766445"/>
                </a:lnTo>
                <a:lnTo>
                  <a:pt x="181991" y="764921"/>
                </a:lnTo>
                <a:lnTo>
                  <a:pt x="181864" y="763270"/>
                </a:lnTo>
                <a:lnTo>
                  <a:pt x="181610" y="761746"/>
                </a:lnTo>
                <a:lnTo>
                  <a:pt x="181356" y="760095"/>
                </a:lnTo>
                <a:lnTo>
                  <a:pt x="181102" y="758571"/>
                </a:lnTo>
                <a:lnTo>
                  <a:pt x="180848" y="756920"/>
                </a:lnTo>
                <a:lnTo>
                  <a:pt x="180467" y="755269"/>
                </a:lnTo>
                <a:lnTo>
                  <a:pt x="180213" y="753745"/>
                </a:lnTo>
                <a:lnTo>
                  <a:pt x="179959" y="752094"/>
                </a:lnTo>
                <a:lnTo>
                  <a:pt x="179578" y="750570"/>
                </a:lnTo>
                <a:lnTo>
                  <a:pt x="179324" y="748919"/>
                </a:lnTo>
                <a:lnTo>
                  <a:pt x="178943" y="747395"/>
                </a:lnTo>
                <a:lnTo>
                  <a:pt x="178562" y="745744"/>
                </a:lnTo>
                <a:lnTo>
                  <a:pt x="178181" y="744093"/>
                </a:lnTo>
                <a:lnTo>
                  <a:pt x="177927" y="742569"/>
                </a:lnTo>
                <a:lnTo>
                  <a:pt x="177419" y="740918"/>
                </a:lnTo>
                <a:lnTo>
                  <a:pt x="177038" y="739394"/>
                </a:lnTo>
                <a:lnTo>
                  <a:pt x="176657" y="737743"/>
                </a:lnTo>
                <a:lnTo>
                  <a:pt x="176149" y="736219"/>
                </a:lnTo>
                <a:lnTo>
                  <a:pt x="175768" y="734568"/>
                </a:lnTo>
                <a:lnTo>
                  <a:pt x="175260" y="732917"/>
                </a:lnTo>
                <a:lnTo>
                  <a:pt x="174879" y="731393"/>
                </a:lnTo>
                <a:lnTo>
                  <a:pt x="174371" y="729742"/>
                </a:lnTo>
                <a:lnTo>
                  <a:pt x="173863" y="728218"/>
                </a:lnTo>
                <a:lnTo>
                  <a:pt x="173355" y="726567"/>
                </a:lnTo>
                <a:lnTo>
                  <a:pt x="172720" y="725043"/>
                </a:lnTo>
                <a:lnTo>
                  <a:pt x="172212" y="723392"/>
                </a:lnTo>
                <a:lnTo>
                  <a:pt x="171577" y="721741"/>
                </a:lnTo>
                <a:lnTo>
                  <a:pt x="171069" y="720217"/>
                </a:lnTo>
                <a:lnTo>
                  <a:pt x="170434" y="718566"/>
                </a:lnTo>
                <a:lnTo>
                  <a:pt x="169799" y="717042"/>
                </a:lnTo>
                <a:lnTo>
                  <a:pt x="169164" y="715391"/>
                </a:lnTo>
                <a:lnTo>
                  <a:pt x="168529" y="713867"/>
                </a:lnTo>
                <a:lnTo>
                  <a:pt x="167767" y="712216"/>
                </a:lnTo>
                <a:lnTo>
                  <a:pt x="167132" y="710565"/>
                </a:lnTo>
                <a:lnTo>
                  <a:pt x="166370" y="709041"/>
                </a:lnTo>
                <a:lnTo>
                  <a:pt x="165735" y="707390"/>
                </a:lnTo>
                <a:lnTo>
                  <a:pt x="164973" y="705866"/>
                </a:lnTo>
                <a:lnTo>
                  <a:pt x="164211" y="704215"/>
                </a:lnTo>
                <a:lnTo>
                  <a:pt x="163322" y="702691"/>
                </a:lnTo>
                <a:lnTo>
                  <a:pt x="162560" y="701040"/>
                </a:lnTo>
                <a:lnTo>
                  <a:pt x="161798" y="699389"/>
                </a:lnTo>
                <a:lnTo>
                  <a:pt x="160909" y="697865"/>
                </a:lnTo>
                <a:lnTo>
                  <a:pt x="160147" y="696214"/>
                </a:lnTo>
                <a:lnTo>
                  <a:pt x="159258" y="694690"/>
                </a:lnTo>
                <a:lnTo>
                  <a:pt x="158369" y="693039"/>
                </a:lnTo>
                <a:lnTo>
                  <a:pt x="157480" y="691515"/>
                </a:lnTo>
                <a:lnTo>
                  <a:pt x="156464" y="689864"/>
                </a:lnTo>
                <a:lnTo>
                  <a:pt x="155575" y="688213"/>
                </a:lnTo>
                <a:lnTo>
                  <a:pt x="154686" y="686689"/>
                </a:lnTo>
                <a:lnTo>
                  <a:pt x="153670" y="685038"/>
                </a:lnTo>
                <a:lnTo>
                  <a:pt x="152654" y="683514"/>
                </a:lnTo>
                <a:lnTo>
                  <a:pt x="151765" y="681863"/>
                </a:lnTo>
                <a:lnTo>
                  <a:pt x="150749" y="680339"/>
                </a:lnTo>
                <a:lnTo>
                  <a:pt x="149733" y="678688"/>
                </a:lnTo>
                <a:lnTo>
                  <a:pt x="148717" y="677037"/>
                </a:lnTo>
                <a:lnTo>
                  <a:pt x="147574" y="675513"/>
                </a:lnTo>
                <a:lnTo>
                  <a:pt x="146558" y="673862"/>
                </a:lnTo>
                <a:lnTo>
                  <a:pt x="145542" y="672338"/>
                </a:lnTo>
                <a:lnTo>
                  <a:pt x="144399" y="670687"/>
                </a:lnTo>
                <a:lnTo>
                  <a:pt x="143383" y="669036"/>
                </a:lnTo>
                <a:lnTo>
                  <a:pt x="142240" y="667512"/>
                </a:lnTo>
                <a:lnTo>
                  <a:pt x="141097" y="665861"/>
                </a:lnTo>
                <a:lnTo>
                  <a:pt x="139954" y="664337"/>
                </a:lnTo>
                <a:lnTo>
                  <a:pt x="138811" y="662686"/>
                </a:lnTo>
                <a:lnTo>
                  <a:pt x="137795" y="661162"/>
                </a:lnTo>
                <a:lnTo>
                  <a:pt x="136652" y="659511"/>
                </a:lnTo>
                <a:lnTo>
                  <a:pt x="135382" y="657860"/>
                </a:lnTo>
                <a:lnTo>
                  <a:pt x="134239" y="656336"/>
                </a:lnTo>
                <a:lnTo>
                  <a:pt x="133096" y="654685"/>
                </a:lnTo>
                <a:lnTo>
                  <a:pt x="131953" y="653161"/>
                </a:lnTo>
                <a:lnTo>
                  <a:pt x="130810" y="651510"/>
                </a:lnTo>
                <a:lnTo>
                  <a:pt x="129667" y="649986"/>
                </a:lnTo>
                <a:lnTo>
                  <a:pt x="128397" y="648335"/>
                </a:lnTo>
                <a:lnTo>
                  <a:pt x="127254" y="646684"/>
                </a:lnTo>
                <a:lnTo>
                  <a:pt x="126111" y="645160"/>
                </a:lnTo>
                <a:lnTo>
                  <a:pt x="124968" y="643509"/>
                </a:lnTo>
                <a:lnTo>
                  <a:pt x="123698" y="641985"/>
                </a:lnTo>
                <a:lnTo>
                  <a:pt x="122555" y="640334"/>
                </a:lnTo>
                <a:lnTo>
                  <a:pt x="121412" y="638810"/>
                </a:lnTo>
                <a:lnTo>
                  <a:pt x="120142" y="637159"/>
                </a:lnTo>
                <a:lnTo>
                  <a:pt x="118999" y="635508"/>
                </a:lnTo>
                <a:lnTo>
                  <a:pt x="117856" y="633984"/>
                </a:lnTo>
                <a:lnTo>
                  <a:pt x="116713" y="632333"/>
                </a:lnTo>
                <a:lnTo>
                  <a:pt x="115570" y="630809"/>
                </a:lnTo>
                <a:lnTo>
                  <a:pt x="114427" y="629158"/>
                </a:lnTo>
                <a:lnTo>
                  <a:pt x="113284" y="627634"/>
                </a:lnTo>
                <a:lnTo>
                  <a:pt x="112141" y="625983"/>
                </a:lnTo>
                <a:lnTo>
                  <a:pt x="110998" y="624332"/>
                </a:lnTo>
                <a:lnTo>
                  <a:pt x="109855" y="622808"/>
                </a:lnTo>
                <a:lnTo>
                  <a:pt x="108839" y="621157"/>
                </a:lnTo>
                <a:lnTo>
                  <a:pt x="107696" y="619633"/>
                </a:lnTo>
                <a:lnTo>
                  <a:pt x="106553" y="617982"/>
                </a:lnTo>
                <a:lnTo>
                  <a:pt x="105537" y="616458"/>
                </a:lnTo>
                <a:lnTo>
                  <a:pt x="104521" y="614807"/>
                </a:lnTo>
                <a:lnTo>
                  <a:pt x="103378" y="613156"/>
                </a:lnTo>
                <a:lnTo>
                  <a:pt x="102362" y="611632"/>
                </a:lnTo>
                <a:lnTo>
                  <a:pt x="101346" y="609981"/>
                </a:lnTo>
                <a:lnTo>
                  <a:pt x="100330" y="608457"/>
                </a:lnTo>
                <a:lnTo>
                  <a:pt x="99314" y="606806"/>
                </a:lnTo>
                <a:lnTo>
                  <a:pt x="98425" y="605282"/>
                </a:lnTo>
                <a:lnTo>
                  <a:pt x="97409" y="603631"/>
                </a:lnTo>
                <a:lnTo>
                  <a:pt x="96520" y="601980"/>
                </a:lnTo>
                <a:lnTo>
                  <a:pt x="95504" y="600456"/>
                </a:lnTo>
                <a:lnTo>
                  <a:pt x="94615" y="598805"/>
                </a:lnTo>
                <a:lnTo>
                  <a:pt x="93726" y="597281"/>
                </a:lnTo>
                <a:lnTo>
                  <a:pt x="92837" y="595630"/>
                </a:lnTo>
                <a:lnTo>
                  <a:pt x="91948" y="594106"/>
                </a:lnTo>
                <a:lnTo>
                  <a:pt x="91059" y="592455"/>
                </a:lnTo>
                <a:lnTo>
                  <a:pt x="90297" y="590804"/>
                </a:lnTo>
                <a:lnTo>
                  <a:pt x="89535" y="589280"/>
                </a:lnTo>
                <a:lnTo>
                  <a:pt x="88646" y="587629"/>
                </a:lnTo>
                <a:lnTo>
                  <a:pt x="87884" y="586105"/>
                </a:lnTo>
                <a:lnTo>
                  <a:pt x="87122" y="584454"/>
                </a:lnTo>
                <a:lnTo>
                  <a:pt x="86360" y="582930"/>
                </a:lnTo>
                <a:lnTo>
                  <a:pt x="85725" y="581279"/>
                </a:lnTo>
                <a:lnTo>
                  <a:pt x="84963" y="579628"/>
                </a:lnTo>
                <a:lnTo>
                  <a:pt x="84328" y="578104"/>
                </a:lnTo>
                <a:lnTo>
                  <a:pt x="83693" y="576453"/>
                </a:lnTo>
                <a:lnTo>
                  <a:pt x="83058" y="574929"/>
                </a:lnTo>
                <a:lnTo>
                  <a:pt x="82423" y="573278"/>
                </a:lnTo>
                <a:lnTo>
                  <a:pt x="79502" y="565277"/>
                </a:lnTo>
                <a:lnTo>
                  <a:pt x="78994" y="563753"/>
                </a:lnTo>
                <a:lnTo>
                  <a:pt x="78486" y="562102"/>
                </a:lnTo>
                <a:lnTo>
                  <a:pt x="77978" y="560451"/>
                </a:lnTo>
                <a:lnTo>
                  <a:pt x="77470" y="558927"/>
                </a:lnTo>
                <a:lnTo>
                  <a:pt x="76962" y="557276"/>
                </a:lnTo>
                <a:lnTo>
                  <a:pt x="76581" y="555752"/>
                </a:lnTo>
                <a:lnTo>
                  <a:pt x="76073" y="554101"/>
                </a:lnTo>
                <a:lnTo>
                  <a:pt x="75692" y="552577"/>
                </a:lnTo>
                <a:lnTo>
                  <a:pt x="75311" y="550926"/>
                </a:lnTo>
                <a:lnTo>
                  <a:pt x="74930" y="549275"/>
                </a:lnTo>
                <a:lnTo>
                  <a:pt x="74549" y="547751"/>
                </a:lnTo>
                <a:lnTo>
                  <a:pt x="74168" y="546100"/>
                </a:lnTo>
                <a:lnTo>
                  <a:pt x="73787" y="544576"/>
                </a:lnTo>
                <a:lnTo>
                  <a:pt x="73406" y="542925"/>
                </a:lnTo>
                <a:lnTo>
                  <a:pt x="73152" y="541401"/>
                </a:lnTo>
                <a:lnTo>
                  <a:pt x="72771" y="539750"/>
                </a:lnTo>
                <a:lnTo>
                  <a:pt x="72517" y="538099"/>
                </a:lnTo>
                <a:lnTo>
                  <a:pt x="72136" y="536575"/>
                </a:lnTo>
                <a:lnTo>
                  <a:pt x="71882" y="534924"/>
                </a:lnTo>
                <a:lnTo>
                  <a:pt x="71628" y="533400"/>
                </a:lnTo>
                <a:lnTo>
                  <a:pt x="71247" y="531749"/>
                </a:lnTo>
                <a:lnTo>
                  <a:pt x="70993" y="530225"/>
                </a:lnTo>
                <a:lnTo>
                  <a:pt x="70739" y="528574"/>
                </a:lnTo>
                <a:lnTo>
                  <a:pt x="70485" y="526922"/>
                </a:lnTo>
                <a:lnTo>
                  <a:pt x="70231" y="525399"/>
                </a:lnTo>
                <a:lnTo>
                  <a:pt x="69977" y="523747"/>
                </a:lnTo>
                <a:lnTo>
                  <a:pt x="69723" y="522224"/>
                </a:lnTo>
                <a:lnTo>
                  <a:pt x="69469" y="520572"/>
                </a:lnTo>
                <a:lnTo>
                  <a:pt x="69215" y="519049"/>
                </a:lnTo>
                <a:lnTo>
                  <a:pt x="69088" y="517397"/>
                </a:lnTo>
                <a:lnTo>
                  <a:pt x="68834" y="515747"/>
                </a:lnTo>
                <a:lnTo>
                  <a:pt x="68580" y="514222"/>
                </a:lnTo>
                <a:lnTo>
                  <a:pt x="68326" y="512572"/>
                </a:lnTo>
                <a:lnTo>
                  <a:pt x="68072" y="511047"/>
                </a:lnTo>
                <a:lnTo>
                  <a:pt x="67818" y="509397"/>
                </a:lnTo>
                <a:lnTo>
                  <a:pt x="67564" y="507872"/>
                </a:lnTo>
                <a:lnTo>
                  <a:pt x="67437" y="506222"/>
                </a:lnTo>
                <a:lnTo>
                  <a:pt x="67183" y="504571"/>
                </a:lnTo>
                <a:lnTo>
                  <a:pt x="66929" y="503047"/>
                </a:lnTo>
                <a:lnTo>
                  <a:pt x="66675" y="501396"/>
                </a:lnTo>
                <a:lnTo>
                  <a:pt x="66421" y="499872"/>
                </a:lnTo>
                <a:lnTo>
                  <a:pt x="66167" y="498221"/>
                </a:lnTo>
                <a:lnTo>
                  <a:pt x="65913" y="496697"/>
                </a:lnTo>
                <a:lnTo>
                  <a:pt x="65659" y="495046"/>
                </a:lnTo>
                <a:lnTo>
                  <a:pt x="65278" y="493395"/>
                </a:lnTo>
                <a:lnTo>
                  <a:pt x="65024" y="491871"/>
                </a:lnTo>
                <a:lnTo>
                  <a:pt x="64770" y="490220"/>
                </a:lnTo>
                <a:lnTo>
                  <a:pt x="64516" y="488696"/>
                </a:lnTo>
                <a:lnTo>
                  <a:pt x="64135" y="487045"/>
                </a:lnTo>
                <a:lnTo>
                  <a:pt x="63881" y="485521"/>
                </a:lnTo>
                <a:lnTo>
                  <a:pt x="63500" y="483870"/>
                </a:lnTo>
                <a:lnTo>
                  <a:pt x="63246" y="482219"/>
                </a:lnTo>
                <a:lnTo>
                  <a:pt x="62865" y="480695"/>
                </a:lnTo>
                <a:lnTo>
                  <a:pt x="62484" y="479044"/>
                </a:lnTo>
                <a:lnTo>
                  <a:pt x="62103" y="477520"/>
                </a:lnTo>
                <a:lnTo>
                  <a:pt x="61722" y="475869"/>
                </a:lnTo>
                <a:lnTo>
                  <a:pt x="61341" y="474345"/>
                </a:lnTo>
                <a:lnTo>
                  <a:pt x="60960" y="472694"/>
                </a:lnTo>
                <a:lnTo>
                  <a:pt x="60579" y="471043"/>
                </a:lnTo>
                <a:lnTo>
                  <a:pt x="60198" y="469519"/>
                </a:lnTo>
                <a:lnTo>
                  <a:pt x="59690" y="467868"/>
                </a:lnTo>
                <a:lnTo>
                  <a:pt x="59309" y="466344"/>
                </a:lnTo>
                <a:lnTo>
                  <a:pt x="58801" y="464693"/>
                </a:lnTo>
                <a:lnTo>
                  <a:pt x="58420" y="463169"/>
                </a:lnTo>
                <a:lnTo>
                  <a:pt x="57912" y="461518"/>
                </a:lnTo>
                <a:lnTo>
                  <a:pt x="57404" y="459867"/>
                </a:lnTo>
                <a:lnTo>
                  <a:pt x="56896" y="458343"/>
                </a:lnTo>
                <a:lnTo>
                  <a:pt x="56388" y="456692"/>
                </a:lnTo>
                <a:lnTo>
                  <a:pt x="55753" y="455168"/>
                </a:lnTo>
                <a:lnTo>
                  <a:pt x="55245" y="453517"/>
                </a:lnTo>
                <a:lnTo>
                  <a:pt x="54610" y="451866"/>
                </a:lnTo>
                <a:lnTo>
                  <a:pt x="54102" y="450342"/>
                </a:lnTo>
                <a:lnTo>
                  <a:pt x="53467" y="448691"/>
                </a:lnTo>
                <a:lnTo>
                  <a:pt x="52832" y="447167"/>
                </a:lnTo>
                <a:lnTo>
                  <a:pt x="52197" y="445516"/>
                </a:lnTo>
                <a:lnTo>
                  <a:pt x="51562" y="443992"/>
                </a:lnTo>
                <a:lnTo>
                  <a:pt x="50927" y="442341"/>
                </a:lnTo>
                <a:lnTo>
                  <a:pt x="50292" y="440690"/>
                </a:lnTo>
                <a:lnTo>
                  <a:pt x="49530" y="439166"/>
                </a:lnTo>
                <a:lnTo>
                  <a:pt x="48895" y="437515"/>
                </a:lnTo>
                <a:lnTo>
                  <a:pt x="48133" y="435991"/>
                </a:lnTo>
                <a:lnTo>
                  <a:pt x="47498" y="434340"/>
                </a:lnTo>
                <a:lnTo>
                  <a:pt x="46736" y="432816"/>
                </a:lnTo>
                <a:lnTo>
                  <a:pt x="45974" y="431165"/>
                </a:lnTo>
                <a:lnTo>
                  <a:pt x="45212" y="429514"/>
                </a:lnTo>
                <a:lnTo>
                  <a:pt x="44450" y="427990"/>
                </a:lnTo>
                <a:lnTo>
                  <a:pt x="43688" y="426339"/>
                </a:lnTo>
                <a:lnTo>
                  <a:pt x="42799" y="424815"/>
                </a:lnTo>
                <a:lnTo>
                  <a:pt x="42037" y="423164"/>
                </a:lnTo>
                <a:lnTo>
                  <a:pt x="41148" y="421640"/>
                </a:lnTo>
                <a:lnTo>
                  <a:pt x="40386" y="419989"/>
                </a:lnTo>
                <a:lnTo>
                  <a:pt x="39497" y="418338"/>
                </a:lnTo>
                <a:lnTo>
                  <a:pt x="38735" y="416814"/>
                </a:lnTo>
                <a:lnTo>
                  <a:pt x="37846" y="415163"/>
                </a:lnTo>
                <a:lnTo>
                  <a:pt x="36957" y="413639"/>
                </a:lnTo>
                <a:lnTo>
                  <a:pt x="36068" y="411988"/>
                </a:lnTo>
                <a:lnTo>
                  <a:pt x="35179" y="410464"/>
                </a:lnTo>
                <a:lnTo>
                  <a:pt x="34290" y="408813"/>
                </a:lnTo>
                <a:lnTo>
                  <a:pt x="33401" y="407162"/>
                </a:lnTo>
                <a:lnTo>
                  <a:pt x="32512" y="405638"/>
                </a:lnTo>
                <a:lnTo>
                  <a:pt x="31623" y="403987"/>
                </a:lnTo>
                <a:lnTo>
                  <a:pt x="30734" y="402463"/>
                </a:lnTo>
                <a:lnTo>
                  <a:pt x="29845" y="400812"/>
                </a:lnTo>
                <a:lnTo>
                  <a:pt x="28956" y="399288"/>
                </a:lnTo>
                <a:lnTo>
                  <a:pt x="28067" y="397637"/>
                </a:lnTo>
                <a:lnTo>
                  <a:pt x="27178" y="395986"/>
                </a:lnTo>
                <a:lnTo>
                  <a:pt x="26289" y="394462"/>
                </a:lnTo>
                <a:lnTo>
                  <a:pt x="25273" y="392811"/>
                </a:lnTo>
                <a:lnTo>
                  <a:pt x="24384" y="391287"/>
                </a:lnTo>
                <a:lnTo>
                  <a:pt x="23495" y="389636"/>
                </a:lnTo>
                <a:lnTo>
                  <a:pt x="22606" y="388112"/>
                </a:lnTo>
                <a:lnTo>
                  <a:pt x="21717" y="386461"/>
                </a:lnTo>
                <a:lnTo>
                  <a:pt x="20828" y="384809"/>
                </a:lnTo>
                <a:lnTo>
                  <a:pt x="20066" y="383286"/>
                </a:lnTo>
                <a:lnTo>
                  <a:pt x="19177" y="381634"/>
                </a:lnTo>
                <a:lnTo>
                  <a:pt x="18288" y="380111"/>
                </a:lnTo>
                <a:lnTo>
                  <a:pt x="17399" y="378459"/>
                </a:lnTo>
                <a:lnTo>
                  <a:pt x="16637" y="376936"/>
                </a:lnTo>
                <a:lnTo>
                  <a:pt x="15748" y="375284"/>
                </a:lnTo>
                <a:lnTo>
                  <a:pt x="14986" y="373634"/>
                </a:lnTo>
                <a:lnTo>
                  <a:pt x="14097" y="372109"/>
                </a:lnTo>
                <a:lnTo>
                  <a:pt x="13335" y="370459"/>
                </a:lnTo>
                <a:lnTo>
                  <a:pt x="12573" y="368934"/>
                </a:lnTo>
                <a:lnTo>
                  <a:pt x="11811" y="367284"/>
                </a:lnTo>
                <a:lnTo>
                  <a:pt x="11049" y="365759"/>
                </a:lnTo>
                <a:lnTo>
                  <a:pt x="10414" y="364109"/>
                </a:lnTo>
                <a:lnTo>
                  <a:pt x="9652" y="362458"/>
                </a:lnTo>
                <a:lnTo>
                  <a:pt x="9017" y="360934"/>
                </a:lnTo>
                <a:lnTo>
                  <a:pt x="8255" y="359283"/>
                </a:lnTo>
                <a:lnTo>
                  <a:pt x="7620" y="357759"/>
                </a:lnTo>
                <a:lnTo>
                  <a:pt x="6985" y="356108"/>
                </a:lnTo>
                <a:lnTo>
                  <a:pt x="6477" y="354584"/>
                </a:lnTo>
                <a:lnTo>
                  <a:pt x="5842" y="352933"/>
                </a:lnTo>
                <a:lnTo>
                  <a:pt x="5334" y="351281"/>
                </a:lnTo>
                <a:lnTo>
                  <a:pt x="4699" y="349758"/>
                </a:lnTo>
                <a:lnTo>
                  <a:pt x="4191" y="348106"/>
                </a:lnTo>
                <a:lnTo>
                  <a:pt x="3810" y="346583"/>
                </a:lnTo>
                <a:lnTo>
                  <a:pt x="3302" y="344931"/>
                </a:lnTo>
                <a:lnTo>
                  <a:pt x="2921" y="343281"/>
                </a:lnTo>
                <a:lnTo>
                  <a:pt x="2413" y="341756"/>
                </a:lnTo>
                <a:lnTo>
                  <a:pt x="2032" y="340106"/>
                </a:lnTo>
                <a:lnTo>
                  <a:pt x="1778" y="338581"/>
                </a:lnTo>
                <a:lnTo>
                  <a:pt x="1397" y="336931"/>
                </a:lnTo>
                <a:lnTo>
                  <a:pt x="1143" y="335406"/>
                </a:lnTo>
                <a:lnTo>
                  <a:pt x="889" y="333756"/>
                </a:lnTo>
                <a:lnTo>
                  <a:pt x="635" y="332105"/>
                </a:lnTo>
                <a:lnTo>
                  <a:pt x="508" y="330581"/>
                </a:lnTo>
                <a:lnTo>
                  <a:pt x="254" y="328930"/>
                </a:lnTo>
                <a:lnTo>
                  <a:pt x="127" y="327406"/>
                </a:lnTo>
                <a:lnTo>
                  <a:pt x="127" y="325755"/>
                </a:lnTo>
                <a:lnTo>
                  <a:pt x="0" y="324231"/>
                </a:lnTo>
                <a:lnTo>
                  <a:pt x="0" y="322580"/>
                </a:lnTo>
                <a:lnTo>
                  <a:pt x="0" y="320929"/>
                </a:lnTo>
                <a:lnTo>
                  <a:pt x="0" y="319405"/>
                </a:lnTo>
                <a:lnTo>
                  <a:pt x="127" y="317754"/>
                </a:lnTo>
                <a:lnTo>
                  <a:pt x="254" y="316230"/>
                </a:lnTo>
                <a:lnTo>
                  <a:pt x="381" y="314579"/>
                </a:lnTo>
                <a:lnTo>
                  <a:pt x="508" y="313055"/>
                </a:lnTo>
                <a:lnTo>
                  <a:pt x="2032" y="305054"/>
                </a:lnTo>
                <a:lnTo>
                  <a:pt x="2413" y="303403"/>
                </a:lnTo>
                <a:lnTo>
                  <a:pt x="2794" y="301879"/>
                </a:lnTo>
                <a:lnTo>
                  <a:pt x="3302" y="300228"/>
                </a:lnTo>
                <a:lnTo>
                  <a:pt x="3810" y="298577"/>
                </a:lnTo>
                <a:lnTo>
                  <a:pt x="4318" y="297053"/>
                </a:lnTo>
                <a:lnTo>
                  <a:pt x="4953" y="295402"/>
                </a:lnTo>
                <a:lnTo>
                  <a:pt x="5461" y="293878"/>
                </a:lnTo>
                <a:lnTo>
                  <a:pt x="6223" y="292227"/>
                </a:lnTo>
                <a:lnTo>
                  <a:pt x="6858" y="290703"/>
                </a:lnTo>
                <a:lnTo>
                  <a:pt x="7620" y="289052"/>
                </a:lnTo>
                <a:lnTo>
                  <a:pt x="8382" y="287401"/>
                </a:lnTo>
                <a:lnTo>
                  <a:pt x="9144" y="285877"/>
                </a:lnTo>
                <a:lnTo>
                  <a:pt x="9906" y="284226"/>
                </a:lnTo>
                <a:lnTo>
                  <a:pt x="10795" y="282702"/>
                </a:lnTo>
                <a:lnTo>
                  <a:pt x="11684" y="281051"/>
                </a:lnTo>
                <a:lnTo>
                  <a:pt x="12700" y="279527"/>
                </a:lnTo>
                <a:lnTo>
                  <a:pt x="17907" y="271526"/>
                </a:lnTo>
                <a:lnTo>
                  <a:pt x="19050" y="269875"/>
                </a:lnTo>
                <a:lnTo>
                  <a:pt x="20193" y="268351"/>
                </a:lnTo>
                <a:lnTo>
                  <a:pt x="21336" y="266700"/>
                </a:lnTo>
                <a:lnTo>
                  <a:pt x="22606" y="265048"/>
                </a:lnTo>
                <a:lnTo>
                  <a:pt x="23876" y="263525"/>
                </a:lnTo>
                <a:lnTo>
                  <a:pt x="25146" y="261873"/>
                </a:lnTo>
                <a:lnTo>
                  <a:pt x="26416" y="260350"/>
                </a:lnTo>
                <a:lnTo>
                  <a:pt x="27813" y="258698"/>
                </a:lnTo>
                <a:lnTo>
                  <a:pt x="29210" y="257175"/>
                </a:lnTo>
                <a:lnTo>
                  <a:pt x="30607" y="255523"/>
                </a:lnTo>
                <a:lnTo>
                  <a:pt x="32004" y="253873"/>
                </a:lnTo>
                <a:lnTo>
                  <a:pt x="33528" y="252348"/>
                </a:lnTo>
                <a:lnTo>
                  <a:pt x="34925" y="250698"/>
                </a:lnTo>
                <a:lnTo>
                  <a:pt x="36449" y="249173"/>
                </a:lnTo>
                <a:lnTo>
                  <a:pt x="37973" y="247523"/>
                </a:lnTo>
                <a:lnTo>
                  <a:pt x="39624" y="245998"/>
                </a:lnTo>
                <a:lnTo>
                  <a:pt x="41148" y="244348"/>
                </a:lnTo>
                <a:lnTo>
                  <a:pt x="42799" y="242697"/>
                </a:lnTo>
                <a:lnTo>
                  <a:pt x="44323" y="241173"/>
                </a:lnTo>
                <a:lnTo>
                  <a:pt x="45974" y="239522"/>
                </a:lnTo>
                <a:lnTo>
                  <a:pt x="47625" y="237998"/>
                </a:lnTo>
                <a:lnTo>
                  <a:pt x="49403" y="236347"/>
                </a:lnTo>
                <a:lnTo>
                  <a:pt x="51054" y="234695"/>
                </a:lnTo>
                <a:lnTo>
                  <a:pt x="52705" y="233172"/>
                </a:lnTo>
                <a:lnTo>
                  <a:pt x="54483" y="231520"/>
                </a:lnTo>
                <a:lnTo>
                  <a:pt x="56261" y="229997"/>
                </a:lnTo>
                <a:lnTo>
                  <a:pt x="57912" y="228345"/>
                </a:lnTo>
                <a:lnTo>
                  <a:pt x="59690" y="226822"/>
                </a:lnTo>
                <a:lnTo>
                  <a:pt x="61468" y="225170"/>
                </a:lnTo>
                <a:lnTo>
                  <a:pt x="63246" y="223520"/>
                </a:lnTo>
                <a:lnTo>
                  <a:pt x="65024" y="221995"/>
                </a:lnTo>
                <a:lnTo>
                  <a:pt x="66929" y="220345"/>
                </a:lnTo>
                <a:lnTo>
                  <a:pt x="68707" y="218820"/>
                </a:lnTo>
                <a:lnTo>
                  <a:pt x="70485" y="217170"/>
                </a:lnTo>
                <a:lnTo>
                  <a:pt x="72390" y="215645"/>
                </a:lnTo>
                <a:lnTo>
                  <a:pt x="74168" y="213995"/>
                </a:lnTo>
                <a:lnTo>
                  <a:pt x="76073" y="212344"/>
                </a:lnTo>
                <a:lnTo>
                  <a:pt x="77851" y="210820"/>
                </a:lnTo>
                <a:lnTo>
                  <a:pt x="79629" y="209169"/>
                </a:lnTo>
                <a:lnTo>
                  <a:pt x="81534" y="207645"/>
                </a:lnTo>
                <a:lnTo>
                  <a:pt x="83312" y="205994"/>
                </a:lnTo>
                <a:lnTo>
                  <a:pt x="85217" y="204470"/>
                </a:lnTo>
                <a:lnTo>
                  <a:pt x="86995" y="202819"/>
                </a:lnTo>
                <a:lnTo>
                  <a:pt x="88900" y="201168"/>
                </a:lnTo>
                <a:lnTo>
                  <a:pt x="90678" y="199644"/>
                </a:lnTo>
                <a:lnTo>
                  <a:pt x="92583" y="197993"/>
                </a:lnTo>
                <a:lnTo>
                  <a:pt x="94361" y="196469"/>
                </a:lnTo>
                <a:lnTo>
                  <a:pt x="96139" y="194818"/>
                </a:lnTo>
                <a:lnTo>
                  <a:pt x="97917" y="193294"/>
                </a:lnTo>
                <a:lnTo>
                  <a:pt x="99822" y="191643"/>
                </a:lnTo>
                <a:lnTo>
                  <a:pt x="101600" y="189992"/>
                </a:lnTo>
                <a:lnTo>
                  <a:pt x="103378" y="188468"/>
                </a:lnTo>
                <a:lnTo>
                  <a:pt x="105156" y="186817"/>
                </a:lnTo>
                <a:lnTo>
                  <a:pt x="106934" y="185293"/>
                </a:lnTo>
                <a:lnTo>
                  <a:pt x="108585" y="183642"/>
                </a:lnTo>
                <a:lnTo>
                  <a:pt x="110363" y="182118"/>
                </a:lnTo>
                <a:lnTo>
                  <a:pt x="112014" y="180467"/>
                </a:lnTo>
                <a:lnTo>
                  <a:pt x="113792" y="178815"/>
                </a:lnTo>
                <a:lnTo>
                  <a:pt x="115443" y="177292"/>
                </a:lnTo>
                <a:lnTo>
                  <a:pt x="117094" y="175640"/>
                </a:lnTo>
                <a:lnTo>
                  <a:pt x="118745" y="174117"/>
                </a:lnTo>
                <a:lnTo>
                  <a:pt x="120396" y="172465"/>
                </a:lnTo>
                <a:lnTo>
                  <a:pt x="122047" y="170942"/>
                </a:lnTo>
                <a:lnTo>
                  <a:pt x="123698" y="169290"/>
                </a:lnTo>
                <a:lnTo>
                  <a:pt x="125222" y="167640"/>
                </a:lnTo>
                <a:lnTo>
                  <a:pt x="126746" y="166115"/>
                </a:lnTo>
                <a:lnTo>
                  <a:pt x="128397" y="164465"/>
                </a:lnTo>
                <a:lnTo>
                  <a:pt x="129921" y="162940"/>
                </a:lnTo>
                <a:lnTo>
                  <a:pt x="131318" y="161290"/>
                </a:lnTo>
                <a:lnTo>
                  <a:pt x="132842" y="159765"/>
                </a:lnTo>
                <a:lnTo>
                  <a:pt x="134366" y="158115"/>
                </a:lnTo>
                <a:lnTo>
                  <a:pt x="135763" y="156464"/>
                </a:lnTo>
                <a:lnTo>
                  <a:pt x="137160" y="154940"/>
                </a:lnTo>
                <a:lnTo>
                  <a:pt x="138557" y="153289"/>
                </a:lnTo>
                <a:lnTo>
                  <a:pt x="145161" y="145287"/>
                </a:lnTo>
                <a:lnTo>
                  <a:pt x="146431" y="143764"/>
                </a:lnTo>
                <a:lnTo>
                  <a:pt x="147701" y="142112"/>
                </a:lnTo>
                <a:lnTo>
                  <a:pt x="148844" y="140589"/>
                </a:lnTo>
                <a:lnTo>
                  <a:pt x="150114" y="138937"/>
                </a:lnTo>
                <a:lnTo>
                  <a:pt x="151257" y="137287"/>
                </a:lnTo>
                <a:lnTo>
                  <a:pt x="152400" y="135762"/>
                </a:lnTo>
                <a:lnTo>
                  <a:pt x="153416" y="134112"/>
                </a:lnTo>
                <a:lnTo>
                  <a:pt x="154559" y="132587"/>
                </a:lnTo>
                <a:lnTo>
                  <a:pt x="155575" y="130937"/>
                </a:lnTo>
                <a:lnTo>
                  <a:pt x="156591" y="129412"/>
                </a:lnTo>
                <a:lnTo>
                  <a:pt x="157607" y="127762"/>
                </a:lnTo>
                <a:lnTo>
                  <a:pt x="158623" y="126111"/>
                </a:lnTo>
                <a:lnTo>
                  <a:pt x="159639" y="124587"/>
                </a:lnTo>
                <a:lnTo>
                  <a:pt x="160528" y="122936"/>
                </a:lnTo>
                <a:lnTo>
                  <a:pt x="161417" y="121412"/>
                </a:lnTo>
                <a:lnTo>
                  <a:pt x="162433" y="119761"/>
                </a:lnTo>
                <a:lnTo>
                  <a:pt x="163195" y="118237"/>
                </a:lnTo>
                <a:lnTo>
                  <a:pt x="164084" y="116586"/>
                </a:lnTo>
                <a:lnTo>
                  <a:pt x="164846" y="114934"/>
                </a:lnTo>
                <a:lnTo>
                  <a:pt x="165735" y="113411"/>
                </a:lnTo>
                <a:lnTo>
                  <a:pt x="166497" y="111759"/>
                </a:lnTo>
                <a:lnTo>
                  <a:pt x="167259" y="110236"/>
                </a:lnTo>
                <a:lnTo>
                  <a:pt x="168021" y="108584"/>
                </a:lnTo>
                <a:lnTo>
                  <a:pt x="168656" y="107061"/>
                </a:lnTo>
                <a:lnTo>
                  <a:pt x="169418" y="105409"/>
                </a:lnTo>
                <a:lnTo>
                  <a:pt x="170053" y="103759"/>
                </a:lnTo>
                <a:lnTo>
                  <a:pt x="170688" y="102234"/>
                </a:lnTo>
                <a:lnTo>
                  <a:pt x="171323" y="100584"/>
                </a:lnTo>
                <a:lnTo>
                  <a:pt x="171958" y="99059"/>
                </a:lnTo>
                <a:lnTo>
                  <a:pt x="172593" y="97409"/>
                </a:lnTo>
                <a:lnTo>
                  <a:pt x="173101" y="95884"/>
                </a:lnTo>
                <a:lnTo>
                  <a:pt x="173609" y="94234"/>
                </a:lnTo>
                <a:lnTo>
                  <a:pt x="174244" y="92582"/>
                </a:lnTo>
                <a:lnTo>
                  <a:pt x="174752" y="91059"/>
                </a:lnTo>
                <a:lnTo>
                  <a:pt x="175260" y="89407"/>
                </a:lnTo>
                <a:lnTo>
                  <a:pt x="175768" y="87884"/>
                </a:lnTo>
                <a:lnTo>
                  <a:pt x="176149" y="86232"/>
                </a:lnTo>
                <a:lnTo>
                  <a:pt x="176657" y="84709"/>
                </a:lnTo>
                <a:lnTo>
                  <a:pt x="177038" y="83057"/>
                </a:lnTo>
                <a:lnTo>
                  <a:pt x="177419" y="81406"/>
                </a:lnTo>
                <a:lnTo>
                  <a:pt x="177927" y="79882"/>
                </a:lnTo>
                <a:lnTo>
                  <a:pt x="178308" y="78231"/>
                </a:lnTo>
                <a:lnTo>
                  <a:pt x="178689" y="76707"/>
                </a:lnTo>
                <a:lnTo>
                  <a:pt x="178943" y="75056"/>
                </a:lnTo>
                <a:lnTo>
                  <a:pt x="179324" y="73532"/>
                </a:lnTo>
                <a:lnTo>
                  <a:pt x="179705" y="71881"/>
                </a:lnTo>
                <a:lnTo>
                  <a:pt x="179959" y="70231"/>
                </a:lnTo>
                <a:lnTo>
                  <a:pt x="180340" y="68706"/>
                </a:lnTo>
                <a:lnTo>
                  <a:pt x="180594" y="67056"/>
                </a:lnTo>
                <a:lnTo>
                  <a:pt x="180848" y="65531"/>
                </a:lnTo>
                <a:lnTo>
                  <a:pt x="181102" y="63881"/>
                </a:lnTo>
                <a:lnTo>
                  <a:pt x="181356" y="62356"/>
                </a:lnTo>
                <a:lnTo>
                  <a:pt x="181610" y="60706"/>
                </a:lnTo>
                <a:lnTo>
                  <a:pt x="181864" y="59054"/>
                </a:lnTo>
                <a:lnTo>
                  <a:pt x="182118" y="57531"/>
                </a:lnTo>
                <a:lnTo>
                  <a:pt x="182245" y="55879"/>
                </a:lnTo>
                <a:lnTo>
                  <a:pt x="182499" y="54356"/>
                </a:lnTo>
                <a:lnTo>
                  <a:pt x="182753" y="52704"/>
                </a:lnTo>
                <a:lnTo>
                  <a:pt x="182880" y="51181"/>
                </a:lnTo>
                <a:lnTo>
                  <a:pt x="183134" y="49529"/>
                </a:lnTo>
                <a:lnTo>
                  <a:pt x="183261" y="47879"/>
                </a:lnTo>
                <a:lnTo>
                  <a:pt x="183388" y="46354"/>
                </a:lnTo>
                <a:lnTo>
                  <a:pt x="183515" y="44704"/>
                </a:lnTo>
                <a:lnTo>
                  <a:pt x="183769" y="43179"/>
                </a:lnTo>
                <a:lnTo>
                  <a:pt x="183896" y="41529"/>
                </a:lnTo>
                <a:lnTo>
                  <a:pt x="184023" y="40004"/>
                </a:lnTo>
                <a:lnTo>
                  <a:pt x="184150" y="38354"/>
                </a:lnTo>
                <a:lnTo>
                  <a:pt x="184277" y="36703"/>
                </a:lnTo>
                <a:lnTo>
                  <a:pt x="184404" y="35179"/>
                </a:lnTo>
                <a:lnTo>
                  <a:pt x="184404" y="33528"/>
                </a:lnTo>
                <a:lnTo>
                  <a:pt x="184531" y="32004"/>
                </a:lnTo>
                <a:lnTo>
                  <a:pt x="184658" y="30353"/>
                </a:lnTo>
                <a:lnTo>
                  <a:pt x="184785" y="28701"/>
                </a:lnTo>
                <a:lnTo>
                  <a:pt x="184785" y="27178"/>
                </a:lnTo>
                <a:lnTo>
                  <a:pt x="184912" y="25526"/>
                </a:lnTo>
                <a:lnTo>
                  <a:pt x="185039" y="24003"/>
                </a:lnTo>
                <a:lnTo>
                  <a:pt x="185039" y="22351"/>
                </a:lnTo>
                <a:lnTo>
                  <a:pt x="185166" y="20828"/>
                </a:lnTo>
                <a:lnTo>
                  <a:pt x="185166" y="19176"/>
                </a:lnTo>
                <a:lnTo>
                  <a:pt x="185293" y="17526"/>
                </a:lnTo>
                <a:lnTo>
                  <a:pt x="185293" y="16001"/>
                </a:lnTo>
                <a:lnTo>
                  <a:pt x="185420" y="14351"/>
                </a:lnTo>
                <a:lnTo>
                  <a:pt x="185420" y="12826"/>
                </a:lnTo>
                <a:lnTo>
                  <a:pt x="185547" y="11176"/>
                </a:lnTo>
                <a:lnTo>
                  <a:pt x="185547" y="9651"/>
                </a:lnTo>
                <a:lnTo>
                  <a:pt x="185547" y="8001"/>
                </a:lnTo>
                <a:lnTo>
                  <a:pt x="185674" y="6350"/>
                </a:lnTo>
                <a:lnTo>
                  <a:pt x="185674" y="4826"/>
                </a:lnTo>
                <a:lnTo>
                  <a:pt x="185674" y="3175"/>
                </a:lnTo>
                <a:lnTo>
                  <a:pt x="185801" y="1650"/>
                </a:lnTo>
                <a:lnTo>
                  <a:pt x="185801" y="0"/>
                </a:lnTo>
                <a:lnTo>
                  <a:pt x="186690" y="0"/>
                </a:lnTo>
                <a:lnTo>
                  <a:pt x="186817" y="1650"/>
                </a:lnTo>
                <a:lnTo>
                  <a:pt x="186817" y="3175"/>
                </a:lnTo>
                <a:lnTo>
                  <a:pt x="186817" y="4826"/>
                </a:lnTo>
                <a:lnTo>
                  <a:pt x="186944" y="6350"/>
                </a:lnTo>
                <a:lnTo>
                  <a:pt x="186944" y="8001"/>
                </a:lnTo>
                <a:lnTo>
                  <a:pt x="186944" y="9651"/>
                </a:lnTo>
                <a:lnTo>
                  <a:pt x="187071" y="11176"/>
                </a:lnTo>
                <a:lnTo>
                  <a:pt x="187071" y="12826"/>
                </a:lnTo>
                <a:lnTo>
                  <a:pt x="187071" y="14351"/>
                </a:lnTo>
                <a:lnTo>
                  <a:pt x="187198" y="16001"/>
                </a:lnTo>
                <a:lnTo>
                  <a:pt x="187198" y="17526"/>
                </a:lnTo>
                <a:lnTo>
                  <a:pt x="187325" y="19176"/>
                </a:lnTo>
                <a:lnTo>
                  <a:pt x="187325" y="20828"/>
                </a:lnTo>
                <a:lnTo>
                  <a:pt x="187452" y="22351"/>
                </a:lnTo>
                <a:lnTo>
                  <a:pt x="187452" y="24003"/>
                </a:lnTo>
                <a:lnTo>
                  <a:pt x="187579" y="25526"/>
                </a:lnTo>
                <a:lnTo>
                  <a:pt x="187706" y="27178"/>
                </a:lnTo>
                <a:lnTo>
                  <a:pt x="187706" y="28701"/>
                </a:lnTo>
                <a:lnTo>
                  <a:pt x="187833" y="30353"/>
                </a:lnTo>
                <a:lnTo>
                  <a:pt x="187960" y="32004"/>
                </a:lnTo>
                <a:lnTo>
                  <a:pt x="188087" y="33528"/>
                </a:lnTo>
                <a:lnTo>
                  <a:pt x="188214" y="35179"/>
                </a:lnTo>
                <a:lnTo>
                  <a:pt x="188341" y="36703"/>
                </a:lnTo>
                <a:lnTo>
                  <a:pt x="188468" y="38354"/>
                </a:lnTo>
                <a:lnTo>
                  <a:pt x="188595" y="40004"/>
                </a:lnTo>
                <a:lnTo>
                  <a:pt x="188722" y="41529"/>
                </a:lnTo>
                <a:lnTo>
                  <a:pt x="188849" y="43179"/>
                </a:lnTo>
                <a:lnTo>
                  <a:pt x="188976" y="44704"/>
                </a:lnTo>
                <a:lnTo>
                  <a:pt x="189103" y="46354"/>
                </a:lnTo>
                <a:lnTo>
                  <a:pt x="189230" y="47879"/>
                </a:lnTo>
                <a:lnTo>
                  <a:pt x="189484" y="49529"/>
                </a:lnTo>
                <a:lnTo>
                  <a:pt x="189611" y="51181"/>
                </a:lnTo>
                <a:lnTo>
                  <a:pt x="189865" y="52704"/>
                </a:lnTo>
                <a:lnTo>
                  <a:pt x="189992" y="54356"/>
                </a:lnTo>
                <a:lnTo>
                  <a:pt x="190246" y="55879"/>
                </a:lnTo>
                <a:lnTo>
                  <a:pt x="190500" y="57531"/>
                </a:lnTo>
                <a:lnTo>
                  <a:pt x="190627" y="59054"/>
                </a:lnTo>
                <a:lnTo>
                  <a:pt x="190881" y="60706"/>
                </a:lnTo>
                <a:lnTo>
                  <a:pt x="191135" y="62356"/>
                </a:lnTo>
                <a:lnTo>
                  <a:pt x="191389" y="63881"/>
                </a:lnTo>
                <a:lnTo>
                  <a:pt x="191643" y="65531"/>
                </a:lnTo>
                <a:lnTo>
                  <a:pt x="191897" y="67056"/>
                </a:lnTo>
                <a:lnTo>
                  <a:pt x="192278" y="68706"/>
                </a:lnTo>
                <a:lnTo>
                  <a:pt x="192532" y="70231"/>
                </a:lnTo>
                <a:lnTo>
                  <a:pt x="192913" y="71881"/>
                </a:lnTo>
                <a:lnTo>
                  <a:pt x="193167" y="73532"/>
                </a:lnTo>
                <a:lnTo>
                  <a:pt x="193548" y="75056"/>
                </a:lnTo>
                <a:lnTo>
                  <a:pt x="193929" y="76707"/>
                </a:lnTo>
                <a:lnTo>
                  <a:pt x="194310" y="78231"/>
                </a:lnTo>
                <a:lnTo>
                  <a:pt x="194691" y="79882"/>
                </a:lnTo>
                <a:lnTo>
                  <a:pt x="195072" y="81406"/>
                </a:lnTo>
                <a:lnTo>
                  <a:pt x="195453" y="83057"/>
                </a:lnTo>
                <a:lnTo>
                  <a:pt x="195961" y="84709"/>
                </a:lnTo>
                <a:lnTo>
                  <a:pt x="196342" y="86232"/>
                </a:lnTo>
                <a:lnTo>
                  <a:pt x="196850" y="87884"/>
                </a:lnTo>
                <a:lnTo>
                  <a:pt x="197358" y="89407"/>
                </a:lnTo>
                <a:lnTo>
                  <a:pt x="197739" y="91059"/>
                </a:lnTo>
                <a:lnTo>
                  <a:pt x="198374" y="92582"/>
                </a:lnTo>
                <a:lnTo>
                  <a:pt x="198882" y="94234"/>
                </a:lnTo>
                <a:lnTo>
                  <a:pt x="199390" y="95884"/>
                </a:lnTo>
                <a:lnTo>
                  <a:pt x="200025" y="97409"/>
                </a:lnTo>
                <a:lnTo>
                  <a:pt x="200533" y="99059"/>
                </a:lnTo>
                <a:lnTo>
                  <a:pt x="201168" y="100584"/>
                </a:lnTo>
                <a:lnTo>
                  <a:pt x="201803" y="102234"/>
                </a:lnTo>
                <a:lnTo>
                  <a:pt x="202438" y="103759"/>
                </a:lnTo>
                <a:lnTo>
                  <a:pt x="203073" y="105409"/>
                </a:lnTo>
                <a:lnTo>
                  <a:pt x="203835" y="107061"/>
                </a:lnTo>
                <a:lnTo>
                  <a:pt x="204597" y="108584"/>
                </a:lnTo>
                <a:lnTo>
                  <a:pt x="205232" y="110236"/>
                </a:lnTo>
                <a:lnTo>
                  <a:pt x="205994" y="111759"/>
                </a:lnTo>
                <a:lnTo>
                  <a:pt x="206756" y="113411"/>
                </a:lnTo>
                <a:lnTo>
                  <a:pt x="207645" y="114934"/>
                </a:lnTo>
                <a:lnTo>
                  <a:pt x="208407" y="116586"/>
                </a:lnTo>
                <a:lnTo>
                  <a:pt x="209296" y="118237"/>
                </a:lnTo>
                <a:lnTo>
                  <a:pt x="210185" y="119761"/>
                </a:lnTo>
                <a:lnTo>
                  <a:pt x="211074" y="121412"/>
                </a:lnTo>
                <a:lnTo>
                  <a:pt x="211963" y="122936"/>
                </a:lnTo>
                <a:lnTo>
                  <a:pt x="212852" y="124587"/>
                </a:lnTo>
                <a:lnTo>
                  <a:pt x="213868" y="126111"/>
                </a:lnTo>
                <a:lnTo>
                  <a:pt x="214884" y="127762"/>
                </a:lnTo>
                <a:lnTo>
                  <a:pt x="215900" y="129412"/>
                </a:lnTo>
                <a:lnTo>
                  <a:pt x="216916" y="130937"/>
                </a:lnTo>
                <a:lnTo>
                  <a:pt x="217932" y="132587"/>
                </a:lnTo>
                <a:lnTo>
                  <a:pt x="219075" y="134112"/>
                </a:lnTo>
                <a:lnTo>
                  <a:pt x="220218" y="135762"/>
                </a:lnTo>
                <a:lnTo>
                  <a:pt x="221361" y="137287"/>
                </a:lnTo>
                <a:lnTo>
                  <a:pt x="222504" y="138937"/>
                </a:lnTo>
                <a:lnTo>
                  <a:pt x="223647" y="140589"/>
                </a:lnTo>
                <a:lnTo>
                  <a:pt x="224790" y="142112"/>
                </a:lnTo>
                <a:lnTo>
                  <a:pt x="226060" y="143764"/>
                </a:lnTo>
                <a:lnTo>
                  <a:pt x="227330" y="145287"/>
                </a:lnTo>
                <a:lnTo>
                  <a:pt x="228600" y="146939"/>
                </a:lnTo>
                <a:lnTo>
                  <a:pt x="229870" y="148590"/>
                </a:lnTo>
                <a:lnTo>
                  <a:pt x="231267" y="150114"/>
                </a:lnTo>
                <a:lnTo>
                  <a:pt x="232537" y="151765"/>
                </a:lnTo>
                <a:lnTo>
                  <a:pt x="233934" y="153289"/>
                </a:lnTo>
                <a:lnTo>
                  <a:pt x="235331" y="154940"/>
                </a:lnTo>
                <a:lnTo>
                  <a:pt x="236728" y="156464"/>
                </a:lnTo>
                <a:lnTo>
                  <a:pt x="238252" y="158115"/>
                </a:lnTo>
                <a:lnTo>
                  <a:pt x="239649" y="159765"/>
                </a:lnTo>
                <a:lnTo>
                  <a:pt x="241173" y="161290"/>
                </a:lnTo>
                <a:lnTo>
                  <a:pt x="242697" y="162940"/>
                </a:lnTo>
                <a:lnTo>
                  <a:pt x="244221" y="164465"/>
                </a:lnTo>
                <a:lnTo>
                  <a:pt x="245745" y="166115"/>
                </a:lnTo>
                <a:lnTo>
                  <a:pt x="247269" y="167640"/>
                </a:lnTo>
                <a:lnTo>
                  <a:pt x="248920" y="169290"/>
                </a:lnTo>
                <a:lnTo>
                  <a:pt x="250444" y="170942"/>
                </a:lnTo>
                <a:lnTo>
                  <a:pt x="252095" y="172465"/>
                </a:lnTo>
                <a:lnTo>
                  <a:pt x="253746" y="174117"/>
                </a:lnTo>
                <a:lnTo>
                  <a:pt x="255397" y="175640"/>
                </a:lnTo>
                <a:lnTo>
                  <a:pt x="257048" y="177292"/>
                </a:lnTo>
                <a:lnTo>
                  <a:pt x="258699" y="178815"/>
                </a:lnTo>
                <a:lnTo>
                  <a:pt x="260477" y="180467"/>
                </a:lnTo>
                <a:lnTo>
                  <a:pt x="262128" y="182118"/>
                </a:lnTo>
                <a:lnTo>
                  <a:pt x="263906" y="183642"/>
                </a:lnTo>
                <a:lnTo>
                  <a:pt x="265684" y="185293"/>
                </a:lnTo>
                <a:lnTo>
                  <a:pt x="267462" y="186817"/>
                </a:lnTo>
                <a:lnTo>
                  <a:pt x="269240" y="188468"/>
                </a:lnTo>
                <a:lnTo>
                  <a:pt x="271018" y="189992"/>
                </a:lnTo>
                <a:lnTo>
                  <a:pt x="272796" y="191643"/>
                </a:lnTo>
                <a:lnTo>
                  <a:pt x="274574" y="193294"/>
                </a:lnTo>
                <a:lnTo>
                  <a:pt x="276352" y="194818"/>
                </a:lnTo>
                <a:lnTo>
                  <a:pt x="278130" y="196469"/>
                </a:lnTo>
                <a:lnTo>
                  <a:pt x="280035" y="197993"/>
                </a:lnTo>
                <a:lnTo>
                  <a:pt x="281813" y="199644"/>
                </a:lnTo>
                <a:lnTo>
                  <a:pt x="283591" y="201168"/>
                </a:lnTo>
                <a:lnTo>
                  <a:pt x="285496" y="202819"/>
                </a:lnTo>
                <a:lnTo>
                  <a:pt x="287274" y="204470"/>
                </a:lnTo>
                <a:lnTo>
                  <a:pt x="289179" y="205994"/>
                </a:lnTo>
                <a:lnTo>
                  <a:pt x="290957" y="207645"/>
                </a:lnTo>
                <a:lnTo>
                  <a:pt x="292862" y="209169"/>
                </a:lnTo>
                <a:lnTo>
                  <a:pt x="294640" y="210820"/>
                </a:lnTo>
                <a:lnTo>
                  <a:pt x="296545" y="212344"/>
                </a:lnTo>
                <a:lnTo>
                  <a:pt x="298323" y="213995"/>
                </a:lnTo>
                <a:lnTo>
                  <a:pt x="300228" y="215645"/>
                </a:lnTo>
                <a:lnTo>
                  <a:pt x="302006" y="217170"/>
                </a:lnTo>
                <a:lnTo>
                  <a:pt x="303784" y="218820"/>
                </a:lnTo>
                <a:lnTo>
                  <a:pt x="305689" y="220345"/>
                </a:lnTo>
                <a:lnTo>
                  <a:pt x="307467" y="221995"/>
                </a:lnTo>
                <a:lnTo>
                  <a:pt x="309245" y="223520"/>
                </a:lnTo>
                <a:lnTo>
                  <a:pt x="311023" y="225170"/>
                </a:lnTo>
                <a:lnTo>
                  <a:pt x="312801" y="226822"/>
                </a:lnTo>
                <a:lnTo>
                  <a:pt x="314579" y="228345"/>
                </a:lnTo>
                <a:lnTo>
                  <a:pt x="316357" y="229997"/>
                </a:lnTo>
                <a:lnTo>
                  <a:pt x="318008" y="231520"/>
                </a:lnTo>
                <a:lnTo>
                  <a:pt x="319786" y="233172"/>
                </a:lnTo>
                <a:lnTo>
                  <a:pt x="321437" y="234695"/>
                </a:lnTo>
                <a:lnTo>
                  <a:pt x="323215" y="236347"/>
                </a:lnTo>
                <a:lnTo>
                  <a:pt x="324866" y="237998"/>
                </a:lnTo>
                <a:lnTo>
                  <a:pt x="326517" y="239522"/>
                </a:lnTo>
                <a:lnTo>
                  <a:pt x="328168" y="241173"/>
                </a:lnTo>
                <a:lnTo>
                  <a:pt x="329819" y="242697"/>
                </a:lnTo>
                <a:lnTo>
                  <a:pt x="331343" y="244348"/>
                </a:lnTo>
                <a:lnTo>
                  <a:pt x="332994" y="245998"/>
                </a:lnTo>
                <a:lnTo>
                  <a:pt x="334518" y="247523"/>
                </a:lnTo>
                <a:lnTo>
                  <a:pt x="336042" y="249173"/>
                </a:lnTo>
                <a:lnTo>
                  <a:pt x="337566" y="250698"/>
                </a:lnTo>
                <a:lnTo>
                  <a:pt x="338963" y="252348"/>
                </a:lnTo>
                <a:lnTo>
                  <a:pt x="340487" y="253873"/>
                </a:lnTo>
                <a:lnTo>
                  <a:pt x="341884" y="255523"/>
                </a:lnTo>
                <a:lnTo>
                  <a:pt x="343281" y="257175"/>
                </a:lnTo>
                <a:lnTo>
                  <a:pt x="344678" y="258698"/>
                </a:lnTo>
                <a:lnTo>
                  <a:pt x="346075" y="260350"/>
                </a:lnTo>
                <a:lnTo>
                  <a:pt x="347345" y="261873"/>
                </a:lnTo>
                <a:lnTo>
                  <a:pt x="348615" y="263525"/>
                </a:lnTo>
                <a:lnTo>
                  <a:pt x="349885" y="265048"/>
                </a:lnTo>
                <a:lnTo>
                  <a:pt x="351155" y="266700"/>
                </a:lnTo>
                <a:lnTo>
                  <a:pt x="352298" y="268351"/>
                </a:lnTo>
                <a:lnTo>
                  <a:pt x="353568" y="269875"/>
                </a:lnTo>
                <a:lnTo>
                  <a:pt x="354711" y="271526"/>
                </a:lnTo>
                <a:lnTo>
                  <a:pt x="355727" y="273050"/>
                </a:lnTo>
                <a:lnTo>
                  <a:pt x="356870" y="274701"/>
                </a:lnTo>
                <a:lnTo>
                  <a:pt x="357886" y="276225"/>
                </a:lnTo>
                <a:lnTo>
                  <a:pt x="358902" y="277876"/>
                </a:lnTo>
                <a:lnTo>
                  <a:pt x="359791" y="279527"/>
                </a:lnTo>
                <a:lnTo>
                  <a:pt x="360807" y="281051"/>
                </a:lnTo>
                <a:lnTo>
                  <a:pt x="361696" y="282702"/>
                </a:lnTo>
                <a:lnTo>
                  <a:pt x="362585" y="284226"/>
                </a:lnTo>
                <a:lnTo>
                  <a:pt x="363347" y="285877"/>
                </a:lnTo>
                <a:lnTo>
                  <a:pt x="364236" y="287401"/>
                </a:lnTo>
                <a:lnTo>
                  <a:pt x="364998" y="289052"/>
                </a:lnTo>
                <a:lnTo>
                  <a:pt x="365633" y="290703"/>
                </a:lnTo>
                <a:lnTo>
                  <a:pt x="366395" y="292227"/>
                </a:lnTo>
                <a:lnTo>
                  <a:pt x="367030" y="293878"/>
                </a:lnTo>
                <a:lnTo>
                  <a:pt x="367665" y="295402"/>
                </a:lnTo>
                <a:lnTo>
                  <a:pt x="368173" y="297053"/>
                </a:lnTo>
                <a:lnTo>
                  <a:pt x="368808" y="298577"/>
                </a:lnTo>
                <a:lnTo>
                  <a:pt x="369316" y="300228"/>
                </a:lnTo>
                <a:lnTo>
                  <a:pt x="369697" y="301879"/>
                </a:lnTo>
                <a:lnTo>
                  <a:pt x="370205" y="303403"/>
                </a:lnTo>
                <a:lnTo>
                  <a:pt x="370586" y="305054"/>
                </a:lnTo>
                <a:lnTo>
                  <a:pt x="370967" y="306578"/>
                </a:lnTo>
                <a:lnTo>
                  <a:pt x="371221" y="308229"/>
                </a:lnTo>
                <a:lnTo>
                  <a:pt x="371475" y="309753"/>
                </a:lnTo>
                <a:lnTo>
                  <a:pt x="371729" y="311404"/>
                </a:lnTo>
                <a:lnTo>
                  <a:pt x="371983" y="313055"/>
                </a:lnTo>
                <a:lnTo>
                  <a:pt x="372110" y="314579"/>
                </a:lnTo>
                <a:lnTo>
                  <a:pt x="372364" y="316230"/>
                </a:lnTo>
                <a:lnTo>
                  <a:pt x="372364" y="317754"/>
                </a:lnTo>
                <a:lnTo>
                  <a:pt x="372491" y="319405"/>
                </a:lnTo>
                <a:lnTo>
                  <a:pt x="372491" y="320929"/>
                </a:lnTo>
                <a:lnTo>
                  <a:pt x="372491" y="322580"/>
                </a:lnTo>
                <a:lnTo>
                  <a:pt x="372491" y="324231"/>
                </a:lnTo>
                <a:lnTo>
                  <a:pt x="372491" y="325755"/>
                </a:lnTo>
                <a:lnTo>
                  <a:pt x="372364" y="327406"/>
                </a:lnTo>
                <a:lnTo>
                  <a:pt x="372237" y="328930"/>
                </a:lnTo>
                <a:lnTo>
                  <a:pt x="372110" y="330581"/>
                </a:lnTo>
                <a:lnTo>
                  <a:pt x="371856" y="332105"/>
                </a:lnTo>
                <a:lnTo>
                  <a:pt x="371602" y="333756"/>
                </a:lnTo>
                <a:lnTo>
                  <a:pt x="371348" y="335406"/>
                </a:lnTo>
                <a:lnTo>
                  <a:pt x="371094" y="336931"/>
                </a:lnTo>
                <a:lnTo>
                  <a:pt x="370840" y="338581"/>
                </a:lnTo>
                <a:lnTo>
                  <a:pt x="370459" y="340106"/>
                </a:lnTo>
                <a:lnTo>
                  <a:pt x="370078" y="341756"/>
                </a:lnTo>
                <a:lnTo>
                  <a:pt x="369697" y="343281"/>
                </a:lnTo>
                <a:lnTo>
                  <a:pt x="369189" y="344931"/>
                </a:lnTo>
                <a:lnTo>
                  <a:pt x="368808" y="346583"/>
                </a:lnTo>
                <a:lnTo>
                  <a:pt x="368300" y="348106"/>
                </a:lnTo>
                <a:lnTo>
                  <a:pt x="367792" y="349758"/>
                </a:lnTo>
                <a:lnTo>
                  <a:pt x="367284" y="351281"/>
                </a:lnTo>
                <a:lnTo>
                  <a:pt x="366649" y="352933"/>
                </a:lnTo>
                <a:lnTo>
                  <a:pt x="366141" y="354584"/>
                </a:lnTo>
                <a:lnTo>
                  <a:pt x="365506" y="356108"/>
                </a:lnTo>
                <a:lnTo>
                  <a:pt x="364871" y="357759"/>
                </a:lnTo>
                <a:lnTo>
                  <a:pt x="364236" y="359283"/>
                </a:lnTo>
                <a:lnTo>
                  <a:pt x="363601" y="360934"/>
                </a:lnTo>
                <a:lnTo>
                  <a:pt x="362839" y="362458"/>
                </a:lnTo>
                <a:lnTo>
                  <a:pt x="362204" y="364109"/>
                </a:lnTo>
                <a:lnTo>
                  <a:pt x="361442" y="365759"/>
                </a:lnTo>
                <a:lnTo>
                  <a:pt x="360680" y="367284"/>
                </a:lnTo>
                <a:lnTo>
                  <a:pt x="359918" y="368934"/>
                </a:lnTo>
                <a:lnTo>
                  <a:pt x="359156" y="370459"/>
                </a:lnTo>
                <a:lnTo>
                  <a:pt x="358394" y="372109"/>
                </a:lnTo>
                <a:lnTo>
                  <a:pt x="357505" y="373634"/>
                </a:lnTo>
                <a:lnTo>
                  <a:pt x="356743" y="375284"/>
                </a:lnTo>
                <a:lnTo>
                  <a:pt x="355981" y="376936"/>
                </a:lnTo>
                <a:lnTo>
                  <a:pt x="355092" y="378459"/>
                </a:lnTo>
                <a:lnTo>
                  <a:pt x="354203" y="380111"/>
                </a:lnTo>
                <a:lnTo>
                  <a:pt x="353441" y="381634"/>
                </a:lnTo>
                <a:lnTo>
                  <a:pt x="352552" y="383286"/>
                </a:lnTo>
                <a:lnTo>
                  <a:pt x="351663" y="384809"/>
                </a:lnTo>
                <a:lnTo>
                  <a:pt x="350774" y="386461"/>
                </a:lnTo>
                <a:lnTo>
                  <a:pt x="349885" y="388112"/>
                </a:lnTo>
                <a:lnTo>
                  <a:pt x="348996" y="389636"/>
                </a:lnTo>
                <a:lnTo>
                  <a:pt x="348107" y="391287"/>
                </a:lnTo>
                <a:lnTo>
                  <a:pt x="347218" y="392811"/>
                </a:lnTo>
                <a:lnTo>
                  <a:pt x="346329" y="394462"/>
                </a:lnTo>
                <a:lnTo>
                  <a:pt x="345440" y="395986"/>
                </a:lnTo>
                <a:lnTo>
                  <a:pt x="344424" y="397637"/>
                </a:lnTo>
                <a:lnTo>
                  <a:pt x="343535" y="399288"/>
                </a:lnTo>
                <a:lnTo>
                  <a:pt x="342646" y="400812"/>
                </a:lnTo>
                <a:lnTo>
                  <a:pt x="341757" y="402463"/>
                </a:lnTo>
                <a:lnTo>
                  <a:pt x="340868" y="403987"/>
                </a:lnTo>
                <a:lnTo>
                  <a:pt x="339979" y="405638"/>
                </a:lnTo>
                <a:lnTo>
                  <a:pt x="339090" y="407162"/>
                </a:lnTo>
                <a:lnTo>
                  <a:pt x="338201" y="408813"/>
                </a:lnTo>
                <a:lnTo>
                  <a:pt x="337312" y="410464"/>
                </a:lnTo>
                <a:lnTo>
                  <a:pt x="336423" y="411988"/>
                </a:lnTo>
                <a:lnTo>
                  <a:pt x="335534" y="413639"/>
                </a:lnTo>
                <a:lnTo>
                  <a:pt x="334645" y="415163"/>
                </a:lnTo>
                <a:lnTo>
                  <a:pt x="333883" y="416814"/>
                </a:lnTo>
                <a:lnTo>
                  <a:pt x="332994" y="418338"/>
                </a:lnTo>
                <a:lnTo>
                  <a:pt x="332105" y="419989"/>
                </a:lnTo>
                <a:lnTo>
                  <a:pt x="331343" y="421640"/>
                </a:lnTo>
                <a:lnTo>
                  <a:pt x="330454" y="423164"/>
                </a:lnTo>
                <a:lnTo>
                  <a:pt x="329692" y="424815"/>
                </a:lnTo>
                <a:lnTo>
                  <a:pt x="328930" y="426339"/>
                </a:lnTo>
                <a:lnTo>
                  <a:pt x="328168" y="427990"/>
                </a:lnTo>
                <a:lnTo>
                  <a:pt x="327279" y="429514"/>
                </a:lnTo>
                <a:lnTo>
                  <a:pt x="326517" y="431165"/>
                </a:lnTo>
                <a:lnTo>
                  <a:pt x="325882" y="432816"/>
                </a:lnTo>
                <a:lnTo>
                  <a:pt x="325120" y="434340"/>
                </a:lnTo>
                <a:lnTo>
                  <a:pt x="324358" y="435991"/>
                </a:lnTo>
                <a:lnTo>
                  <a:pt x="323596" y="437515"/>
                </a:lnTo>
                <a:lnTo>
                  <a:pt x="322961" y="439166"/>
                </a:lnTo>
                <a:lnTo>
                  <a:pt x="322199" y="440690"/>
                </a:lnTo>
                <a:lnTo>
                  <a:pt x="321564" y="442341"/>
                </a:lnTo>
                <a:lnTo>
                  <a:pt x="320929" y="443992"/>
                </a:lnTo>
                <a:lnTo>
                  <a:pt x="320294" y="445516"/>
                </a:lnTo>
                <a:lnTo>
                  <a:pt x="319659" y="447167"/>
                </a:lnTo>
                <a:lnTo>
                  <a:pt x="319024" y="448691"/>
                </a:lnTo>
                <a:lnTo>
                  <a:pt x="318389" y="450342"/>
                </a:lnTo>
                <a:lnTo>
                  <a:pt x="317881" y="451866"/>
                </a:lnTo>
                <a:lnTo>
                  <a:pt x="317246" y="453517"/>
                </a:lnTo>
                <a:lnTo>
                  <a:pt x="316738" y="455168"/>
                </a:lnTo>
                <a:lnTo>
                  <a:pt x="316230" y="456692"/>
                </a:lnTo>
                <a:lnTo>
                  <a:pt x="315595" y="458343"/>
                </a:lnTo>
                <a:lnTo>
                  <a:pt x="315087" y="459867"/>
                </a:lnTo>
                <a:lnTo>
                  <a:pt x="314579" y="461518"/>
                </a:lnTo>
                <a:lnTo>
                  <a:pt x="314198" y="463169"/>
                </a:lnTo>
                <a:lnTo>
                  <a:pt x="313690" y="464693"/>
                </a:lnTo>
                <a:lnTo>
                  <a:pt x="313182" y="466344"/>
                </a:lnTo>
                <a:lnTo>
                  <a:pt x="312801" y="467868"/>
                </a:lnTo>
                <a:lnTo>
                  <a:pt x="312293" y="469519"/>
                </a:lnTo>
                <a:lnTo>
                  <a:pt x="311912" y="471043"/>
                </a:lnTo>
                <a:lnTo>
                  <a:pt x="311531" y="472694"/>
                </a:lnTo>
                <a:lnTo>
                  <a:pt x="311150" y="474345"/>
                </a:lnTo>
                <a:lnTo>
                  <a:pt x="310769" y="475869"/>
                </a:lnTo>
                <a:lnTo>
                  <a:pt x="310388" y="477520"/>
                </a:lnTo>
                <a:lnTo>
                  <a:pt x="310007" y="479044"/>
                </a:lnTo>
                <a:lnTo>
                  <a:pt x="309626" y="480695"/>
                </a:lnTo>
                <a:lnTo>
                  <a:pt x="309372" y="482219"/>
                </a:lnTo>
                <a:lnTo>
                  <a:pt x="308991" y="483870"/>
                </a:lnTo>
                <a:lnTo>
                  <a:pt x="308610" y="485521"/>
                </a:lnTo>
                <a:lnTo>
                  <a:pt x="308356" y="487045"/>
                </a:lnTo>
                <a:lnTo>
                  <a:pt x="308102" y="488696"/>
                </a:lnTo>
                <a:lnTo>
                  <a:pt x="307721" y="490220"/>
                </a:lnTo>
                <a:lnTo>
                  <a:pt x="307467" y="491871"/>
                </a:lnTo>
                <a:lnTo>
                  <a:pt x="307213" y="493395"/>
                </a:lnTo>
                <a:lnTo>
                  <a:pt x="306959" y="495046"/>
                </a:lnTo>
                <a:lnTo>
                  <a:pt x="306705" y="496697"/>
                </a:lnTo>
                <a:lnTo>
                  <a:pt x="306451" y="498221"/>
                </a:lnTo>
                <a:lnTo>
                  <a:pt x="306070" y="499872"/>
                </a:lnTo>
                <a:lnTo>
                  <a:pt x="305943" y="501396"/>
                </a:lnTo>
                <a:lnTo>
                  <a:pt x="305689" y="503047"/>
                </a:lnTo>
                <a:lnTo>
                  <a:pt x="305435" y="504571"/>
                </a:lnTo>
                <a:lnTo>
                  <a:pt x="305181" y="506222"/>
                </a:lnTo>
                <a:lnTo>
                  <a:pt x="304927" y="507872"/>
                </a:lnTo>
                <a:lnTo>
                  <a:pt x="304673" y="509397"/>
                </a:lnTo>
                <a:lnTo>
                  <a:pt x="304419" y="511047"/>
                </a:lnTo>
                <a:lnTo>
                  <a:pt x="304165" y="512572"/>
                </a:lnTo>
                <a:lnTo>
                  <a:pt x="303911" y="514222"/>
                </a:lnTo>
                <a:lnTo>
                  <a:pt x="303784" y="515747"/>
                </a:lnTo>
                <a:lnTo>
                  <a:pt x="303530" y="517397"/>
                </a:lnTo>
                <a:lnTo>
                  <a:pt x="303276" y="519049"/>
                </a:lnTo>
                <a:lnTo>
                  <a:pt x="303022" y="520572"/>
                </a:lnTo>
                <a:lnTo>
                  <a:pt x="302768" y="522224"/>
                </a:lnTo>
                <a:lnTo>
                  <a:pt x="302514" y="523747"/>
                </a:lnTo>
                <a:lnTo>
                  <a:pt x="302260" y="525399"/>
                </a:lnTo>
                <a:lnTo>
                  <a:pt x="302006" y="526922"/>
                </a:lnTo>
                <a:lnTo>
                  <a:pt x="301752" y="528574"/>
                </a:lnTo>
                <a:lnTo>
                  <a:pt x="301498" y="530225"/>
                </a:lnTo>
                <a:lnTo>
                  <a:pt x="301244" y="531749"/>
                </a:lnTo>
                <a:lnTo>
                  <a:pt x="300990" y="533400"/>
                </a:lnTo>
                <a:lnTo>
                  <a:pt x="300609" y="534924"/>
                </a:lnTo>
                <a:lnTo>
                  <a:pt x="300355" y="536575"/>
                </a:lnTo>
                <a:lnTo>
                  <a:pt x="300101" y="538099"/>
                </a:lnTo>
                <a:lnTo>
                  <a:pt x="299720" y="539750"/>
                </a:lnTo>
                <a:lnTo>
                  <a:pt x="299466" y="541401"/>
                </a:lnTo>
                <a:lnTo>
                  <a:pt x="299085" y="542925"/>
                </a:lnTo>
                <a:lnTo>
                  <a:pt x="298704" y="544576"/>
                </a:lnTo>
                <a:lnTo>
                  <a:pt x="298323" y="546100"/>
                </a:lnTo>
                <a:lnTo>
                  <a:pt x="297942" y="547751"/>
                </a:lnTo>
                <a:lnTo>
                  <a:pt x="297688" y="549275"/>
                </a:lnTo>
                <a:lnTo>
                  <a:pt x="297180" y="550926"/>
                </a:lnTo>
                <a:lnTo>
                  <a:pt x="296799" y="552577"/>
                </a:lnTo>
                <a:lnTo>
                  <a:pt x="296418" y="554101"/>
                </a:lnTo>
                <a:lnTo>
                  <a:pt x="295910" y="555752"/>
                </a:lnTo>
                <a:lnTo>
                  <a:pt x="295529" y="557276"/>
                </a:lnTo>
                <a:lnTo>
                  <a:pt x="295021" y="558927"/>
                </a:lnTo>
                <a:lnTo>
                  <a:pt x="294640" y="560451"/>
                </a:lnTo>
                <a:lnTo>
                  <a:pt x="294132" y="562102"/>
                </a:lnTo>
                <a:lnTo>
                  <a:pt x="293624" y="563753"/>
                </a:lnTo>
                <a:lnTo>
                  <a:pt x="292989" y="565277"/>
                </a:lnTo>
                <a:lnTo>
                  <a:pt x="292481" y="566928"/>
                </a:lnTo>
                <a:lnTo>
                  <a:pt x="291973" y="568452"/>
                </a:lnTo>
                <a:lnTo>
                  <a:pt x="291338" y="570103"/>
                </a:lnTo>
                <a:lnTo>
                  <a:pt x="290830" y="571754"/>
                </a:lnTo>
                <a:lnTo>
                  <a:pt x="290195" y="573278"/>
                </a:lnTo>
                <a:lnTo>
                  <a:pt x="289560" y="574929"/>
                </a:lnTo>
                <a:lnTo>
                  <a:pt x="288925" y="576453"/>
                </a:lnTo>
                <a:lnTo>
                  <a:pt x="288163" y="578104"/>
                </a:lnTo>
                <a:lnTo>
                  <a:pt x="287528" y="579628"/>
                </a:lnTo>
                <a:lnTo>
                  <a:pt x="286766" y="581279"/>
                </a:lnTo>
                <a:lnTo>
                  <a:pt x="286131" y="582930"/>
                </a:lnTo>
                <a:lnTo>
                  <a:pt x="285369" y="584454"/>
                </a:lnTo>
                <a:lnTo>
                  <a:pt x="284607" y="586105"/>
                </a:lnTo>
                <a:lnTo>
                  <a:pt x="283845" y="587629"/>
                </a:lnTo>
                <a:lnTo>
                  <a:pt x="283083" y="589280"/>
                </a:lnTo>
                <a:lnTo>
                  <a:pt x="282194" y="590804"/>
                </a:lnTo>
                <a:lnTo>
                  <a:pt x="281432" y="592455"/>
                </a:lnTo>
                <a:lnTo>
                  <a:pt x="280543" y="594106"/>
                </a:lnTo>
                <a:lnTo>
                  <a:pt x="279654" y="595630"/>
                </a:lnTo>
                <a:lnTo>
                  <a:pt x="278765" y="597281"/>
                </a:lnTo>
                <a:lnTo>
                  <a:pt x="277876" y="598805"/>
                </a:lnTo>
                <a:lnTo>
                  <a:pt x="276987" y="600456"/>
                </a:lnTo>
                <a:lnTo>
                  <a:pt x="276098" y="601980"/>
                </a:lnTo>
                <a:lnTo>
                  <a:pt x="275082" y="603631"/>
                </a:lnTo>
                <a:lnTo>
                  <a:pt x="274193" y="605282"/>
                </a:lnTo>
                <a:lnTo>
                  <a:pt x="273177" y="606806"/>
                </a:lnTo>
                <a:lnTo>
                  <a:pt x="272161" y="608457"/>
                </a:lnTo>
                <a:lnTo>
                  <a:pt x="271145" y="609981"/>
                </a:lnTo>
                <a:lnTo>
                  <a:pt x="270129" y="611632"/>
                </a:lnTo>
                <a:lnTo>
                  <a:pt x="269113" y="613156"/>
                </a:lnTo>
                <a:lnTo>
                  <a:pt x="268097" y="614807"/>
                </a:lnTo>
                <a:lnTo>
                  <a:pt x="266954" y="616458"/>
                </a:lnTo>
                <a:lnTo>
                  <a:pt x="265938" y="617982"/>
                </a:lnTo>
                <a:lnTo>
                  <a:pt x="264795" y="619633"/>
                </a:lnTo>
                <a:lnTo>
                  <a:pt x="263779" y="621157"/>
                </a:lnTo>
                <a:lnTo>
                  <a:pt x="262636" y="622808"/>
                </a:lnTo>
                <a:lnTo>
                  <a:pt x="261493" y="624332"/>
                </a:lnTo>
                <a:lnTo>
                  <a:pt x="260350" y="625983"/>
                </a:lnTo>
                <a:lnTo>
                  <a:pt x="259207" y="627634"/>
                </a:lnTo>
                <a:lnTo>
                  <a:pt x="258064" y="629158"/>
                </a:lnTo>
                <a:lnTo>
                  <a:pt x="256921" y="630809"/>
                </a:lnTo>
                <a:lnTo>
                  <a:pt x="255778" y="632333"/>
                </a:lnTo>
                <a:lnTo>
                  <a:pt x="254635" y="633984"/>
                </a:lnTo>
                <a:lnTo>
                  <a:pt x="253492" y="635508"/>
                </a:lnTo>
                <a:lnTo>
                  <a:pt x="252349" y="637159"/>
                </a:lnTo>
                <a:lnTo>
                  <a:pt x="251206" y="638810"/>
                </a:lnTo>
                <a:lnTo>
                  <a:pt x="249936" y="640334"/>
                </a:lnTo>
                <a:lnTo>
                  <a:pt x="248793" y="641985"/>
                </a:lnTo>
                <a:lnTo>
                  <a:pt x="247650" y="643509"/>
                </a:lnTo>
                <a:lnTo>
                  <a:pt x="246380" y="645160"/>
                </a:lnTo>
                <a:lnTo>
                  <a:pt x="245237" y="646684"/>
                </a:lnTo>
                <a:lnTo>
                  <a:pt x="244094" y="648335"/>
                </a:lnTo>
                <a:lnTo>
                  <a:pt x="242951" y="649986"/>
                </a:lnTo>
                <a:lnTo>
                  <a:pt x="241681" y="651510"/>
                </a:lnTo>
                <a:lnTo>
                  <a:pt x="240538" y="653161"/>
                </a:lnTo>
                <a:lnTo>
                  <a:pt x="239395" y="654685"/>
                </a:lnTo>
                <a:lnTo>
                  <a:pt x="238252" y="656336"/>
                </a:lnTo>
                <a:lnTo>
                  <a:pt x="237109" y="657860"/>
                </a:lnTo>
                <a:lnTo>
                  <a:pt x="235966" y="659511"/>
                </a:lnTo>
                <a:lnTo>
                  <a:pt x="234823" y="661162"/>
                </a:lnTo>
                <a:lnTo>
                  <a:pt x="233680" y="662686"/>
                </a:lnTo>
                <a:lnTo>
                  <a:pt x="232537" y="664337"/>
                </a:lnTo>
                <a:lnTo>
                  <a:pt x="231394" y="665861"/>
                </a:lnTo>
                <a:lnTo>
                  <a:pt x="230251" y="667512"/>
                </a:lnTo>
                <a:lnTo>
                  <a:pt x="229235" y="669036"/>
                </a:lnTo>
                <a:lnTo>
                  <a:pt x="228092" y="670687"/>
                </a:lnTo>
                <a:lnTo>
                  <a:pt x="227076" y="672338"/>
                </a:lnTo>
                <a:lnTo>
                  <a:pt x="225933" y="673862"/>
                </a:lnTo>
                <a:lnTo>
                  <a:pt x="224917" y="675513"/>
                </a:lnTo>
                <a:lnTo>
                  <a:pt x="223901" y="677037"/>
                </a:lnTo>
                <a:lnTo>
                  <a:pt x="222885" y="678688"/>
                </a:lnTo>
                <a:lnTo>
                  <a:pt x="221742" y="680339"/>
                </a:lnTo>
                <a:lnTo>
                  <a:pt x="220853" y="681863"/>
                </a:lnTo>
                <a:lnTo>
                  <a:pt x="219837" y="683514"/>
                </a:lnTo>
                <a:lnTo>
                  <a:pt x="218821" y="685038"/>
                </a:lnTo>
                <a:lnTo>
                  <a:pt x="217932" y="686689"/>
                </a:lnTo>
                <a:lnTo>
                  <a:pt x="216916" y="688213"/>
                </a:lnTo>
                <a:lnTo>
                  <a:pt x="216027" y="689864"/>
                </a:lnTo>
                <a:lnTo>
                  <a:pt x="215138" y="691515"/>
                </a:lnTo>
                <a:lnTo>
                  <a:pt x="214249" y="693039"/>
                </a:lnTo>
                <a:lnTo>
                  <a:pt x="213360" y="694690"/>
                </a:lnTo>
                <a:lnTo>
                  <a:pt x="212471" y="696214"/>
                </a:lnTo>
                <a:lnTo>
                  <a:pt x="211582" y="697865"/>
                </a:lnTo>
                <a:lnTo>
                  <a:pt x="210820" y="699389"/>
                </a:lnTo>
                <a:lnTo>
                  <a:pt x="209931" y="701040"/>
                </a:lnTo>
                <a:lnTo>
                  <a:pt x="209169" y="702691"/>
                </a:lnTo>
                <a:lnTo>
                  <a:pt x="208407" y="704215"/>
                </a:lnTo>
                <a:lnTo>
                  <a:pt x="207645" y="705866"/>
                </a:lnTo>
                <a:lnTo>
                  <a:pt x="206883" y="707390"/>
                </a:lnTo>
                <a:lnTo>
                  <a:pt x="206121" y="709041"/>
                </a:lnTo>
                <a:lnTo>
                  <a:pt x="205359" y="710565"/>
                </a:lnTo>
                <a:lnTo>
                  <a:pt x="204724" y="712216"/>
                </a:lnTo>
                <a:lnTo>
                  <a:pt x="204089" y="713867"/>
                </a:lnTo>
                <a:lnTo>
                  <a:pt x="203327" y="715391"/>
                </a:lnTo>
                <a:lnTo>
                  <a:pt x="202692" y="717042"/>
                </a:lnTo>
                <a:lnTo>
                  <a:pt x="202057" y="718566"/>
                </a:lnTo>
                <a:lnTo>
                  <a:pt x="201549" y="720217"/>
                </a:lnTo>
                <a:lnTo>
                  <a:pt x="200914" y="721741"/>
                </a:lnTo>
                <a:lnTo>
                  <a:pt x="200279" y="723392"/>
                </a:lnTo>
                <a:lnTo>
                  <a:pt x="199771" y="725043"/>
                </a:lnTo>
                <a:lnTo>
                  <a:pt x="199263" y="726567"/>
                </a:lnTo>
                <a:lnTo>
                  <a:pt x="198755" y="728218"/>
                </a:lnTo>
                <a:lnTo>
                  <a:pt x="198247" y="729742"/>
                </a:lnTo>
                <a:lnTo>
                  <a:pt x="197739" y="731393"/>
                </a:lnTo>
                <a:lnTo>
                  <a:pt x="197231" y="732917"/>
                </a:lnTo>
                <a:lnTo>
                  <a:pt x="196723" y="734568"/>
                </a:lnTo>
                <a:lnTo>
                  <a:pt x="196342" y="736219"/>
                </a:lnTo>
                <a:lnTo>
                  <a:pt x="195834" y="737743"/>
                </a:lnTo>
                <a:lnTo>
                  <a:pt x="195453" y="739394"/>
                </a:lnTo>
                <a:lnTo>
                  <a:pt x="195072" y="740918"/>
                </a:lnTo>
                <a:lnTo>
                  <a:pt x="194691" y="742569"/>
                </a:lnTo>
                <a:lnTo>
                  <a:pt x="194310" y="744093"/>
                </a:lnTo>
                <a:lnTo>
                  <a:pt x="193929" y="745744"/>
                </a:lnTo>
                <a:lnTo>
                  <a:pt x="193548" y="747395"/>
                </a:lnTo>
                <a:lnTo>
                  <a:pt x="193167" y="748919"/>
                </a:lnTo>
                <a:lnTo>
                  <a:pt x="192913" y="750570"/>
                </a:lnTo>
                <a:lnTo>
                  <a:pt x="192532" y="752094"/>
                </a:lnTo>
                <a:lnTo>
                  <a:pt x="192278" y="753745"/>
                </a:lnTo>
                <a:lnTo>
                  <a:pt x="192024" y="755269"/>
                </a:lnTo>
                <a:lnTo>
                  <a:pt x="191770" y="756920"/>
                </a:lnTo>
                <a:lnTo>
                  <a:pt x="191516" y="758571"/>
                </a:lnTo>
                <a:lnTo>
                  <a:pt x="191135" y="760095"/>
                </a:lnTo>
                <a:lnTo>
                  <a:pt x="191008" y="761746"/>
                </a:lnTo>
                <a:lnTo>
                  <a:pt x="190754" y="763270"/>
                </a:lnTo>
                <a:lnTo>
                  <a:pt x="190500" y="764921"/>
                </a:lnTo>
                <a:lnTo>
                  <a:pt x="190246" y="766445"/>
                </a:lnTo>
                <a:lnTo>
                  <a:pt x="190119" y="768096"/>
                </a:lnTo>
                <a:lnTo>
                  <a:pt x="189865" y="769747"/>
                </a:lnTo>
                <a:lnTo>
                  <a:pt x="189738" y="771271"/>
                </a:lnTo>
                <a:lnTo>
                  <a:pt x="189484" y="772922"/>
                </a:lnTo>
                <a:lnTo>
                  <a:pt x="189357" y="774446"/>
                </a:lnTo>
                <a:lnTo>
                  <a:pt x="189103" y="776097"/>
                </a:lnTo>
                <a:lnTo>
                  <a:pt x="188976" y="777748"/>
                </a:lnTo>
                <a:lnTo>
                  <a:pt x="188849" y="779272"/>
                </a:lnTo>
                <a:lnTo>
                  <a:pt x="188722" y="780923"/>
                </a:lnTo>
                <a:lnTo>
                  <a:pt x="188595" y="782447"/>
                </a:lnTo>
                <a:lnTo>
                  <a:pt x="188468" y="784098"/>
                </a:lnTo>
                <a:lnTo>
                  <a:pt x="188341" y="785622"/>
                </a:lnTo>
                <a:lnTo>
                  <a:pt x="188214" y="787273"/>
                </a:lnTo>
                <a:lnTo>
                  <a:pt x="188087" y="788924"/>
                </a:lnTo>
                <a:lnTo>
                  <a:pt x="187960" y="790448"/>
                </a:lnTo>
                <a:lnTo>
                  <a:pt x="187833" y="792099"/>
                </a:lnTo>
                <a:lnTo>
                  <a:pt x="187833" y="793623"/>
                </a:lnTo>
                <a:lnTo>
                  <a:pt x="187706" y="795274"/>
                </a:lnTo>
                <a:lnTo>
                  <a:pt x="187579" y="796798"/>
                </a:lnTo>
                <a:lnTo>
                  <a:pt x="187579" y="798449"/>
                </a:lnTo>
                <a:lnTo>
                  <a:pt x="187452" y="800100"/>
                </a:lnTo>
                <a:lnTo>
                  <a:pt x="187325" y="801624"/>
                </a:lnTo>
                <a:lnTo>
                  <a:pt x="187325" y="803275"/>
                </a:lnTo>
                <a:lnTo>
                  <a:pt x="187198" y="804799"/>
                </a:lnTo>
                <a:lnTo>
                  <a:pt x="187198" y="806450"/>
                </a:lnTo>
                <a:lnTo>
                  <a:pt x="187071" y="807974"/>
                </a:lnTo>
                <a:lnTo>
                  <a:pt x="187071" y="809625"/>
                </a:lnTo>
                <a:lnTo>
                  <a:pt x="187071" y="811276"/>
                </a:lnTo>
                <a:lnTo>
                  <a:pt x="186944" y="812800"/>
                </a:lnTo>
                <a:lnTo>
                  <a:pt x="186944" y="814451"/>
                </a:lnTo>
                <a:lnTo>
                  <a:pt x="186944" y="815975"/>
                </a:lnTo>
                <a:lnTo>
                  <a:pt x="185674" y="815975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4720590" y="401193"/>
            <a:ext cx="372745" cy="1752600"/>
          </a:xfrm>
          <a:custGeom>
            <a:avLst/>
            <a:gdLst/>
            <a:ahLst/>
            <a:cxnLst/>
            <a:rect l="l" t="t" r="r" b="b"/>
            <a:pathLst>
              <a:path w="372745" h="1752600">
                <a:moveTo>
                  <a:pt x="186817" y="1701799"/>
                </a:moveTo>
                <a:lnTo>
                  <a:pt x="185674" y="1701799"/>
                </a:lnTo>
                <a:lnTo>
                  <a:pt x="185928" y="1727199"/>
                </a:lnTo>
                <a:lnTo>
                  <a:pt x="186055" y="1752599"/>
                </a:lnTo>
                <a:lnTo>
                  <a:pt x="186436" y="1752599"/>
                </a:lnTo>
                <a:lnTo>
                  <a:pt x="186563" y="1727199"/>
                </a:lnTo>
                <a:lnTo>
                  <a:pt x="186817" y="1701799"/>
                </a:lnTo>
                <a:close/>
              </a:path>
              <a:path w="372745" h="1752600">
                <a:moveTo>
                  <a:pt x="187960" y="1663699"/>
                </a:moveTo>
                <a:lnTo>
                  <a:pt x="184658" y="1663699"/>
                </a:lnTo>
                <a:lnTo>
                  <a:pt x="185166" y="1689099"/>
                </a:lnTo>
                <a:lnTo>
                  <a:pt x="185420" y="1689099"/>
                </a:lnTo>
                <a:lnTo>
                  <a:pt x="185420" y="1701799"/>
                </a:lnTo>
                <a:lnTo>
                  <a:pt x="186944" y="1701799"/>
                </a:lnTo>
                <a:lnTo>
                  <a:pt x="187198" y="1689099"/>
                </a:lnTo>
                <a:lnTo>
                  <a:pt x="187960" y="1663699"/>
                </a:lnTo>
                <a:close/>
              </a:path>
              <a:path w="372745" h="1752600">
                <a:moveTo>
                  <a:pt x="188595" y="1650999"/>
                </a:moveTo>
                <a:lnTo>
                  <a:pt x="183896" y="1650999"/>
                </a:lnTo>
                <a:lnTo>
                  <a:pt x="184150" y="1663699"/>
                </a:lnTo>
                <a:lnTo>
                  <a:pt x="188341" y="1663699"/>
                </a:lnTo>
                <a:lnTo>
                  <a:pt x="188595" y="1650999"/>
                </a:lnTo>
                <a:close/>
              </a:path>
              <a:path w="372745" h="1752600">
                <a:moveTo>
                  <a:pt x="190373" y="1625599"/>
                </a:moveTo>
                <a:lnTo>
                  <a:pt x="181737" y="1625599"/>
                </a:lnTo>
                <a:lnTo>
                  <a:pt x="182499" y="1638299"/>
                </a:lnTo>
                <a:lnTo>
                  <a:pt x="183769" y="1650999"/>
                </a:lnTo>
                <a:lnTo>
                  <a:pt x="188722" y="1650999"/>
                </a:lnTo>
                <a:lnTo>
                  <a:pt x="189992" y="1638299"/>
                </a:lnTo>
                <a:lnTo>
                  <a:pt x="190373" y="1625599"/>
                </a:lnTo>
                <a:close/>
              </a:path>
              <a:path w="372745" h="1752600">
                <a:moveTo>
                  <a:pt x="191770" y="1612899"/>
                </a:moveTo>
                <a:lnTo>
                  <a:pt x="180721" y="1612899"/>
                </a:lnTo>
                <a:lnTo>
                  <a:pt x="181483" y="1625599"/>
                </a:lnTo>
                <a:lnTo>
                  <a:pt x="190627" y="1625599"/>
                </a:lnTo>
                <a:lnTo>
                  <a:pt x="191770" y="1612899"/>
                </a:lnTo>
                <a:close/>
              </a:path>
              <a:path w="372745" h="1752600">
                <a:moveTo>
                  <a:pt x="197866" y="1574799"/>
                </a:moveTo>
                <a:lnTo>
                  <a:pt x="174498" y="1574799"/>
                </a:lnTo>
                <a:lnTo>
                  <a:pt x="175260" y="1587499"/>
                </a:lnTo>
                <a:lnTo>
                  <a:pt x="177800" y="1600199"/>
                </a:lnTo>
                <a:lnTo>
                  <a:pt x="179832" y="1612899"/>
                </a:lnTo>
                <a:lnTo>
                  <a:pt x="192659" y="1612899"/>
                </a:lnTo>
                <a:lnTo>
                  <a:pt x="194691" y="1600199"/>
                </a:lnTo>
                <a:lnTo>
                  <a:pt x="197866" y="1574799"/>
                </a:lnTo>
                <a:close/>
              </a:path>
              <a:path w="372745" h="1752600">
                <a:moveTo>
                  <a:pt x="201041" y="1562099"/>
                </a:moveTo>
                <a:lnTo>
                  <a:pt x="171450" y="1562099"/>
                </a:lnTo>
                <a:lnTo>
                  <a:pt x="172212" y="1574799"/>
                </a:lnTo>
                <a:lnTo>
                  <a:pt x="200152" y="1574799"/>
                </a:lnTo>
                <a:lnTo>
                  <a:pt x="201041" y="1562099"/>
                </a:lnTo>
                <a:close/>
              </a:path>
              <a:path w="372745" h="1752600">
                <a:moveTo>
                  <a:pt x="203708" y="1549399"/>
                </a:moveTo>
                <a:lnTo>
                  <a:pt x="168783" y="1549399"/>
                </a:lnTo>
                <a:lnTo>
                  <a:pt x="170561" y="1562099"/>
                </a:lnTo>
                <a:lnTo>
                  <a:pt x="201930" y="1562099"/>
                </a:lnTo>
                <a:lnTo>
                  <a:pt x="203708" y="1549399"/>
                </a:lnTo>
                <a:close/>
              </a:path>
              <a:path w="372745" h="1752600">
                <a:moveTo>
                  <a:pt x="207772" y="1536699"/>
                </a:moveTo>
                <a:lnTo>
                  <a:pt x="164719" y="1536699"/>
                </a:lnTo>
                <a:lnTo>
                  <a:pt x="165862" y="1549399"/>
                </a:lnTo>
                <a:lnTo>
                  <a:pt x="206629" y="1549399"/>
                </a:lnTo>
                <a:lnTo>
                  <a:pt x="207772" y="1536699"/>
                </a:lnTo>
                <a:close/>
              </a:path>
              <a:path w="372745" h="1752600">
                <a:moveTo>
                  <a:pt x="212217" y="1523999"/>
                </a:moveTo>
                <a:lnTo>
                  <a:pt x="160274" y="1523999"/>
                </a:lnTo>
                <a:lnTo>
                  <a:pt x="163703" y="1536699"/>
                </a:lnTo>
                <a:lnTo>
                  <a:pt x="208788" y="1536699"/>
                </a:lnTo>
                <a:lnTo>
                  <a:pt x="212217" y="1523999"/>
                </a:lnTo>
                <a:close/>
              </a:path>
              <a:path w="372745" h="1752600">
                <a:moveTo>
                  <a:pt x="217170" y="1511299"/>
                </a:moveTo>
                <a:lnTo>
                  <a:pt x="155321" y="1511299"/>
                </a:lnTo>
                <a:lnTo>
                  <a:pt x="157861" y="1523999"/>
                </a:lnTo>
                <a:lnTo>
                  <a:pt x="214630" y="1523999"/>
                </a:lnTo>
                <a:lnTo>
                  <a:pt x="217170" y="1511299"/>
                </a:lnTo>
                <a:close/>
              </a:path>
              <a:path w="372745" h="1752600">
                <a:moveTo>
                  <a:pt x="221234" y="1498599"/>
                </a:moveTo>
                <a:lnTo>
                  <a:pt x="151257" y="1498599"/>
                </a:lnTo>
                <a:lnTo>
                  <a:pt x="152654" y="1511299"/>
                </a:lnTo>
                <a:lnTo>
                  <a:pt x="219837" y="1511299"/>
                </a:lnTo>
                <a:lnTo>
                  <a:pt x="221234" y="1498599"/>
                </a:lnTo>
                <a:close/>
              </a:path>
              <a:path w="372745" h="1752600">
                <a:moveTo>
                  <a:pt x="228219" y="1485899"/>
                </a:moveTo>
                <a:lnTo>
                  <a:pt x="144272" y="1485899"/>
                </a:lnTo>
                <a:lnTo>
                  <a:pt x="149860" y="1498599"/>
                </a:lnTo>
                <a:lnTo>
                  <a:pt x="225425" y="1498599"/>
                </a:lnTo>
                <a:lnTo>
                  <a:pt x="228219" y="1485899"/>
                </a:lnTo>
                <a:close/>
              </a:path>
              <a:path w="372745" h="1752600">
                <a:moveTo>
                  <a:pt x="231140" y="1473199"/>
                </a:moveTo>
                <a:lnTo>
                  <a:pt x="141351" y="1473199"/>
                </a:lnTo>
                <a:lnTo>
                  <a:pt x="142748" y="1485899"/>
                </a:lnTo>
                <a:lnTo>
                  <a:pt x="229743" y="1485899"/>
                </a:lnTo>
                <a:lnTo>
                  <a:pt x="231140" y="1473199"/>
                </a:lnTo>
                <a:close/>
              </a:path>
              <a:path w="372745" h="1752600">
                <a:moveTo>
                  <a:pt x="238633" y="1460499"/>
                </a:moveTo>
                <a:lnTo>
                  <a:pt x="133858" y="1460499"/>
                </a:lnTo>
                <a:lnTo>
                  <a:pt x="136906" y="1473199"/>
                </a:lnTo>
                <a:lnTo>
                  <a:pt x="235585" y="1473199"/>
                </a:lnTo>
                <a:lnTo>
                  <a:pt x="238633" y="1460499"/>
                </a:lnTo>
                <a:close/>
              </a:path>
              <a:path w="372745" h="1752600">
                <a:moveTo>
                  <a:pt x="243078" y="1447799"/>
                </a:moveTo>
                <a:lnTo>
                  <a:pt x="129286" y="1447799"/>
                </a:lnTo>
                <a:lnTo>
                  <a:pt x="132334" y="1460499"/>
                </a:lnTo>
                <a:lnTo>
                  <a:pt x="241681" y="1460499"/>
                </a:lnTo>
                <a:lnTo>
                  <a:pt x="243078" y="1447799"/>
                </a:lnTo>
                <a:close/>
              </a:path>
              <a:path w="372745" h="1752600">
                <a:moveTo>
                  <a:pt x="247650" y="1435099"/>
                </a:moveTo>
                <a:lnTo>
                  <a:pt x="124841" y="1435099"/>
                </a:lnTo>
                <a:lnTo>
                  <a:pt x="126365" y="1447799"/>
                </a:lnTo>
                <a:lnTo>
                  <a:pt x="246126" y="1447799"/>
                </a:lnTo>
                <a:lnTo>
                  <a:pt x="247650" y="1435099"/>
                </a:lnTo>
                <a:close/>
              </a:path>
              <a:path w="372745" h="1752600">
                <a:moveTo>
                  <a:pt x="253492" y="1422399"/>
                </a:moveTo>
                <a:lnTo>
                  <a:pt x="118999" y="1422399"/>
                </a:lnTo>
                <a:lnTo>
                  <a:pt x="120396" y="1435099"/>
                </a:lnTo>
                <a:lnTo>
                  <a:pt x="252095" y="1435099"/>
                </a:lnTo>
                <a:lnTo>
                  <a:pt x="253492" y="1422399"/>
                </a:lnTo>
                <a:close/>
              </a:path>
              <a:path w="372745" h="1752600">
                <a:moveTo>
                  <a:pt x="264668" y="1396999"/>
                </a:moveTo>
                <a:lnTo>
                  <a:pt x="107823" y="1396999"/>
                </a:lnTo>
                <a:lnTo>
                  <a:pt x="109093" y="1409699"/>
                </a:lnTo>
                <a:lnTo>
                  <a:pt x="116078" y="1422399"/>
                </a:lnTo>
                <a:lnTo>
                  <a:pt x="256413" y="1422399"/>
                </a:lnTo>
                <a:lnTo>
                  <a:pt x="263398" y="1409699"/>
                </a:lnTo>
                <a:lnTo>
                  <a:pt x="264668" y="1396999"/>
                </a:lnTo>
                <a:close/>
              </a:path>
              <a:path w="372745" h="1752600">
                <a:moveTo>
                  <a:pt x="269875" y="1384299"/>
                </a:moveTo>
                <a:lnTo>
                  <a:pt x="101346" y="1384299"/>
                </a:lnTo>
                <a:lnTo>
                  <a:pt x="106426" y="1396999"/>
                </a:lnTo>
                <a:lnTo>
                  <a:pt x="266065" y="1396999"/>
                </a:lnTo>
                <a:lnTo>
                  <a:pt x="269875" y="1384299"/>
                </a:lnTo>
                <a:close/>
              </a:path>
              <a:path w="372745" h="1752600">
                <a:moveTo>
                  <a:pt x="273431" y="1371599"/>
                </a:moveTo>
                <a:lnTo>
                  <a:pt x="98933" y="1371599"/>
                </a:lnTo>
                <a:lnTo>
                  <a:pt x="100203" y="1384299"/>
                </a:lnTo>
                <a:lnTo>
                  <a:pt x="272288" y="1384299"/>
                </a:lnTo>
                <a:lnTo>
                  <a:pt x="273431" y="1371599"/>
                </a:lnTo>
                <a:close/>
              </a:path>
              <a:path w="372745" h="1752600">
                <a:moveTo>
                  <a:pt x="278003" y="1358899"/>
                </a:moveTo>
                <a:lnTo>
                  <a:pt x="94488" y="1358899"/>
                </a:lnTo>
                <a:lnTo>
                  <a:pt x="95504" y="1371599"/>
                </a:lnTo>
                <a:lnTo>
                  <a:pt x="276987" y="1371599"/>
                </a:lnTo>
                <a:lnTo>
                  <a:pt x="278003" y="1358899"/>
                </a:lnTo>
                <a:close/>
              </a:path>
              <a:path w="372745" h="1752600">
                <a:moveTo>
                  <a:pt x="283210" y="1346199"/>
                </a:moveTo>
                <a:lnTo>
                  <a:pt x="89281" y="1346199"/>
                </a:lnTo>
                <a:lnTo>
                  <a:pt x="93345" y="1358899"/>
                </a:lnTo>
                <a:lnTo>
                  <a:pt x="279146" y="1358899"/>
                </a:lnTo>
                <a:lnTo>
                  <a:pt x="283210" y="1346199"/>
                </a:lnTo>
                <a:close/>
              </a:path>
              <a:path w="372745" h="1752600">
                <a:moveTo>
                  <a:pt x="284988" y="1333499"/>
                </a:moveTo>
                <a:lnTo>
                  <a:pt x="87503" y="1333499"/>
                </a:lnTo>
                <a:lnTo>
                  <a:pt x="88392" y="1346199"/>
                </a:lnTo>
                <a:lnTo>
                  <a:pt x="284099" y="1346199"/>
                </a:lnTo>
                <a:lnTo>
                  <a:pt x="284988" y="1333499"/>
                </a:lnTo>
                <a:close/>
              </a:path>
              <a:path w="372745" h="1752600">
                <a:moveTo>
                  <a:pt x="289179" y="1320799"/>
                </a:moveTo>
                <a:lnTo>
                  <a:pt x="83312" y="1320799"/>
                </a:lnTo>
                <a:lnTo>
                  <a:pt x="84836" y="1333499"/>
                </a:lnTo>
                <a:lnTo>
                  <a:pt x="287655" y="1333499"/>
                </a:lnTo>
                <a:lnTo>
                  <a:pt x="289179" y="1320799"/>
                </a:lnTo>
                <a:close/>
              </a:path>
              <a:path w="372745" h="1752600">
                <a:moveTo>
                  <a:pt x="292989" y="1295399"/>
                </a:moveTo>
                <a:lnTo>
                  <a:pt x="79375" y="1295399"/>
                </a:lnTo>
                <a:lnTo>
                  <a:pt x="80010" y="1308099"/>
                </a:lnTo>
                <a:lnTo>
                  <a:pt x="81915" y="1308099"/>
                </a:lnTo>
                <a:lnTo>
                  <a:pt x="82550" y="1320799"/>
                </a:lnTo>
                <a:lnTo>
                  <a:pt x="289941" y="1320799"/>
                </a:lnTo>
                <a:lnTo>
                  <a:pt x="292481" y="1308099"/>
                </a:lnTo>
                <a:lnTo>
                  <a:pt x="292989" y="1295399"/>
                </a:lnTo>
                <a:close/>
              </a:path>
              <a:path w="372745" h="1752600">
                <a:moveTo>
                  <a:pt x="296545" y="1244599"/>
                </a:moveTo>
                <a:lnTo>
                  <a:pt x="75946" y="1244599"/>
                </a:lnTo>
                <a:lnTo>
                  <a:pt x="75946" y="1257299"/>
                </a:lnTo>
                <a:lnTo>
                  <a:pt x="76835" y="1282699"/>
                </a:lnTo>
                <a:lnTo>
                  <a:pt x="78359" y="1295399"/>
                </a:lnTo>
                <a:lnTo>
                  <a:pt x="294513" y="1295399"/>
                </a:lnTo>
                <a:lnTo>
                  <a:pt x="295275" y="1282699"/>
                </a:lnTo>
                <a:lnTo>
                  <a:pt x="295529" y="1282699"/>
                </a:lnTo>
                <a:lnTo>
                  <a:pt x="295910" y="1269999"/>
                </a:lnTo>
                <a:lnTo>
                  <a:pt x="296164" y="1269999"/>
                </a:lnTo>
                <a:lnTo>
                  <a:pt x="296545" y="1257299"/>
                </a:lnTo>
                <a:lnTo>
                  <a:pt x="296545" y="1244599"/>
                </a:lnTo>
                <a:close/>
              </a:path>
              <a:path w="372745" h="1752600">
                <a:moveTo>
                  <a:pt x="296037" y="1231899"/>
                </a:moveTo>
                <a:lnTo>
                  <a:pt x="76454" y="1231899"/>
                </a:lnTo>
                <a:lnTo>
                  <a:pt x="76327" y="1244599"/>
                </a:lnTo>
                <a:lnTo>
                  <a:pt x="296164" y="1244599"/>
                </a:lnTo>
                <a:lnTo>
                  <a:pt x="296037" y="1231899"/>
                </a:lnTo>
                <a:close/>
              </a:path>
              <a:path w="372745" h="1752600">
                <a:moveTo>
                  <a:pt x="290830" y="1193799"/>
                </a:moveTo>
                <a:lnTo>
                  <a:pt x="81661" y="1193799"/>
                </a:lnTo>
                <a:lnTo>
                  <a:pt x="79756" y="1206499"/>
                </a:lnTo>
                <a:lnTo>
                  <a:pt x="76708" y="1231899"/>
                </a:lnTo>
                <a:lnTo>
                  <a:pt x="295402" y="1231899"/>
                </a:lnTo>
                <a:lnTo>
                  <a:pt x="294259" y="1219199"/>
                </a:lnTo>
                <a:lnTo>
                  <a:pt x="292735" y="1206499"/>
                </a:lnTo>
                <a:lnTo>
                  <a:pt x="290830" y="1193799"/>
                </a:lnTo>
                <a:close/>
              </a:path>
              <a:path w="372745" h="1752600">
                <a:moveTo>
                  <a:pt x="287909" y="1181099"/>
                </a:moveTo>
                <a:lnTo>
                  <a:pt x="84582" y="1181099"/>
                </a:lnTo>
                <a:lnTo>
                  <a:pt x="83058" y="1193799"/>
                </a:lnTo>
                <a:lnTo>
                  <a:pt x="289433" y="1193799"/>
                </a:lnTo>
                <a:lnTo>
                  <a:pt x="287909" y="1181099"/>
                </a:lnTo>
                <a:close/>
              </a:path>
              <a:path w="372745" h="1752600">
                <a:moveTo>
                  <a:pt x="281940" y="1155699"/>
                </a:moveTo>
                <a:lnTo>
                  <a:pt x="90551" y="1155699"/>
                </a:lnTo>
                <a:lnTo>
                  <a:pt x="87884" y="1168399"/>
                </a:lnTo>
                <a:lnTo>
                  <a:pt x="87122" y="1181099"/>
                </a:lnTo>
                <a:lnTo>
                  <a:pt x="285369" y="1181099"/>
                </a:lnTo>
                <a:lnTo>
                  <a:pt x="284607" y="1168399"/>
                </a:lnTo>
                <a:lnTo>
                  <a:pt x="281940" y="1155699"/>
                </a:lnTo>
                <a:close/>
              </a:path>
              <a:path w="372745" h="1752600">
                <a:moveTo>
                  <a:pt x="276479" y="1142999"/>
                </a:moveTo>
                <a:lnTo>
                  <a:pt x="96012" y="1142999"/>
                </a:lnTo>
                <a:lnTo>
                  <a:pt x="93345" y="1155699"/>
                </a:lnTo>
                <a:lnTo>
                  <a:pt x="280035" y="1155699"/>
                </a:lnTo>
                <a:lnTo>
                  <a:pt x="276479" y="1142999"/>
                </a:lnTo>
                <a:close/>
              </a:path>
              <a:path w="372745" h="1752600">
                <a:moveTo>
                  <a:pt x="271272" y="1117599"/>
                </a:moveTo>
                <a:lnTo>
                  <a:pt x="101219" y="1117599"/>
                </a:lnTo>
                <a:lnTo>
                  <a:pt x="100330" y="1130299"/>
                </a:lnTo>
                <a:lnTo>
                  <a:pt x="99568" y="1130299"/>
                </a:lnTo>
                <a:lnTo>
                  <a:pt x="96901" y="1142999"/>
                </a:lnTo>
                <a:lnTo>
                  <a:pt x="275590" y="1142999"/>
                </a:lnTo>
                <a:lnTo>
                  <a:pt x="272034" y="1130299"/>
                </a:lnTo>
                <a:lnTo>
                  <a:pt x="271272" y="1117599"/>
                </a:lnTo>
                <a:close/>
              </a:path>
              <a:path w="372745" h="1752600">
                <a:moveTo>
                  <a:pt x="268859" y="1104899"/>
                </a:moveTo>
                <a:lnTo>
                  <a:pt x="103632" y="1104899"/>
                </a:lnTo>
                <a:lnTo>
                  <a:pt x="102743" y="1117599"/>
                </a:lnTo>
                <a:lnTo>
                  <a:pt x="269621" y="1117599"/>
                </a:lnTo>
                <a:lnTo>
                  <a:pt x="268859" y="1104899"/>
                </a:lnTo>
                <a:close/>
              </a:path>
              <a:path w="372745" h="1752600">
                <a:moveTo>
                  <a:pt x="265430" y="1092199"/>
                </a:moveTo>
                <a:lnTo>
                  <a:pt x="106426" y="1092199"/>
                </a:lnTo>
                <a:lnTo>
                  <a:pt x="105664" y="1104899"/>
                </a:lnTo>
                <a:lnTo>
                  <a:pt x="266700" y="1104899"/>
                </a:lnTo>
                <a:lnTo>
                  <a:pt x="265430" y="1092199"/>
                </a:lnTo>
                <a:close/>
              </a:path>
              <a:path w="372745" h="1752600">
                <a:moveTo>
                  <a:pt x="260985" y="1054099"/>
                </a:moveTo>
                <a:lnTo>
                  <a:pt x="111506" y="1054099"/>
                </a:lnTo>
                <a:lnTo>
                  <a:pt x="110744" y="1066799"/>
                </a:lnTo>
                <a:lnTo>
                  <a:pt x="109220" y="1079499"/>
                </a:lnTo>
                <a:lnTo>
                  <a:pt x="108204" y="1092199"/>
                </a:lnTo>
                <a:lnTo>
                  <a:pt x="264287" y="1092199"/>
                </a:lnTo>
                <a:lnTo>
                  <a:pt x="263271" y="1079499"/>
                </a:lnTo>
                <a:lnTo>
                  <a:pt x="261747" y="1066799"/>
                </a:lnTo>
                <a:lnTo>
                  <a:pt x="260985" y="1054099"/>
                </a:lnTo>
                <a:close/>
              </a:path>
              <a:path w="372745" h="1752600">
                <a:moveTo>
                  <a:pt x="261747" y="1015999"/>
                </a:moveTo>
                <a:lnTo>
                  <a:pt x="110744" y="1015999"/>
                </a:lnTo>
                <a:lnTo>
                  <a:pt x="111506" y="1028699"/>
                </a:lnTo>
                <a:lnTo>
                  <a:pt x="111760" y="1041399"/>
                </a:lnTo>
                <a:lnTo>
                  <a:pt x="111760" y="1054099"/>
                </a:lnTo>
                <a:lnTo>
                  <a:pt x="260731" y="1054099"/>
                </a:lnTo>
                <a:lnTo>
                  <a:pt x="260731" y="1041399"/>
                </a:lnTo>
                <a:lnTo>
                  <a:pt x="260985" y="1028699"/>
                </a:lnTo>
                <a:lnTo>
                  <a:pt x="261747" y="1015999"/>
                </a:lnTo>
                <a:close/>
              </a:path>
              <a:path w="372745" h="1752600">
                <a:moveTo>
                  <a:pt x="263525" y="1003299"/>
                </a:moveTo>
                <a:lnTo>
                  <a:pt x="108966" y="1003299"/>
                </a:lnTo>
                <a:lnTo>
                  <a:pt x="109982" y="1015999"/>
                </a:lnTo>
                <a:lnTo>
                  <a:pt x="262509" y="1015999"/>
                </a:lnTo>
                <a:lnTo>
                  <a:pt x="263525" y="1003299"/>
                </a:lnTo>
                <a:close/>
              </a:path>
              <a:path w="372745" h="1752600">
                <a:moveTo>
                  <a:pt x="265557" y="990599"/>
                </a:moveTo>
                <a:lnTo>
                  <a:pt x="106934" y="990599"/>
                </a:lnTo>
                <a:lnTo>
                  <a:pt x="107696" y="1003299"/>
                </a:lnTo>
                <a:lnTo>
                  <a:pt x="264795" y="1003299"/>
                </a:lnTo>
                <a:lnTo>
                  <a:pt x="265557" y="990599"/>
                </a:lnTo>
                <a:close/>
              </a:path>
              <a:path w="372745" h="1752600">
                <a:moveTo>
                  <a:pt x="268986" y="977899"/>
                </a:moveTo>
                <a:lnTo>
                  <a:pt x="103505" y="977899"/>
                </a:lnTo>
                <a:lnTo>
                  <a:pt x="106172" y="990599"/>
                </a:lnTo>
                <a:lnTo>
                  <a:pt x="266319" y="990599"/>
                </a:lnTo>
                <a:lnTo>
                  <a:pt x="268986" y="977899"/>
                </a:lnTo>
                <a:close/>
              </a:path>
              <a:path w="372745" h="1752600">
                <a:moveTo>
                  <a:pt x="277622" y="952499"/>
                </a:moveTo>
                <a:lnTo>
                  <a:pt x="94869" y="952499"/>
                </a:lnTo>
                <a:lnTo>
                  <a:pt x="96266" y="965199"/>
                </a:lnTo>
                <a:lnTo>
                  <a:pt x="98933" y="965199"/>
                </a:lnTo>
                <a:lnTo>
                  <a:pt x="100076" y="977899"/>
                </a:lnTo>
                <a:lnTo>
                  <a:pt x="272288" y="977899"/>
                </a:lnTo>
                <a:lnTo>
                  <a:pt x="274828" y="965199"/>
                </a:lnTo>
                <a:lnTo>
                  <a:pt x="277622" y="952499"/>
                </a:lnTo>
                <a:close/>
              </a:path>
              <a:path w="372745" h="1752600">
                <a:moveTo>
                  <a:pt x="283972" y="939799"/>
                </a:moveTo>
                <a:lnTo>
                  <a:pt x="88519" y="939799"/>
                </a:lnTo>
                <a:lnTo>
                  <a:pt x="91821" y="952499"/>
                </a:lnTo>
                <a:lnTo>
                  <a:pt x="280670" y="952499"/>
                </a:lnTo>
                <a:lnTo>
                  <a:pt x="283972" y="939799"/>
                </a:lnTo>
                <a:close/>
              </a:path>
              <a:path w="372745" h="1752600">
                <a:moveTo>
                  <a:pt x="299339" y="914399"/>
                </a:moveTo>
                <a:lnTo>
                  <a:pt x="73152" y="914399"/>
                </a:lnTo>
                <a:lnTo>
                  <a:pt x="79248" y="927099"/>
                </a:lnTo>
                <a:lnTo>
                  <a:pt x="83058" y="939799"/>
                </a:lnTo>
                <a:lnTo>
                  <a:pt x="289306" y="939799"/>
                </a:lnTo>
                <a:lnTo>
                  <a:pt x="291338" y="927099"/>
                </a:lnTo>
                <a:lnTo>
                  <a:pt x="293243" y="927099"/>
                </a:lnTo>
                <a:lnTo>
                  <a:pt x="299339" y="914399"/>
                </a:lnTo>
                <a:close/>
              </a:path>
              <a:path w="372745" h="1752600">
                <a:moveTo>
                  <a:pt x="305943" y="901699"/>
                </a:moveTo>
                <a:lnTo>
                  <a:pt x="64262" y="901699"/>
                </a:lnTo>
                <a:lnTo>
                  <a:pt x="68834" y="914399"/>
                </a:lnTo>
                <a:lnTo>
                  <a:pt x="303657" y="914399"/>
                </a:lnTo>
                <a:lnTo>
                  <a:pt x="305943" y="901699"/>
                </a:lnTo>
                <a:close/>
              </a:path>
              <a:path w="372745" h="1752600">
                <a:moveTo>
                  <a:pt x="315087" y="888999"/>
                </a:moveTo>
                <a:lnTo>
                  <a:pt x="57404" y="888999"/>
                </a:lnTo>
                <a:lnTo>
                  <a:pt x="59817" y="901699"/>
                </a:lnTo>
                <a:lnTo>
                  <a:pt x="312674" y="901699"/>
                </a:lnTo>
                <a:lnTo>
                  <a:pt x="315087" y="888999"/>
                </a:lnTo>
                <a:close/>
              </a:path>
              <a:path w="372745" h="1752600">
                <a:moveTo>
                  <a:pt x="322072" y="876299"/>
                </a:moveTo>
                <a:lnTo>
                  <a:pt x="50419" y="876299"/>
                </a:lnTo>
                <a:lnTo>
                  <a:pt x="52832" y="888999"/>
                </a:lnTo>
                <a:lnTo>
                  <a:pt x="319659" y="888999"/>
                </a:lnTo>
                <a:lnTo>
                  <a:pt x="322072" y="876299"/>
                </a:lnTo>
                <a:close/>
              </a:path>
              <a:path w="372745" h="1752600">
                <a:moveTo>
                  <a:pt x="331470" y="863599"/>
                </a:moveTo>
                <a:lnTo>
                  <a:pt x="41021" y="863599"/>
                </a:lnTo>
                <a:lnTo>
                  <a:pt x="43434" y="876299"/>
                </a:lnTo>
                <a:lnTo>
                  <a:pt x="329057" y="876299"/>
                </a:lnTo>
                <a:lnTo>
                  <a:pt x="331470" y="863599"/>
                </a:lnTo>
                <a:close/>
              </a:path>
              <a:path w="372745" h="1752600">
                <a:moveTo>
                  <a:pt x="340487" y="850899"/>
                </a:moveTo>
                <a:lnTo>
                  <a:pt x="32004" y="850899"/>
                </a:lnTo>
                <a:lnTo>
                  <a:pt x="34163" y="863599"/>
                </a:lnTo>
                <a:lnTo>
                  <a:pt x="338328" y="863599"/>
                </a:lnTo>
                <a:lnTo>
                  <a:pt x="340487" y="850899"/>
                </a:lnTo>
                <a:close/>
              </a:path>
              <a:path w="372745" h="1752600">
                <a:moveTo>
                  <a:pt x="346964" y="838199"/>
                </a:moveTo>
                <a:lnTo>
                  <a:pt x="21463" y="838199"/>
                </a:lnTo>
                <a:lnTo>
                  <a:pt x="27559" y="850899"/>
                </a:lnTo>
                <a:lnTo>
                  <a:pt x="344805" y="850899"/>
                </a:lnTo>
                <a:lnTo>
                  <a:pt x="346964" y="838199"/>
                </a:lnTo>
                <a:close/>
              </a:path>
              <a:path w="372745" h="1752600">
                <a:moveTo>
                  <a:pt x="354838" y="825499"/>
                </a:moveTo>
                <a:lnTo>
                  <a:pt x="17653" y="825499"/>
                </a:lnTo>
                <a:lnTo>
                  <a:pt x="19558" y="838199"/>
                </a:lnTo>
                <a:lnTo>
                  <a:pt x="352933" y="838199"/>
                </a:lnTo>
                <a:lnTo>
                  <a:pt x="354838" y="825499"/>
                </a:lnTo>
                <a:close/>
              </a:path>
              <a:path w="372745" h="1752600">
                <a:moveTo>
                  <a:pt x="361442" y="812799"/>
                </a:moveTo>
                <a:lnTo>
                  <a:pt x="10922" y="812799"/>
                </a:lnTo>
                <a:lnTo>
                  <a:pt x="15875" y="825499"/>
                </a:lnTo>
                <a:lnTo>
                  <a:pt x="359918" y="825499"/>
                </a:lnTo>
                <a:lnTo>
                  <a:pt x="361442" y="812799"/>
                </a:lnTo>
                <a:close/>
              </a:path>
              <a:path w="372745" h="1752600">
                <a:moveTo>
                  <a:pt x="366776" y="800099"/>
                </a:moveTo>
                <a:lnTo>
                  <a:pt x="5715" y="800099"/>
                </a:lnTo>
                <a:lnTo>
                  <a:pt x="6858" y="812799"/>
                </a:lnTo>
                <a:lnTo>
                  <a:pt x="365633" y="812799"/>
                </a:lnTo>
                <a:lnTo>
                  <a:pt x="366776" y="800099"/>
                </a:lnTo>
                <a:close/>
              </a:path>
              <a:path w="372745" h="1752600">
                <a:moveTo>
                  <a:pt x="369697" y="787399"/>
                </a:moveTo>
                <a:lnTo>
                  <a:pt x="2794" y="787399"/>
                </a:lnTo>
                <a:lnTo>
                  <a:pt x="3683" y="800099"/>
                </a:lnTo>
                <a:lnTo>
                  <a:pt x="368808" y="800099"/>
                </a:lnTo>
                <a:lnTo>
                  <a:pt x="369697" y="787399"/>
                </a:lnTo>
                <a:close/>
              </a:path>
              <a:path w="372745" h="1752600">
                <a:moveTo>
                  <a:pt x="371983" y="774699"/>
                </a:moveTo>
                <a:lnTo>
                  <a:pt x="508" y="774699"/>
                </a:lnTo>
                <a:lnTo>
                  <a:pt x="889" y="787399"/>
                </a:lnTo>
                <a:lnTo>
                  <a:pt x="371602" y="787399"/>
                </a:lnTo>
                <a:lnTo>
                  <a:pt x="371983" y="774699"/>
                </a:lnTo>
                <a:close/>
              </a:path>
              <a:path w="372745" h="1752600">
                <a:moveTo>
                  <a:pt x="372491" y="761999"/>
                </a:moveTo>
                <a:lnTo>
                  <a:pt x="0" y="761999"/>
                </a:lnTo>
                <a:lnTo>
                  <a:pt x="0" y="774699"/>
                </a:lnTo>
                <a:lnTo>
                  <a:pt x="372491" y="774699"/>
                </a:lnTo>
                <a:lnTo>
                  <a:pt x="372491" y="761999"/>
                </a:lnTo>
                <a:close/>
              </a:path>
              <a:path w="372745" h="1752600">
                <a:moveTo>
                  <a:pt x="371602" y="749299"/>
                </a:moveTo>
                <a:lnTo>
                  <a:pt x="889" y="749299"/>
                </a:lnTo>
                <a:lnTo>
                  <a:pt x="127" y="761999"/>
                </a:lnTo>
                <a:lnTo>
                  <a:pt x="372364" y="761999"/>
                </a:lnTo>
                <a:lnTo>
                  <a:pt x="371602" y="749299"/>
                </a:lnTo>
                <a:close/>
              </a:path>
              <a:path w="372745" h="1752600">
                <a:moveTo>
                  <a:pt x="367919" y="736599"/>
                </a:moveTo>
                <a:lnTo>
                  <a:pt x="4572" y="736599"/>
                </a:lnTo>
                <a:lnTo>
                  <a:pt x="2794" y="749299"/>
                </a:lnTo>
                <a:lnTo>
                  <a:pt x="369697" y="749299"/>
                </a:lnTo>
                <a:lnTo>
                  <a:pt x="367919" y="736599"/>
                </a:lnTo>
                <a:close/>
              </a:path>
              <a:path w="372745" h="1752600">
                <a:moveTo>
                  <a:pt x="364363" y="723899"/>
                </a:moveTo>
                <a:lnTo>
                  <a:pt x="8128" y="723899"/>
                </a:lnTo>
                <a:lnTo>
                  <a:pt x="6858" y="736599"/>
                </a:lnTo>
                <a:lnTo>
                  <a:pt x="365633" y="736599"/>
                </a:lnTo>
                <a:lnTo>
                  <a:pt x="364363" y="723899"/>
                </a:lnTo>
                <a:close/>
              </a:path>
              <a:path w="372745" h="1752600">
                <a:moveTo>
                  <a:pt x="360045" y="711199"/>
                </a:moveTo>
                <a:lnTo>
                  <a:pt x="12446" y="711199"/>
                </a:lnTo>
                <a:lnTo>
                  <a:pt x="10922" y="723899"/>
                </a:lnTo>
                <a:lnTo>
                  <a:pt x="361569" y="723899"/>
                </a:lnTo>
                <a:lnTo>
                  <a:pt x="360045" y="711199"/>
                </a:lnTo>
                <a:close/>
              </a:path>
              <a:path w="372745" h="1752600">
                <a:moveTo>
                  <a:pt x="353060" y="698499"/>
                </a:moveTo>
                <a:lnTo>
                  <a:pt x="19431" y="698499"/>
                </a:lnTo>
                <a:lnTo>
                  <a:pt x="14097" y="711199"/>
                </a:lnTo>
                <a:lnTo>
                  <a:pt x="358394" y="711199"/>
                </a:lnTo>
                <a:lnTo>
                  <a:pt x="353060" y="698499"/>
                </a:lnTo>
                <a:close/>
              </a:path>
              <a:path w="372745" h="1752600">
                <a:moveTo>
                  <a:pt x="344932" y="685799"/>
                </a:moveTo>
                <a:lnTo>
                  <a:pt x="27559" y="685799"/>
                </a:lnTo>
                <a:lnTo>
                  <a:pt x="25527" y="698499"/>
                </a:lnTo>
                <a:lnTo>
                  <a:pt x="346964" y="698499"/>
                </a:lnTo>
                <a:lnTo>
                  <a:pt x="344932" y="685799"/>
                </a:lnTo>
                <a:close/>
              </a:path>
              <a:path w="372745" h="1752600">
                <a:moveTo>
                  <a:pt x="335915" y="673099"/>
                </a:moveTo>
                <a:lnTo>
                  <a:pt x="34163" y="673099"/>
                </a:lnTo>
                <a:lnTo>
                  <a:pt x="32004" y="685799"/>
                </a:lnTo>
                <a:lnTo>
                  <a:pt x="342773" y="685799"/>
                </a:lnTo>
                <a:lnTo>
                  <a:pt x="335915" y="673099"/>
                </a:lnTo>
                <a:close/>
              </a:path>
              <a:path w="372745" h="1752600">
                <a:moveTo>
                  <a:pt x="319151" y="647699"/>
                </a:moveTo>
                <a:lnTo>
                  <a:pt x="53340" y="647699"/>
                </a:lnTo>
                <a:lnTo>
                  <a:pt x="50800" y="660399"/>
                </a:lnTo>
                <a:lnTo>
                  <a:pt x="41148" y="673099"/>
                </a:lnTo>
                <a:lnTo>
                  <a:pt x="331216" y="673099"/>
                </a:lnTo>
                <a:lnTo>
                  <a:pt x="328930" y="660399"/>
                </a:lnTo>
                <a:lnTo>
                  <a:pt x="321564" y="660399"/>
                </a:lnTo>
                <a:lnTo>
                  <a:pt x="319151" y="647699"/>
                </a:lnTo>
                <a:close/>
              </a:path>
              <a:path w="372745" h="1752600">
                <a:moveTo>
                  <a:pt x="309372" y="634999"/>
                </a:moveTo>
                <a:lnTo>
                  <a:pt x="60706" y="634999"/>
                </a:lnTo>
                <a:lnTo>
                  <a:pt x="58166" y="647699"/>
                </a:lnTo>
                <a:lnTo>
                  <a:pt x="314198" y="647699"/>
                </a:lnTo>
                <a:lnTo>
                  <a:pt x="309372" y="634999"/>
                </a:lnTo>
                <a:close/>
              </a:path>
              <a:path w="372745" h="1752600">
                <a:moveTo>
                  <a:pt x="292481" y="609599"/>
                </a:moveTo>
                <a:lnTo>
                  <a:pt x="80010" y="609599"/>
                </a:lnTo>
                <a:lnTo>
                  <a:pt x="77597" y="622299"/>
                </a:lnTo>
                <a:lnTo>
                  <a:pt x="75311" y="622299"/>
                </a:lnTo>
                <a:lnTo>
                  <a:pt x="68072" y="634999"/>
                </a:lnTo>
                <a:lnTo>
                  <a:pt x="304419" y="634999"/>
                </a:lnTo>
                <a:lnTo>
                  <a:pt x="294767" y="622299"/>
                </a:lnTo>
                <a:lnTo>
                  <a:pt x="292481" y="609599"/>
                </a:lnTo>
                <a:close/>
              </a:path>
              <a:path w="372745" h="1752600">
                <a:moveTo>
                  <a:pt x="280924" y="596899"/>
                </a:moveTo>
                <a:lnTo>
                  <a:pt x="91567" y="596899"/>
                </a:lnTo>
                <a:lnTo>
                  <a:pt x="82423" y="609599"/>
                </a:lnTo>
                <a:lnTo>
                  <a:pt x="290068" y="609599"/>
                </a:lnTo>
                <a:lnTo>
                  <a:pt x="280924" y="596899"/>
                </a:lnTo>
                <a:close/>
              </a:path>
              <a:path w="372745" h="1752600">
                <a:moveTo>
                  <a:pt x="268097" y="571499"/>
                </a:moveTo>
                <a:lnTo>
                  <a:pt x="104394" y="571499"/>
                </a:lnTo>
                <a:lnTo>
                  <a:pt x="102362" y="584199"/>
                </a:lnTo>
                <a:lnTo>
                  <a:pt x="93726" y="596899"/>
                </a:lnTo>
                <a:lnTo>
                  <a:pt x="278765" y="596899"/>
                </a:lnTo>
                <a:lnTo>
                  <a:pt x="270129" y="584199"/>
                </a:lnTo>
                <a:lnTo>
                  <a:pt x="268097" y="571499"/>
                </a:lnTo>
                <a:close/>
              </a:path>
              <a:path w="372745" h="1752600">
                <a:moveTo>
                  <a:pt x="262001" y="558799"/>
                </a:moveTo>
                <a:lnTo>
                  <a:pt x="110490" y="558799"/>
                </a:lnTo>
                <a:lnTo>
                  <a:pt x="106426" y="571499"/>
                </a:lnTo>
                <a:lnTo>
                  <a:pt x="266065" y="571499"/>
                </a:lnTo>
                <a:lnTo>
                  <a:pt x="262001" y="558799"/>
                </a:lnTo>
                <a:close/>
              </a:path>
              <a:path w="372745" h="1752600">
                <a:moveTo>
                  <a:pt x="247269" y="533399"/>
                </a:moveTo>
                <a:lnTo>
                  <a:pt x="125222" y="533399"/>
                </a:lnTo>
                <a:lnTo>
                  <a:pt x="118110" y="546099"/>
                </a:lnTo>
                <a:lnTo>
                  <a:pt x="116205" y="558799"/>
                </a:lnTo>
                <a:lnTo>
                  <a:pt x="256286" y="558799"/>
                </a:lnTo>
                <a:lnTo>
                  <a:pt x="254381" y="546099"/>
                </a:lnTo>
                <a:lnTo>
                  <a:pt x="247269" y="533399"/>
                </a:lnTo>
                <a:close/>
              </a:path>
              <a:path w="372745" h="1752600">
                <a:moveTo>
                  <a:pt x="242189" y="520699"/>
                </a:moveTo>
                <a:lnTo>
                  <a:pt x="130302" y="520699"/>
                </a:lnTo>
                <a:lnTo>
                  <a:pt x="128651" y="533399"/>
                </a:lnTo>
                <a:lnTo>
                  <a:pt x="243840" y="533399"/>
                </a:lnTo>
                <a:lnTo>
                  <a:pt x="242189" y="520699"/>
                </a:lnTo>
                <a:close/>
              </a:path>
              <a:path w="372745" h="1752600">
                <a:moveTo>
                  <a:pt x="235966" y="507999"/>
                </a:moveTo>
                <a:lnTo>
                  <a:pt x="136525" y="507999"/>
                </a:lnTo>
                <a:lnTo>
                  <a:pt x="133477" y="520699"/>
                </a:lnTo>
                <a:lnTo>
                  <a:pt x="239014" y="520699"/>
                </a:lnTo>
                <a:lnTo>
                  <a:pt x="235966" y="507999"/>
                </a:lnTo>
                <a:close/>
              </a:path>
              <a:path w="372745" h="1752600">
                <a:moveTo>
                  <a:pt x="227330" y="495299"/>
                </a:moveTo>
                <a:lnTo>
                  <a:pt x="145161" y="495299"/>
                </a:lnTo>
                <a:lnTo>
                  <a:pt x="139573" y="507999"/>
                </a:lnTo>
                <a:lnTo>
                  <a:pt x="232918" y="507999"/>
                </a:lnTo>
                <a:lnTo>
                  <a:pt x="227330" y="495299"/>
                </a:lnTo>
                <a:close/>
              </a:path>
              <a:path w="372745" h="1752600">
                <a:moveTo>
                  <a:pt x="224663" y="482599"/>
                </a:moveTo>
                <a:lnTo>
                  <a:pt x="147828" y="482599"/>
                </a:lnTo>
                <a:lnTo>
                  <a:pt x="146431" y="495299"/>
                </a:lnTo>
                <a:lnTo>
                  <a:pt x="226060" y="495299"/>
                </a:lnTo>
                <a:lnTo>
                  <a:pt x="224663" y="482599"/>
                </a:lnTo>
                <a:close/>
              </a:path>
              <a:path w="372745" h="1752600">
                <a:moveTo>
                  <a:pt x="220980" y="469899"/>
                </a:moveTo>
                <a:lnTo>
                  <a:pt x="151511" y="469899"/>
                </a:lnTo>
                <a:lnTo>
                  <a:pt x="150241" y="482599"/>
                </a:lnTo>
                <a:lnTo>
                  <a:pt x="222250" y="482599"/>
                </a:lnTo>
                <a:lnTo>
                  <a:pt x="220980" y="469899"/>
                </a:lnTo>
                <a:close/>
              </a:path>
              <a:path w="372745" h="1752600">
                <a:moveTo>
                  <a:pt x="216408" y="457199"/>
                </a:moveTo>
                <a:lnTo>
                  <a:pt x="156083" y="457199"/>
                </a:lnTo>
                <a:lnTo>
                  <a:pt x="153797" y="469899"/>
                </a:lnTo>
                <a:lnTo>
                  <a:pt x="218694" y="469899"/>
                </a:lnTo>
                <a:lnTo>
                  <a:pt x="216408" y="457199"/>
                </a:lnTo>
                <a:close/>
              </a:path>
              <a:path w="372745" h="1752600">
                <a:moveTo>
                  <a:pt x="208661" y="431799"/>
                </a:moveTo>
                <a:lnTo>
                  <a:pt x="163830" y="431799"/>
                </a:lnTo>
                <a:lnTo>
                  <a:pt x="161163" y="444499"/>
                </a:lnTo>
                <a:lnTo>
                  <a:pt x="159131" y="457199"/>
                </a:lnTo>
                <a:lnTo>
                  <a:pt x="213360" y="457199"/>
                </a:lnTo>
                <a:lnTo>
                  <a:pt x="211328" y="444499"/>
                </a:lnTo>
                <a:lnTo>
                  <a:pt x="208661" y="431799"/>
                </a:lnTo>
                <a:close/>
              </a:path>
              <a:path w="372745" h="1752600">
                <a:moveTo>
                  <a:pt x="196088" y="355599"/>
                </a:moveTo>
                <a:lnTo>
                  <a:pt x="176403" y="355599"/>
                </a:lnTo>
                <a:lnTo>
                  <a:pt x="174498" y="380999"/>
                </a:lnTo>
                <a:lnTo>
                  <a:pt x="173609" y="380999"/>
                </a:lnTo>
                <a:lnTo>
                  <a:pt x="171577" y="393699"/>
                </a:lnTo>
                <a:lnTo>
                  <a:pt x="167767" y="419099"/>
                </a:lnTo>
                <a:lnTo>
                  <a:pt x="165481" y="431799"/>
                </a:lnTo>
                <a:lnTo>
                  <a:pt x="207010" y="431799"/>
                </a:lnTo>
                <a:lnTo>
                  <a:pt x="204724" y="419099"/>
                </a:lnTo>
                <a:lnTo>
                  <a:pt x="203454" y="406399"/>
                </a:lnTo>
                <a:lnTo>
                  <a:pt x="202057" y="406399"/>
                </a:lnTo>
                <a:lnTo>
                  <a:pt x="201549" y="393699"/>
                </a:lnTo>
                <a:lnTo>
                  <a:pt x="200914" y="393699"/>
                </a:lnTo>
                <a:lnTo>
                  <a:pt x="198374" y="380999"/>
                </a:lnTo>
                <a:lnTo>
                  <a:pt x="196088" y="355599"/>
                </a:lnTo>
                <a:close/>
              </a:path>
              <a:path w="372745" h="1752600">
                <a:moveTo>
                  <a:pt x="193548" y="317499"/>
                </a:moveTo>
                <a:lnTo>
                  <a:pt x="178943" y="317499"/>
                </a:lnTo>
                <a:lnTo>
                  <a:pt x="178816" y="330199"/>
                </a:lnTo>
                <a:lnTo>
                  <a:pt x="177038" y="355599"/>
                </a:lnTo>
                <a:lnTo>
                  <a:pt x="195453" y="355599"/>
                </a:lnTo>
                <a:lnTo>
                  <a:pt x="193675" y="330199"/>
                </a:lnTo>
                <a:lnTo>
                  <a:pt x="193548" y="317499"/>
                </a:lnTo>
                <a:close/>
              </a:path>
              <a:path w="372745" h="1752600">
                <a:moveTo>
                  <a:pt x="192786" y="304799"/>
                </a:moveTo>
                <a:lnTo>
                  <a:pt x="179832" y="304799"/>
                </a:lnTo>
                <a:lnTo>
                  <a:pt x="179578" y="317499"/>
                </a:lnTo>
                <a:lnTo>
                  <a:pt x="192913" y="317499"/>
                </a:lnTo>
                <a:lnTo>
                  <a:pt x="192786" y="304799"/>
                </a:lnTo>
                <a:close/>
              </a:path>
              <a:path w="372745" h="1752600">
                <a:moveTo>
                  <a:pt x="187833" y="152399"/>
                </a:moveTo>
                <a:lnTo>
                  <a:pt x="184658" y="152399"/>
                </a:lnTo>
                <a:lnTo>
                  <a:pt x="184404" y="165099"/>
                </a:lnTo>
                <a:lnTo>
                  <a:pt x="183261" y="203199"/>
                </a:lnTo>
                <a:lnTo>
                  <a:pt x="183261" y="215899"/>
                </a:lnTo>
                <a:lnTo>
                  <a:pt x="182626" y="228599"/>
                </a:lnTo>
                <a:lnTo>
                  <a:pt x="181864" y="253999"/>
                </a:lnTo>
                <a:lnTo>
                  <a:pt x="180086" y="304799"/>
                </a:lnTo>
                <a:lnTo>
                  <a:pt x="192532" y="304799"/>
                </a:lnTo>
                <a:lnTo>
                  <a:pt x="190500" y="253999"/>
                </a:lnTo>
                <a:lnTo>
                  <a:pt x="190500" y="241299"/>
                </a:lnTo>
                <a:lnTo>
                  <a:pt x="189738" y="228599"/>
                </a:lnTo>
                <a:lnTo>
                  <a:pt x="189230" y="215899"/>
                </a:lnTo>
                <a:lnTo>
                  <a:pt x="189230" y="203199"/>
                </a:lnTo>
                <a:lnTo>
                  <a:pt x="188722" y="190499"/>
                </a:lnTo>
                <a:lnTo>
                  <a:pt x="188341" y="177799"/>
                </a:lnTo>
                <a:lnTo>
                  <a:pt x="187833" y="152399"/>
                </a:lnTo>
                <a:close/>
              </a:path>
              <a:path w="372745" h="1752600">
                <a:moveTo>
                  <a:pt x="187579" y="139699"/>
                </a:moveTo>
                <a:lnTo>
                  <a:pt x="185039" y="139699"/>
                </a:lnTo>
                <a:lnTo>
                  <a:pt x="184785" y="152399"/>
                </a:lnTo>
                <a:lnTo>
                  <a:pt x="187579" y="152399"/>
                </a:lnTo>
                <a:lnTo>
                  <a:pt x="187579" y="139699"/>
                </a:lnTo>
                <a:close/>
              </a:path>
              <a:path w="372745" h="1752600">
                <a:moveTo>
                  <a:pt x="187325" y="126999"/>
                </a:moveTo>
                <a:lnTo>
                  <a:pt x="185166" y="126999"/>
                </a:lnTo>
                <a:lnTo>
                  <a:pt x="185166" y="139699"/>
                </a:lnTo>
                <a:lnTo>
                  <a:pt x="187325" y="139699"/>
                </a:lnTo>
                <a:lnTo>
                  <a:pt x="187325" y="126999"/>
                </a:lnTo>
                <a:close/>
              </a:path>
              <a:path w="372745" h="1752600">
                <a:moveTo>
                  <a:pt x="187071" y="114299"/>
                </a:moveTo>
                <a:lnTo>
                  <a:pt x="185420" y="114299"/>
                </a:lnTo>
                <a:lnTo>
                  <a:pt x="185293" y="126999"/>
                </a:lnTo>
                <a:lnTo>
                  <a:pt x="187198" y="126999"/>
                </a:lnTo>
                <a:lnTo>
                  <a:pt x="187071" y="114299"/>
                </a:lnTo>
                <a:close/>
              </a:path>
              <a:path w="372745" h="1752600">
                <a:moveTo>
                  <a:pt x="186944" y="101599"/>
                </a:moveTo>
                <a:lnTo>
                  <a:pt x="185547" y="101599"/>
                </a:lnTo>
                <a:lnTo>
                  <a:pt x="185547" y="114299"/>
                </a:lnTo>
                <a:lnTo>
                  <a:pt x="186944" y="114299"/>
                </a:lnTo>
                <a:lnTo>
                  <a:pt x="186944" y="101599"/>
                </a:lnTo>
                <a:close/>
              </a:path>
              <a:path w="372745" h="1752600">
                <a:moveTo>
                  <a:pt x="186690" y="76199"/>
                </a:moveTo>
                <a:lnTo>
                  <a:pt x="185801" y="76199"/>
                </a:lnTo>
                <a:lnTo>
                  <a:pt x="185801" y="88899"/>
                </a:lnTo>
                <a:lnTo>
                  <a:pt x="185674" y="101599"/>
                </a:lnTo>
                <a:lnTo>
                  <a:pt x="186817" y="101599"/>
                </a:lnTo>
                <a:lnTo>
                  <a:pt x="186690" y="88899"/>
                </a:lnTo>
                <a:lnTo>
                  <a:pt x="186690" y="76199"/>
                </a:lnTo>
                <a:close/>
              </a:path>
              <a:path w="372745" h="1752600">
                <a:moveTo>
                  <a:pt x="186563" y="63499"/>
                </a:moveTo>
                <a:lnTo>
                  <a:pt x="185928" y="63499"/>
                </a:lnTo>
                <a:lnTo>
                  <a:pt x="185928" y="76199"/>
                </a:lnTo>
                <a:lnTo>
                  <a:pt x="186563" y="76199"/>
                </a:lnTo>
                <a:lnTo>
                  <a:pt x="186563" y="63499"/>
                </a:lnTo>
                <a:close/>
              </a:path>
              <a:path w="372745" h="1752600">
                <a:moveTo>
                  <a:pt x="186309" y="0"/>
                </a:moveTo>
                <a:lnTo>
                  <a:pt x="186055" y="63499"/>
                </a:lnTo>
                <a:lnTo>
                  <a:pt x="186436" y="63499"/>
                </a:lnTo>
                <a:lnTo>
                  <a:pt x="186309" y="38099"/>
                </a:lnTo>
                <a:lnTo>
                  <a:pt x="186309" y="0"/>
                </a:lnTo>
                <a:close/>
              </a:path>
            </a:pathLst>
          </a:custGeom>
          <a:solidFill>
            <a:srgbClr val="E82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4720590" y="390525"/>
            <a:ext cx="372745" cy="1763395"/>
          </a:xfrm>
          <a:custGeom>
            <a:avLst/>
            <a:gdLst/>
            <a:ahLst/>
            <a:cxnLst/>
            <a:rect l="l" t="t" r="r" b="b"/>
            <a:pathLst>
              <a:path w="372745" h="1763395">
                <a:moveTo>
                  <a:pt x="186182" y="1763268"/>
                </a:moveTo>
                <a:lnTo>
                  <a:pt x="186182" y="1759839"/>
                </a:lnTo>
                <a:lnTo>
                  <a:pt x="186055" y="1756410"/>
                </a:lnTo>
                <a:lnTo>
                  <a:pt x="186055" y="1752981"/>
                </a:lnTo>
                <a:lnTo>
                  <a:pt x="186055" y="1749552"/>
                </a:lnTo>
                <a:lnTo>
                  <a:pt x="186055" y="1745996"/>
                </a:lnTo>
                <a:lnTo>
                  <a:pt x="186055" y="1742567"/>
                </a:lnTo>
                <a:lnTo>
                  <a:pt x="186055" y="1739138"/>
                </a:lnTo>
                <a:lnTo>
                  <a:pt x="185928" y="1735709"/>
                </a:lnTo>
                <a:lnTo>
                  <a:pt x="185928" y="1732280"/>
                </a:lnTo>
                <a:lnTo>
                  <a:pt x="185928" y="1728851"/>
                </a:lnTo>
                <a:lnTo>
                  <a:pt x="185928" y="1725295"/>
                </a:lnTo>
                <a:lnTo>
                  <a:pt x="185801" y="1721866"/>
                </a:lnTo>
                <a:lnTo>
                  <a:pt x="185801" y="1718437"/>
                </a:lnTo>
                <a:lnTo>
                  <a:pt x="185801" y="1715008"/>
                </a:lnTo>
                <a:lnTo>
                  <a:pt x="185674" y="1711579"/>
                </a:lnTo>
                <a:lnTo>
                  <a:pt x="185674" y="1708023"/>
                </a:lnTo>
                <a:lnTo>
                  <a:pt x="185547" y="1704594"/>
                </a:lnTo>
                <a:lnTo>
                  <a:pt x="185420" y="1701165"/>
                </a:lnTo>
                <a:lnTo>
                  <a:pt x="185420" y="1697736"/>
                </a:lnTo>
                <a:lnTo>
                  <a:pt x="185293" y="1694307"/>
                </a:lnTo>
                <a:lnTo>
                  <a:pt x="185166" y="1690878"/>
                </a:lnTo>
                <a:lnTo>
                  <a:pt x="185166" y="1687322"/>
                </a:lnTo>
                <a:lnTo>
                  <a:pt x="185039" y="1683893"/>
                </a:lnTo>
                <a:lnTo>
                  <a:pt x="184912" y="1680464"/>
                </a:lnTo>
                <a:lnTo>
                  <a:pt x="184785" y="1677035"/>
                </a:lnTo>
                <a:lnTo>
                  <a:pt x="184658" y="1673606"/>
                </a:lnTo>
                <a:lnTo>
                  <a:pt x="184404" y="1670177"/>
                </a:lnTo>
                <a:lnTo>
                  <a:pt x="184277" y="1666621"/>
                </a:lnTo>
                <a:lnTo>
                  <a:pt x="184150" y="1663192"/>
                </a:lnTo>
                <a:lnTo>
                  <a:pt x="183896" y="1659763"/>
                </a:lnTo>
                <a:lnTo>
                  <a:pt x="183769" y="1656334"/>
                </a:lnTo>
                <a:lnTo>
                  <a:pt x="183515" y="1652905"/>
                </a:lnTo>
                <a:lnTo>
                  <a:pt x="183261" y="1649476"/>
                </a:lnTo>
                <a:lnTo>
                  <a:pt x="183007" y="1645920"/>
                </a:lnTo>
                <a:lnTo>
                  <a:pt x="182753" y="1642491"/>
                </a:lnTo>
                <a:lnTo>
                  <a:pt x="182499" y="1639062"/>
                </a:lnTo>
                <a:lnTo>
                  <a:pt x="182118" y="1635633"/>
                </a:lnTo>
                <a:lnTo>
                  <a:pt x="181737" y="1632204"/>
                </a:lnTo>
                <a:lnTo>
                  <a:pt x="181483" y="1628775"/>
                </a:lnTo>
                <a:lnTo>
                  <a:pt x="181102" y="1625219"/>
                </a:lnTo>
                <a:lnTo>
                  <a:pt x="180721" y="1621790"/>
                </a:lnTo>
                <a:lnTo>
                  <a:pt x="180213" y="1618361"/>
                </a:lnTo>
                <a:lnTo>
                  <a:pt x="179832" y="1614932"/>
                </a:lnTo>
                <a:lnTo>
                  <a:pt x="179324" y="1611503"/>
                </a:lnTo>
                <a:lnTo>
                  <a:pt x="178816" y="1608074"/>
                </a:lnTo>
                <a:lnTo>
                  <a:pt x="178308" y="1604518"/>
                </a:lnTo>
                <a:lnTo>
                  <a:pt x="177800" y="1601089"/>
                </a:lnTo>
                <a:lnTo>
                  <a:pt x="177165" y="1597660"/>
                </a:lnTo>
                <a:lnTo>
                  <a:pt x="176530" y="1594231"/>
                </a:lnTo>
                <a:lnTo>
                  <a:pt x="175895" y="1590802"/>
                </a:lnTo>
                <a:lnTo>
                  <a:pt x="175260" y="1587373"/>
                </a:lnTo>
                <a:lnTo>
                  <a:pt x="174498" y="1583817"/>
                </a:lnTo>
                <a:lnTo>
                  <a:pt x="173863" y="1580388"/>
                </a:lnTo>
                <a:lnTo>
                  <a:pt x="173101" y="1576959"/>
                </a:lnTo>
                <a:lnTo>
                  <a:pt x="172212" y="1573530"/>
                </a:lnTo>
                <a:lnTo>
                  <a:pt x="171450" y="1570101"/>
                </a:lnTo>
                <a:lnTo>
                  <a:pt x="170561" y="1566545"/>
                </a:lnTo>
                <a:lnTo>
                  <a:pt x="169672" y="1563116"/>
                </a:lnTo>
                <a:lnTo>
                  <a:pt x="168783" y="1559687"/>
                </a:lnTo>
                <a:lnTo>
                  <a:pt x="167767" y="1556258"/>
                </a:lnTo>
                <a:lnTo>
                  <a:pt x="166878" y="1552829"/>
                </a:lnTo>
                <a:lnTo>
                  <a:pt x="165862" y="1549400"/>
                </a:lnTo>
                <a:lnTo>
                  <a:pt x="164719" y="1545844"/>
                </a:lnTo>
                <a:lnTo>
                  <a:pt x="163703" y="1542415"/>
                </a:lnTo>
                <a:lnTo>
                  <a:pt x="162560" y="1538986"/>
                </a:lnTo>
                <a:lnTo>
                  <a:pt x="161417" y="1535557"/>
                </a:lnTo>
                <a:lnTo>
                  <a:pt x="160274" y="1532128"/>
                </a:lnTo>
                <a:lnTo>
                  <a:pt x="159004" y="1528699"/>
                </a:lnTo>
                <a:lnTo>
                  <a:pt x="157861" y="1525143"/>
                </a:lnTo>
                <a:lnTo>
                  <a:pt x="156591" y="1521714"/>
                </a:lnTo>
                <a:lnTo>
                  <a:pt x="155321" y="1518285"/>
                </a:lnTo>
                <a:lnTo>
                  <a:pt x="153924" y="1514856"/>
                </a:lnTo>
                <a:lnTo>
                  <a:pt x="152654" y="1511427"/>
                </a:lnTo>
                <a:lnTo>
                  <a:pt x="151257" y="1507998"/>
                </a:lnTo>
                <a:lnTo>
                  <a:pt x="149860" y="1504442"/>
                </a:lnTo>
                <a:lnTo>
                  <a:pt x="148463" y="1501013"/>
                </a:lnTo>
                <a:lnTo>
                  <a:pt x="147066" y="1497584"/>
                </a:lnTo>
                <a:lnTo>
                  <a:pt x="145669" y="1494155"/>
                </a:lnTo>
                <a:lnTo>
                  <a:pt x="144272" y="1490726"/>
                </a:lnTo>
                <a:lnTo>
                  <a:pt x="142748" y="1487297"/>
                </a:lnTo>
                <a:lnTo>
                  <a:pt x="141351" y="1483741"/>
                </a:lnTo>
                <a:lnTo>
                  <a:pt x="139827" y="1480312"/>
                </a:lnTo>
                <a:lnTo>
                  <a:pt x="138303" y="1476883"/>
                </a:lnTo>
                <a:lnTo>
                  <a:pt x="136906" y="1473454"/>
                </a:lnTo>
                <a:lnTo>
                  <a:pt x="135382" y="1470025"/>
                </a:lnTo>
                <a:lnTo>
                  <a:pt x="133858" y="1466596"/>
                </a:lnTo>
                <a:lnTo>
                  <a:pt x="132334" y="1463040"/>
                </a:lnTo>
                <a:lnTo>
                  <a:pt x="130810" y="1459611"/>
                </a:lnTo>
                <a:lnTo>
                  <a:pt x="129286" y="1456182"/>
                </a:lnTo>
                <a:lnTo>
                  <a:pt x="127889" y="1452753"/>
                </a:lnTo>
                <a:lnTo>
                  <a:pt x="126365" y="1449324"/>
                </a:lnTo>
                <a:lnTo>
                  <a:pt x="124841" y="1445768"/>
                </a:lnTo>
                <a:lnTo>
                  <a:pt x="123317" y="1442339"/>
                </a:lnTo>
                <a:lnTo>
                  <a:pt x="121920" y="1438910"/>
                </a:lnTo>
                <a:lnTo>
                  <a:pt x="120396" y="1435481"/>
                </a:lnTo>
                <a:lnTo>
                  <a:pt x="118999" y="1432052"/>
                </a:lnTo>
                <a:lnTo>
                  <a:pt x="117475" y="1428623"/>
                </a:lnTo>
                <a:lnTo>
                  <a:pt x="116078" y="1425067"/>
                </a:lnTo>
                <a:lnTo>
                  <a:pt x="114681" y="1421638"/>
                </a:lnTo>
                <a:lnTo>
                  <a:pt x="113284" y="1418209"/>
                </a:lnTo>
                <a:lnTo>
                  <a:pt x="111887" y="1414780"/>
                </a:lnTo>
                <a:lnTo>
                  <a:pt x="110490" y="1411351"/>
                </a:lnTo>
                <a:lnTo>
                  <a:pt x="109093" y="1407922"/>
                </a:lnTo>
                <a:lnTo>
                  <a:pt x="107823" y="1404366"/>
                </a:lnTo>
                <a:lnTo>
                  <a:pt x="106426" y="1400937"/>
                </a:lnTo>
                <a:lnTo>
                  <a:pt x="105156" y="1397508"/>
                </a:lnTo>
                <a:lnTo>
                  <a:pt x="103886" y="1394079"/>
                </a:lnTo>
                <a:lnTo>
                  <a:pt x="102616" y="1390650"/>
                </a:lnTo>
                <a:lnTo>
                  <a:pt x="101346" y="1387221"/>
                </a:lnTo>
                <a:lnTo>
                  <a:pt x="100203" y="1383665"/>
                </a:lnTo>
                <a:lnTo>
                  <a:pt x="98933" y="1380236"/>
                </a:lnTo>
                <a:lnTo>
                  <a:pt x="97790" y="1376807"/>
                </a:lnTo>
                <a:lnTo>
                  <a:pt x="96647" y="1373378"/>
                </a:lnTo>
                <a:lnTo>
                  <a:pt x="95504" y="1369949"/>
                </a:lnTo>
                <a:lnTo>
                  <a:pt x="94488" y="1366520"/>
                </a:lnTo>
                <a:lnTo>
                  <a:pt x="93345" y="1362964"/>
                </a:lnTo>
                <a:lnTo>
                  <a:pt x="92329" y="1359535"/>
                </a:lnTo>
                <a:lnTo>
                  <a:pt x="91313" y="1356106"/>
                </a:lnTo>
                <a:lnTo>
                  <a:pt x="90297" y="1352677"/>
                </a:lnTo>
                <a:lnTo>
                  <a:pt x="89281" y="1349248"/>
                </a:lnTo>
                <a:lnTo>
                  <a:pt x="88392" y="1345819"/>
                </a:lnTo>
                <a:lnTo>
                  <a:pt x="87503" y="1342263"/>
                </a:lnTo>
                <a:lnTo>
                  <a:pt x="86614" y="1338834"/>
                </a:lnTo>
                <a:lnTo>
                  <a:pt x="81915" y="1318133"/>
                </a:lnTo>
                <a:lnTo>
                  <a:pt x="81153" y="1314704"/>
                </a:lnTo>
                <a:lnTo>
                  <a:pt x="80518" y="1311275"/>
                </a:lnTo>
                <a:lnTo>
                  <a:pt x="80010" y="1307846"/>
                </a:lnTo>
                <a:lnTo>
                  <a:pt x="79375" y="1304290"/>
                </a:lnTo>
                <a:lnTo>
                  <a:pt x="78867" y="1300861"/>
                </a:lnTo>
                <a:lnTo>
                  <a:pt x="78359" y="1297432"/>
                </a:lnTo>
                <a:lnTo>
                  <a:pt x="77978" y="1294003"/>
                </a:lnTo>
                <a:lnTo>
                  <a:pt x="77597" y="1290574"/>
                </a:lnTo>
                <a:lnTo>
                  <a:pt x="76200" y="1273302"/>
                </a:lnTo>
                <a:lnTo>
                  <a:pt x="76073" y="1269873"/>
                </a:lnTo>
                <a:lnTo>
                  <a:pt x="75946" y="1266444"/>
                </a:lnTo>
                <a:lnTo>
                  <a:pt x="75819" y="1262888"/>
                </a:lnTo>
                <a:lnTo>
                  <a:pt x="75819" y="1259459"/>
                </a:lnTo>
                <a:lnTo>
                  <a:pt x="75946" y="1256030"/>
                </a:lnTo>
                <a:lnTo>
                  <a:pt x="75946" y="1252601"/>
                </a:lnTo>
                <a:lnTo>
                  <a:pt x="76073" y="1249172"/>
                </a:lnTo>
                <a:lnTo>
                  <a:pt x="76327" y="1245743"/>
                </a:lnTo>
                <a:lnTo>
                  <a:pt x="76454" y="1242187"/>
                </a:lnTo>
                <a:lnTo>
                  <a:pt x="76708" y="1238758"/>
                </a:lnTo>
                <a:lnTo>
                  <a:pt x="77089" y="1235329"/>
                </a:lnTo>
                <a:lnTo>
                  <a:pt x="77470" y="1231900"/>
                </a:lnTo>
                <a:lnTo>
                  <a:pt x="77851" y="1228471"/>
                </a:lnTo>
                <a:lnTo>
                  <a:pt x="78232" y="1225042"/>
                </a:lnTo>
                <a:lnTo>
                  <a:pt x="78740" y="1221486"/>
                </a:lnTo>
                <a:lnTo>
                  <a:pt x="79248" y="1218057"/>
                </a:lnTo>
                <a:lnTo>
                  <a:pt x="79756" y="1214628"/>
                </a:lnTo>
                <a:lnTo>
                  <a:pt x="80391" y="1211199"/>
                </a:lnTo>
                <a:lnTo>
                  <a:pt x="81026" y="1207770"/>
                </a:lnTo>
                <a:lnTo>
                  <a:pt x="81661" y="1204341"/>
                </a:lnTo>
                <a:lnTo>
                  <a:pt x="82423" y="1200785"/>
                </a:lnTo>
                <a:lnTo>
                  <a:pt x="83058" y="1197356"/>
                </a:lnTo>
                <a:lnTo>
                  <a:pt x="83820" y="1193927"/>
                </a:lnTo>
                <a:lnTo>
                  <a:pt x="84582" y="1190498"/>
                </a:lnTo>
                <a:lnTo>
                  <a:pt x="85471" y="1187069"/>
                </a:lnTo>
                <a:lnTo>
                  <a:pt x="86233" y="1183640"/>
                </a:lnTo>
                <a:lnTo>
                  <a:pt x="87122" y="1180084"/>
                </a:lnTo>
                <a:lnTo>
                  <a:pt x="87884" y="1176655"/>
                </a:lnTo>
                <a:lnTo>
                  <a:pt x="88773" y="1173226"/>
                </a:lnTo>
                <a:lnTo>
                  <a:pt x="89662" y="1169797"/>
                </a:lnTo>
                <a:lnTo>
                  <a:pt x="90551" y="1166368"/>
                </a:lnTo>
                <a:lnTo>
                  <a:pt x="91440" y="1162812"/>
                </a:lnTo>
                <a:lnTo>
                  <a:pt x="92329" y="1159383"/>
                </a:lnTo>
                <a:lnTo>
                  <a:pt x="93345" y="1155954"/>
                </a:lnTo>
                <a:lnTo>
                  <a:pt x="94234" y="1152525"/>
                </a:lnTo>
                <a:lnTo>
                  <a:pt x="95123" y="1149096"/>
                </a:lnTo>
                <a:lnTo>
                  <a:pt x="96012" y="1145667"/>
                </a:lnTo>
                <a:lnTo>
                  <a:pt x="96901" y="1142111"/>
                </a:lnTo>
                <a:lnTo>
                  <a:pt x="97790" y="1138682"/>
                </a:lnTo>
                <a:lnTo>
                  <a:pt x="98679" y="1135253"/>
                </a:lnTo>
                <a:lnTo>
                  <a:pt x="99568" y="1131824"/>
                </a:lnTo>
                <a:lnTo>
                  <a:pt x="100330" y="1128395"/>
                </a:lnTo>
                <a:lnTo>
                  <a:pt x="101219" y="1124966"/>
                </a:lnTo>
                <a:lnTo>
                  <a:pt x="101981" y="1121410"/>
                </a:lnTo>
                <a:lnTo>
                  <a:pt x="102743" y="1117981"/>
                </a:lnTo>
                <a:lnTo>
                  <a:pt x="103632" y="1114552"/>
                </a:lnTo>
                <a:lnTo>
                  <a:pt x="104267" y="1111123"/>
                </a:lnTo>
                <a:lnTo>
                  <a:pt x="105029" y="1107694"/>
                </a:lnTo>
                <a:lnTo>
                  <a:pt x="105664" y="1104265"/>
                </a:lnTo>
                <a:lnTo>
                  <a:pt x="106426" y="1100709"/>
                </a:lnTo>
                <a:lnTo>
                  <a:pt x="106934" y="1097280"/>
                </a:lnTo>
                <a:lnTo>
                  <a:pt x="107569" y="1093851"/>
                </a:lnTo>
                <a:lnTo>
                  <a:pt x="108204" y="1090422"/>
                </a:lnTo>
                <a:lnTo>
                  <a:pt x="108712" y="1086993"/>
                </a:lnTo>
                <a:lnTo>
                  <a:pt x="109220" y="1083564"/>
                </a:lnTo>
                <a:lnTo>
                  <a:pt x="109601" y="1080008"/>
                </a:lnTo>
                <a:lnTo>
                  <a:pt x="109982" y="1076579"/>
                </a:lnTo>
                <a:lnTo>
                  <a:pt x="111633" y="1055878"/>
                </a:lnTo>
                <a:lnTo>
                  <a:pt x="111760" y="1052449"/>
                </a:lnTo>
                <a:lnTo>
                  <a:pt x="111760" y="1049020"/>
                </a:lnTo>
                <a:lnTo>
                  <a:pt x="111760" y="1045591"/>
                </a:lnTo>
                <a:lnTo>
                  <a:pt x="111760" y="1042162"/>
                </a:lnTo>
                <a:lnTo>
                  <a:pt x="111633" y="1038606"/>
                </a:lnTo>
                <a:lnTo>
                  <a:pt x="111506" y="1035177"/>
                </a:lnTo>
                <a:lnTo>
                  <a:pt x="111252" y="1031748"/>
                </a:lnTo>
                <a:lnTo>
                  <a:pt x="110998" y="1028319"/>
                </a:lnTo>
                <a:lnTo>
                  <a:pt x="104394" y="990346"/>
                </a:lnTo>
                <a:lnTo>
                  <a:pt x="103505" y="986917"/>
                </a:lnTo>
                <a:lnTo>
                  <a:pt x="102362" y="983488"/>
                </a:lnTo>
                <a:lnTo>
                  <a:pt x="101346" y="979932"/>
                </a:lnTo>
                <a:lnTo>
                  <a:pt x="100076" y="976503"/>
                </a:lnTo>
                <a:lnTo>
                  <a:pt x="98933" y="973074"/>
                </a:lnTo>
                <a:lnTo>
                  <a:pt x="97536" y="969645"/>
                </a:lnTo>
                <a:lnTo>
                  <a:pt x="96266" y="966216"/>
                </a:lnTo>
                <a:lnTo>
                  <a:pt x="94869" y="962787"/>
                </a:lnTo>
                <a:lnTo>
                  <a:pt x="93345" y="959231"/>
                </a:lnTo>
                <a:lnTo>
                  <a:pt x="91821" y="955802"/>
                </a:lnTo>
                <a:lnTo>
                  <a:pt x="90170" y="952373"/>
                </a:lnTo>
                <a:lnTo>
                  <a:pt x="88519" y="948944"/>
                </a:lnTo>
                <a:lnTo>
                  <a:pt x="86741" y="945515"/>
                </a:lnTo>
                <a:lnTo>
                  <a:pt x="84963" y="942086"/>
                </a:lnTo>
                <a:lnTo>
                  <a:pt x="83058" y="938530"/>
                </a:lnTo>
                <a:lnTo>
                  <a:pt x="81153" y="935101"/>
                </a:lnTo>
                <a:lnTo>
                  <a:pt x="79248" y="931672"/>
                </a:lnTo>
                <a:lnTo>
                  <a:pt x="77216" y="928243"/>
                </a:lnTo>
                <a:lnTo>
                  <a:pt x="75184" y="924814"/>
                </a:lnTo>
                <a:lnTo>
                  <a:pt x="73152" y="921385"/>
                </a:lnTo>
                <a:lnTo>
                  <a:pt x="70993" y="917829"/>
                </a:lnTo>
                <a:lnTo>
                  <a:pt x="68834" y="914400"/>
                </a:lnTo>
                <a:lnTo>
                  <a:pt x="66548" y="910971"/>
                </a:lnTo>
                <a:lnTo>
                  <a:pt x="64262" y="907542"/>
                </a:lnTo>
                <a:lnTo>
                  <a:pt x="62103" y="904113"/>
                </a:lnTo>
                <a:lnTo>
                  <a:pt x="59817" y="900684"/>
                </a:lnTo>
                <a:lnTo>
                  <a:pt x="57404" y="897128"/>
                </a:lnTo>
                <a:lnTo>
                  <a:pt x="55118" y="893699"/>
                </a:lnTo>
                <a:lnTo>
                  <a:pt x="52832" y="890270"/>
                </a:lnTo>
                <a:lnTo>
                  <a:pt x="50419" y="886841"/>
                </a:lnTo>
                <a:lnTo>
                  <a:pt x="48133" y="883412"/>
                </a:lnTo>
                <a:lnTo>
                  <a:pt x="45720" y="879856"/>
                </a:lnTo>
                <a:lnTo>
                  <a:pt x="43434" y="876427"/>
                </a:lnTo>
                <a:lnTo>
                  <a:pt x="41021" y="872998"/>
                </a:lnTo>
                <a:lnTo>
                  <a:pt x="38735" y="869569"/>
                </a:lnTo>
                <a:lnTo>
                  <a:pt x="36449" y="866140"/>
                </a:lnTo>
                <a:lnTo>
                  <a:pt x="34163" y="862711"/>
                </a:lnTo>
                <a:lnTo>
                  <a:pt x="32004" y="859155"/>
                </a:lnTo>
                <a:lnTo>
                  <a:pt x="29718" y="855726"/>
                </a:lnTo>
                <a:lnTo>
                  <a:pt x="27559" y="852297"/>
                </a:lnTo>
                <a:lnTo>
                  <a:pt x="25527" y="848868"/>
                </a:lnTo>
                <a:lnTo>
                  <a:pt x="23495" y="845439"/>
                </a:lnTo>
                <a:lnTo>
                  <a:pt x="21463" y="842010"/>
                </a:lnTo>
                <a:lnTo>
                  <a:pt x="19558" y="838454"/>
                </a:lnTo>
                <a:lnTo>
                  <a:pt x="17653" y="835025"/>
                </a:lnTo>
                <a:lnTo>
                  <a:pt x="15875" y="831596"/>
                </a:lnTo>
                <a:lnTo>
                  <a:pt x="14224" y="828167"/>
                </a:lnTo>
                <a:lnTo>
                  <a:pt x="12573" y="824738"/>
                </a:lnTo>
                <a:lnTo>
                  <a:pt x="10922" y="821309"/>
                </a:lnTo>
                <a:lnTo>
                  <a:pt x="9525" y="817753"/>
                </a:lnTo>
                <a:lnTo>
                  <a:pt x="8128" y="814324"/>
                </a:lnTo>
                <a:lnTo>
                  <a:pt x="6858" y="810895"/>
                </a:lnTo>
                <a:lnTo>
                  <a:pt x="5715" y="807466"/>
                </a:lnTo>
                <a:lnTo>
                  <a:pt x="4699" y="804037"/>
                </a:lnTo>
                <a:lnTo>
                  <a:pt x="3683" y="800608"/>
                </a:lnTo>
                <a:lnTo>
                  <a:pt x="0" y="776351"/>
                </a:lnTo>
                <a:lnTo>
                  <a:pt x="0" y="772922"/>
                </a:lnTo>
                <a:lnTo>
                  <a:pt x="0" y="769493"/>
                </a:lnTo>
                <a:lnTo>
                  <a:pt x="127" y="766064"/>
                </a:lnTo>
                <a:lnTo>
                  <a:pt x="508" y="762635"/>
                </a:lnTo>
                <a:lnTo>
                  <a:pt x="889" y="759206"/>
                </a:lnTo>
                <a:lnTo>
                  <a:pt x="12446" y="721233"/>
                </a:lnTo>
                <a:lnTo>
                  <a:pt x="15875" y="714248"/>
                </a:lnTo>
                <a:lnTo>
                  <a:pt x="17653" y="710819"/>
                </a:lnTo>
                <a:lnTo>
                  <a:pt x="19431" y="707390"/>
                </a:lnTo>
                <a:lnTo>
                  <a:pt x="21463" y="703961"/>
                </a:lnTo>
                <a:lnTo>
                  <a:pt x="23368" y="700532"/>
                </a:lnTo>
                <a:lnTo>
                  <a:pt x="25527" y="696976"/>
                </a:lnTo>
                <a:lnTo>
                  <a:pt x="27559" y="693547"/>
                </a:lnTo>
                <a:lnTo>
                  <a:pt x="29718" y="690118"/>
                </a:lnTo>
                <a:lnTo>
                  <a:pt x="32004" y="686689"/>
                </a:lnTo>
                <a:lnTo>
                  <a:pt x="34163" y="683260"/>
                </a:lnTo>
                <a:lnTo>
                  <a:pt x="36576" y="679831"/>
                </a:lnTo>
                <a:lnTo>
                  <a:pt x="38862" y="676275"/>
                </a:lnTo>
                <a:lnTo>
                  <a:pt x="41148" y="672846"/>
                </a:lnTo>
                <a:lnTo>
                  <a:pt x="43561" y="669417"/>
                </a:lnTo>
                <a:lnTo>
                  <a:pt x="45974" y="665988"/>
                </a:lnTo>
                <a:lnTo>
                  <a:pt x="48387" y="662559"/>
                </a:lnTo>
                <a:lnTo>
                  <a:pt x="50800" y="659130"/>
                </a:lnTo>
                <a:lnTo>
                  <a:pt x="53340" y="655574"/>
                </a:lnTo>
                <a:lnTo>
                  <a:pt x="55753" y="652145"/>
                </a:lnTo>
                <a:lnTo>
                  <a:pt x="58166" y="648716"/>
                </a:lnTo>
                <a:lnTo>
                  <a:pt x="60706" y="645287"/>
                </a:lnTo>
                <a:lnTo>
                  <a:pt x="63119" y="641858"/>
                </a:lnTo>
                <a:lnTo>
                  <a:pt x="65532" y="638429"/>
                </a:lnTo>
                <a:lnTo>
                  <a:pt x="68072" y="634873"/>
                </a:lnTo>
                <a:lnTo>
                  <a:pt x="70485" y="631444"/>
                </a:lnTo>
                <a:lnTo>
                  <a:pt x="72898" y="628015"/>
                </a:lnTo>
                <a:lnTo>
                  <a:pt x="75311" y="624586"/>
                </a:lnTo>
                <a:lnTo>
                  <a:pt x="77597" y="621157"/>
                </a:lnTo>
                <a:lnTo>
                  <a:pt x="80010" y="617728"/>
                </a:lnTo>
                <a:lnTo>
                  <a:pt x="82423" y="614172"/>
                </a:lnTo>
                <a:lnTo>
                  <a:pt x="84709" y="610743"/>
                </a:lnTo>
                <a:lnTo>
                  <a:pt x="86995" y="607314"/>
                </a:lnTo>
                <a:lnTo>
                  <a:pt x="89281" y="603885"/>
                </a:lnTo>
                <a:lnTo>
                  <a:pt x="91567" y="600456"/>
                </a:lnTo>
                <a:lnTo>
                  <a:pt x="93726" y="596900"/>
                </a:lnTo>
                <a:lnTo>
                  <a:pt x="95885" y="593471"/>
                </a:lnTo>
                <a:lnTo>
                  <a:pt x="98044" y="590042"/>
                </a:lnTo>
                <a:lnTo>
                  <a:pt x="100203" y="586613"/>
                </a:lnTo>
                <a:lnTo>
                  <a:pt x="102362" y="583184"/>
                </a:lnTo>
                <a:lnTo>
                  <a:pt x="104394" y="579755"/>
                </a:lnTo>
                <a:lnTo>
                  <a:pt x="106426" y="576199"/>
                </a:lnTo>
                <a:lnTo>
                  <a:pt x="108458" y="572770"/>
                </a:lnTo>
                <a:lnTo>
                  <a:pt x="110490" y="569341"/>
                </a:lnTo>
                <a:lnTo>
                  <a:pt x="112395" y="565912"/>
                </a:lnTo>
                <a:lnTo>
                  <a:pt x="114300" y="562483"/>
                </a:lnTo>
                <a:lnTo>
                  <a:pt x="116205" y="559054"/>
                </a:lnTo>
                <a:lnTo>
                  <a:pt x="118110" y="555498"/>
                </a:lnTo>
                <a:lnTo>
                  <a:pt x="119888" y="552069"/>
                </a:lnTo>
                <a:lnTo>
                  <a:pt x="121666" y="548640"/>
                </a:lnTo>
                <a:lnTo>
                  <a:pt x="123444" y="545211"/>
                </a:lnTo>
                <a:lnTo>
                  <a:pt x="125222" y="541782"/>
                </a:lnTo>
                <a:lnTo>
                  <a:pt x="126873" y="538353"/>
                </a:lnTo>
                <a:lnTo>
                  <a:pt x="128651" y="534797"/>
                </a:lnTo>
                <a:lnTo>
                  <a:pt x="130302" y="531368"/>
                </a:lnTo>
                <a:lnTo>
                  <a:pt x="131826" y="527939"/>
                </a:lnTo>
                <a:lnTo>
                  <a:pt x="133477" y="524510"/>
                </a:lnTo>
                <a:lnTo>
                  <a:pt x="135001" y="521081"/>
                </a:lnTo>
                <a:lnTo>
                  <a:pt x="136525" y="517652"/>
                </a:lnTo>
                <a:lnTo>
                  <a:pt x="138049" y="514096"/>
                </a:lnTo>
                <a:lnTo>
                  <a:pt x="139573" y="510667"/>
                </a:lnTo>
                <a:lnTo>
                  <a:pt x="140970" y="507238"/>
                </a:lnTo>
                <a:lnTo>
                  <a:pt x="142367" y="503809"/>
                </a:lnTo>
                <a:lnTo>
                  <a:pt x="143764" y="500380"/>
                </a:lnTo>
                <a:lnTo>
                  <a:pt x="145161" y="496951"/>
                </a:lnTo>
                <a:lnTo>
                  <a:pt x="146431" y="493395"/>
                </a:lnTo>
                <a:lnTo>
                  <a:pt x="147828" y="489966"/>
                </a:lnTo>
                <a:lnTo>
                  <a:pt x="149098" y="486537"/>
                </a:lnTo>
                <a:lnTo>
                  <a:pt x="150241" y="483108"/>
                </a:lnTo>
                <a:lnTo>
                  <a:pt x="151511" y="479679"/>
                </a:lnTo>
                <a:lnTo>
                  <a:pt x="152654" y="476250"/>
                </a:lnTo>
                <a:lnTo>
                  <a:pt x="153797" y="472694"/>
                </a:lnTo>
                <a:lnTo>
                  <a:pt x="154940" y="469265"/>
                </a:lnTo>
                <a:lnTo>
                  <a:pt x="156083" y="465836"/>
                </a:lnTo>
                <a:lnTo>
                  <a:pt x="157099" y="462407"/>
                </a:lnTo>
                <a:lnTo>
                  <a:pt x="158115" y="458978"/>
                </a:lnTo>
                <a:lnTo>
                  <a:pt x="159131" y="455422"/>
                </a:lnTo>
                <a:lnTo>
                  <a:pt x="160147" y="451993"/>
                </a:lnTo>
                <a:lnTo>
                  <a:pt x="161163" y="448564"/>
                </a:lnTo>
                <a:lnTo>
                  <a:pt x="162052" y="445135"/>
                </a:lnTo>
                <a:lnTo>
                  <a:pt x="162941" y="441706"/>
                </a:lnTo>
                <a:lnTo>
                  <a:pt x="163830" y="438277"/>
                </a:lnTo>
                <a:lnTo>
                  <a:pt x="164592" y="434721"/>
                </a:lnTo>
                <a:lnTo>
                  <a:pt x="165481" y="431292"/>
                </a:lnTo>
                <a:lnTo>
                  <a:pt x="166243" y="427863"/>
                </a:lnTo>
                <a:lnTo>
                  <a:pt x="167005" y="424434"/>
                </a:lnTo>
                <a:lnTo>
                  <a:pt x="167767" y="421005"/>
                </a:lnTo>
                <a:lnTo>
                  <a:pt x="168402" y="417576"/>
                </a:lnTo>
                <a:lnTo>
                  <a:pt x="169037" y="414020"/>
                </a:lnTo>
                <a:lnTo>
                  <a:pt x="169672" y="410591"/>
                </a:lnTo>
                <a:lnTo>
                  <a:pt x="170307" y="407162"/>
                </a:lnTo>
                <a:lnTo>
                  <a:pt x="170942" y="403733"/>
                </a:lnTo>
                <a:lnTo>
                  <a:pt x="171577" y="400304"/>
                </a:lnTo>
                <a:lnTo>
                  <a:pt x="172085" y="396875"/>
                </a:lnTo>
                <a:lnTo>
                  <a:pt x="172593" y="393319"/>
                </a:lnTo>
                <a:lnTo>
                  <a:pt x="173101" y="389890"/>
                </a:lnTo>
                <a:lnTo>
                  <a:pt x="173609" y="386461"/>
                </a:lnTo>
                <a:lnTo>
                  <a:pt x="173990" y="383032"/>
                </a:lnTo>
                <a:lnTo>
                  <a:pt x="174498" y="379603"/>
                </a:lnTo>
                <a:lnTo>
                  <a:pt x="174879" y="376174"/>
                </a:lnTo>
                <a:lnTo>
                  <a:pt x="175260" y="372618"/>
                </a:lnTo>
                <a:lnTo>
                  <a:pt x="175641" y="369189"/>
                </a:lnTo>
                <a:lnTo>
                  <a:pt x="176022" y="365760"/>
                </a:lnTo>
                <a:lnTo>
                  <a:pt x="176403" y="362331"/>
                </a:lnTo>
                <a:lnTo>
                  <a:pt x="176657" y="358902"/>
                </a:lnTo>
                <a:lnTo>
                  <a:pt x="177038" y="355473"/>
                </a:lnTo>
                <a:lnTo>
                  <a:pt x="177292" y="351917"/>
                </a:lnTo>
                <a:lnTo>
                  <a:pt x="177546" y="348488"/>
                </a:lnTo>
                <a:lnTo>
                  <a:pt x="177800" y="345059"/>
                </a:lnTo>
                <a:lnTo>
                  <a:pt x="178054" y="341630"/>
                </a:lnTo>
                <a:lnTo>
                  <a:pt x="178308" y="338201"/>
                </a:lnTo>
                <a:lnTo>
                  <a:pt x="178562" y="334772"/>
                </a:lnTo>
                <a:lnTo>
                  <a:pt x="178816" y="331216"/>
                </a:lnTo>
                <a:lnTo>
                  <a:pt x="178943" y="327787"/>
                </a:lnTo>
                <a:lnTo>
                  <a:pt x="179197" y="324358"/>
                </a:lnTo>
                <a:lnTo>
                  <a:pt x="179324" y="320929"/>
                </a:lnTo>
                <a:lnTo>
                  <a:pt x="179578" y="317500"/>
                </a:lnTo>
                <a:lnTo>
                  <a:pt x="179705" y="313944"/>
                </a:lnTo>
                <a:lnTo>
                  <a:pt x="179832" y="310515"/>
                </a:lnTo>
                <a:lnTo>
                  <a:pt x="180086" y="307086"/>
                </a:lnTo>
                <a:lnTo>
                  <a:pt x="180213" y="303657"/>
                </a:lnTo>
                <a:lnTo>
                  <a:pt x="180340" y="300228"/>
                </a:lnTo>
                <a:lnTo>
                  <a:pt x="180467" y="296799"/>
                </a:lnTo>
                <a:lnTo>
                  <a:pt x="180594" y="293243"/>
                </a:lnTo>
                <a:lnTo>
                  <a:pt x="180721" y="289814"/>
                </a:lnTo>
                <a:lnTo>
                  <a:pt x="180848" y="286385"/>
                </a:lnTo>
                <a:lnTo>
                  <a:pt x="180975" y="282956"/>
                </a:lnTo>
                <a:lnTo>
                  <a:pt x="181102" y="279527"/>
                </a:lnTo>
                <a:lnTo>
                  <a:pt x="181229" y="276098"/>
                </a:lnTo>
                <a:lnTo>
                  <a:pt x="181356" y="272542"/>
                </a:lnTo>
                <a:lnTo>
                  <a:pt x="181483" y="269113"/>
                </a:lnTo>
                <a:lnTo>
                  <a:pt x="181610" y="265684"/>
                </a:lnTo>
                <a:lnTo>
                  <a:pt x="181737" y="262255"/>
                </a:lnTo>
                <a:lnTo>
                  <a:pt x="181864" y="258826"/>
                </a:lnTo>
                <a:lnTo>
                  <a:pt x="181864" y="255397"/>
                </a:lnTo>
                <a:lnTo>
                  <a:pt x="181991" y="251841"/>
                </a:lnTo>
                <a:lnTo>
                  <a:pt x="182118" y="248412"/>
                </a:lnTo>
                <a:lnTo>
                  <a:pt x="182245" y="244983"/>
                </a:lnTo>
                <a:lnTo>
                  <a:pt x="182372" y="241554"/>
                </a:lnTo>
                <a:lnTo>
                  <a:pt x="182499" y="238125"/>
                </a:lnTo>
                <a:lnTo>
                  <a:pt x="182626" y="234696"/>
                </a:lnTo>
                <a:lnTo>
                  <a:pt x="182626" y="231140"/>
                </a:lnTo>
                <a:lnTo>
                  <a:pt x="182753" y="227711"/>
                </a:lnTo>
                <a:lnTo>
                  <a:pt x="182880" y="224282"/>
                </a:lnTo>
                <a:lnTo>
                  <a:pt x="183007" y="220853"/>
                </a:lnTo>
                <a:lnTo>
                  <a:pt x="183134" y="217424"/>
                </a:lnTo>
                <a:lnTo>
                  <a:pt x="183261" y="213995"/>
                </a:lnTo>
                <a:lnTo>
                  <a:pt x="183261" y="210439"/>
                </a:lnTo>
                <a:lnTo>
                  <a:pt x="183388" y="207010"/>
                </a:lnTo>
                <a:lnTo>
                  <a:pt x="183515" y="203581"/>
                </a:lnTo>
                <a:lnTo>
                  <a:pt x="183642" y="200152"/>
                </a:lnTo>
                <a:lnTo>
                  <a:pt x="183642" y="196723"/>
                </a:lnTo>
                <a:lnTo>
                  <a:pt x="183769" y="193167"/>
                </a:lnTo>
                <a:lnTo>
                  <a:pt x="183896" y="189738"/>
                </a:lnTo>
                <a:lnTo>
                  <a:pt x="184023" y="186309"/>
                </a:lnTo>
                <a:lnTo>
                  <a:pt x="184023" y="182880"/>
                </a:lnTo>
                <a:lnTo>
                  <a:pt x="184150" y="179451"/>
                </a:lnTo>
                <a:lnTo>
                  <a:pt x="184277" y="176022"/>
                </a:lnTo>
                <a:lnTo>
                  <a:pt x="184404" y="172466"/>
                </a:lnTo>
                <a:lnTo>
                  <a:pt x="184404" y="169037"/>
                </a:lnTo>
                <a:lnTo>
                  <a:pt x="184531" y="165608"/>
                </a:lnTo>
                <a:lnTo>
                  <a:pt x="184658" y="162179"/>
                </a:lnTo>
                <a:lnTo>
                  <a:pt x="184658" y="158750"/>
                </a:lnTo>
                <a:lnTo>
                  <a:pt x="184785" y="155321"/>
                </a:lnTo>
                <a:lnTo>
                  <a:pt x="184785" y="151765"/>
                </a:lnTo>
                <a:lnTo>
                  <a:pt x="184912" y="148336"/>
                </a:lnTo>
                <a:lnTo>
                  <a:pt x="185039" y="144907"/>
                </a:lnTo>
                <a:lnTo>
                  <a:pt x="185039" y="141478"/>
                </a:lnTo>
                <a:lnTo>
                  <a:pt x="185166" y="138049"/>
                </a:lnTo>
                <a:lnTo>
                  <a:pt x="185166" y="134620"/>
                </a:lnTo>
                <a:lnTo>
                  <a:pt x="185293" y="131064"/>
                </a:lnTo>
                <a:lnTo>
                  <a:pt x="185293" y="127635"/>
                </a:lnTo>
                <a:lnTo>
                  <a:pt x="185420" y="124206"/>
                </a:lnTo>
                <a:lnTo>
                  <a:pt x="185420" y="120777"/>
                </a:lnTo>
                <a:lnTo>
                  <a:pt x="185420" y="117348"/>
                </a:lnTo>
                <a:lnTo>
                  <a:pt x="185547" y="113919"/>
                </a:lnTo>
                <a:lnTo>
                  <a:pt x="185547" y="110363"/>
                </a:lnTo>
                <a:lnTo>
                  <a:pt x="185547" y="106934"/>
                </a:lnTo>
                <a:lnTo>
                  <a:pt x="185674" y="103505"/>
                </a:lnTo>
                <a:lnTo>
                  <a:pt x="185674" y="100076"/>
                </a:lnTo>
                <a:lnTo>
                  <a:pt x="185674" y="96647"/>
                </a:lnTo>
                <a:lnTo>
                  <a:pt x="185801" y="93218"/>
                </a:lnTo>
                <a:lnTo>
                  <a:pt x="185801" y="89662"/>
                </a:lnTo>
                <a:lnTo>
                  <a:pt x="185801" y="86233"/>
                </a:lnTo>
                <a:lnTo>
                  <a:pt x="185801" y="82804"/>
                </a:lnTo>
                <a:lnTo>
                  <a:pt x="185928" y="79375"/>
                </a:lnTo>
                <a:lnTo>
                  <a:pt x="185928" y="75946"/>
                </a:lnTo>
                <a:lnTo>
                  <a:pt x="185928" y="72517"/>
                </a:lnTo>
                <a:lnTo>
                  <a:pt x="185928" y="68961"/>
                </a:lnTo>
                <a:lnTo>
                  <a:pt x="185928" y="65532"/>
                </a:lnTo>
                <a:lnTo>
                  <a:pt x="186055" y="62103"/>
                </a:lnTo>
                <a:lnTo>
                  <a:pt x="186055" y="37973"/>
                </a:lnTo>
                <a:lnTo>
                  <a:pt x="186182" y="34544"/>
                </a:lnTo>
                <a:lnTo>
                  <a:pt x="186182" y="0"/>
                </a:lnTo>
                <a:lnTo>
                  <a:pt x="186309" y="0"/>
                </a:lnTo>
                <a:lnTo>
                  <a:pt x="186309" y="41402"/>
                </a:lnTo>
                <a:lnTo>
                  <a:pt x="186436" y="44831"/>
                </a:lnTo>
                <a:lnTo>
                  <a:pt x="186436" y="65532"/>
                </a:lnTo>
                <a:lnTo>
                  <a:pt x="186563" y="68961"/>
                </a:lnTo>
                <a:lnTo>
                  <a:pt x="186563" y="72517"/>
                </a:lnTo>
                <a:lnTo>
                  <a:pt x="186563" y="75946"/>
                </a:lnTo>
                <a:lnTo>
                  <a:pt x="186563" y="79375"/>
                </a:lnTo>
                <a:lnTo>
                  <a:pt x="186563" y="82804"/>
                </a:lnTo>
                <a:lnTo>
                  <a:pt x="186690" y="86233"/>
                </a:lnTo>
                <a:lnTo>
                  <a:pt x="186690" y="89662"/>
                </a:lnTo>
                <a:lnTo>
                  <a:pt x="186690" y="93218"/>
                </a:lnTo>
                <a:lnTo>
                  <a:pt x="186690" y="96647"/>
                </a:lnTo>
                <a:lnTo>
                  <a:pt x="186817" y="100076"/>
                </a:lnTo>
                <a:lnTo>
                  <a:pt x="186817" y="103505"/>
                </a:lnTo>
                <a:lnTo>
                  <a:pt x="186817" y="106934"/>
                </a:lnTo>
                <a:lnTo>
                  <a:pt x="186944" y="110363"/>
                </a:lnTo>
                <a:lnTo>
                  <a:pt x="186944" y="113919"/>
                </a:lnTo>
                <a:lnTo>
                  <a:pt x="187071" y="117348"/>
                </a:lnTo>
                <a:lnTo>
                  <a:pt x="187071" y="120777"/>
                </a:lnTo>
                <a:lnTo>
                  <a:pt x="187071" y="124206"/>
                </a:lnTo>
                <a:lnTo>
                  <a:pt x="187198" y="127635"/>
                </a:lnTo>
                <a:lnTo>
                  <a:pt x="187198" y="131064"/>
                </a:lnTo>
                <a:lnTo>
                  <a:pt x="187325" y="134620"/>
                </a:lnTo>
                <a:lnTo>
                  <a:pt x="187325" y="138049"/>
                </a:lnTo>
                <a:lnTo>
                  <a:pt x="187452" y="141478"/>
                </a:lnTo>
                <a:lnTo>
                  <a:pt x="187452" y="144907"/>
                </a:lnTo>
                <a:lnTo>
                  <a:pt x="187579" y="148336"/>
                </a:lnTo>
                <a:lnTo>
                  <a:pt x="187579" y="151765"/>
                </a:lnTo>
                <a:lnTo>
                  <a:pt x="187706" y="155321"/>
                </a:lnTo>
                <a:lnTo>
                  <a:pt x="187833" y="158750"/>
                </a:lnTo>
                <a:lnTo>
                  <a:pt x="187833" y="162179"/>
                </a:lnTo>
                <a:lnTo>
                  <a:pt x="187960" y="165608"/>
                </a:lnTo>
                <a:lnTo>
                  <a:pt x="188087" y="169037"/>
                </a:lnTo>
                <a:lnTo>
                  <a:pt x="188087" y="172466"/>
                </a:lnTo>
                <a:lnTo>
                  <a:pt x="188214" y="176022"/>
                </a:lnTo>
                <a:lnTo>
                  <a:pt x="188341" y="179451"/>
                </a:lnTo>
                <a:lnTo>
                  <a:pt x="188341" y="182880"/>
                </a:lnTo>
                <a:lnTo>
                  <a:pt x="188468" y="186309"/>
                </a:lnTo>
                <a:lnTo>
                  <a:pt x="188595" y="189738"/>
                </a:lnTo>
                <a:lnTo>
                  <a:pt x="188722" y="193167"/>
                </a:lnTo>
                <a:lnTo>
                  <a:pt x="188722" y="196723"/>
                </a:lnTo>
                <a:lnTo>
                  <a:pt x="188849" y="200152"/>
                </a:lnTo>
                <a:lnTo>
                  <a:pt x="188976" y="203581"/>
                </a:lnTo>
                <a:lnTo>
                  <a:pt x="189103" y="207010"/>
                </a:lnTo>
                <a:lnTo>
                  <a:pt x="189230" y="210439"/>
                </a:lnTo>
                <a:lnTo>
                  <a:pt x="189230" y="213995"/>
                </a:lnTo>
                <a:lnTo>
                  <a:pt x="189357" y="217424"/>
                </a:lnTo>
                <a:lnTo>
                  <a:pt x="189484" y="220853"/>
                </a:lnTo>
                <a:lnTo>
                  <a:pt x="189611" y="224282"/>
                </a:lnTo>
                <a:lnTo>
                  <a:pt x="189738" y="227711"/>
                </a:lnTo>
                <a:lnTo>
                  <a:pt x="189738" y="231140"/>
                </a:lnTo>
                <a:lnTo>
                  <a:pt x="189865" y="234696"/>
                </a:lnTo>
                <a:lnTo>
                  <a:pt x="189992" y="238125"/>
                </a:lnTo>
                <a:lnTo>
                  <a:pt x="190119" y="241554"/>
                </a:lnTo>
                <a:lnTo>
                  <a:pt x="190246" y="244983"/>
                </a:lnTo>
                <a:lnTo>
                  <a:pt x="190373" y="248412"/>
                </a:lnTo>
                <a:lnTo>
                  <a:pt x="190500" y="251841"/>
                </a:lnTo>
                <a:lnTo>
                  <a:pt x="190500" y="255397"/>
                </a:lnTo>
                <a:lnTo>
                  <a:pt x="190627" y="258826"/>
                </a:lnTo>
                <a:lnTo>
                  <a:pt x="190754" y="262255"/>
                </a:lnTo>
                <a:lnTo>
                  <a:pt x="190881" y="265684"/>
                </a:lnTo>
                <a:lnTo>
                  <a:pt x="191008" y="269113"/>
                </a:lnTo>
                <a:lnTo>
                  <a:pt x="191135" y="272542"/>
                </a:lnTo>
                <a:lnTo>
                  <a:pt x="191262" y="276098"/>
                </a:lnTo>
                <a:lnTo>
                  <a:pt x="191389" y="279527"/>
                </a:lnTo>
                <a:lnTo>
                  <a:pt x="191516" y="282956"/>
                </a:lnTo>
                <a:lnTo>
                  <a:pt x="191643" y="286385"/>
                </a:lnTo>
                <a:lnTo>
                  <a:pt x="191770" y="289814"/>
                </a:lnTo>
                <a:lnTo>
                  <a:pt x="191897" y="293243"/>
                </a:lnTo>
                <a:lnTo>
                  <a:pt x="192024" y="296799"/>
                </a:lnTo>
                <a:lnTo>
                  <a:pt x="192151" y="300228"/>
                </a:lnTo>
                <a:lnTo>
                  <a:pt x="192278" y="303657"/>
                </a:lnTo>
                <a:lnTo>
                  <a:pt x="192405" y="307086"/>
                </a:lnTo>
                <a:lnTo>
                  <a:pt x="192532" y="310515"/>
                </a:lnTo>
                <a:lnTo>
                  <a:pt x="192786" y="313944"/>
                </a:lnTo>
                <a:lnTo>
                  <a:pt x="192913" y="317500"/>
                </a:lnTo>
                <a:lnTo>
                  <a:pt x="193167" y="320929"/>
                </a:lnTo>
                <a:lnTo>
                  <a:pt x="193294" y="324358"/>
                </a:lnTo>
                <a:lnTo>
                  <a:pt x="193548" y="327787"/>
                </a:lnTo>
                <a:lnTo>
                  <a:pt x="193675" y="331216"/>
                </a:lnTo>
                <a:lnTo>
                  <a:pt x="193929" y="334772"/>
                </a:lnTo>
                <a:lnTo>
                  <a:pt x="194183" y="338201"/>
                </a:lnTo>
                <a:lnTo>
                  <a:pt x="194437" y="341630"/>
                </a:lnTo>
                <a:lnTo>
                  <a:pt x="194691" y="345059"/>
                </a:lnTo>
                <a:lnTo>
                  <a:pt x="194945" y="348488"/>
                </a:lnTo>
                <a:lnTo>
                  <a:pt x="195199" y="351917"/>
                </a:lnTo>
                <a:lnTo>
                  <a:pt x="195453" y="355473"/>
                </a:lnTo>
                <a:lnTo>
                  <a:pt x="195834" y="358902"/>
                </a:lnTo>
                <a:lnTo>
                  <a:pt x="196088" y="362331"/>
                </a:lnTo>
                <a:lnTo>
                  <a:pt x="196469" y="365760"/>
                </a:lnTo>
                <a:lnTo>
                  <a:pt x="196850" y="369189"/>
                </a:lnTo>
                <a:lnTo>
                  <a:pt x="197231" y="372618"/>
                </a:lnTo>
                <a:lnTo>
                  <a:pt x="199898" y="393319"/>
                </a:lnTo>
                <a:lnTo>
                  <a:pt x="200406" y="396875"/>
                </a:lnTo>
                <a:lnTo>
                  <a:pt x="200914" y="400304"/>
                </a:lnTo>
                <a:lnTo>
                  <a:pt x="201549" y="403733"/>
                </a:lnTo>
                <a:lnTo>
                  <a:pt x="202057" y="407162"/>
                </a:lnTo>
                <a:lnTo>
                  <a:pt x="202692" y="410591"/>
                </a:lnTo>
                <a:lnTo>
                  <a:pt x="203454" y="414020"/>
                </a:lnTo>
                <a:lnTo>
                  <a:pt x="204089" y="417576"/>
                </a:lnTo>
                <a:lnTo>
                  <a:pt x="204724" y="421005"/>
                </a:lnTo>
                <a:lnTo>
                  <a:pt x="205486" y="424434"/>
                </a:lnTo>
                <a:lnTo>
                  <a:pt x="206248" y="427863"/>
                </a:lnTo>
                <a:lnTo>
                  <a:pt x="207010" y="431292"/>
                </a:lnTo>
                <a:lnTo>
                  <a:pt x="207899" y="434721"/>
                </a:lnTo>
                <a:lnTo>
                  <a:pt x="208661" y="438277"/>
                </a:lnTo>
                <a:lnTo>
                  <a:pt x="209550" y="441706"/>
                </a:lnTo>
                <a:lnTo>
                  <a:pt x="210439" y="445135"/>
                </a:lnTo>
                <a:lnTo>
                  <a:pt x="211328" y="448564"/>
                </a:lnTo>
                <a:lnTo>
                  <a:pt x="212344" y="451993"/>
                </a:lnTo>
                <a:lnTo>
                  <a:pt x="213360" y="455422"/>
                </a:lnTo>
                <a:lnTo>
                  <a:pt x="214249" y="458978"/>
                </a:lnTo>
                <a:lnTo>
                  <a:pt x="215392" y="462407"/>
                </a:lnTo>
                <a:lnTo>
                  <a:pt x="216408" y="465836"/>
                </a:lnTo>
                <a:lnTo>
                  <a:pt x="217551" y="469265"/>
                </a:lnTo>
                <a:lnTo>
                  <a:pt x="218694" y="472694"/>
                </a:lnTo>
                <a:lnTo>
                  <a:pt x="219837" y="476250"/>
                </a:lnTo>
                <a:lnTo>
                  <a:pt x="220980" y="479679"/>
                </a:lnTo>
                <a:lnTo>
                  <a:pt x="222250" y="483108"/>
                </a:lnTo>
                <a:lnTo>
                  <a:pt x="223393" y="486537"/>
                </a:lnTo>
                <a:lnTo>
                  <a:pt x="224663" y="489966"/>
                </a:lnTo>
                <a:lnTo>
                  <a:pt x="226060" y="493395"/>
                </a:lnTo>
                <a:lnTo>
                  <a:pt x="227330" y="496951"/>
                </a:lnTo>
                <a:lnTo>
                  <a:pt x="228727" y="500380"/>
                </a:lnTo>
                <a:lnTo>
                  <a:pt x="230124" y="503809"/>
                </a:lnTo>
                <a:lnTo>
                  <a:pt x="231521" y="507238"/>
                </a:lnTo>
                <a:lnTo>
                  <a:pt x="232918" y="510667"/>
                </a:lnTo>
                <a:lnTo>
                  <a:pt x="234442" y="514096"/>
                </a:lnTo>
                <a:lnTo>
                  <a:pt x="235966" y="517652"/>
                </a:lnTo>
                <a:lnTo>
                  <a:pt x="237490" y="521081"/>
                </a:lnTo>
                <a:lnTo>
                  <a:pt x="239014" y="524510"/>
                </a:lnTo>
                <a:lnTo>
                  <a:pt x="240665" y="527939"/>
                </a:lnTo>
                <a:lnTo>
                  <a:pt x="242189" y="531368"/>
                </a:lnTo>
                <a:lnTo>
                  <a:pt x="243840" y="534797"/>
                </a:lnTo>
                <a:lnTo>
                  <a:pt x="245618" y="538353"/>
                </a:lnTo>
                <a:lnTo>
                  <a:pt x="247269" y="541782"/>
                </a:lnTo>
                <a:lnTo>
                  <a:pt x="249047" y="545211"/>
                </a:lnTo>
                <a:lnTo>
                  <a:pt x="250825" y="548640"/>
                </a:lnTo>
                <a:lnTo>
                  <a:pt x="252603" y="552069"/>
                </a:lnTo>
                <a:lnTo>
                  <a:pt x="254381" y="555498"/>
                </a:lnTo>
                <a:lnTo>
                  <a:pt x="256286" y="559054"/>
                </a:lnTo>
                <a:lnTo>
                  <a:pt x="258191" y="562483"/>
                </a:lnTo>
                <a:lnTo>
                  <a:pt x="260096" y="565912"/>
                </a:lnTo>
                <a:lnTo>
                  <a:pt x="262001" y="569341"/>
                </a:lnTo>
                <a:lnTo>
                  <a:pt x="264033" y="572770"/>
                </a:lnTo>
                <a:lnTo>
                  <a:pt x="266065" y="576199"/>
                </a:lnTo>
                <a:lnTo>
                  <a:pt x="268097" y="579755"/>
                </a:lnTo>
                <a:lnTo>
                  <a:pt x="270129" y="583184"/>
                </a:lnTo>
                <a:lnTo>
                  <a:pt x="272288" y="586613"/>
                </a:lnTo>
                <a:lnTo>
                  <a:pt x="274447" y="590042"/>
                </a:lnTo>
                <a:lnTo>
                  <a:pt x="276606" y="593471"/>
                </a:lnTo>
                <a:lnTo>
                  <a:pt x="278765" y="596900"/>
                </a:lnTo>
                <a:lnTo>
                  <a:pt x="280924" y="600456"/>
                </a:lnTo>
                <a:lnTo>
                  <a:pt x="283210" y="603885"/>
                </a:lnTo>
                <a:lnTo>
                  <a:pt x="285496" y="607314"/>
                </a:lnTo>
                <a:lnTo>
                  <a:pt x="287782" y="610743"/>
                </a:lnTo>
                <a:lnTo>
                  <a:pt x="290068" y="614172"/>
                </a:lnTo>
                <a:lnTo>
                  <a:pt x="292481" y="617728"/>
                </a:lnTo>
                <a:lnTo>
                  <a:pt x="294767" y="621157"/>
                </a:lnTo>
                <a:lnTo>
                  <a:pt x="297180" y="624586"/>
                </a:lnTo>
                <a:lnTo>
                  <a:pt x="299593" y="628015"/>
                </a:lnTo>
                <a:lnTo>
                  <a:pt x="302006" y="631444"/>
                </a:lnTo>
                <a:lnTo>
                  <a:pt x="304419" y="634873"/>
                </a:lnTo>
                <a:lnTo>
                  <a:pt x="306832" y="638429"/>
                </a:lnTo>
                <a:lnTo>
                  <a:pt x="309372" y="641858"/>
                </a:lnTo>
                <a:lnTo>
                  <a:pt x="311785" y="645287"/>
                </a:lnTo>
                <a:lnTo>
                  <a:pt x="314198" y="648716"/>
                </a:lnTo>
                <a:lnTo>
                  <a:pt x="316738" y="652145"/>
                </a:lnTo>
                <a:lnTo>
                  <a:pt x="319151" y="655574"/>
                </a:lnTo>
                <a:lnTo>
                  <a:pt x="321564" y="659130"/>
                </a:lnTo>
                <a:lnTo>
                  <a:pt x="324104" y="662559"/>
                </a:lnTo>
                <a:lnTo>
                  <a:pt x="326517" y="665988"/>
                </a:lnTo>
                <a:lnTo>
                  <a:pt x="328930" y="669417"/>
                </a:lnTo>
                <a:lnTo>
                  <a:pt x="331216" y="672846"/>
                </a:lnTo>
                <a:lnTo>
                  <a:pt x="333629" y="676275"/>
                </a:lnTo>
                <a:lnTo>
                  <a:pt x="335915" y="679831"/>
                </a:lnTo>
                <a:lnTo>
                  <a:pt x="338201" y="683260"/>
                </a:lnTo>
                <a:lnTo>
                  <a:pt x="340487" y="686689"/>
                </a:lnTo>
                <a:lnTo>
                  <a:pt x="342773" y="690118"/>
                </a:lnTo>
                <a:lnTo>
                  <a:pt x="344932" y="693547"/>
                </a:lnTo>
                <a:lnTo>
                  <a:pt x="346964" y="696976"/>
                </a:lnTo>
                <a:lnTo>
                  <a:pt x="348996" y="700532"/>
                </a:lnTo>
                <a:lnTo>
                  <a:pt x="351028" y="703961"/>
                </a:lnTo>
                <a:lnTo>
                  <a:pt x="353060" y="707390"/>
                </a:lnTo>
                <a:lnTo>
                  <a:pt x="354838" y="710819"/>
                </a:lnTo>
                <a:lnTo>
                  <a:pt x="356616" y="714248"/>
                </a:lnTo>
                <a:lnTo>
                  <a:pt x="358394" y="717677"/>
                </a:lnTo>
                <a:lnTo>
                  <a:pt x="371094" y="755650"/>
                </a:lnTo>
                <a:lnTo>
                  <a:pt x="372491" y="769493"/>
                </a:lnTo>
                <a:lnTo>
                  <a:pt x="372491" y="772922"/>
                </a:lnTo>
                <a:lnTo>
                  <a:pt x="372491" y="776351"/>
                </a:lnTo>
                <a:lnTo>
                  <a:pt x="367792" y="804037"/>
                </a:lnTo>
                <a:lnTo>
                  <a:pt x="366776" y="807466"/>
                </a:lnTo>
                <a:lnTo>
                  <a:pt x="352933" y="838454"/>
                </a:lnTo>
                <a:lnTo>
                  <a:pt x="351028" y="842010"/>
                </a:lnTo>
                <a:lnTo>
                  <a:pt x="348996" y="845439"/>
                </a:lnTo>
                <a:lnTo>
                  <a:pt x="346964" y="848868"/>
                </a:lnTo>
                <a:lnTo>
                  <a:pt x="344805" y="852297"/>
                </a:lnTo>
                <a:lnTo>
                  <a:pt x="342773" y="855726"/>
                </a:lnTo>
                <a:lnTo>
                  <a:pt x="340487" y="859155"/>
                </a:lnTo>
                <a:lnTo>
                  <a:pt x="338328" y="862711"/>
                </a:lnTo>
                <a:lnTo>
                  <a:pt x="336042" y="866140"/>
                </a:lnTo>
                <a:lnTo>
                  <a:pt x="333756" y="869569"/>
                </a:lnTo>
                <a:lnTo>
                  <a:pt x="331470" y="872998"/>
                </a:lnTo>
                <a:lnTo>
                  <a:pt x="329057" y="876427"/>
                </a:lnTo>
                <a:lnTo>
                  <a:pt x="326771" y="879856"/>
                </a:lnTo>
                <a:lnTo>
                  <a:pt x="324358" y="883412"/>
                </a:lnTo>
                <a:lnTo>
                  <a:pt x="322072" y="886841"/>
                </a:lnTo>
                <a:lnTo>
                  <a:pt x="319659" y="890270"/>
                </a:lnTo>
                <a:lnTo>
                  <a:pt x="317373" y="893699"/>
                </a:lnTo>
                <a:lnTo>
                  <a:pt x="315087" y="897128"/>
                </a:lnTo>
                <a:lnTo>
                  <a:pt x="312674" y="900684"/>
                </a:lnTo>
                <a:lnTo>
                  <a:pt x="310388" y="904113"/>
                </a:lnTo>
                <a:lnTo>
                  <a:pt x="308102" y="907542"/>
                </a:lnTo>
                <a:lnTo>
                  <a:pt x="305943" y="910971"/>
                </a:lnTo>
                <a:lnTo>
                  <a:pt x="303657" y="914400"/>
                </a:lnTo>
                <a:lnTo>
                  <a:pt x="301498" y="917829"/>
                </a:lnTo>
                <a:lnTo>
                  <a:pt x="299339" y="921385"/>
                </a:lnTo>
                <a:lnTo>
                  <a:pt x="297307" y="924814"/>
                </a:lnTo>
                <a:lnTo>
                  <a:pt x="295275" y="928243"/>
                </a:lnTo>
                <a:lnTo>
                  <a:pt x="293243" y="931672"/>
                </a:lnTo>
                <a:lnTo>
                  <a:pt x="291338" y="935101"/>
                </a:lnTo>
                <a:lnTo>
                  <a:pt x="289306" y="938530"/>
                </a:lnTo>
                <a:lnTo>
                  <a:pt x="287528" y="942086"/>
                </a:lnTo>
                <a:lnTo>
                  <a:pt x="285750" y="945515"/>
                </a:lnTo>
                <a:lnTo>
                  <a:pt x="283972" y="948944"/>
                </a:lnTo>
                <a:lnTo>
                  <a:pt x="282321" y="952373"/>
                </a:lnTo>
                <a:lnTo>
                  <a:pt x="280670" y="955802"/>
                </a:lnTo>
                <a:lnTo>
                  <a:pt x="279146" y="959231"/>
                </a:lnTo>
                <a:lnTo>
                  <a:pt x="277622" y="962787"/>
                </a:lnTo>
                <a:lnTo>
                  <a:pt x="276225" y="966216"/>
                </a:lnTo>
                <a:lnTo>
                  <a:pt x="274828" y="969645"/>
                </a:lnTo>
                <a:lnTo>
                  <a:pt x="273558" y="973074"/>
                </a:lnTo>
                <a:lnTo>
                  <a:pt x="272288" y="976503"/>
                </a:lnTo>
                <a:lnTo>
                  <a:pt x="271145" y="979932"/>
                </a:lnTo>
                <a:lnTo>
                  <a:pt x="270129" y="983488"/>
                </a:lnTo>
                <a:lnTo>
                  <a:pt x="268986" y="986917"/>
                </a:lnTo>
                <a:lnTo>
                  <a:pt x="268097" y="990346"/>
                </a:lnTo>
                <a:lnTo>
                  <a:pt x="264160" y="1007618"/>
                </a:lnTo>
                <a:lnTo>
                  <a:pt x="263525" y="1011047"/>
                </a:lnTo>
                <a:lnTo>
                  <a:pt x="261239" y="1031748"/>
                </a:lnTo>
                <a:lnTo>
                  <a:pt x="260985" y="1035177"/>
                </a:lnTo>
                <a:lnTo>
                  <a:pt x="260858" y="1038606"/>
                </a:lnTo>
                <a:lnTo>
                  <a:pt x="260731" y="1042162"/>
                </a:lnTo>
                <a:lnTo>
                  <a:pt x="260731" y="1045591"/>
                </a:lnTo>
                <a:lnTo>
                  <a:pt x="260731" y="1049020"/>
                </a:lnTo>
                <a:lnTo>
                  <a:pt x="260731" y="1052449"/>
                </a:lnTo>
                <a:lnTo>
                  <a:pt x="260858" y="1055878"/>
                </a:lnTo>
                <a:lnTo>
                  <a:pt x="262128" y="1073150"/>
                </a:lnTo>
                <a:lnTo>
                  <a:pt x="262509" y="1076579"/>
                </a:lnTo>
                <a:lnTo>
                  <a:pt x="262890" y="1080008"/>
                </a:lnTo>
                <a:lnTo>
                  <a:pt x="263271" y="1083564"/>
                </a:lnTo>
                <a:lnTo>
                  <a:pt x="263779" y="1086993"/>
                </a:lnTo>
                <a:lnTo>
                  <a:pt x="264287" y="1090422"/>
                </a:lnTo>
                <a:lnTo>
                  <a:pt x="264922" y="1093851"/>
                </a:lnTo>
                <a:lnTo>
                  <a:pt x="265430" y="1097280"/>
                </a:lnTo>
                <a:lnTo>
                  <a:pt x="266065" y="1100709"/>
                </a:lnTo>
                <a:lnTo>
                  <a:pt x="266700" y="1104265"/>
                </a:lnTo>
                <a:lnTo>
                  <a:pt x="267462" y="1107694"/>
                </a:lnTo>
                <a:lnTo>
                  <a:pt x="268224" y="1111123"/>
                </a:lnTo>
                <a:lnTo>
                  <a:pt x="268859" y="1114552"/>
                </a:lnTo>
                <a:lnTo>
                  <a:pt x="269621" y="1117981"/>
                </a:lnTo>
                <a:lnTo>
                  <a:pt x="270510" y="1121410"/>
                </a:lnTo>
                <a:lnTo>
                  <a:pt x="271272" y="1124966"/>
                </a:lnTo>
                <a:lnTo>
                  <a:pt x="272034" y="1128395"/>
                </a:lnTo>
                <a:lnTo>
                  <a:pt x="272923" y="1131824"/>
                </a:lnTo>
                <a:lnTo>
                  <a:pt x="273812" y="1135253"/>
                </a:lnTo>
                <a:lnTo>
                  <a:pt x="274701" y="1138682"/>
                </a:lnTo>
                <a:lnTo>
                  <a:pt x="275590" y="1142111"/>
                </a:lnTo>
                <a:lnTo>
                  <a:pt x="276479" y="1145667"/>
                </a:lnTo>
                <a:lnTo>
                  <a:pt x="277368" y="1149096"/>
                </a:lnTo>
                <a:lnTo>
                  <a:pt x="278257" y="1152525"/>
                </a:lnTo>
                <a:lnTo>
                  <a:pt x="279146" y="1155954"/>
                </a:lnTo>
                <a:lnTo>
                  <a:pt x="280035" y="1159383"/>
                </a:lnTo>
                <a:lnTo>
                  <a:pt x="281051" y="1162812"/>
                </a:lnTo>
                <a:lnTo>
                  <a:pt x="281940" y="1166368"/>
                </a:lnTo>
                <a:lnTo>
                  <a:pt x="282829" y="1169797"/>
                </a:lnTo>
                <a:lnTo>
                  <a:pt x="283718" y="1173226"/>
                </a:lnTo>
                <a:lnTo>
                  <a:pt x="284607" y="1176655"/>
                </a:lnTo>
                <a:lnTo>
                  <a:pt x="285369" y="1180084"/>
                </a:lnTo>
                <a:lnTo>
                  <a:pt x="286258" y="1183640"/>
                </a:lnTo>
                <a:lnTo>
                  <a:pt x="287020" y="1187069"/>
                </a:lnTo>
                <a:lnTo>
                  <a:pt x="287909" y="1190498"/>
                </a:lnTo>
                <a:lnTo>
                  <a:pt x="288671" y="1193927"/>
                </a:lnTo>
                <a:lnTo>
                  <a:pt x="289433" y="1197356"/>
                </a:lnTo>
                <a:lnTo>
                  <a:pt x="290068" y="1200785"/>
                </a:lnTo>
                <a:lnTo>
                  <a:pt x="290830" y="1204341"/>
                </a:lnTo>
                <a:lnTo>
                  <a:pt x="291465" y="1207770"/>
                </a:lnTo>
                <a:lnTo>
                  <a:pt x="292100" y="1211199"/>
                </a:lnTo>
                <a:lnTo>
                  <a:pt x="292735" y="1214628"/>
                </a:lnTo>
                <a:lnTo>
                  <a:pt x="293243" y="1218057"/>
                </a:lnTo>
                <a:lnTo>
                  <a:pt x="293751" y="1221486"/>
                </a:lnTo>
                <a:lnTo>
                  <a:pt x="294259" y="1225042"/>
                </a:lnTo>
                <a:lnTo>
                  <a:pt x="294640" y="1228471"/>
                </a:lnTo>
                <a:lnTo>
                  <a:pt x="295021" y="1231900"/>
                </a:lnTo>
                <a:lnTo>
                  <a:pt x="295402" y="1235329"/>
                </a:lnTo>
                <a:lnTo>
                  <a:pt x="295656" y="1238758"/>
                </a:lnTo>
                <a:lnTo>
                  <a:pt x="296037" y="1242187"/>
                </a:lnTo>
                <a:lnTo>
                  <a:pt x="296164" y="1245743"/>
                </a:lnTo>
                <a:lnTo>
                  <a:pt x="296418" y="1249172"/>
                </a:lnTo>
                <a:lnTo>
                  <a:pt x="296545" y="1252601"/>
                </a:lnTo>
                <a:lnTo>
                  <a:pt x="296545" y="1256030"/>
                </a:lnTo>
                <a:lnTo>
                  <a:pt x="296545" y="1259459"/>
                </a:lnTo>
                <a:lnTo>
                  <a:pt x="296545" y="1262888"/>
                </a:lnTo>
                <a:lnTo>
                  <a:pt x="296545" y="1266444"/>
                </a:lnTo>
                <a:lnTo>
                  <a:pt x="296418" y="1269873"/>
                </a:lnTo>
                <a:lnTo>
                  <a:pt x="296291" y="1273302"/>
                </a:lnTo>
                <a:lnTo>
                  <a:pt x="296164" y="1276731"/>
                </a:lnTo>
                <a:lnTo>
                  <a:pt x="295910" y="1280160"/>
                </a:lnTo>
                <a:lnTo>
                  <a:pt x="295529" y="1283589"/>
                </a:lnTo>
                <a:lnTo>
                  <a:pt x="295275" y="1287145"/>
                </a:lnTo>
                <a:lnTo>
                  <a:pt x="294894" y="1290574"/>
                </a:lnTo>
                <a:lnTo>
                  <a:pt x="294513" y="1294003"/>
                </a:lnTo>
                <a:lnTo>
                  <a:pt x="294005" y="1297432"/>
                </a:lnTo>
                <a:lnTo>
                  <a:pt x="293624" y="1300861"/>
                </a:lnTo>
                <a:lnTo>
                  <a:pt x="292989" y="1304290"/>
                </a:lnTo>
                <a:lnTo>
                  <a:pt x="292481" y="1307846"/>
                </a:lnTo>
                <a:lnTo>
                  <a:pt x="291846" y="1311275"/>
                </a:lnTo>
                <a:lnTo>
                  <a:pt x="291211" y="1314704"/>
                </a:lnTo>
                <a:lnTo>
                  <a:pt x="290576" y="1318133"/>
                </a:lnTo>
                <a:lnTo>
                  <a:pt x="289941" y="1321562"/>
                </a:lnTo>
                <a:lnTo>
                  <a:pt x="285877" y="1338834"/>
                </a:lnTo>
                <a:lnTo>
                  <a:pt x="284988" y="1342263"/>
                </a:lnTo>
                <a:lnTo>
                  <a:pt x="284099" y="1345819"/>
                </a:lnTo>
                <a:lnTo>
                  <a:pt x="283210" y="1349248"/>
                </a:lnTo>
                <a:lnTo>
                  <a:pt x="282194" y="1352677"/>
                </a:lnTo>
                <a:lnTo>
                  <a:pt x="281178" y="1356106"/>
                </a:lnTo>
                <a:lnTo>
                  <a:pt x="280162" y="1359535"/>
                </a:lnTo>
                <a:lnTo>
                  <a:pt x="279146" y="1362964"/>
                </a:lnTo>
                <a:lnTo>
                  <a:pt x="278003" y="1366520"/>
                </a:lnTo>
                <a:lnTo>
                  <a:pt x="276987" y="1369949"/>
                </a:lnTo>
                <a:lnTo>
                  <a:pt x="275844" y="1373378"/>
                </a:lnTo>
                <a:lnTo>
                  <a:pt x="274701" y="1376807"/>
                </a:lnTo>
                <a:lnTo>
                  <a:pt x="273431" y="1380236"/>
                </a:lnTo>
                <a:lnTo>
                  <a:pt x="272288" y="1383665"/>
                </a:lnTo>
                <a:lnTo>
                  <a:pt x="271018" y="1387221"/>
                </a:lnTo>
                <a:lnTo>
                  <a:pt x="269875" y="1390650"/>
                </a:lnTo>
                <a:lnTo>
                  <a:pt x="268605" y="1394079"/>
                </a:lnTo>
                <a:lnTo>
                  <a:pt x="267335" y="1397508"/>
                </a:lnTo>
                <a:lnTo>
                  <a:pt x="266065" y="1400937"/>
                </a:lnTo>
                <a:lnTo>
                  <a:pt x="264668" y="1404366"/>
                </a:lnTo>
                <a:lnTo>
                  <a:pt x="263398" y="1407922"/>
                </a:lnTo>
                <a:lnTo>
                  <a:pt x="262001" y="1411351"/>
                </a:lnTo>
                <a:lnTo>
                  <a:pt x="260604" y="1414780"/>
                </a:lnTo>
                <a:lnTo>
                  <a:pt x="259207" y="1418209"/>
                </a:lnTo>
                <a:lnTo>
                  <a:pt x="257810" y="1421638"/>
                </a:lnTo>
                <a:lnTo>
                  <a:pt x="256413" y="1425067"/>
                </a:lnTo>
                <a:lnTo>
                  <a:pt x="255016" y="1428623"/>
                </a:lnTo>
                <a:lnTo>
                  <a:pt x="253492" y="1432052"/>
                </a:lnTo>
                <a:lnTo>
                  <a:pt x="252095" y="1435481"/>
                </a:lnTo>
                <a:lnTo>
                  <a:pt x="250571" y="1438910"/>
                </a:lnTo>
                <a:lnTo>
                  <a:pt x="249174" y="1442339"/>
                </a:lnTo>
                <a:lnTo>
                  <a:pt x="247650" y="1445768"/>
                </a:lnTo>
                <a:lnTo>
                  <a:pt x="246126" y="1449324"/>
                </a:lnTo>
                <a:lnTo>
                  <a:pt x="244602" y="1452753"/>
                </a:lnTo>
                <a:lnTo>
                  <a:pt x="243078" y="1456182"/>
                </a:lnTo>
                <a:lnTo>
                  <a:pt x="241681" y="1459611"/>
                </a:lnTo>
                <a:lnTo>
                  <a:pt x="240157" y="1463040"/>
                </a:lnTo>
                <a:lnTo>
                  <a:pt x="238633" y="1466596"/>
                </a:lnTo>
                <a:lnTo>
                  <a:pt x="237109" y="1470025"/>
                </a:lnTo>
                <a:lnTo>
                  <a:pt x="235585" y="1473454"/>
                </a:lnTo>
                <a:lnTo>
                  <a:pt x="234188" y="1476883"/>
                </a:lnTo>
                <a:lnTo>
                  <a:pt x="232664" y="1480312"/>
                </a:lnTo>
                <a:lnTo>
                  <a:pt x="231140" y="1483741"/>
                </a:lnTo>
                <a:lnTo>
                  <a:pt x="229743" y="1487297"/>
                </a:lnTo>
                <a:lnTo>
                  <a:pt x="228219" y="1490726"/>
                </a:lnTo>
                <a:lnTo>
                  <a:pt x="226822" y="1494155"/>
                </a:lnTo>
                <a:lnTo>
                  <a:pt x="225425" y="1497584"/>
                </a:lnTo>
                <a:lnTo>
                  <a:pt x="223901" y="1501013"/>
                </a:lnTo>
                <a:lnTo>
                  <a:pt x="222631" y="1504442"/>
                </a:lnTo>
                <a:lnTo>
                  <a:pt x="221234" y="1507998"/>
                </a:lnTo>
                <a:lnTo>
                  <a:pt x="219837" y="1511427"/>
                </a:lnTo>
                <a:lnTo>
                  <a:pt x="218567" y="1514856"/>
                </a:lnTo>
                <a:lnTo>
                  <a:pt x="217170" y="1518285"/>
                </a:lnTo>
                <a:lnTo>
                  <a:pt x="215900" y="1521714"/>
                </a:lnTo>
                <a:lnTo>
                  <a:pt x="214630" y="1525143"/>
                </a:lnTo>
                <a:lnTo>
                  <a:pt x="213487" y="1528699"/>
                </a:lnTo>
                <a:lnTo>
                  <a:pt x="212217" y="1532128"/>
                </a:lnTo>
                <a:lnTo>
                  <a:pt x="211074" y="1535557"/>
                </a:lnTo>
                <a:lnTo>
                  <a:pt x="209931" y="1538986"/>
                </a:lnTo>
                <a:lnTo>
                  <a:pt x="208788" y="1542415"/>
                </a:lnTo>
                <a:lnTo>
                  <a:pt x="207772" y="1545844"/>
                </a:lnTo>
                <a:lnTo>
                  <a:pt x="206629" y="1549400"/>
                </a:lnTo>
                <a:lnTo>
                  <a:pt x="205613" y="1552829"/>
                </a:lnTo>
                <a:lnTo>
                  <a:pt x="204724" y="1556258"/>
                </a:lnTo>
                <a:lnTo>
                  <a:pt x="203708" y="1559687"/>
                </a:lnTo>
                <a:lnTo>
                  <a:pt x="202819" y="1563116"/>
                </a:lnTo>
                <a:lnTo>
                  <a:pt x="201930" y="1566545"/>
                </a:lnTo>
                <a:lnTo>
                  <a:pt x="201041" y="1570101"/>
                </a:lnTo>
                <a:lnTo>
                  <a:pt x="200152" y="1573530"/>
                </a:lnTo>
                <a:lnTo>
                  <a:pt x="199390" y="1576959"/>
                </a:lnTo>
                <a:lnTo>
                  <a:pt x="198628" y="1580388"/>
                </a:lnTo>
                <a:lnTo>
                  <a:pt x="197866" y="1583817"/>
                </a:lnTo>
                <a:lnTo>
                  <a:pt x="197231" y="1587373"/>
                </a:lnTo>
                <a:lnTo>
                  <a:pt x="196596" y="1590802"/>
                </a:lnTo>
                <a:lnTo>
                  <a:pt x="195961" y="1594231"/>
                </a:lnTo>
                <a:lnTo>
                  <a:pt x="195326" y="1597660"/>
                </a:lnTo>
                <a:lnTo>
                  <a:pt x="194691" y="1601089"/>
                </a:lnTo>
                <a:lnTo>
                  <a:pt x="194183" y="1604518"/>
                </a:lnTo>
                <a:lnTo>
                  <a:pt x="193675" y="1608074"/>
                </a:lnTo>
                <a:lnTo>
                  <a:pt x="193167" y="1611503"/>
                </a:lnTo>
                <a:lnTo>
                  <a:pt x="192659" y="1614932"/>
                </a:lnTo>
                <a:lnTo>
                  <a:pt x="192278" y="1618361"/>
                </a:lnTo>
                <a:lnTo>
                  <a:pt x="191770" y="1621790"/>
                </a:lnTo>
                <a:lnTo>
                  <a:pt x="191389" y="1625219"/>
                </a:lnTo>
                <a:lnTo>
                  <a:pt x="191008" y="1628775"/>
                </a:lnTo>
                <a:lnTo>
                  <a:pt x="190627" y="1632204"/>
                </a:lnTo>
                <a:lnTo>
                  <a:pt x="190373" y="1635633"/>
                </a:lnTo>
                <a:lnTo>
                  <a:pt x="189992" y="1639062"/>
                </a:lnTo>
                <a:lnTo>
                  <a:pt x="189738" y="1642491"/>
                </a:lnTo>
                <a:lnTo>
                  <a:pt x="189484" y="1645920"/>
                </a:lnTo>
                <a:lnTo>
                  <a:pt x="189230" y="1649476"/>
                </a:lnTo>
                <a:lnTo>
                  <a:pt x="188976" y="1652905"/>
                </a:lnTo>
                <a:lnTo>
                  <a:pt x="188722" y="1656334"/>
                </a:lnTo>
                <a:lnTo>
                  <a:pt x="188595" y="1659763"/>
                </a:lnTo>
                <a:lnTo>
                  <a:pt x="188341" y="1663192"/>
                </a:lnTo>
                <a:lnTo>
                  <a:pt x="188214" y="1666621"/>
                </a:lnTo>
                <a:lnTo>
                  <a:pt x="187960" y="1670177"/>
                </a:lnTo>
                <a:lnTo>
                  <a:pt x="187833" y="1673606"/>
                </a:lnTo>
                <a:lnTo>
                  <a:pt x="187706" y="1677035"/>
                </a:lnTo>
                <a:lnTo>
                  <a:pt x="187579" y="1680464"/>
                </a:lnTo>
                <a:lnTo>
                  <a:pt x="187452" y="1683893"/>
                </a:lnTo>
                <a:lnTo>
                  <a:pt x="187325" y="1687322"/>
                </a:lnTo>
                <a:lnTo>
                  <a:pt x="187198" y="1690878"/>
                </a:lnTo>
                <a:lnTo>
                  <a:pt x="187198" y="1694307"/>
                </a:lnTo>
                <a:lnTo>
                  <a:pt x="187071" y="1697736"/>
                </a:lnTo>
                <a:lnTo>
                  <a:pt x="186944" y="1701165"/>
                </a:lnTo>
                <a:lnTo>
                  <a:pt x="186944" y="1704594"/>
                </a:lnTo>
                <a:lnTo>
                  <a:pt x="186817" y="1708023"/>
                </a:lnTo>
                <a:lnTo>
                  <a:pt x="186817" y="1711579"/>
                </a:lnTo>
                <a:lnTo>
                  <a:pt x="186690" y="1715008"/>
                </a:lnTo>
                <a:lnTo>
                  <a:pt x="186690" y="1718437"/>
                </a:lnTo>
                <a:lnTo>
                  <a:pt x="186690" y="1721866"/>
                </a:lnTo>
                <a:lnTo>
                  <a:pt x="186563" y="1725295"/>
                </a:lnTo>
                <a:lnTo>
                  <a:pt x="186563" y="1728851"/>
                </a:lnTo>
                <a:lnTo>
                  <a:pt x="186563" y="1732280"/>
                </a:lnTo>
                <a:lnTo>
                  <a:pt x="186436" y="1735709"/>
                </a:lnTo>
                <a:lnTo>
                  <a:pt x="186436" y="1739138"/>
                </a:lnTo>
                <a:lnTo>
                  <a:pt x="186436" y="1742567"/>
                </a:lnTo>
                <a:lnTo>
                  <a:pt x="186436" y="1745996"/>
                </a:lnTo>
                <a:lnTo>
                  <a:pt x="186436" y="1749552"/>
                </a:lnTo>
                <a:lnTo>
                  <a:pt x="186436" y="1752981"/>
                </a:lnTo>
                <a:lnTo>
                  <a:pt x="186309" y="1756410"/>
                </a:lnTo>
                <a:lnTo>
                  <a:pt x="186309" y="1759839"/>
                </a:lnTo>
                <a:lnTo>
                  <a:pt x="186309" y="1763268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5548503" y="885316"/>
            <a:ext cx="372745" cy="1485900"/>
          </a:xfrm>
          <a:custGeom>
            <a:avLst/>
            <a:gdLst/>
            <a:ahLst/>
            <a:cxnLst/>
            <a:rect l="l" t="t" r="r" b="b"/>
            <a:pathLst>
              <a:path w="372745" h="1485900">
                <a:moveTo>
                  <a:pt x="186435" y="1473200"/>
                </a:moveTo>
                <a:lnTo>
                  <a:pt x="185927" y="1473200"/>
                </a:lnTo>
                <a:lnTo>
                  <a:pt x="185927" y="1485900"/>
                </a:lnTo>
                <a:lnTo>
                  <a:pt x="186435" y="1485900"/>
                </a:lnTo>
                <a:lnTo>
                  <a:pt x="186435" y="1473200"/>
                </a:lnTo>
                <a:close/>
              </a:path>
              <a:path w="372745" h="1485900">
                <a:moveTo>
                  <a:pt x="186562" y="1460500"/>
                </a:moveTo>
                <a:lnTo>
                  <a:pt x="185800" y="1460500"/>
                </a:lnTo>
                <a:lnTo>
                  <a:pt x="185800" y="1473200"/>
                </a:lnTo>
                <a:lnTo>
                  <a:pt x="186562" y="1473200"/>
                </a:lnTo>
                <a:lnTo>
                  <a:pt x="186562" y="1460500"/>
                </a:lnTo>
                <a:close/>
              </a:path>
              <a:path w="372745" h="1485900">
                <a:moveTo>
                  <a:pt x="186816" y="1447800"/>
                </a:moveTo>
                <a:lnTo>
                  <a:pt x="185673" y="1447800"/>
                </a:lnTo>
                <a:lnTo>
                  <a:pt x="185673" y="1460500"/>
                </a:lnTo>
                <a:lnTo>
                  <a:pt x="186689" y="1460500"/>
                </a:lnTo>
                <a:lnTo>
                  <a:pt x="186816" y="1447800"/>
                </a:lnTo>
                <a:close/>
              </a:path>
              <a:path w="372745" h="1485900">
                <a:moveTo>
                  <a:pt x="187959" y="1409700"/>
                </a:moveTo>
                <a:lnTo>
                  <a:pt x="184149" y="1409700"/>
                </a:lnTo>
                <a:lnTo>
                  <a:pt x="185165" y="1435100"/>
                </a:lnTo>
                <a:lnTo>
                  <a:pt x="185419" y="1447800"/>
                </a:lnTo>
                <a:lnTo>
                  <a:pt x="186943" y="1447800"/>
                </a:lnTo>
                <a:lnTo>
                  <a:pt x="187197" y="1435100"/>
                </a:lnTo>
                <a:lnTo>
                  <a:pt x="187959" y="1409700"/>
                </a:lnTo>
                <a:close/>
              </a:path>
              <a:path w="372745" h="1485900">
                <a:moveTo>
                  <a:pt x="188848" y="1397000"/>
                </a:moveTo>
                <a:lnTo>
                  <a:pt x="183641" y="1397000"/>
                </a:lnTo>
                <a:lnTo>
                  <a:pt x="183895" y="1409700"/>
                </a:lnTo>
                <a:lnTo>
                  <a:pt x="188594" y="1409700"/>
                </a:lnTo>
                <a:lnTo>
                  <a:pt x="188848" y="1397000"/>
                </a:lnTo>
                <a:close/>
              </a:path>
              <a:path w="372745" h="1485900">
                <a:moveTo>
                  <a:pt x="190753" y="1371600"/>
                </a:moveTo>
                <a:lnTo>
                  <a:pt x="181482" y="1371600"/>
                </a:lnTo>
                <a:lnTo>
                  <a:pt x="183006" y="1397000"/>
                </a:lnTo>
                <a:lnTo>
                  <a:pt x="189483" y="1397000"/>
                </a:lnTo>
                <a:lnTo>
                  <a:pt x="189610" y="1384300"/>
                </a:lnTo>
                <a:lnTo>
                  <a:pt x="190372" y="1384300"/>
                </a:lnTo>
                <a:lnTo>
                  <a:pt x="190753" y="1371600"/>
                </a:lnTo>
                <a:close/>
              </a:path>
              <a:path w="372745" h="1485900">
                <a:moveTo>
                  <a:pt x="195325" y="1333500"/>
                </a:moveTo>
                <a:lnTo>
                  <a:pt x="177037" y="1333500"/>
                </a:lnTo>
                <a:lnTo>
                  <a:pt x="177545" y="1346200"/>
                </a:lnTo>
                <a:lnTo>
                  <a:pt x="180212" y="1358900"/>
                </a:lnTo>
                <a:lnTo>
                  <a:pt x="180466" y="1371600"/>
                </a:lnTo>
                <a:lnTo>
                  <a:pt x="191896" y="1371600"/>
                </a:lnTo>
                <a:lnTo>
                  <a:pt x="192277" y="1358900"/>
                </a:lnTo>
                <a:lnTo>
                  <a:pt x="192531" y="1358900"/>
                </a:lnTo>
                <a:lnTo>
                  <a:pt x="194055" y="1346200"/>
                </a:lnTo>
                <a:lnTo>
                  <a:pt x="194563" y="1346200"/>
                </a:lnTo>
                <a:lnTo>
                  <a:pt x="195325" y="1333500"/>
                </a:lnTo>
                <a:close/>
              </a:path>
              <a:path w="372745" h="1485900">
                <a:moveTo>
                  <a:pt x="201802" y="1295400"/>
                </a:moveTo>
                <a:lnTo>
                  <a:pt x="170179" y="1295400"/>
                </a:lnTo>
                <a:lnTo>
                  <a:pt x="175767" y="1333500"/>
                </a:lnTo>
                <a:lnTo>
                  <a:pt x="197230" y="1333500"/>
                </a:lnTo>
                <a:lnTo>
                  <a:pt x="197611" y="1320800"/>
                </a:lnTo>
                <a:lnTo>
                  <a:pt x="201167" y="1308100"/>
                </a:lnTo>
                <a:lnTo>
                  <a:pt x="201802" y="1295400"/>
                </a:lnTo>
                <a:close/>
              </a:path>
              <a:path w="372745" h="1485900">
                <a:moveTo>
                  <a:pt x="205485" y="1282700"/>
                </a:moveTo>
                <a:lnTo>
                  <a:pt x="168020" y="1282700"/>
                </a:lnTo>
                <a:lnTo>
                  <a:pt x="169544" y="1295400"/>
                </a:lnTo>
                <a:lnTo>
                  <a:pt x="203961" y="1295400"/>
                </a:lnTo>
                <a:lnTo>
                  <a:pt x="205485" y="1282700"/>
                </a:lnTo>
                <a:close/>
              </a:path>
              <a:path w="372745" h="1485900">
                <a:moveTo>
                  <a:pt x="207136" y="1270000"/>
                </a:moveTo>
                <a:lnTo>
                  <a:pt x="165734" y="1270000"/>
                </a:lnTo>
                <a:lnTo>
                  <a:pt x="166369" y="1282700"/>
                </a:lnTo>
                <a:lnTo>
                  <a:pt x="206120" y="1282700"/>
                </a:lnTo>
                <a:lnTo>
                  <a:pt x="207136" y="1270000"/>
                </a:lnTo>
                <a:close/>
              </a:path>
              <a:path w="372745" h="1485900">
                <a:moveTo>
                  <a:pt x="209295" y="1257300"/>
                </a:moveTo>
                <a:lnTo>
                  <a:pt x="163575" y="1257300"/>
                </a:lnTo>
                <a:lnTo>
                  <a:pt x="164210" y="1270000"/>
                </a:lnTo>
                <a:lnTo>
                  <a:pt x="207771" y="1270000"/>
                </a:lnTo>
                <a:lnTo>
                  <a:pt x="209295" y="1257300"/>
                </a:lnTo>
                <a:close/>
              </a:path>
              <a:path w="372745" h="1485900">
                <a:moveTo>
                  <a:pt x="220090" y="1193800"/>
                </a:moveTo>
                <a:lnTo>
                  <a:pt x="151383" y="1193800"/>
                </a:lnTo>
                <a:lnTo>
                  <a:pt x="153415" y="1206500"/>
                </a:lnTo>
                <a:lnTo>
                  <a:pt x="153796" y="1206500"/>
                </a:lnTo>
                <a:lnTo>
                  <a:pt x="155828" y="1219200"/>
                </a:lnTo>
                <a:lnTo>
                  <a:pt x="161416" y="1257300"/>
                </a:lnTo>
                <a:lnTo>
                  <a:pt x="210438" y="1257300"/>
                </a:lnTo>
                <a:lnTo>
                  <a:pt x="211962" y="1244600"/>
                </a:lnTo>
                <a:lnTo>
                  <a:pt x="212597" y="1244600"/>
                </a:lnTo>
                <a:lnTo>
                  <a:pt x="216661" y="1219200"/>
                </a:lnTo>
                <a:lnTo>
                  <a:pt x="217042" y="1219200"/>
                </a:lnTo>
                <a:lnTo>
                  <a:pt x="220090" y="1193800"/>
                </a:lnTo>
                <a:close/>
              </a:path>
              <a:path w="372745" h="1485900">
                <a:moveTo>
                  <a:pt x="221995" y="1181100"/>
                </a:moveTo>
                <a:lnTo>
                  <a:pt x="149478" y="1181100"/>
                </a:lnTo>
                <a:lnTo>
                  <a:pt x="151002" y="1193800"/>
                </a:lnTo>
                <a:lnTo>
                  <a:pt x="220471" y="1193800"/>
                </a:lnTo>
                <a:lnTo>
                  <a:pt x="221995" y="1181100"/>
                </a:lnTo>
                <a:close/>
              </a:path>
              <a:path w="372745" h="1485900">
                <a:moveTo>
                  <a:pt x="224789" y="1168400"/>
                </a:moveTo>
                <a:lnTo>
                  <a:pt x="148081" y="1168400"/>
                </a:lnTo>
                <a:lnTo>
                  <a:pt x="149097" y="1181100"/>
                </a:lnTo>
                <a:lnTo>
                  <a:pt x="223773" y="1181100"/>
                </a:lnTo>
                <a:lnTo>
                  <a:pt x="224789" y="1168400"/>
                </a:lnTo>
                <a:close/>
              </a:path>
              <a:path w="372745" h="1485900">
                <a:moveTo>
                  <a:pt x="226186" y="1155700"/>
                </a:moveTo>
                <a:lnTo>
                  <a:pt x="145795" y="1155700"/>
                </a:lnTo>
                <a:lnTo>
                  <a:pt x="146811" y="1168400"/>
                </a:lnTo>
                <a:lnTo>
                  <a:pt x="225170" y="1168400"/>
                </a:lnTo>
                <a:lnTo>
                  <a:pt x="226186" y="1155700"/>
                </a:lnTo>
                <a:close/>
              </a:path>
              <a:path w="372745" h="1485900">
                <a:moveTo>
                  <a:pt x="227837" y="1143000"/>
                </a:moveTo>
                <a:lnTo>
                  <a:pt x="144525" y="1143000"/>
                </a:lnTo>
                <a:lnTo>
                  <a:pt x="145033" y="1155700"/>
                </a:lnTo>
                <a:lnTo>
                  <a:pt x="227075" y="1155700"/>
                </a:lnTo>
                <a:lnTo>
                  <a:pt x="227837" y="1143000"/>
                </a:lnTo>
                <a:close/>
              </a:path>
              <a:path w="372745" h="1485900">
                <a:moveTo>
                  <a:pt x="231774" y="1117600"/>
                </a:moveTo>
                <a:lnTo>
                  <a:pt x="140969" y="1117600"/>
                </a:lnTo>
                <a:lnTo>
                  <a:pt x="143636" y="1143000"/>
                </a:lnTo>
                <a:lnTo>
                  <a:pt x="228345" y="1143000"/>
                </a:lnTo>
                <a:lnTo>
                  <a:pt x="229869" y="1130300"/>
                </a:lnTo>
                <a:lnTo>
                  <a:pt x="230631" y="1130300"/>
                </a:lnTo>
                <a:lnTo>
                  <a:pt x="231774" y="1117600"/>
                </a:lnTo>
                <a:close/>
              </a:path>
              <a:path w="372745" h="1485900">
                <a:moveTo>
                  <a:pt x="234060" y="1092200"/>
                </a:moveTo>
                <a:lnTo>
                  <a:pt x="137921" y="1092200"/>
                </a:lnTo>
                <a:lnTo>
                  <a:pt x="139699" y="1104900"/>
                </a:lnTo>
                <a:lnTo>
                  <a:pt x="140080" y="1117600"/>
                </a:lnTo>
                <a:lnTo>
                  <a:pt x="232409" y="1117600"/>
                </a:lnTo>
                <a:lnTo>
                  <a:pt x="232663" y="1104900"/>
                </a:lnTo>
                <a:lnTo>
                  <a:pt x="233044" y="1104900"/>
                </a:lnTo>
                <a:lnTo>
                  <a:pt x="234060" y="1092200"/>
                </a:lnTo>
                <a:close/>
              </a:path>
              <a:path w="372745" h="1485900">
                <a:moveTo>
                  <a:pt x="235838" y="1054100"/>
                </a:moveTo>
                <a:lnTo>
                  <a:pt x="136651" y="1054100"/>
                </a:lnTo>
                <a:lnTo>
                  <a:pt x="136651" y="1066800"/>
                </a:lnTo>
                <a:lnTo>
                  <a:pt x="136778" y="1066800"/>
                </a:lnTo>
                <a:lnTo>
                  <a:pt x="137540" y="1079500"/>
                </a:lnTo>
                <a:lnTo>
                  <a:pt x="137794" y="1092200"/>
                </a:lnTo>
                <a:lnTo>
                  <a:pt x="234695" y="1092200"/>
                </a:lnTo>
                <a:lnTo>
                  <a:pt x="235711" y="1066800"/>
                </a:lnTo>
                <a:lnTo>
                  <a:pt x="235838" y="1054100"/>
                </a:lnTo>
                <a:close/>
              </a:path>
              <a:path w="372745" h="1485900">
                <a:moveTo>
                  <a:pt x="235965" y="1028700"/>
                </a:moveTo>
                <a:lnTo>
                  <a:pt x="136524" y="1028700"/>
                </a:lnTo>
                <a:lnTo>
                  <a:pt x="136524" y="1054100"/>
                </a:lnTo>
                <a:lnTo>
                  <a:pt x="235965" y="1054100"/>
                </a:lnTo>
                <a:lnTo>
                  <a:pt x="235965" y="1028700"/>
                </a:lnTo>
                <a:close/>
              </a:path>
              <a:path w="372745" h="1485900">
                <a:moveTo>
                  <a:pt x="235711" y="1016000"/>
                </a:moveTo>
                <a:lnTo>
                  <a:pt x="136651" y="1016000"/>
                </a:lnTo>
                <a:lnTo>
                  <a:pt x="136651" y="1028700"/>
                </a:lnTo>
                <a:lnTo>
                  <a:pt x="235838" y="1028700"/>
                </a:lnTo>
                <a:lnTo>
                  <a:pt x="235711" y="1016000"/>
                </a:lnTo>
                <a:close/>
              </a:path>
              <a:path w="372745" h="1485900">
                <a:moveTo>
                  <a:pt x="235584" y="1003300"/>
                </a:moveTo>
                <a:lnTo>
                  <a:pt x="136905" y="1003300"/>
                </a:lnTo>
                <a:lnTo>
                  <a:pt x="136778" y="1016000"/>
                </a:lnTo>
                <a:lnTo>
                  <a:pt x="235584" y="1016000"/>
                </a:lnTo>
                <a:lnTo>
                  <a:pt x="235584" y="1003300"/>
                </a:lnTo>
                <a:close/>
              </a:path>
              <a:path w="372745" h="1485900">
                <a:moveTo>
                  <a:pt x="235330" y="990600"/>
                </a:moveTo>
                <a:lnTo>
                  <a:pt x="137032" y="990600"/>
                </a:lnTo>
                <a:lnTo>
                  <a:pt x="137032" y="1003300"/>
                </a:lnTo>
                <a:lnTo>
                  <a:pt x="235457" y="1003300"/>
                </a:lnTo>
                <a:lnTo>
                  <a:pt x="235330" y="990600"/>
                </a:lnTo>
                <a:close/>
              </a:path>
              <a:path w="372745" h="1485900">
                <a:moveTo>
                  <a:pt x="235076" y="927100"/>
                </a:moveTo>
                <a:lnTo>
                  <a:pt x="137286" y="927100"/>
                </a:lnTo>
                <a:lnTo>
                  <a:pt x="137286" y="977900"/>
                </a:lnTo>
                <a:lnTo>
                  <a:pt x="137159" y="990600"/>
                </a:lnTo>
                <a:lnTo>
                  <a:pt x="235203" y="990600"/>
                </a:lnTo>
                <a:lnTo>
                  <a:pt x="235203" y="977900"/>
                </a:lnTo>
                <a:lnTo>
                  <a:pt x="235076" y="977900"/>
                </a:lnTo>
                <a:lnTo>
                  <a:pt x="234949" y="965200"/>
                </a:lnTo>
                <a:lnTo>
                  <a:pt x="235076" y="927100"/>
                </a:lnTo>
                <a:close/>
              </a:path>
              <a:path w="372745" h="1485900">
                <a:moveTo>
                  <a:pt x="235838" y="901700"/>
                </a:moveTo>
                <a:lnTo>
                  <a:pt x="136270" y="901700"/>
                </a:lnTo>
                <a:lnTo>
                  <a:pt x="137032" y="914400"/>
                </a:lnTo>
                <a:lnTo>
                  <a:pt x="137159" y="927100"/>
                </a:lnTo>
                <a:lnTo>
                  <a:pt x="235330" y="927100"/>
                </a:lnTo>
                <a:lnTo>
                  <a:pt x="235330" y="914400"/>
                </a:lnTo>
                <a:lnTo>
                  <a:pt x="235711" y="914400"/>
                </a:lnTo>
                <a:lnTo>
                  <a:pt x="235838" y="901700"/>
                </a:lnTo>
                <a:close/>
              </a:path>
              <a:path w="372745" h="1485900">
                <a:moveTo>
                  <a:pt x="237870" y="876300"/>
                </a:moveTo>
                <a:lnTo>
                  <a:pt x="134746" y="876300"/>
                </a:lnTo>
                <a:lnTo>
                  <a:pt x="135127" y="889000"/>
                </a:lnTo>
                <a:lnTo>
                  <a:pt x="135889" y="889000"/>
                </a:lnTo>
                <a:lnTo>
                  <a:pt x="136016" y="901700"/>
                </a:lnTo>
                <a:lnTo>
                  <a:pt x="236346" y="901700"/>
                </a:lnTo>
                <a:lnTo>
                  <a:pt x="237870" y="876300"/>
                </a:lnTo>
                <a:close/>
              </a:path>
              <a:path w="372745" h="1485900">
                <a:moveTo>
                  <a:pt x="244474" y="838200"/>
                </a:moveTo>
                <a:lnTo>
                  <a:pt x="127888" y="838200"/>
                </a:lnTo>
                <a:lnTo>
                  <a:pt x="128777" y="850900"/>
                </a:lnTo>
                <a:lnTo>
                  <a:pt x="130809" y="850900"/>
                </a:lnTo>
                <a:lnTo>
                  <a:pt x="131317" y="863600"/>
                </a:lnTo>
                <a:lnTo>
                  <a:pt x="132968" y="863600"/>
                </a:lnTo>
                <a:lnTo>
                  <a:pt x="134492" y="876300"/>
                </a:lnTo>
                <a:lnTo>
                  <a:pt x="239013" y="876300"/>
                </a:lnTo>
                <a:lnTo>
                  <a:pt x="241045" y="863600"/>
                </a:lnTo>
                <a:lnTo>
                  <a:pt x="242950" y="850900"/>
                </a:lnTo>
                <a:lnTo>
                  <a:pt x="244474" y="838200"/>
                </a:lnTo>
                <a:close/>
              </a:path>
              <a:path w="372745" h="1485900">
                <a:moveTo>
                  <a:pt x="250189" y="825500"/>
                </a:moveTo>
                <a:lnTo>
                  <a:pt x="123316" y="825500"/>
                </a:lnTo>
                <a:lnTo>
                  <a:pt x="125348" y="838200"/>
                </a:lnTo>
                <a:lnTo>
                  <a:pt x="247141" y="838200"/>
                </a:lnTo>
                <a:lnTo>
                  <a:pt x="250189" y="825500"/>
                </a:lnTo>
                <a:close/>
              </a:path>
              <a:path w="372745" h="1485900">
                <a:moveTo>
                  <a:pt x="253872" y="812800"/>
                </a:moveTo>
                <a:lnTo>
                  <a:pt x="118490" y="812800"/>
                </a:lnTo>
                <a:lnTo>
                  <a:pt x="119887" y="825500"/>
                </a:lnTo>
                <a:lnTo>
                  <a:pt x="251332" y="825500"/>
                </a:lnTo>
                <a:lnTo>
                  <a:pt x="253872" y="812800"/>
                </a:lnTo>
                <a:close/>
              </a:path>
              <a:path w="372745" h="1485900">
                <a:moveTo>
                  <a:pt x="261111" y="800100"/>
                </a:moveTo>
                <a:lnTo>
                  <a:pt x="112902" y="800100"/>
                </a:lnTo>
                <a:lnTo>
                  <a:pt x="114426" y="812800"/>
                </a:lnTo>
                <a:lnTo>
                  <a:pt x="256539" y="812800"/>
                </a:lnTo>
                <a:lnTo>
                  <a:pt x="261111" y="800100"/>
                </a:lnTo>
                <a:close/>
              </a:path>
              <a:path w="372745" h="1485900">
                <a:moveTo>
                  <a:pt x="268096" y="787400"/>
                </a:moveTo>
                <a:lnTo>
                  <a:pt x="104393" y="787400"/>
                </a:lnTo>
                <a:lnTo>
                  <a:pt x="107949" y="800100"/>
                </a:lnTo>
                <a:lnTo>
                  <a:pt x="264540" y="800100"/>
                </a:lnTo>
                <a:lnTo>
                  <a:pt x="268096" y="787400"/>
                </a:lnTo>
                <a:close/>
              </a:path>
              <a:path w="372745" h="1485900">
                <a:moveTo>
                  <a:pt x="275970" y="774700"/>
                </a:moveTo>
                <a:lnTo>
                  <a:pt x="96519" y="774700"/>
                </a:lnTo>
                <a:lnTo>
                  <a:pt x="100583" y="787400"/>
                </a:lnTo>
                <a:lnTo>
                  <a:pt x="273811" y="787400"/>
                </a:lnTo>
                <a:lnTo>
                  <a:pt x="275970" y="774700"/>
                </a:lnTo>
                <a:close/>
              </a:path>
              <a:path w="372745" h="1485900">
                <a:moveTo>
                  <a:pt x="286892" y="762000"/>
                </a:moveTo>
                <a:lnTo>
                  <a:pt x="83184" y="762000"/>
                </a:lnTo>
                <a:lnTo>
                  <a:pt x="90042" y="774700"/>
                </a:lnTo>
                <a:lnTo>
                  <a:pt x="282320" y="774700"/>
                </a:lnTo>
                <a:lnTo>
                  <a:pt x="286892" y="762000"/>
                </a:lnTo>
                <a:close/>
              </a:path>
              <a:path w="372745" h="1485900">
                <a:moveTo>
                  <a:pt x="321817" y="723900"/>
                </a:moveTo>
                <a:lnTo>
                  <a:pt x="53212" y="723900"/>
                </a:lnTo>
                <a:lnTo>
                  <a:pt x="73532" y="749300"/>
                </a:lnTo>
                <a:lnTo>
                  <a:pt x="80771" y="762000"/>
                </a:lnTo>
                <a:lnTo>
                  <a:pt x="291591" y="762000"/>
                </a:lnTo>
                <a:lnTo>
                  <a:pt x="296417" y="749300"/>
                </a:lnTo>
                <a:lnTo>
                  <a:pt x="301370" y="749300"/>
                </a:lnTo>
                <a:lnTo>
                  <a:pt x="311530" y="736600"/>
                </a:lnTo>
                <a:lnTo>
                  <a:pt x="314197" y="736600"/>
                </a:lnTo>
                <a:lnTo>
                  <a:pt x="321817" y="723900"/>
                </a:lnTo>
                <a:close/>
              </a:path>
              <a:path w="372745" h="1485900">
                <a:moveTo>
                  <a:pt x="347979" y="685800"/>
                </a:moveTo>
                <a:lnTo>
                  <a:pt x="24383" y="685800"/>
                </a:lnTo>
                <a:lnTo>
                  <a:pt x="26542" y="698500"/>
                </a:lnTo>
                <a:lnTo>
                  <a:pt x="35686" y="711200"/>
                </a:lnTo>
                <a:lnTo>
                  <a:pt x="43052" y="711200"/>
                </a:lnTo>
                <a:lnTo>
                  <a:pt x="45592" y="723900"/>
                </a:lnTo>
                <a:lnTo>
                  <a:pt x="324357" y="723900"/>
                </a:lnTo>
                <a:lnTo>
                  <a:pt x="329437" y="711200"/>
                </a:lnTo>
                <a:lnTo>
                  <a:pt x="339089" y="698500"/>
                </a:lnTo>
                <a:lnTo>
                  <a:pt x="343661" y="698500"/>
                </a:lnTo>
                <a:lnTo>
                  <a:pt x="347979" y="685800"/>
                </a:lnTo>
                <a:close/>
              </a:path>
              <a:path w="372745" h="1485900">
                <a:moveTo>
                  <a:pt x="363981" y="660400"/>
                </a:moveTo>
                <a:lnTo>
                  <a:pt x="8508" y="660400"/>
                </a:lnTo>
                <a:lnTo>
                  <a:pt x="9905" y="673100"/>
                </a:lnTo>
                <a:lnTo>
                  <a:pt x="14731" y="673100"/>
                </a:lnTo>
                <a:lnTo>
                  <a:pt x="16509" y="685800"/>
                </a:lnTo>
                <a:lnTo>
                  <a:pt x="354075" y="685800"/>
                </a:lnTo>
                <a:lnTo>
                  <a:pt x="359409" y="673100"/>
                </a:lnTo>
                <a:lnTo>
                  <a:pt x="363981" y="660400"/>
                </a:lnTo>
                <a:close/>
              </a:path>
              <a:path w="372745" h="1485900">
                <a:moveTo>
                  <a:pt x="368553" y="647700"/>
                </a:moveTo>
                <a:lnTo>
                  <a:pt x="3809" y="647700"/>
                </a:lnTo>
                <a:lnTo>
                  <a:pt x="4825" y="660400"/>
                </a:lnTo>
                <a:lnTo>
                  <a:pt x="367537" y="660400"/>
                </a:lnTo>
                <a:lnTo>
                  <a:pt x="368553" y="647700"/>
                </a:lnTo>
                <a:close/>
              </a:path>
              <a:path w="372745" h="1485900">
                <a:moveTo>
                  <a:pt x="372236" y="635000"/>
                </a:moveTo>
                <a:lnTo>
                  <a:pt x="507" y="635000"/>
                </a:lnTo>
                <a:lnTo>
                  <a:pt x="1523" y="647700"/>
                </a:lnTo>
                <a:lnTo>
                  <a:pt x="371474" y="647700"/>
                </a:lnTo>
                <a:lnTo>
                  <a:pt x="372236" y="635000"/>
                </a:lnTo>
                <a:close/>
              </a:path>
              <a:path w="372745" h="1485900">
                <a:moveTo>
                  <a:pt x="372490" y="622300"/>
                </a:moveTo>
                <a:lnTo>
                  <a:pt x="0" y="622300"/>
                </a:lnTo>
                <a:lnTo>
                  <a:pt x="0" y="635000"/>
                </a:lnTo>
                <a:lnTo>
                  <a:pt x="372490" y="635000"/>
                </a:lnTo>
                <a:lnTo>
                  <a:pt x="372490" y="622300"/>
                </a:lnTo>
                <a:close/>
              </a:path>
              <a:path w="372745" h="1485900">
                <a:moveTo>
                  <a:pt x="371093" y="609600"/>
                </a:moveTo>
                <a:lnTo>
                  <a:pt x="1269" y="609600"/>
                </a:lnTo>
                <a:lnTo>
                  <a:pt x="761" y="622300"/>
                </a:lnTo>
                <a:lnTo>
                  <a:pt x="371601" y="622300"/>
                </a:lnTo>
                <a:lnTo>
                  <a:pt x="371093" y="609600"/>
                </a:lnTo>
                <a:close/>
              </a:path>
              <a:path w="372745" h="1485900">
                <a:moveTo>
                  <a:pt x="365632" y="596900"/>
                </a:moveTo>
                <a:lnTo>
                  <a:pt x="5587" y="596900"/>
                </a:lnTo>
                <a:lnTo>
                  <a:pt x="3555" y="609600"/>
                </a:lnTo>
                <a:lnTo>
                  <a:pt x="367918" y="609600"/>
                </a:lnTo>
                <a:lnTo>
                  <a:pt x="365632" y="596900"/>
                </a:lnTo>
                <a:close/>
              </a:path>
              <a:path w="372745" h="1485900">
                <a:moveTo>
                  <a:pt x="354583" y="571500"/>
                </a:moveTo>
                <a:lnTo>
                  <a:pt x="19811" y="571500"/>
                </a:lnTo>
                <a:lnTo>
                  <a:pt x="16001" y="584200"/>
                </a:lnTo>
                <a:lnTo>
                  <a:pt x="10921" y="584200"/>
                </a:lnTo>
                <a:lnTo>
                  <a:pt x="6730" y="596900"/>
                </a:lnTo>
                <a:lnTo>
                  <a:pt x="362965" y="596900"/>
                </a:lnTo>
                <a:lnTo>
                  <a:pt x="359917" y="584200"/>
                </a:lnTo>
                <a:lnTo>
                  <a:pt x="354583" y="571500"/>
                </a:lnTo>
                <a:close/>
              </a:path>
              <a:path w="372745" h="1485900">
                <a:moveTo>
                  <a:pt x="334644" y="546100"/>
                </a:moveTo>
                <a:lnTo>
                  <a:pt x="37718" y="546100"/>
                </a:lnTo>
                <a:lnTo>
                  <a:pt x="32892" y="558800"/>
                </a:lnTo>
                <a:lnTo>
                  <a:pt x="26034" y="571500"/>
                </a:lnTo>
                <a:lnTo>
                  <a:pt x="348487" y="571500"/>
                </a:lnTo>
                <a:lnTo>
                  <a:pt x="344169" y="558800"/>
                </a:lnTo>
                <a:lnTo>
                  <a:pt x="337184" y="558800"/>
                </a:lnTo>
                <a:lnTo>
                  <a:pt x="334644" y="546100"/>
                </a:lnTo>
                <a:close/>
              </a:path>
              <a:path w="372745" h="1485900">
                <a:moveTo>
                  <a:pt x="324611" y="533400"/>
                </a:moveTo>
                <a:lnTo>
                  <a:pt x="47878" y="533400"/>
                </a:lnTo>
                <a:lnTo>
                  <a:pt x="45211" y="546100"/>
                </a:lnTo>
                <a:lnTo>
                  <a:pt x="332231" y="546100"/>
                </a:lnTo>
                <a:lnTo>
                  <a:pt x="324611" y="533400"/>
                </a:lnTo>
                <a:close/>
              </a:path>
              <a:path w="372745" h="1485900">
                <a:moveTo>
                  <a:pt x="300862" y="508000"/>
                </a:moveTo>
                <a:lnTo>
                  <a:pt x="74294" y="508000"/>
                </a:lnTo>
                <a:lnTo>
                  <a:pt x="58292" y="533400"/>
                </a:lnTo>
                <a:lnTo>
                  <a:pt x="316737" y="533400"/>
                </a:lnTo>
                <a:lnTo>
                  <a:pt x="303402" y="520700"/>
                </a:lnTo>
                <a:lnTo>
                  <a:pt x="300862" y="508000"/>
                </a:lnTo>
                <a:close/>
              </a:path>
              <a:path w="372745" h="1485900">
                <a:moveTo>
                  <a:pt x="266445" y="469900"/>
                </a:moveTo>
                <a:lnTo>
                  <a:pt x="103758" y="469900"/>
                </a:lnTo>
                <a:lnTo>
                  <a:pt x="96900" y="482600"/>
                </a:lnTo>
                <a:lnTo>
                  <a:pt x="92074" y="495300"/>
                </a:lnTo>
                <a:lnTo>
                  <a:pt x="87121" y="495300"/>
                </a:lnTo>
                <a:lnTo>
                  <a:pt x="79501" y="508000"/>
                </a:lnTo>
                <a:lnTo>
                  <a:pt x="295528" y="508000"/>
                </a:lnTo>
                <a:lnTo>
                  <a:pt x="285368" y="495300"/>
                </a:lnTo>
                <a:lnTo>
                  <a:pt x="275589" y="482600"/>
                </a:lnTo>
                <a:lnTo>
                  <a:pt x="266445" y="469900"/>
                </a:lnTo>
                <a:close/>
              </a:path>
              <a:path w="372745" h="1485900">
                <a:moveTo>
                  <a:pt x="258190" y="457200"/>
                </a:moveTo>
                <a:lnTo>
                  <a:pt x="114299" y="457200"/>
                </a:lnTo>
                <a:lnTo>
                  <a:pt x="110235" y="469900"/>
                </a:lnTo>
                <a:lnTo>
                  <a:pt x="264286" y="469900"/>
                </a:lnTo>
                <a:lnTo>
                  <a:pt x="258190" y="457200"/>
                </a:lnTo>
                <a:close/>
              </a:path>
              <a:path w="372745" h="1485900">
                <a:moveTo>
                  <a:pt x="248919" y="444500"/>
                </a:moveTo>
                <a:lnTo>
                  <a:pt x="123443" y="444500"/>
                </a:lnTo>
                <a:lnTo>
                  <a:pt x="118109" y="457200"/>
                </a:lnTo>
                <a:lnTo>
                  <a:pt x="252475" y="457200"/>
                </a:lnTo>
                <a:lnTo>
                  <a:pt x="248919" y="444500"/>
                </a:lnTo>
                <a:close/>
              </a:path>
              <a:path w="372745" h="1485900">
                <a:moveTo>
                  <a:pt x="238378" y="419100"/>
                </a:moveTo>
                <a:lnTo>
                  <a:pt x="133984" y="419100"/>
                </a:lnTo>
                <a:lnTo>
                  <a:pt x="129793" y="431800"/>
                </a:lnTo>
                <a:lnTo>
                  <a:pt x="126745" y="444500"/>
                </a:lnTo>
                <a:lnTo>
                  <a:pt x="245744" y="444500"/>
                </a:lnTo>
                <a:lnTo>
                  <a:pt x="244093" y="431800"/>
                </a:lnTo>
                <a:lnTo>
                  <a:pt x="242569" y="431800"/>
                </a:lnTo>
                <a:lnTo>
                  <a:pt x="238378" y="419100"/>
                </a:lnTo>
                <a:close/>
              </a:path>
              <a:path w="372745" h="1485900">
                <a:moveTo>
                  <a:pt x="225678" y="381000"/>
                </a:moveTo>
                <a:lnTo>
                  <a:pt x="147954" y="381000"/>
                </a:lnTo>
                <a:lnTo>
                  <a:pt x="146049" y="393700"/>
                </a:lnTo>
                <a:lnTo>
                  <a:pt x="144525" y="393700"/>
                </a:lnTo>
                <a:lnTo>
                  <a:pt x="141858" y="406400"/>
                </a:lnTo>
                <a:lnTo>
                  <a:pt x="138810" y="419100"/>
                </a:lnTo>
                <a:lnTo>
                  <a:pt x="233679" y="419100"/>
                </a:lnTo>
                <a:lnTo>
                  <a:pt x="232536" y="406400"/>
                </a:lnTo>
                <a:lnTo>
                  <a:pt x="230504" y="406400"/>
                </a:lnTo>
                <a:lnTo>
                  <a:pt x="228726" y="393700"/>
                </a:lnTo>
                <a:lnTo>
                  <a:pt x="225678" y="381000"/>
                </a:lnTo>
                <a:close/>
              </a:path>
              <a:path w="372745" h="1485900">
                <a:moveTo>
                  <a:pt x="222376" y="368300"/>
                </a:moveTo>
                <a:lnTo>
                  <a:pt x="149605" y="368300"/>
                </a:lnTo>
                <a:lnTo>
                  <a:pt x="149097" y="381000"/>
                </a:lnTo>
                <a:lnTo>
                  <a:pt x="223900" y="381000"/>
                </a:lnTo>
                <a:lnTo>
                  <a:pt x="222376" y="368300"/>
                </a:lnTo>
                <a:close/>
              </a:path>
              <a:path w="372745" h="1485900">
                <a:moveTo>
                  <a:pt x="218693" y="330200"/>
                </a:moveTo>
                <a:lnTo>
                  <a:pt x="153796" y="330200"/>
                </a:lnTo>
                <a:lnTo>
                  <a:pt x="152018" y="355600"/>
                </a:lnTo>
                <a:lnTo>
                  <a:pt x="150494" y="368300"/>
                </a:lnTo>
                <a:lnTo>
                  <a:pt x="221487" y="368300"/>
                </a:lnTo>
                <a:lnTo>
                  <a:pt x="221106" y="355600"/>
                </a:lnTo>
                <a:lnTo>
                  <a:pt x="220217" y="355600"/>
                </a:lnTo>
                <a:lnTo>
                  <a:pt x="219836" y="342900"/>
                </a:lnTo>
                <a:lnTo>
                  <a:pt x="218820" y="342900"/>
                </a:lnTo>
                <a:lnTo>
                  <a:pt x="218693" y="330200"/>
                </a:lnTo>
                <a:close/>
              </a:path>
              <a:path w="372745" h="1485900">
                <a:moveTo>
                  <a:pt x="217931" y="317500"/>
                </a:moveTo>
                <a:lnTo>
                  <a:pt x="154558" y="317500"/>
                </a:lnTo>
                <a:lnTo>
                  <a:pt x="154304" y="330200"/>
                </a:lnTo>
                <a:lnTo>
                  <a:pt x="218058" y="330200"/>
                </a:lnTo>
                <a:lnTo>
                  <a:pt x="217931" y="317500"/>
                </a:lnTo>
                <a:close/>
              </a:path>
              <a:path w="372745" h="1485900">
                <a:moveTo>
                  <a:pt x="217169" y="304800"/>
                </a:moveTo>
                <a:lnTo>
                  <a:pt x="155320" y="304800"/>
                </a:lnTo>
                <a:lnTo>
                  <a:pt x="155066" y="317500"/>
                </a:lnTo>
                <a:lnTo>
                  <a:pt x="217296" y="317500"/>
                </a:lnTo>
                <a:lnTo>
                  <a:pt x="217169" y="304800"/>
                </a:lnTo>
                <a:close/>
              </a:path>
              <a:path w="372745" h="1485900">
                <a:moveTo>
                  <a:pt x="214121" y="266700"/>
                </a:moveTo>
                <a:lnTo>
                  <a:pt x="158368" y="266700"/>
                </a:lnTo>
                <a:lnTo>
                  <a:pt x="157987" y="279400"/>
                </a:lnTo>
                <a:lnTo>
                  <a:pt x="156209" y="292100"/>
                </a:lnTo>
                <a:lnTo>
                  <a:pt x="156082" y="304800"/>
                </a:lnTo>
                <a:lnTo>
                  <a:pt x="216407" y="304800"/>
                </a:lnTo>
                <a:lnTo>
                  <a:pt x="215899" y="292100"/>
                </a:lnTo>
                <a:lnTo>
                  <a:pt x="215772" y="292100"/>
                </a:lnTo>
                <a:lnTo>
                  <a:pt x="214756" y="279400"/>
                </a:lnTo>
                <a:lnTo>
                  <a:pt x="214375" y="279400"/>
                </a:lnTo>
                <a:lnTo>
                  <a:pt x="214121" y="266700"/>
                </a:lnTo>
                <a:close/>
              </a:path>
              <a:path w="372745" h="1485900">
                <a:moveTo>
                  <a:pt x="210819" y="241300"/>
                </a:moveTo>
                <a:lnTo>
                  <a:pt x="161670" y="241300"/>
                </a:lnTo>
                <a:lnTo>
                  <a:pt x="161162" y="254000"/>
                </a:lnTo>
                <a:lnTo>
                  <a:pt x="159257" y="266700"/>
                </a:lnTo>
                <a:lnTo>
                  <a:pt x="213105" y="266700"/>
                </a:lnTo>
                <a:lnTo>
                  <a:pt x="210819" y="241300"/>
                </a:lnTo>
                <a:close/>
              </a:path>
              <a:path w="372745" h="1485900">
                <a:moveTo>
                  <a:pt x="197611" y="165100"/>
                </a:moveTo>
                <a:lnTo>
                  <a:pt x="175767" y="165100"/>
                </a:lnTo>
                <a:lnTo>
                  <a:pt x="169671" y="203200"/>
                </a:lnTo>
                <a:lnTo>
                  <a:pt x="169036" y="203200"/>
                </a:lnTo>
                <a:lnTo>
                  <a:pt x="162940" y="241300"/>
                </a:lnTo>
                <a:lnTo>
                  <a:pt x="209930" y="241300"/>
                </a:lnTo>
                <a:lnTo>
                  <a:pt x="208914" y="228600"/>
                </a:lnTo>
                <a:lnTo>
                  <a:pt x="207517" y="228600"/>
                </a:lnTo>
                <a:lnTo>
                  <a:pt x="204977" y="215900"/>
                </a:lnTo>
                <a:lnTo>
                  <a:pt x="204342" y="203200"/>
                </a:lnTo>
                <a:lnTo>
                  <a:pt x="202310" y="190500"/>
                </a:lnTo>
                <a:lnTo>
                  <a:pt x="200659" y="190500"/>
                </a:lnTo>
                <a:lnTo>
                  <a:pt x="197611" y="165100"/>
                </a:lnTo>
                <a:close/>
              </a:path>
              <a:path w="372745" h="1485900">
                <a:moveTo>
                  <a:pt x="195833" y="152400"/>
                </a:moveTo>
                <a:lnTo>
                  <a:pt x="176656" y="152400"/>
                </a:lnTo>
                <a:lnTo>
                  <a:pt x="176148" y="165100"/>
                </a:lnTo>
                <a:lnTo>
                  <a:pt x="196214" y="165100"/>
                </a:lnTo>
                <a:lnTo>
                  <a:pt x="195833" y="152400"/>
                </a:lnTo>
                <a:close/>
              </a:path>
              <a:path w="372745" h="1485900">
                <a:moveTo>
                  <a:pt x="192277" y="127000"/>
                </a:moveTo>
                <a:lnTo>
                  <a:pt x="180212" y="127000"/>
                </a:lnTo>
                <a:lnTo>
                  <a:pt x="177545" y="152400"/>
                </a:lnTo>
                <a:lnTo>
                  <a:pt x="194055" y="152400"/>
                </a:lnTo>
                <a:lnTo>
                  <a:pt x="192531" y="139700"/>
                </a:lnTo>
                <a:lnTo>
                  <a:pt x="192277" y="127000"/>
                </a:lnTo>
                <a:close/>
              </a:path>
              <a:path w="372745" h="1485900">
                <a:moveTo>
                  <a:pt x="189737" y="101600"/>
                </a:moveTo>
                <a:lnTo>
                  <a:pt x="183006" y="101600"/>
                </a:lnTo>
                <a:lnTo>
                  <a:pt x="181482" y="114300"/>
                </a:lnTo>
                <a:lnTo>
                  <a:pt x="181101" y="127000"/>
                </a:lnTo>
                <a:lnTo>
                  <a:pt x="191261" y="127000"/>
                </a:lnTo>
                <a:lnTo>
                  <a:pt x="190753" y="114300"/>
                </a:lnTo>
                <a:lnTo>
                  <a:pt x="189864" y="114300"/>
                </a:lnTo>
                <a:lnTo>
                  <a:pt x="189737" y="101600"/>
                </a:lnTo>
                <a:close/>
              </a:path>
              <a:path w="372745" h="1485900">
                <a:moveTo>
                  <a:pt x="188848" y="88900"/>
                </a:moveTo>
                <a:lnTo>
                  <a:pt x="183514" y="88900"/>
                </a:lnTo>
                <a:lnTo>
                  <a:pt x="183387" y="101600"/>
                </a:lnTo>
                <a:lnTo>
                  <a:pt x="189102" y="101600"/>
                </a:lnTo>
                <a:lnTo>
                  <a:pt x="188848" y="88900"/>
                </a:lnTo>
                <a:close/>
              </a:path>
              <a:path w="372745" h="1485900">
                <a:moveTo>
                  <a:pt x="187197" y="50800"/>
                </a:moveTo>
                <a:lnTo>
                  <a:pt x="185292" y="50800"/>
                </a:lnTo>
                <a:lnTo>
                  <a:pt x="185038" y="63500"/>
                </a:lnTo>
                <a:lnTo>
                  <a:pt x="184149" y="88900"/>
                </a:lnTo>
                <a:lnTo>
                  <a:pt x="188467" y="88900"/>
                </a:lnTo>
                <a:lnTo>
                  <a:pt x="187197" y="63500"/>
                </a:lnTo>
                <a:lnTo>
                  <a:pt x="187197" y="50800"/>
                </a:lnTo>
                <a:close/>
              </a:path>
              <a:path w="372745" h="1485900">
                <a:moveTo>
                  <a:pt x="186943" y="38100"/>
                </a:moveTo>
                <a:lnTo>
                  <a:pt x="185546" y="38100"/>
                </a:lnTo>
                <a:lnTo>
                  <a:pt x="185419" y="50800"/>
                </a:lnTo>
                <a:lnTo>
                  <a:pt x="186943" y="50800"/>
                </a:lnTo>
                <a:lnTo>
                  <a:pt x="186943" y="38100"/>
                </a:lnTo>
                <a:close/>
              </a:path>
              <a:path w="372745" h="1485900">
                <a:moveTo>
                  <a:pt x="186689" y="25400"/>
                </a:moveTo>
                <a:lnTo>
                  <a:pt x="185800" y="25400"/>
                </a:lnTo>
                <a:lnTo>
                  <a:pt x="185800" y="38100"/>
                </a:lnTo>
                <a:lnTo>
                  <a:pt x="186689" y="38100"/>
                </a:lnTo>
                <a:lnTo>
                  <a:pt x="186689" y="25400"/>
                </a:lnTo>
                <a:close/>
              </a:path>
              <a:path w="372745" h="1485900">
                <a:moveTo>
                  <a:pt x="186435" y="0"/>
                </a:moveTo>
                <a:lnTo>
                  <a:pt x="186054" y="0"/>
                </a:lnTo>
                <a:lnTo>
                  <a:pt x="186054" y="12700"/>
                </a:lnTo>
                <a:lnTo>
                  <a:pt x="185927" y="25400"/>
                </a:lnTo>
                <a:lnTo>
                  <a:pt x="186562" y="25400"/>
                </a:lnTo>
                <a:lnTo>
                  <a:pt x="186435" y="12700"/>
                </a:lnTo>
                <a:lnTo>
                  <a:pt x="186435" y="0"/>
                </a:lnTo>
                <a:close/>
              </a:path>
            </a:pathLst>
          </a:custGeom>
          <a:solidFill>
            <a:srgbClr val="E82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5548503" y="873505"/>
            <a:ext cx="372745" cy="1497965"/>
          </a:xfrm>
          <a:custGeom>
            <a:avLst/>
            <a:gdLst/>
            <a:ahLst/>
            <a:cxnLst/>
            <a:rect l="l" t="t" r="r" b="b"/>
            <a:pathLst>
              <a:path w="372745" h="1497964">
                <a:moveTo>
                  <a:pt x="186054" y="1497711"/>
                </a:moveTo>
                <a:lnTo>
                  <a:pt x="186054" y="1494790"/>
                </a:lnTo>
                <a:lnTo>
                  <a:pt x="186054" y="1491869"/>
                </a:lnTo>
                <a:lnTo>
                  <a:pt x="186054" y="1488821"/>
                </a:lnTo>
                <a:lnTo>
                  <a:pt x="185927" y="1485900"/>
                </a:lnTo>
                <a:lnTo>
                  <a:pt x="185927" y="1482979"/>
                </a:lnTo>
                <a:lnTo>
                  <a:pt x="185927" y="1480058"/>
                </a:lnTo>
                <a:lnTo>
                  <a:pt x="185927" y="1477137"/>
                </a:lnTo>
                <a:lnTo>
                  <a:pt x="185800" y="1474216"/>
                </a:lnTo>
                <a:lnTo>
                  <a:pt x="185800" y="1471295"/>
                </a:lnTo>
                <a:lnTo>
                  <a:pt x="185800" y="1468374"/>
                </a:lnTo>
                <a:lnTo>
                  <a:pt x="185673" y="1465453"/>
                </a:lnTo>
                <a:lnTo>
                  <a:pt x="185673" y="1462532"/>
                </a:lnTo>
                <a:lnTo>
                  <a:pt x="185673" y="1459611"/>
                </a:lnTo>
                <a:lnTo>
                  <a:pt x="185546" y="1456690"/>
                </a:lnTo>
                <a:lnTo>
                  <a:pt x="185546" y="1453769"/>
                </a:lnTo>
                <a:lnTo>
                  <a:pt x="185419" y="1450721"/>
                </a:lnTo>
                <a:lnTo>
                  <a:pt x="185419" y="1447800"/>
                </a:lnTo>
                <a:lnTo>
                  <a:pt x="185292" y="1444879"/>
                </a:lnTo>
                <a:lnTo>
                  <a:pt x="185165" y="1441958"/>
                </a:lnTo>
                <a:lnTo>
                  <a:pt x="185165" y="1439037"/>
                </a:lnTo>
                <a:lnTo>
                  <a:pt x="185038" y="1436116"/>
                </a:lnTo>
                <a:lnTo>
                  <a:pt x="184911" y="1433195"/>
                </a:lnTo>
                <a:lnTo>
                  <a:pt x="184784" y="1430274"/>
                </a:lnTo>
                <a:lnTo>
                  <a:pt x="184657" y="1427353"/>
                </a:lnTo>
                <a:lnTo>
                  <a:pt x="184530" y="1424432"/>
                </a:lnTo>
                <a:lnTo>
                  <a:pt x="184403" y="1421511"/>
                </a:lnTo>
                <a:lnTo>
                  <a:pt x="184276" y="1418590"/>
                </a:lnTo>
                <a:lnTo>
                  <a:pt x="184149" y="1415669"/>
                </a:lnTo>
                <a:lnTo>
                  <a:pt x="183895" y="1412621"/>
                </a:lnTo>
                <a:lnTo>
                  <a:pt x="183768" y="1409700"/>
                </a:lnTo>
                <a:lnTo>
                  <a:pt x="183641" y="1406779"/>
                </a:lnTo>
                <a:lnTo>
                  <a:pt x="183387" y="1403858"/>
                </a:lnTo>
                <a:lnTo>
                  <a:pt x="183133" y="1400937"/>
                </a:lnTo>
                <a:lnTo>
                  <a:pt x="183006" y="1398016"/>
                </a:lnTo>
                <a:lnTo>
                  <a:pt x="182752" y="1395095"/>
                </a:lnTo>
                <a:lnTo>
                  <a:pt x="182498" y="1392174"/>
                </a:lnTo>
                <a:lnTo>
                  <a:pt x="182244" y="1389253"/>
                </a:lnTo>
                <a:lnTo>
                  <a:pt x="181990" y="1386332"/>
                </a:lnTo>
                <a:lnTo>
                  <a:pt x="181736" y="1383411"/>
                </a:lnTo>
                <a:lnTo>
                  <a:pt x="181482" y="1380490"/>
                </a:lnTo>
                <a:lnTo>
                  <a:pt x="181101" y="1377569"/>
                </a:lnTo>
                <a:lnTo>
                  <a:pt x="180847" y="1374521"/>
                </a:lnTo>
                <a:lnTo>
                  <a:pt x="180466" y="1371600"/>
                </a:lnTo>
                <a:lnTo>
                  <a:pt x="180212" y="1368679"/>
                </a:lnTo>
                <a:lnTo>
                  <a:pt x="179831" y="1365758"/>
                </a:lnTo>
                <a:lnTo>
                  <a:pt x="179450" y="1362837"/>
                </a:lnTo>
                <a:lnTo>
                  <a:pt x="179069" y="1359916"/>
                </a:lnTo>
                <a:lnTo>
                  <a:pt x="178688" y="1356995"/>
                </a:lnTo>
                <a:lnTo>
                  <a:pt x="178307" y="1354074"/>
                </a:lnTo>
                <a:lnTo>
                  <a:pt x="177926" y="1351153"/>
                </a:lnTo>
                <a:lnTo>
                  <a:pt x="177545" y="1348232"/>
                </a:lnTo>
                <a:lnTo>
                  <a:pt x="177037" y="1345311"/>
                </a:lnTo>
                <a:lnTo>
                  <a:pt x="176656" y="1342390"/>
                </a:lnTo>
                <a:lnTo>
                  <a:pt x="176148" y="1339469"/>
                </a:lnTo>
                <a:lnTo>
                  <a:pt x="175767" y="1336421"/>
                </a:lnTo>
                <a:lnTo>
                  <a:pt x="175259" y="1333500"/>
                </a:lnTo>
                <a:lnTo>
                  <a:pt x="174751" y="1330579"/>
                </a:lnTo>
                <a:lnTo>
                  <a:pt x="174243" y="1327658"/>
                </a:lnTo>
                <a:lnTo>
                  <a:pt x="173735" y="1324737"/>
                </a:lnTo>
                <a:lnTo>
                  <a:pt x="173227" y="1321816"/>
                </a:lnTo>
                <a:lnTo>
                  <a:pt x="172719" y="1318895"/>
                </a:lnTo>
                <a:lnTo>
                  <a:pt x="172211" y="1315974"/>
                </a:lnTo>
                <a:lnTo>
                  <a:pt x="171703" y="1313053"/>
                </a:lnTo>
                <a:lnTo>
                  <a:pt x="171195" y="1310132"/>
                </a:lnTo>
                <a:lnTo>
                  <a:pt x="170687" y="1307211"/>
                </a:lnTo>
                <a:lnTo>
                  <a:pt x="170179" y="1304290"/>
                </a:lnTo>
                <a:lnTo>
                  <a:pt x="169544" y="1301369"/>
                </a:lnTo>
                <a:lnTo>
                  <a:pt x="169036" y="1298321"/>
                </a:lnTo>
                <a:lnTo>
                  <a:pt x="168528" y="1295400"/>
                </a:lnTo>
                <a:lnTo>
                  <a:pt x="168020" y="1292479"/>
                </a:lnTo>
                <a:lnTo>
                  <a:pt x="167385" y="1289558"/>
                </a:lnTo>
                <a:lnTo>
                  <a:pt x="166877" y="1286637"/>
                </a:lnTo>
                <a:lnTo>
                  <a:pt x="166369" y="1283716"/>
                </a:lnTo>
                <a:lnTo>
                  <a:pt x="165734" y="1280795"/>
                </a:lnTo>
                <a:lnTo>
                  <a:pt x="165226" y="1277874"/>
                </a:lnTo>
                <a:lnTo>
                  <a:pt x="164718" y="1274953"/>
                </a:lnTo>
                <a:lnTo>
                  <a:pt x="164210" y="1272032"/>
                </a:lnTo>
                <a:lnTo>
                  <a:pt x="163575" y="1269111"/>
                </a:lnTo>
                <a:lnTo>
                  <a:pt x="163067" y="1266190"/>
                </a:lnTo>
                <a:lnTo>
                  <a:pt x="162559" y="1263269"/>
                </a:lnTo>
                <a:lnTo>
                  <a:pt x="162051" y="1260221"/>
                </a:lnTo>
                <a:lnTo>
                  <a:pt x="161416" y="1257300"/>
                </a:lnTo>
                <a:lnTo>
                  <a:pt x="160908" y="1254379"/>
                </a:lnTo>
                <a:lnTo>
                  <a:pt x="160400" y="1251458"/>
                </a:lnTo>
                <a:lnTo>
                  <a:pt x="159892" y="1248537"/>
                </a:lnTo>
                <a:lnTo>
                  <a:pt x="159384" y="1245616"/>
                </a:lnTo>
                <a:lnTo>
                  <a:pt x="158876" y="1242695"/>
                </a:lnTo>
                <a:lnTo>
                  <a:pt x="158368" y="1239774"/>
                </a:lnTo>
                <a:lnTo>
                  <a:pt x="157860" y="1236853"/>
                </a:lnTo>
                <a:lnTo>
                  <a:pt x="157352" y="1233932"/>
                </a:lnTo>
                <a:lnTo>
                  <a:pt x="156844" y="1231011"/>
                </a:lnTo>
                <a:lnTo>
                  <a:pt x="156336" y="1228090"/>
                </a:lnTo>
                <a:lnTo>
                  <a:pt x="155828" y="1225169"/>
                </a:lnTo>
                <a:lnTo>
                  <a:pt x="155320" y="1222121"/>
                </a:lnTo>
                <a:lnTo>
                  <a:pt x="154812" y="1219200"/>
                </a:lnTo>
                <a:lnTo>
                  <a:pt x="154304" y="1216279"/>
                </a:lnTo>
                <a:lnTo>
                  <a:pt x="153796" y="1213358"/>
                </a:lnTo>
                <a:lnTo>
                  <a:pt x="153415" y="1210437"/>
                </a:lnTo>
                <a:lnTo>
                  <a:pt x="152907" y="1207516"/>
                </a:lnTo>
                <a:lnTo>
                  <a:pt x="152399" y="1204595"/>
                </a:lnTo>
                <a:lnTo>
                  <a:pt x="151891" y="1201674"/>
                </a:lnTo>
                <a:lnTo>
                  <a:pt x="151383" y="1198753"/>
                </a:lnTo>
                <a:lnTo>
                  <a:pt x="151002" y="1195832"/>
                </a:lnTo>
                <a:lnTo>
                  <a:pt x="150494" y="1192911"/>
                </a:lnTo>
                <a:lnTo>
                  <a:pt x="149986" y="1189990"/>
                </a:lnTo>
                <a:lnTo>
                  <a:pt x="149478" y="1187069"/>
                </a:lnTo>
                <a:lnTo>
                  <a:pt x="149097" y="1184021"/>
                </a:lnTo>
                <a:lnTo>
                  <a:pt x="148589" y="1181100"/>
                </a:lnTo>
                <a:lnTo>
                  <a:pt x="148081" y="1178179"/>
                </a:lnTo>
                <a:lnTo>
                  <a:pt x="147700" y="1175258"/>
                </a:lnTo>
                <a:lnTo>
                  <a:pt x="147192" y="1172337"/>
                </a:lnTo>
                <a:lnTo>
                  <a:pt x="146811" y="1169416"/>
                </a:lnTo>
                <a:lnTo>
                  <a:pt x="146303" y="1166495"/>
                </a:lnTo>
                <a:lnTo>
                  <a:pt x="145795" y="1163574"/>
                </a:lnTo>
                <a:lnTo>
                  <a:pt x="145414" y="1160653"/>
                </a:lnTo>
                <a:lnTo>
                  <a:pt x="145033" y="1157732"/>
                </a:lnTo>
                <a:lnTo>
                  <a:pt x="144525" y="1154811"/>
                </a:lnTo>
                <a:lnTo>
                  <a:pt x="144144" y="1151890"/>
                </a:lnTo>
                <a:lnTo>
                  <a:pt x="143636" y="1148969"/>
                </a:lnTo>
                <a:lnTo>
                  <a:pt x="143255" y="1145921"/>
                </a:lnTo>
                <a:lnTo>
                  <a:pt x="142874" y="1143000"/>
                </a:lnTo>
                <a:lnTo>
                  <a:pt x="142493" y="1140079"/>
                </a:lnTo>
                <a:lnTo>
                  <a:pt x="142112" y="1137158"/>
                </a:lnTo>
                <a:lnTo>
                  <a:pt x="141731" y="1134237"/>
                </a:lnTo>
                <a:lnTo>
                  <a:pt x="141350" y="1131316"/>
                </a:lnTo>
                <a:lnTo>
                  <a:pt x="140969" y="1128395"/>
                </a:lnTo>
                <a:lnTo>
                  <a:pt x="140715" y="1125474"/>
                </a:lnTo>
                <a:lnTo>
                  <a:pt x="140334" y="1122553"/>
                </a:lnTo>
                <a:lnTo>
                  <a:pt x="140080" y="1119632"/>
                </a:lnTo>
                <a:lnTo>
                  <a:pt x="139699" y="1116711"/>
                </a:lnTo>
                <a:lnTo>
                  <a:pt x="139445" y="1113790"/>
                </a:lnTo>
                <a:lnTo>
                  <a:pt x="139191" y="1110869"/>
                </a:lnTo>
                <a:lnTo>
                  <a:pt x="138937" y="1107821"/>
                </a:lnTo>
                <a:lnTo>
                  <a:pt x="138683" y="1104900"/>
                </a:lnTo>
                <a:lnTo>
                  <a:pt x="138429" y="1101979"/>
                </a:lnTo>
                <a:lnTo>
                  <a:pt x="138175" y="1099058"/>
                </a:lnTo>
                <a:lnTo>
                  <a:pt x="137921" y="1096137"/>
                </a:lnTo>
                <a:lnTo>
                  <a:pt x="137794" y="1093216"/>
                </a:lnTo>
                <a:lnTo>
                  <a:pt x="137540" y="1090295"/>
                </a:lnTo>
                <a:lnTo>
                  <a:pt x="137413" y="1087374"/>
                </a:lnTo>
                <a:lnTo>
                  <a:pt x="137286" y="1084453"/>
                </a:lnTo>
                <a:lnTo>
                  <a:pt x="137159" y="1081532"/>
                </a:lnTo>
                <a:lnTo>
                  <a:pt x="137032" y="1078611"/>
                </a:lnTo>
                <a:lnTo>
                  <a:pt x="136905" y="1075690"/>
                </a:lnTo>
                <a:lnTo>
                  <a:pt x="136778" y="1072769"/>
                </a:lnTo>
                <a:lnTo>
                  <a:pt x="136778" y="1069721"/>
                </a:lnTo>
                <a:lnTo>
                  <a:pt x="136651" y="1066800"/>
                </a:lnTo>
                <a:lnTo>
                  <a:pt x="136651" y="1063879"/>
                </a:lnTo>
                <a:lnTo>
                  <a:pt x="136524" y="1060958"/>
                </a:lnTo>
                <a:lnTo>
                  <a:pt x="136524" y="1058037"/>
                </a:lnTo>
                <a:lnTo>
                  <a:pt x="136524" y="1034669"/>
                </a:lnTo>
                <a:lnTo>
                  <a:pt x="136651" y="1031621"/>
                </a:lnTo>
                <a:lnTo>
                  <a:pt x="136651" y="1028700"/>
                </a:lnTo>
                <a:lnTo>
                  <a:pt x="136651" y="1025779"/>
                </a:lnTo>
                <a:lnTo>
                  <a:pt x="136651" y="1022858"/>
                </a:lnTo>
                <a:lnTo>
                  <a:pt x="136778" y="1019937"/>
                </a:lnTo>
                <a:lnTo>
                  <a:pt x="136778" y="1017016"/>
                </a:lnTo>
                <a:lnTo>
                  <a:pt x="136905" y="1014095"/>
                </a:lnTo>
                <a:lnTo>
                  <a:pt x="136905" y="1011174"/>
                </a:lnTo>
                <a:lnTo>
                  <a:pt x="136905" y="1008253"/>
                </a:lnTo>
                <a:lnTo>
                  <a:pt x="137032" y="1005332"/>
                </a:lnTo>
                <a:lnTo>
                  <a:pt x="137032" y="1002411"/>
                </a:lnTo>
                <a:lnTo>
                  <a:pt x="137032" y="999490"/>
                </a:lnTo>
                <a:lnTo>
                  <a:pt x="137159" y="996569"/>
                </a:lnTo>
                <a:lnTo>
                  <a:pt x="137159" y="993521"/>
                </a:lnTo>
                <a:lnTo>
                  <a:pt x="137159" y="990600"/>
                </a:lnTo>
                <a:lnTo>
                  <a:pt x="137286" y="987679"/>
                </a:lnTo>
                <a:lnTo>
                  <a:pt x="137286" y="984758"/>
                </a:lnTo>
                <a:lnTo>
                  <a:pt x="137286" y="981837"/>
                </a:lnTo>
                <a:lnTo>
                  <a:pt x="137286" y="978916"/>
                </a:lnTo>
                <a:lnTo>
                  <a:pt x="137413" y="975995"/>
                </a:lnTo>
                <a:lnTo>
                  <a:pt x="137413" y="943737"/>
                </a:lnTo>
                <a:lnTo>
                  <a:pt x="137286" y="940816"/>
                </a:lnTo>
                <a:lnTo>
                  <a:pt x="137286" y="937895"/>
                </a:lnTo>
                <a:lnTo>
                  <a:pt x="137286" y="934974"/>
                </a:lnTo>
                <a:lnTo>
                  <a:pt x="137159" y="932053"/>
                </a:lnTo>
                <a:lnTo>
                  <a:pt x="137159" y="929132"/>
                </a:lnTo>
                <a:lnTo>
                  <a:pt x="137032" y="926211"/>
                </a:lnTo>
                <a:lnTo>
                  <a:pt x="137032" y="923290"/>
                </a:lnTo>
                <a:lnTo>
                  <a:pt x="136905" y="920369"/>
                </a:lnTo>
                <a:lnTo>
                  <a:pt x="136778" y="917321"/>
                </a:lnTo>
                <a:lnTo>
                  <a:pt x="136651" y="914400"/>
                </a:lnTo>
                <a:lnTo>
                  <a:pt x="136524" y="911479"/>
                </a:lnTo>
                <a:lnTo>
                  <a:pt x="136397" y="908558"/>
                </a:lnTo>
                <a:lnTo>
                  <a:pt x="136270" y="905637"/>
                </a:lnTo>
                <a:lnTo>
                  <a:pt x="136016" y="902716"/>
                </a:lnTo>
                <a:lnTo>
                  <a:pt x="135889" y="899795"/>
                </a:lnTo>
                <a:lnTo>
                  <a:pt x="135635" y="896874"/>
                </a:lnTo>
                <a:lnTo>
                  <a:pt x="135381" y="893953"/>
                </a:lnTo>
                <a:lnTo>
                  <a:pt x="135127" y="891032"/>
                </a:lnTo>
                <a:lnTo>
                  <a:pt x="134746" y="888111"/>
                </a:lnTo>
                <a:lnTo>
                  <a:pt x="134492" y="885190"/>
                </a:lnTo>
                <a:lnTo>
                  <a:pt x="134111" y="882269"/>
                </a:lnTo>
                <a:lnTo>
                  <a:pt x="133730" y="879221"/>
                </a:lnTo>
                <a:lnTo>
                  <a:pt x="131317" y="864616"/>
                </a:lnTo>
                <a:lnTo>
                  <a:pt x="130809" y="861695"/>
                </a:lnTo>
                <a:lnTo>
                  <a:pt x="130174" y="858774"/>
                </a:lnTo>
                <a:lnTo>
                  <a:pt x="129412" y="855853"/>
                </a:lnTo>
                <a:lnTo>
                  <a:pt x="128777" y="852932"/>
                </a:lnTo>
                <a:lnTo>
                  <a:pt x="127888" y="850011"/>
                </a:lnTo>
                <a:lnTo>
                  <a:pt x="127126" y="847090"/>
                </a:lnTo>
                <a:lnTo>
                  <a:pt x="126237" y="844169"/>
                </a:lnTo>
                <a:lnTo>
                  <a:pt x="125348" y="841121"/>
                </a:lnTo>
                <a:lnTo>
                  <a:pt x="124332" y="838200"/>
                </a:lnTo>
                <a:lnTo>
                  <a:pt x="123316" y="835279"/>
                </a:lnTo>
                <a:lnTo>
                  <a:pt x="122173" y="832358"/>
                </a:lnTo>
                <a:lnTo>
                  <a:pt x="121030" y="829437"/>
                </a:lnTo>
                <a:lnTo>
                  <a:pt x="119887" y="826516"/>
                </a:lnTo>
                <a:lnTo>
                  <a:pt x="118490" y="823595"/>
                </a:lnTo>
                <a:lnTo>
                  <a:pt x="117220" y="820674"/>
                </a:lnTo>
                <a:lnTo>
                  <a:pt x="115823" y="817753"/>
                </a:lnTo>
                <a:lnTo>
                  <a:pt x="114426" y="814832"/>
                </a:lnTo>
                <a:lnTo>
                  <a:pt x="112902" y="811911"/>
                </a:lnTo>
                <a:lnTo>
                  <a:pt x="111251" y="808990"/>
                </a:lnTo>
                <a:lnTo>
                  <a:pt x="109600" y="806069"/>
                </a:lnTo>
                <a:lnTo>
                  <a:pt x="107949" y="803021"/>
                </a:lnTo>
                <a:lnTo>
                  <a:pt x="106171" y="800100"/>
                </a:lnTo>
                <a:lnTo>
                  <a:pt x="92201" y="779653"/>
                </a:lnTo>
                <a:lnTo>
                  <a:pt x="90042" y="776732"/>
                </a:lnTo>
                <a:lnTo>
                  <a:pt x="87756" y="773811"/>
                </a:lnTo>
                <a:lnTo>
                  <a:pt x="85470" y="770890"/>
                </a:lnTo>
                <a:lnTo>
                  <a:pt x="83184" y="767969"/>
                </a:lnTo>
                <a:lnTo>
                  <a:pt x="80771" y="764921"/>
                </a:lnTo>
                <a:lnTo>
                  <a:pt x="78358" y="762000"/>
                </a:lnTo>
                <a:lnTo>
                  <a:pt x="75945" y="759079"/>
                </a:lnTo>
                <a:lnTo>
                  <a:pt x="73532" y="756158"/>
                </a:lnTo>
                <a:lnTo>
                  <a:pt x="70992" y="753237"/>
                </a:lnTo>
                <a:lnTo>
                  <a:pt x="68452" y="750316"/>
                </a:lnTo>
                <a:lnTo>
                  <a:pt x="65912" y="747395"/>
                </a:lnTo>
                <a:lnTo>
                  <a:pt x="63372" y="744474"/>
                </a:lnTo>
                <a:lnTo>
                  <a:pt x="60832" y="741553"/>
                </a:lnTo>
                <a:lnTo>
                  <a:pt x="58292" y="738632"/>
                </a:lnTo>
                <a:lnTo>
                  <a:pt x="55752" y="735711"/>
                </a:lnTo>
                <a:lnTo>
                  <a:pt x="53212" y="732790"/>
                </a:lnTo>
                <a:lnTo>
                  <a:pt x="50545" y="729869"/>
                </a:lnTo>
                <a:lnTo>
                  <a:pt x="48005" y="726821"/>
                </a:lnTo>
                <a:lnTo>
                  <a:pt x="45592" y="723900"/>
                </a:lnTo>
                <a:lnTo>
                  <a:pt x="43052" y="720979"/>
                </a:lnTo>
                <a:lnTo>
                  <a:pt x="40639" y="718058"/>
                </a:lnTo>
                <a:lnTo>
                  <a:pt x="38099" y="715137"/>
                </a:lnTo>
                <a:lnTo>
                  <a:pt x="35686" y="712216"/>
                </a:lnTo>
                <a:lnTo>
                  <a:pt x="33400" y="709295"/>
                </a:lnTo>
                <a:lnTo>
                  <a:pt x="31114" y="706374"/>
                </a:lnTo>
                <a:lnTo>
                  <a:pt x="28828" y="703453"/>
                </a:lnTo>
                <a:lnTo>
                  <a:pt x="18414" y="688721"/>
                </a:lnTo>
                <a:lnTo>
                  <a:pt x="16509" y="685800"/>
                </a:lnTo>
                <a:lnTo>
                  <a:pt x="14731" y="682879"/>
                </a:lnTo>
                <a:lnTo>
                  <a:pt x="13080" y="679958"/>
                </a:lnTo>
                <a:lnTo>
                  <a:pt x="11429" y="677037"/>
                </a:lnTo>
                <a:lnTo>
                  <a:pt x="9905" y="674116"/>
                </a:lnTo>
                <a:lnTo>
                  <a:pt x="8508" y="671195"/>
                </a:lnTo>
                <a:lnTo>
                  <a:pt x="7238" y="668274"/>
                </a:lnTo>
                <a:lnTo>
                  <a:pt x="5968" y="665353"/>
                </a:lnTo>
                <a:lnTo>
                  <a:pt x="1015" y="647700"/>
                </a:lnTo>
                <a:lnTo>
                  <a:pt x="507" y="644779"/>
                </a:lnTo>
                <a:lnTo>
                  <a:pt x="253" y="641858"/>
                </a:lnTo>
                <a:lnTo>
                  <a:pt x="0" y="638937"/>
                </a:lnTo>
                <a:lnTo>
                  <a:pt x="0" y="636016"/>
                </a:lnTo>
                <a:lnTo>
                  <a:pt x="0" y="633095"/>
                </a:lnTo>
                <a:lnTo>
                  <a:pt x="9524" y="597916"/>
                </a:lnTo>
                <a:lnTo>
                  <a:pt x="10921" y="594995"/>
                </a:lnTo>
                <a:lnTo>
                  <a:pt x="12572" y="592074"/>
                </a:lnTo>
                <a:lnTo>
                  <a:pt x="14223" y="589153"/>
                </a:lnTo>
                <a:lnTo>
                  <a:pt x="16001" y="586232"/>
                </a:lnTo>
                <a:lnTo>
                  <a:pt x="17906" y="583311"/>
                </a:lnTo>
                <a:lnTo>
                  <a:pt x="19811" y="580390"/>
                </a:lnTo>
                <a:lnTo>
                  <a:pt x="21843" y="577469"/>
                </a:lnTo>
                <a:lnTo>
                  <a:pt x="23875" y="574421"/>
                </a:lnTo>
                <a:lnTo>
                  <a:pt x="26034" y="571500"/>
                </a:lnTo>
                <a:lnTo>
                  <a:pt x="28320" y="568579"/>
                </a:lnTo>
                <a:lnTo>
                  <a:pt x="30606" y="565658"/>
                </a:lnTo>
                <a:lnTo>
                  <a:pt x="32892" y="562737"/>
                </a:lnTo>
                <a:lnTo>
                  <a:pt x="35305" y="559816"/>
                </a:lnTo>
                <a:lnTo>
                  <a:pt x="37718" y="556895"/>
                </a:lnTo>
                <a:lnTo>
                  <a:pt x="40258" y="553974"/>
                </a:lnTo>
                <a:lnTo>
                  <a:pt x="42671" y="551053"/>
                </a:lnTo>
                <a:lnTo>
                  <a:pt x="45211" y="548132"/>
                </a:lnTo>
                <a:lnTo>
                  <a:pt x="47878" y="545211"/>
                </a:lnTo>
                <a:lnTo>
                  <a:pt x="50418" y="542290"/>
                </a:lnTo>
                <a:lnTo>
                  <a:pt x="53085" y="539369"/>
                </a:lnTo>
                <a:lnTo>
                  <a:pt x="55752" y="536321"/>
                </a:lnTo>
                <a:lnTo>
                  <a:pt x="58292" y="533400"/>
                </a:lnTo>
                <a:lnTo>
                  <a:pt x="60959" y="530479"/>
                </a:lnTo>
                <a:lnTo>
                  <a:pt x="63626" y="527558"/>
                </a:lnTo>
                <a:lnTo>
                  <a:pt x="66293" y="524637"/>
                </a:lnTo>
                <a:lnTo>
                  <a:pt x="68960" y="521716"/>
                </a:lnTo>
                <a:lnTo>
                  <a:pt x="71627" y="518795"/>
                </a:lnTo>
                <a:lnTo>
                  <a:pt x="74294" y="515874"/>
                </a:lnTo>
                <a:lnTo>
                  <a:pt x="76834" y="512953"/>
                </a:lnTo>
                <a:lnTo>
                  <a:pt x="79501" y="510032"/>
                </a:lnTo>
                <a:lnTo>
                  <a:pt x="82041" y="507111"/>
                </a:lnTo>
                <a:lnTo>
                  <a:pt x="84581" y="504190"/>
                </a:lnTo>
                <a:lnTo>
                  <a:pt x="87121" y="501269"/>
                </a:lnTo>
                <a:lnTo>
                  <a:pt x="89534" y="498221"/>
                </a:lnTo>
                <a:lnTo>
                  <a:pt x="92074" y="495300"/>
                </a:lnTo>
                <a:lnTo>
                  <a:pt x="94487" y="492379"/>
                </a:lnTo>
                <a:lnTo>
                  <a:pt x="96900" y="489458"/>
                </a:lnTo>
                <a:lnTo>
                  <a:pt x="99186" y="486537"/>
                </a:lnTo>
                <a:lnTo>
                  <a:pt x="101472" y="483616"/>
                </a:lnTo>
                <a:lnTo>
                  <a:pt x="103758" y="480695"/>
                </a:lnTo>
                <a:lnTo>
                  <a:pt x="105917" y="477774"/>
                </a:lnTo>
                <a:lnTo>
                  <a:pt x="108076" y="474853"/>
                </a:lnTo>
                <a:lnTo>
                  <a:pt x="110235" y="471932"/>
                </a:lnTo>
                <a:lnTo>
                  <a:pt x="112267" y="469011"/>
                </a:lnTo>
                <a:lnTo>
                  <a:pt x="114299" y="466090"/>
                </a:lnTo>
                <a:lnTo>
                  <a:pt x="116204" y="463169"/>
                </a:lnTo>
                <a:lnTo>
                  <a:pt x="118109" y="460121"/>
                </a:lnTo>
                <a:lnTo>
                  <a:pt x="119887" y="457200"/>
                </a:lnTo>
                <a:lnTo>
                  <a:pt x="121665" y="454279"/>
                </a:lnTo>
                <a:lnTo>
                  <a:pt x="123443" y="451358"/>
                </a:lnTo>
                <a:lnTo>
                  <a:pt x="125094" y="448437"/>
                </a:lnTo>
                <a:lnTo>
                  <a:pt x="126745" y="445516"/>
                </a:lnTo>
                <a:lnTo>
                  <a:pt x="128269" y="442595"/>
                </a:lnTo>
                <a:lnTo>
                  <a:pt x="129793" y="439674"/>
                </a:lnTo>
                <a:lnTo>
                  <a:pt x="131190" y="436753"/>
                </a:lnTo>
                <a:lnTo>
                  <a:pt x="132587" y="433832"/>
                </a:lnTo>
                <a:lnTo>
                  <a:pt x="133984" y="430911"/>
                </a:lnTo>
                <a:lnTo>
                  <a:pt x="135254" y="427990"/>
                </a:lnTo>
                <a:lnTo>
                  <a:pt x="136524" y="425069"/>
                </a:lnTo>
                <a:lnTo>
                  <a:pt x="137667" y="422021"/>
                </a:lnTo>
                <a:lnTo>
                  <a:pt x="138810" y="419100"/>
                </a:lnTo>
                <a:lnTo>
                  <a:pt x="139826" y="416179"/>
                </a:lnTo>
                <a:lnTo>
                  <a:pt x="140842" y="413258"/>
                </a:lnTo>
                <a:lnTo>
                  <a:pt x="141858" y="410337"/>
                </a:lnTo>
                <a:lnTo>
                  <a:pt x="142747" y="407416"/>
                </a:lnTo>
                <a:lnTo>
                  <a:pt x="143636" y="404495"/>
                </a:lnTo>
                <a:lnTo>
                  <a:pt x="144525" y="401574"/>
                </a:lnTo>
                <a:lnTo>
                  <a:pt x="145287" y="398653"/>
                </a:lnTo>
                <a:lnTo>
                  <a:pt x="146049" y="395732"/>
                </a:lnTo>
                <a:lnTo>
                  <a:pt x="146684" y="392811"/>
                </a:lnTo>
                <a:lnTo>
                  <a:pt x="147319" y="389890"/>
                </a:lnTo>
                <a:lnTo>
                  <a:pt x="147954" y="386969"/>
                </a:lnTo>
                <a:lnTo>
                  <a:pt x="148462" y="383921"/>
                </a:lnTo>
                <a:lnTo>
                  <a:pt x="149097" y="381000"/>
                </a:lnTo>
                <a:lnTo>
                  <a:pt x="149605" y="378079"/>
                </a:lnTo>
                <a:lnTo>
                  <a:pt x="149986" y="375158"/>
                </a:lnTo>
                <a:lnTo>
                  <a:pt x="150494" y="372237"/>
                </a:lnTo>
                <a:lnTo>
                  <a:pt x="150875" y="369316"/>
                </a:lnTo>
                <a:lnTo>
                  <a:pt x="151256" y="366395"/>
                </a:lnTo>
                <a:lnTo>
                  <a:pt x="151637" y="363474"/>
                </a:lnTo>
                <a:lnTo>
                  <a:pt x="152018" y="360553"/>
                </a:lnTo>
                <a:lnTo>
                  <a:pt x="152272" y="357632"/>
                </a:lnTo>
                <a:lnTo>
                  <a:pt x="152526" y="354711"/>
                </a:lnTo>
                <a:lnTo>
                  <a:pt x="152780" y="351790"/>
                </a:lnTo>
                <a:lnTo>
                  <a:pt x="153034" y="348869"/>
                </a:lnTo>
                <a:lnTo>
                  <a:pt x="153288" y="345821"/>
                </a:lnTo>
                <a:lnTo>
                  <a:pt x="153542" y="342900"/>
                </a:lnTo>
                <a:lnTo>
                  <a:pt x="153796" y="339979"/>
                </a:lnTo>
                <a:lnTo>
                  <a:pt x="153923" y="337058"/>
                </a:lnTo>
                <a:lnTo>
                  <a:pt x="154177" y="334137"/>
                </a:lnTo>
                <a:lnTo>
                  <a:pt x="154304" y="331216"/>
                </a:lnTo>
                <a:lnTo>
                  <a:pt x="154558" y="328295"/>
                </a:lnTo>
                <a:lnTo>
                  <a:pt x="154685" y="325374"/>
                </a:lnTo>
                <a:lnTo>
                  <a:pt x="154939" y="322453"/>
                </a:lnTo>
                <a:lnTo>
                  <a:pt x="155066" y="319532"/>
                </a:lnTo>
                <a:lnTo>
                  <a:pt x="155320" y="316611"/>
                </a:lnTo>
                <a:lnTo>
                  <a:pt x="155447" y="313690"/>
                </a:lnTo>
                <a:lnTo>
                  <a:pt x="155701" y="310769"/>
                </a:lnTo>
                <a:lnTo>
                  <a:pt x="155828" y="307721"/>
                </a:lnTo>
                <a:lnTo>
                  <a:pt x="156082" y="304800"/>
                </a:lnTo>
                <a:lnTo>
                  <a:pt x="156209" y="301879"/>
                </a:lnTo>
                <a:lnTo>
                  <a:pt x="156463" y="298958"/>
                </a:lnTo>
                <a:lnTo>
                  <a:pt x="156717" y="296037"/>
                </a:lnTo>
                <a:lnTo>
                  <a:pt x="156971" y="293116"/>
                </a:lnTo>
                <a:lnTo>
                  <a:pt x="157225" y="290195"/>
                </a:lnTo>
                <a:lnTo>
                  <a:pt x="157479" y="287274"/>
                </a:lnTo>
                <a:lnTo>
                  <a:pt x="157733" y="284353"/>
                </a:lnTo>
                <a:lnTo>
                  <a:pt x="157987" y="281432"/>
                </a:lnTo>
                <a:lnTo>
                  <a:pt x="158368" y="278511"/>
                </a:lnTo>
                <a:lnTo>
                  <a:pt x="158622" y="275590"/>
                </a:lnTo>
                <a:lnTo>
                  <a:pt x="159003" y="272669"/>
                </a:lnTo>
                <a:lnTo>
                  <a:pt x="159257" y="269621"/>
                </a:lnTo>
                <a:lnTo>
                  <a:pt x="159638" y="266700"/>
                </a:lnTo>
                <a:lnTo>
                  <a:pt x="160019" y="263779"/>
                </a:lnTo>
                <a:lnTo>
                  <a:pt x="160400" y="260858"/>
                </a:lnTo>
                <a:lnTo>
                  <a:pt x="160781" y="257937"/>
                </a:lnTo>
                <a:lnTo>
                  <a:pt x="161162" y="255016"/>
                </a:lnTo>
                <a:lnTo>
                  <a:pt x="161670" y="252095"/>
                </a:lnTo>
                <a:lnTo>
                  <a:pt x="162051" y="249174"/>
                </a:lnTo>
                <a:lnTo>
                  <a:pt x="162559" y="246253"/>
                </a:lnTo>
                <a:lnTo>
                  <a:pt x="162940" y="243332"/>
                </a:lnTo>
                <a:lnTo>
                  <a:pt x="163448" y="240411"/>
                </a:lnTo>
                <a:lnTo>
                  <a:pt x="163956" y="237490"/>
                </a:lnTo>
                <a:lnTo>
                  <a:pt x="164464" y="234569"/>
                </a:lnTo>
                <a:lnTo>
                  <a:pt x="164972" y="231521"/>
                </a:lnTo>
                <a:lnTo>
                  <a:pt x="165480" y="228600"/>
                </a:lnTo>
                <a:lnTo>
                  <a:pt x="165988" y="225679"/>
                </a:lnTo>
                <a:lnTo>
                  <a:pt x="166496" y="222758"/>
                </a:lnTo>
                <a:lnTo>
                  <a:pt x="167004" y="219837"/>
                </a:lnTo>
                <a:lnTo>
                  <a:pt x="167512" y="216916"/>
                </a:lnTo>
                <a:lnTo>
                  <a:pt x="168020" y="213995"/>
                </a:lnTo>
                <a:lnTo>
                  <a:pt x="168528" y="211074"/>
                </a:lnTo>
                <a:lnTo>
                  <a:pt x="169036" y="208153"/>
                </a:lnTo>
                <a:lnTo>
                  <a:pt x="169671" y="205232"/>
                </a:lnTo>
                <a:lnTo>
                  <a:pt x="170179" y="202311"/>
                </a:lnTo>
                <a:lnTo>
                  <a:pt x="170687" y="199390"/>
                </a:lnTo>
                <a:lnTo>
                  <a:pt x="171195" y="196469"/>
                </a:lnTo>
                <a:lnTo>
                  <a:pt x="171703" y="193421"/>
                </a:lnTo>
                <a:lnTo>
                  <a:pt x="172211" y="190500"/>
                </a:lnTo>
                <a:lnTo>
                  <a:pt x="172719" y="187579"/>
                </a:lnTo>
                <a:lnTo>
                  <a:pt x="173227" y="184658"/>
                </a:lnTo>
                <a:lnTo>
                  <a:pt x="173735" y="181737"/>
                </a:lnTo>
                <a:lnTo>
                  <a:pt x="174243" y="178816"/>
                </a:lnTo>
                <a:lnTo>
                  <a:pt x="174751" y="175895"/>
                </a:lnTo>
                <a:lnTo>
                  <a:pt x="175259" y="172974"/>
                </a:lnTo>
                <a:lnTo>
                  <a:pt x="175767" y="170053"/>
                </a:lnTo>
                <a:lnTo>
                  <a:pt x="176148" y="167132"/>
                </a:lnTo>
                <a:lnTo>
                  <a:pt x="176656" y="164211"/>
                </a:lnTo>
                <a:lnTo>
                  <a:pt x="177037" y="161290"/>
                </a:lnTo>
                <a:lnTo>
                  <a:pt x="177545" y="158369"/>
                </a:lnTo>
                <a:lnTo>
                  <a:pt x="177926" y="155321"/>
                </a:lnTo>
                <a:lnTo>
                  <a:pt x="178307" y="152400"/>
                </a:lnTo>
                <a:lnTo>
                  <a:pt x="178688" y="149479"/>
                </a:lnTo>
                <a:lnTo>
                  <a:pt x="179069" y="146558"/>
                </a:lnTo>
                <a:lnTo>
                  <a:pt x="179450" y="143637"/>
                </a:lnTo>
                <a:lnTo>
                  <a:pt x="179831" y="140716"/>
                </a:lnTo>
                <a:lnTo>
                  <a:pt x="180212" y="137795"/>
                </a:lnTo>
                <a:lnTo>
                  <a:pt x="180466" y="134874"/>
                </a:lnTo>
                <a:lnTo>
                  <a:pt x="180847" y="131953"/>
                </a:lnTo>
                <a:lnTo>
                  <a:pt x="181101" y="129032"/>
                </a:lnTo>
                <a:lnTo>
                  <a:pt x="181482" y="126111"/>
                </a:lnTo>
                <a:lnTo>
                  <a:pt x="181736" y="123190"/>
                </a:lnTo>
                <a:lnTo>
                  <a:pt x="181990" y="120269"/>
                </a:lnTo>
                <a:lnTo>
                  <a:pt x="182244" y="117221"/>
                </a:lnTo>
                <a:lnTo>
                  <a:pt x="182498" y="114300"/>
                </a:lnTo>
                <a:lnTo>
                  <a:pt x="182752" y="111379"/>
                </a:lnTo>
                <a:lnTo>
                  <a:pt x="183006" y="108458"/>
                </a:lnTo>
                <a:lnTo>
                  <a:pt x="183133" y="105537"/>
                </a:lnTo>
                <a:lnTo>
                  <a:pt x="183387" y="102616"/>
                </a:lnTo>
                <a:lnTo>
                  <a:pt x="183514" y="99695"/>
                </a:lnTo>
                <a:lnTo>
                  <a:pt x="183768" y="96774"/>
                </a:lnTo>
                <a:lnTo>
                  <a:pt x="183895" y="93853"/>
                </a:lnTo>
                <a:lnTo>
                  <a:pt x="184149" y="90932"/>
                </a:lnTo>
                <a:lnTo>
                  <a:pt x="184276" y="88011"/>
                </a:lnTo>
                <a:lnTo>
                  <a:pt x="184403" y="85090"/>
                </a:lnTo>
                <a:lnTo>
                  <a:pt x="184530" y="82042"/>
                </a:lnTo>
                <a:lnTo>
                  <a:pt x="184657" y="79121"/>
                </a:lnTo>
                <a:lnTo>
                  <a:pt x="184784" y="76200"/>
                </a:lnTo>
                <a:lnTo>
                  <a:pt x="184911" y="73279"/>
                </a:lnTo>
                <a:lnTo>
                  <a:pt x="185038" y="70358"/>
                </a:lnTo>
                <a:lnTo>
                  <a:pt x="185038" y="67437"/>
                </a:lnTo>
                <a:lnTo>
                  <a:pt x="185165" y="64516"/>
                </a:lnTo>
                <a:lnTo>
                  <a:pt x="185292" y="61595"/>
                </a:lnTo>
                <a:lnTo>
                  <a:pt x="185292" y="58674"/>
                </a:lnTo>
                <a:lnTo>
                  <a:pt x="185419" y="55753"/>
                </a:lnTo>
                <a:lnTo>
                  <a:pt x="185419" y="52832"/>
                </a:lnTo>
                <a:lnTo>
                  <a:pt x="185546" y="49911"/>
                </a:lnTo>
                <a:lnTo>
                  <a:pt x="185546" y="46990"/>
                </a:lnTo>
                <a:lnTo>
                  <a:pt x="185673" y="43942"/>
                </a:lnTo>
                <a:lnTo>
                  <a:pt x="185673" y="41021"/>
                </a:lnTo>
                <a:lnTo>
                  <a:pt x="185800" y="38100"/>
                </a:lnTo>
                <a:lnTo>
                  <a:pt x="185800" y="35179"/>
                </a:lnTo>
                <a:lnTo>
                  <a:pt x="185800" y="32258"/>
                </a:lnTo>
                <a:lnTo>
                  <a:pt x="185927" y="29337"/>
                </a:lnTo>
                <a:lnTo>
                  <a:pt x="185927" y="26416"/>
                </a:lnTo>
                <a:lnTo>
                  <a:pt x="185927" y="23495"/>
                </a:lnTo>
                <a:lnTo>
                  <a:pt x="185927" y="20574"/>
                </a:lnTo>
                <a:lnTo>
                  <a:pt x="185927" y="17653"/>
                </a:lnTo>
                <a:lnTo>
                  <a:pt x="186054" y="14732"/>
                </a:lnTo>
                <a:lnTo>
                  <a:pt x="186054" y="0"/>
                </a:lnTo>
                <a:lnTo>
                  <a:pt x="186308" y="0"/>
                </a:lnTo>
                <a:lnTo>
                  <a:pt x="186308" y="2921"/>
                </a:lnTo>
                <a:lnTo>
                  <a:pt x="186308" y="5842"/>
                </a:lnTo>
                <a:lnTo>
                  <a:pt x="186435" y="8890"/>
                </a:lnTo>
                <a:lnTo>
                  <a:pt x="186435" y="23495"/>
                </a:lnTo>
                <a:lnTo>
                  <a:pt x="186562" y="26416"/>
                </a:lnTo>
                <a:lnTo>
                  <a:pt x="186562" y="29337"/>
                </a:lnTo>
                <a:lnTo>
                  <a:pt x="186562" y="32258"/>
                </a:lnTo>
                <a:lnTo>
                  <a:pt x="186689" y="35179"/>
                </a:lnTo>
                <a:lnTo>
                  <a:pt x="186689" y="38100"/>
                </a:lnTo>
                <a:lnTo>
                  <a:pt x="186689" y="41021"/>
                </a:lnTo>
                <a:lnTo>
                  <a:pt x="186816" y="43942"/>
                </a:lnTo>
                <a:lnTo>
                  <a:pt x="186816" y="46990"/>
                </a:lnTo>
                <a:lnTo>
                  <a:pt x="186943" y="49911"/>
                </a:lnTo>
                <a:lnTo>
                  <a:pt x="186943" y="52832"/>
                </a:lnTo>
                <a:lnTo>
                  <a:pt x="187070" y="55753"/>
                </a:lnTo>
                <a:lnTo>
                  <a:pt x="187070" y="58674"/>
                </a:lnTo>
                <a:lnTo>
                  <a:pt x="187197" y="61595"/>
                </a:lnTo>
                <a:lnTo>
                  <a:pt x="187197" y="64516"/>
                </a:lnTo>
                <a:lnTo>
                  <a:pt x="187324" y="67437"/>
                </a:lnTo>
                <a:lnTo>
                  <a:pt x="187451" y="70358"/>
                </a:lnTo>
                <a:lnTo>
                  <a:pt x="187578" y="73279"/>
                </a:lnTo>
                <a:lnTo>
                  <a:pt x="187705" y="76200"/>
                </a:lnTo>
                <a:lnTo>
                  <a:pt x="187832" y="79121"/>
                </a:lnTo>
                <a:lnTo>
                  <a:pt x="187959" y="82042"/>
                </a:lnTo>
                <a:lnTo>
                  <a:pt x="188086" y="85090"/>
                </a:lnTo>
                <a:lnTo>
                  <a:pt x="188213" y="88011"/>
                </a:lnTo>
                <a:lnTo>
                  <a:pt x="188340" y="90932"/>
                </a:lnTo>
                <a:lnTo>
                  <a:pt x="188467" y="93853"/>
                </a:lnTo>
                <a:lnTo>
                  <a:pt x="188721" y="96774"/>
                </a:lnTo>
                <a:lnTo>
                  <a:pt x="188848" y="99695"/>
                </a:lnTo>
                <a:lnTo>
                  <a:pt x="189102" y="102616"/>
                </a:lnTo>
                <a:lnTo>
                  <a:pt x="189229" y="105537"/>
                </a:lnTo>
                <a:lnTo>
                  <a:pt x="189483" y="108458"/>
                </a:lnTo>
                <a:lnTo>
                  <a:pt x="189737" y="111379"/>
                </a:lnTo>
                <a:lnTo>
                  <a:pt x="189864" y="114300"/>
                </a:lnTo>
                <a:lnTo>
                  <a:pt x="190118" y="117221"/>
                </a:lnTo>
                <a:lnTo>
                  <a:pt x="190372" y="120269"/>
                </a:lnTo>
                <a:lnTo>
                  <a:pt x="190753" y="123190"/>
                </a:lnTo>
                <a:lnTo>
                  <a:pt x="191007" y="126111"/>
                </a:lnTo>
                <a:lnTo>
                  <a:pt x="191261" y="129032"/>
                </a:lnTo>
                <a:lnTo>
                  <a:pt x="191642" y="131953"/>
                </a:lnTo>
                <a:lnTo>
                  <a:pt x="191896" y="134874"/>
                </a:lnTo>
                <a:lnTo>
                  <a:pt x="192277" y="137795"/>
                </a:lnTo>
                <a:lnTo>
                  <a:pt x="192531" y="140716"/>
                </a:lnTo>
                <a:lnTo>
                  <a:pt x="192912" y="143637"/>
                </a:lnTo>
                <a:lnTo>
                  <a:pt x="193293" y="146558"/>
                </a:lnTo>
                <a:lnTo>
                  <a:pt x="193674" y="149479"/>
                </a:lnTo>
                <a:lnTo>
                  <a:pt x="194055" y="152400"/>
                </a:lnTo>
                <a:lnTo>
                  <a:pt x="194563" y="155321"/>
                </a:lnTo>
                <a:lnTo>
                  <a:pt x="194944" y="158369"/>
                </a:lnTo>
                <a:lnTo>
                  <a:pt x="195325" y="161290"/>
                </a:lnTo>
                <a:lnTo>
                  <a:pt x="195833" y="164211"/>
                </a:lnTo>
                <a:lnTo>
                  <a:pt x="196214" y="167132"/>
                </a:lnTo>
                <a:lnTo>
                  <a:pt x="196722" y="170053"/>
                </a:lnTo>
                <a:lnTo>
                  <a:pt x="197230" y="172974"/>
                </a:lnTo>
                <a:lnTo>
                  <a:pt x="197611" y="175895"/>
                </a:lnTo>
                <a:lnTo>
                  <a:pt x="198119" y="178816"/>
                </a:lnTo>
                <a:lnTo>
                  <a:pt x="198627" y="181737"/>
                </a:lnTo>
                <a:lnTo>
                  <a:pt x="199135" y="184658"/>
                </a:lnTo>
                <a:lnTo>
                  <a:pt x="199643" y="187579"/>
                </a:lnTo>
                <a:lnTo>
                  <a:pt x="200151" y="190500"/>
                </a:lnTo>
                <a:lnTo>
                  <a:pt x="200659" y="193421"/>
                </a:lnTo>
                <a:lnTo>
                  <a:pt x="201167" y="196469"/>
                </a:lnTo>
                <a:lnTo>
                  <a:pt x="201675" y="199390"/>
                </a:lnTo>
                <a:lnTo>
                  <a:pt x="202310" y="202311"/>
                </a:lnTo>
                <a:lnTo>
                  <a:pt x="202818" y="205232"/>
                </a:lnTo>
                <a:lnTo>
                  <a:pt x="203326" y="208153"/>
                </a:lnTo>
                <a:lnTo>
                  <a:pt x="203834" y="211074"/>
                </a:lnTo>
                <a:lnTo>
                  <a:pt x="204342" y="213995"/>
                </a:lnTo>
                <a:lnTo>
                  <a:pt x="204977" y="216916"/>
                </a:lnTo>
                <a:lnTo>
                  <a:pt x="205485" y="219837"/>
                </a:lnTo>
                <a:lnTo>
                  <a:pt x="205993" y="222758"/>
                </a:lnTo>
                <a:lnTo>
                  <a:pt x="206501" y="225679"/>
                </a:lnTo>
                <a:lnTo>
                  <a:pt x="207009" y="228600"/>
                </a:lnTo>
                <a:lnTo>
                  <a:pt x="207517" y="231521"/>
                </a:lnTo>
                <a:lnTo>
                  <a:pt x="208025" y="234569"/>
                </a:lnTo>
                <a:lnTo>
                  <a:pt x="208533" y="237490"/>
                </a:lnTo>
                <a:lnTo>
                  <a:pt x="208914" y="240411"/>
                </a:lnTo>
                <a:lnTo>
                  <a:pt x="209422" y="243332"/>
                </a:lnTo>
                <a:lnTo>
                  <a:pt x="209930" y="246253"/>
                </a:lnTo>
                <a:lnTo>
                  <a:pt x="210311" y="249174"/>
                </a:lnTo>
                <a:lnTo>
                  <a:pt x="210819" y="252095"/>
                </a:lnTo>
                <a:lnTo>
                  <a:pt x="211200" y="255016"/>
                </a:lnTo>
                <a:lnTo>
                  <a:pt x="211581" y="257937"/>
                </a:lnTo>
                <a:lnTo>
                  <a:pt x="211962" y="260858"/>
                </a:lnTo>
                <a:lnTo>
                  <a:pt x="212343" y="263779"/>
                </a:lnTo>
                <a:lnTo>
                  <a:pt x="212724" y="266700"/>
                </a:lnTo>
                <a:lnTo>
                  <a:pt x="213105" y="269621"/>
                </a:lnTo>
                <a:lnTo>
                  <a:pt x="213486" y="272669"/>
                </a:lnTo>
                <a:lnTo>
                  <a:pt x="213740" y="275590"/>
                </a:lnTo>
                <a:lnTo>
                  <a:pt x="214121" y="278511"/>
                </a:lnTo>
                <a:lnTo>
                  <a:pt x="214375" y="281432"/>
                </a:lnTo>
                <a:lnTo>
                  <a:pt x="214756" y="284353"/>
                </a:lnTo>
                <a:lnTo>
                  <a:pt x="215010" y="287274"/>
                </a:lnTo>
                <a:lnTo>
                  <a:pt x="215264" y="290195"/>
                </a:lnTo>
                <a:lnTo>
                  <a:pt x="215518" y="293116"/>
                </a:lnTo>
                <a:lnTo>
                  <a:pt x="215772" y="296037"/>
                </a:lnTo>
                <a:lnTo>
                  <a:pt x="215899" y="298958"/>
                </a:lnTo>
                <a:lnTo>
                  <a:pt x="216153" y="301879"/>
                </a:lnTo>
                <a:lnTo>
                  <a:pt x="216407" y="304800"/>
                </a:lnTo>
                <a:lnTo>
                  <a:pt x="216534" y="307721"/>
                </a:lnTo>
                <a:lnTo>
                  <a:pt x="216788" y="310769"/>
                </a:lnTo>
                <a:lnTo>
                  <a:pt x="216915" y="313690"/>
                </a:lnTo>
                <a:lnTo>
                  <a:pt x="217169" y="316611"/>
                </a:lnTo>
                <a:lnTo>
                  <a:pt x="217296" y="319532"/>
                </a:lnTo>
                <a:lnTo>
                  <a:pt x="217550" y="322453"/>
                </a:lnTo>
                <a:lnTo>
                  <a:pt x="217677" y="325374"/>
                </a:lnTo>
                <a:lnTo>
                  <a:pt x="217931" y="328295"/>
                </a:lnTo>
                <a:lnTo>
                  <a:pt x="218058" y="331216"/>
                </a:lnTo>
                <a:lnTo>
                  <a:pt x="218312" y="334137"/>
                </a:lnTo>
                <a:lnTo>
                  <a:pt x="218439" y="337058"/>
                </a:lnTo>
                <a:lnTo>
                  <a:pt x="218693" y="339979"/>
                </a:lnTo>
                <a:lnTo>
                  <a:pt x="218820" y="342900"/>
                </a:lnTo>
                <a:lnTo>
                  <a:pt x="219074" y="345821"/>
                </a:lnTo>
                <a:lnTo>
                  <a:pt x="219328" y="348869"/>
                </a:lnTo>
                <a:lnTo>
                  <a:pt x="219582" y="351790"/>
                </a:lnTo>
                <a:lnTo>
                  <a:pt x="219836" y="354711"/>
                </a:lnTo>
                <a:lnTo>
                  <a:pt x="220217" y="357632"/>
                </a:lnTo>
                <a:lnTo>
                  <a:pt x="220471" y="360553"/>
                </a:lnTo>
                <a:lnTo>
                  <a:pt x="220852" y="363474"/>
                </a:lnTo>
                <a:lnTo>
                  <a:pt x="221106" y="366395"/>
                </a:lnTo>
                <a:lnTo>
                  <a:pt x="221487" y="369316"/>
                </a:lnTo>
                <a:lnTo>
                  <a:pt x="221995" y="372237"/>
                </a:lnTo>
                <a:lnTo>
                  <a:pt x="222376" y="375158"/>
                </a:lnTo>
                <a:lnTo>
                  <a:pt x="222884" y="378079"/>
                </a:lnTo>
                <a:lnTo>
                  <a:pt x="223392" y="381000"/>
                </a:lnTo>
                <a:lnTo>
                  <a:pt x="223900" y="383921"/>
                </a:lnTo>
                <a:lnTo>
                  <a:pt x="224535" y="386969"/>
                </a:lnTo>
                <a:lnTo>
                  <a:pt x="225043" y="389890"/>
                </a:lnTo>
                <a:lnTo>
                  <a:pt x="225678" y="392811"/>
                </a:lnTo>
                <a:lnTo>
                  <a:pt x="226440" y="395732"/>
                </a:lnTo>
                <a:lnTo>
                  <a:pt x="227202" y="398653"/>
                </a:lnTo>
                <a:lnTo>
                  <a:pt x="227964" y="401574"/>
                </a:lnTo>
                <a:lnTo>
                  <a:pt x="233679" y="419100"/>
                </a:lnTo>
                <a:lnTo>
                  <a:pt x="234695" y="422021"/>
                </a:lnTo>
                <a:lnTo>
                  <a:pt x="235965" y="425069"/>
                </a:lnTo>
                <a:lnTo>
                  <a:pt x="237108" y="427990"/>
                </a:lnTo>
                <a:lnTo>
                  <a:pt x="238378" y="430911"/>
                </a:lnTo>
                <a:lnTo>
                  <a:pt x="239775" y="433832"/>
                </a:lnTo>
                <a:lnTo>
                  <a:pt x="241172" y="436753"/>
                </a:lnTo>
                <a:lnTo>
                  <a:pt x="242569" y="439674"/>
                </a:lnTo>
                <a:lnTo>
                  <a:pt x="244093" y="442595"/>
                </a:lnTo>
                <a:lnTo>
                  <a:pt x="245744" y="445516"/>
                </a:lnTo>
                <a:lnTo>
                  <a:pt x="247268" y="448437"/>
                </a:lnTo>
                <a:lnTo>
                  <a:pt x="248919" y="451358"/>
                </a:lnTo>
                <a:lnTo>
                  <a:pt x="250697" y="454279"/>
                </a:lnTo>
                <a:lnTo>
                  <a:pt x="252475" y="457200"/>
                </a:lnTo>
                <a:lnTo>
                  <a:pt x="254380" y="460121"/>
                </a:lnTo>
                <a:lnTo>
                  <a:pt x="256285" y="463169"/>
                </a:lnTo>
                <a:lnTo>
                  <a:pt x="258190" y="466090"/>
                </a:lnTo>
                <a:lnTo>
                  <a:pt x="260222" y="469011"/>
                </a:lnTo>
                <a:lnTo>
                  <a:pt x="262254" y="471932"/>
                </a:lnTo>
                <a:lnTo>
                  <a:pt x="264286" y="474853"/>
                </a:lnTo>
                <a:lnTo>
                  <a:pt x="266445" y="477774"/>
                </a:lnTo>
                <a:lnTo>
                  <a:pt x="268731" y="480695"/>
                </a:lnTo>
                <a:lnTo>
                  <a:pt x="271017" y="483616"/>
                </a:lnTo>
                <a:lnTo>
                  <a:pt x="273303" y="486537"/>
                </a:lnTo>
                <a:lnTo>
                  <a:pt x="275589" y="489458"/>
                </a:lnTo>
                <a:lnTo>
                  <a:pt x="278002" y="492379"/>
                </a:lnTo>
                <a:lnTo>
                  <a:pt x="280415" y="495300"/>
                </a:lnTo>
                <a:lnTo>
                  <a:pt x="282828" y="498221"/>
                </a:lnTo>
                <a:lnTo>
                  <a:pt x="285368" y="501269"/>
                </a:lnTo>
                <a:lnTo>
                  <a:pt x="287908" y="504190"/>
                </a:lnTo>
                <a:lnTo>
                  <a:pt x="290448" y="507111"/>
                </a:lnTo>
                <a:lnTo>
                  <a:pt x="292988" y="510032"/>
                </a:lnTo>
                <a:lnTo>
                  <a:pt x="295528" y="512953"/>
                </a:lnTo>
                <a:lnTo>
                  <a:pt x="298195" y="515874"/>
                </a:lnTo>
                <a:lnTo>
                  <a:pt x="300862" y="518795"/>
                </a:lnTo>
                <a:lnTo>
                  <a:pt x="303402" y="521716"/>
                </a:lnTo>
                <a:lnTo>
                  <a:pt x="306069" y="524637"/>
                </a:lnTo>
                <a:lnTo>
                  <a:pt x="308736" y="527558"/>
                </a:lnTo>
                <a:lnTo>
                  <a:pt x="311403" y="530479"/>
                </a:lnTo>
                <a:lnTo>
                  <a:pt x="314070" y="533400"/>
                </a:lnTo>
                <a:lnTo>
                  <a:pt x="316737" y="536321"/>
                </a:lnTo>
                <a:lnTo>
                  <a:pt x="319404" y="539369"/>
                </a:lnTo>
                <a:lnTo>
                  <a:pt x="321944" y="542290"/>
                </a:lnTo>
                <a:lnTo>
                  <a:pt x="324611" y="545211"/>
                </a:lnTo>
                <a:lnTo>
                  <a:pt x="327151" y="548132"/>
                </a:lnTo>
                <a:lnTo>
                  <a:pt x="329691" y="551053"/>
                </a:lnTo>
                <a:lnTo>
                  <a:pt x="332231" y="553974"/>
                </a:lnTo>
                <a:lnTo>
                  <a:pt x="334644" y="556895"/>
                </a:lnTo>
                <a:lnTo>
                  <a:pt x="337184" y="559816"/>
                </a:lnTo>
                <a:lnTo>
                  <a:pt x="339470" y="562737"/>
                </a:lnTo>
                <a:lnTo>
                  <a:pt x="352551" y="580390"/>
                </a:lnTo>
                <a:lnTo>
                  <a:pt x="354583" y="583311"/>
                </a:lnTo>
                <a:lnTo>
                  <a:pt x="356361" y="586232"/>
                </a:lnTo>
                <a:lnTo>
                  <a:pt x="358139" y="589153"/>
                </a:lnTo>
                <a:lnTo>
                  <a:pt x="359917" y="592074"/>
                </a:lnTo>
                <a:lnTo>
                  <a:pt x="366775" y="606679"/>
                </a:lnTo>
                <a:lnTo>
                  <a:pt x="367918" y="609600"/>
                </a:lnTo>
                <a:lnTo>
                  <a:pt x="368934" y="612521"/>
                </a:lnTo>
                <a:lnTo>
                  <a:pt x="369696" y="615569"/>
                </a:lnTo>
                <a:lnTo>
                  <a:pt x="370458" y="618490"/>
                </a:lnTo>
                <a:lnTo>
                  <a:pt x="371093" y="621411"/>
                </a:lnTo>
                <a:lnTo>
                  <a:pt x="371601" y="624332"/>
                </a:lnTo>
                <a:lnTo>
                  <a:pt x="371982" y="627253"/>
                </a:lnTo>
                <a:lnTo>
                  <a:pt x="372236" y="630174"/>
                </a:lnTo>
                <a:lnTo>
                  <a:pt x="372490" y="633095"/>
                </a:lnTo>
                <a:lnTo>
                  <a:pt x="372490" y="636016"/>
                </a:lnTo>
                <a:lnTo>
                  <a:pt x="372363" y="638937"/>
                </a:lnTo>
                <a:lnTo>
                  <a:pt x="366394" y="665353"/>
                </a:lnTo>
                <a:lnTo>
                  <a:pt x="365251" y="668274"/>
                </a:lnTo>
                <a:lnTo>
                  <a:pt x="363981" y="671195"/>
                </a:lnTo>
                <a:lnTo>
                  <a:pt x="362457" y="674116"/>
                </a:lnTo>
                <a:lnTo>
                  <a:pt x="360933" y="677037"/>
                </a:lnTo>
                <a:lnTo>
                  <a:pt x="359409" y="679958"/>
                </a:lnTo>
                <a:lnTo>
                  <a:pt x="357631" y="682879"/>
                </a:lnTo>
                <a:lnTo>
                  <a:pt x="355853" y="685800"/>
                </a:lnTo>
                <a:lnTo>
                  <a:pt x="354075" y="688721"/>
                </a:lnTo>
                <a:lnTo>
                  <a:pt x="352043" y="691769"/>
                </a:lnTo>
                <a:lnTo>
                  <a:pt x="350011" y="694690"/>
                </a:lnTo>
                <a:lnTo>
                  <a:pt x="347979" y="697611"/>
                </a:lnTo>
                <a:lnTo>
                  <a:pt x="345820" y="700532"/>
                </a:lnTo>
                <a:lnTo>
                  <a:pt x="343661" y="703453"/>
                </a:lnTo>
                <a:lnTo>
                  <a:pt x="341375" y="706374"/>
                </a:lnTo>
                <a:lnTo>
                  <a:pt x="339089" y="709295"/>
                </a:lnTo>
                <a:lnTo>
                  <a:pt x="336676" y="712216"/>
                </a:lnTo>
                <a:lnTo>
                  <a:pt x="334263" y="715137"/>
                </a:lnTo>
                <a:lnTo>
                  <a:pt x="331850" y="718058"/>
                </a:lnTo>
                <a:lnTo>
                  <a:pt x="329437" y="720979"/>
                </a:lnTo>
                <a:lnTo>
                  <a:pt x="326897" y="723900"/>
                </a:lnTo>
                <a:lnTo>
                  <a:pt x="324357" y="726821"/>
                </a:lnTo>
                <a:lnTo>
                  <a:pt x="321817" y="729869"/>
                </a:lnTo>
                <a:lnTo>
                  <a:pt x="319277" y="732790"/>
                </a:lnTo>
                <a:lnTo>
                  <a:pt x="316737" y="735711"/>
                </a:lnTo>
                <a:lnTo>
                  <a:pt x="314197" y="738632"/>
                </a:lnTo>
                <a:lnTo>
                  <a:pt x="311530" y="741553"/>
                </a:lnTo>
                <a:lnTo>
                  <a:pt x="308990" y="744474"/>
                </a:lnTo>
                <a:lnTo>
                  <a:pt x="306450" y="747395"/>
                </a:lnTo>
                <a:lnTo>
                  <a:pt x="303910" y="750316"/>
                </a:lnTo>
                <a:lnTo>
                  <a:pt x="301370" y="753237"/>
                </a:lnTo>
                <a:lnTo>
                  <a:pt x="298957" y="756158"/>
                </a:lnTo>
                <a:lnTo>
                  <a:pt x="296417" y="759079"/>
                </a:lnTo>
                <a:lnTo>
                  <a:pt x="294004" y="762000"/>
                </a:lnTo>
                <a:lnTo>
                  <a:pt x="291591" y="764921"/>
                </a:lnTo>
                <a:lnTo>
                  <a:pt x="289305" y="767969"/>
                </a:lnTo>
                <a:lnTo>
                  <a:pt x="286892" y="770890"/>
                </a:lnTo>
                <a:lnTo>
                  <a:pt x="284606" y="773811"/>
                </a:lnTo>
                <a:lnTo>
                  <a:pt x="282320" y="776732"/>
                </a:lnTo>
                <a:lnTo>
                  <a:pt x="280161" y="779653"/>
                </a:lnTo>
                <a:lnTo>
                  <a:pt x="278002" y="782574"/>
                </a:lnTo>
                <a:lnTo>
                  <a:pt x="275970" y="785495"/>
                </a:lnTo>
                <a:lnTo>
                  <a:pt x="273811" y="788416"/>
                </a:lnTo>
                <a:lnTo>
                  <a:pt x="271906" y="791337"/>
                </a:lnTo>
                <a:lnTo>
                  <a:pt x="270001" y="794258"/>
                </a:lnTo>
                <a:lnTo>
                  <a:pt x="268096" y="797179"/>
                </a:lnTo>
                <a:lnTo>
                  <a:pt x="266318" y="800100"/>
                </a:lnTo>
                <a:lnTo>
                  <a:pt x="264540" y="803021"/>
                </a:lnTo>
                <a:lnTo>
                  <a:pt x="262762" y="806069"/>
                </a:lnTo>
                <a:lnTo>
                  <a:pt x="261111" y="808990"/>
                </a:lnTo>
                <a:lnTo>
                  <a:pt x="259587" y="811911"/>
                </a:lnTo>
                <a:lnTo>
                  <a:pt x="258063" y="814832"/>
                </a:lnTo>
                <a:lnTo>
                  <a:pt x="256539" y="817753"/>
                </a:lnTo>
                <a:lnTo>
                  <a:pt x="255269" y="820674"/>
                </a:lnTo>
                <a:lnTo>
                  <a:pt x="253872" y="823595"/>
                </a:lnTo>
                <a:lnTo>
                  <a:pt x="252602" y="826516"/>
                </a:lnTo>
                <a:lnTo>
                  <a:pt x="251332" y="829437"/>
                </a:lnTo>
                <a:lnTo>
                  <a:pt x="250189" y="832358"/>
                </a:lnTo>
                <a:lnTo>
                  <a:pt x="249173" y="835279"/>
                </a:lnTo>
                <a:lnTo>
                  <a:pt x="248157" y="838200"/>
                </a:lnTo>
                <a:lnTo>
                  <a:pt x="247141" y="841121"/>
                </a:lnTo>
                <a:lnTo>
                  <a:pt x="246125" y="844169"/>
                </a:lnTo>
                <a:lnTo>
                  <a:pt x="245363" y="847090"/>
                </a:lnTo>
                <a:lnTo>
                  <a:pt x="244474" y="850011"/>
                </a:lnTo>
                <a:lnTo>
                  <a:pt x="243712" y="852932"/>
                </a:lnTo>
                <a:lnTo>
                  <a:pt x="242950" y="855853"/>
                </a:lnTo>
                <a:lnTo>
                  <a:pt x="242315" y="858774"/>
                </a:lnTo>
                <a:lnTo>
                  <a:pt x="241680" y="861695"/>
                </a:lnTo>
                <a:lnTo>
                  <a:pt x="241045" y="864616"/>
                </a:lnTo>
                <a:lnTo>
                  <a:pt x="240537" y="867537"/>
                </a:lnTo>
                <a:lnTo>
                  <a:pt x="240029" y="870458"/>
                </a:lnTo>
                <a:lnTo>
                  <a:pt x="239521" y="873379"/>
                </a:lnTo>
                <a:lnTo>
                  <a:pt x="239013" y="876300"/>
                </a:lnTo>
                <a:lnTo>
                  <a:pt x="238632" y="879221"/>
                </a:lnTo>
                <a:lnTo>
                  <a:pt x="238251" y="882269"/>
                </a:lnTo>
                <a:lnTo>
                  <a:pt x="237870" y="885190"/>
                </a:lnTo>
                <a:lnTo>
                  <a:pt x="237616" y="888111"/>
                </a:lnTo>
                <a:lnTo>
                  <a:pt x="237362" y="891032"/>
                </a:lnTo>
                <a:lnTo>
                  <a:pt x="237108" y="893953"/>
                </a:lnTo>
                <a:lnTo>
                  <a:pt x="236854" y="896874"/>
                </a:lnTo>
                <a:lnTo>
                  <a:pt x="236600" y="899795"/>
                </a:lnTo>
                <a:lnTo>
                  <a:pt x="236346" y="902716"/>
                </a:lnTo>
                <a:lnTo>
                  <a:pt x="236219" y="905637"/>
                </a:lnTo>
                <a:lnTo>
                  <a:pt x="236092" y="908558"/>
                </a:lnTo>
                <a:lnTo>
                  <a:pt x="235838" y="911479"/>
                </a:lnTo>
                <a:lnTo>
                  <a:pt x="235711" y="914400"/>
                </a:lnTo>
                <a:lnTo>
                  <a:pt x="235711" y="917321"/>
                </a:lnTo>
                <a:lnTo>
                  <a:pt x="235584" y="920369"/>
                </a:lnTo>
                <a:lnTo>
                  <a:pt x="235457" y="923290"/>
                </a:lnTo>
                <a:lnTo>
                  <a:pt x="235330" y="926211"/>
                </a:lnTo>
                <a:lnTo>
                  <a:pt x="235330" y="929132"/>
                </a:lnTo>
                <a:lnTo>
                  <a:pt x="235203" y="932053"/>
                </a:lnTo>
                <a:lnTo>
                  <a:pt x="235203" y="934974"/>
                </a:lnTo>
                <a:lnTo>
                  <a:pt x="235076" y="937895"/>
                </a:lnTo>
                <a:lnTo>
                  <a:pt x="235076" y="940816"/>
                </a:lnTo>
                <a:lnTo>
                  <a:pt x="235076" y="943737"/>
                </a:lnTo>
                <a:lnTo>
                  <a:pt x="235076" y="946658"/>
                </a:lnTo>
                <a:lnTo>
                  <a:pt x="235076" y="949579"/>
                </a:lnTo>
                <a:lnTo>
                  <a:pt x="234949" y="952500"/>
                </a:lnTo>
                <a:lnTo>
                  <a:pt x="234949" y="967232"/>
                </a:lnTo>
                <a:lnTo>
                  <a:pt x="235076" y="970153"/>
                </a:lnTo>
                <a:lnTo>
                  <a:pt x="235076" y="973074"/>
                </a:lnTo>
                <a:lnTo>
                  <a:pt x="235076" y="975995"/>
                </a:lnTo>
                <a:lnTo>
                  <a:pt x="235076" y="978916"/>
                </a:lnTo>
                <a:lnTo>
                  <a:pt x="235076" y="981837"/>
                </a:lnTo>
                <a:lnTo>
                  <a:pt x="235203" y="984758"/>
                </a:lnTo>
                <a:lnTo>
                  <a:pt x="235203" y="987679"/>
                </a:lnTo>
                <a:lnTo>
                  <a:pt x="235203" y="990600"/>
                </a:lnTo>
                <a:lnTo>
                  <a:pt x="235203" y="993521"/>
                </a:lnTo>
                <a:lnTo>
                  <a:pt x="235330" y="996569"/>
                </a:lnTo>
                <a:lnTo>
                  <a:pt x="235330" y="999490"/>
                </a:lnTo>
                <a:lnTo>
                  <a:pt x="235330" y="1002411"/>
                </a:lnTo>
                <a:lnTo>
                  <a:pt x="235457" y="1005332"/>
                </a:lnTo>
                <a:lnTo>
                  <a:pt x="235457" y="1008253"/>
                </a:lnTo>
                <a:lnTo>
                  <a:pt x="235584" y="1011174"/>
                </a:lnTo>
                <a:lnTo>
                  <a:pt x="235584" y="1014095"/>
                </a:lnTo>
                <a:lnTo>
                  <a:pt x="235584" y="1017016"/>
                </a:lnTo>
                <a:lnTo>
                  <a:pt x="235711" y="1019937"/>
                </a:lnTo>
                <a:lnTo>
                  <a:pt x="235711" y="1022858"/>
                </a:lnTo>
                <a:lnTo>
                  <a:pt x="235711" y="1025779"/>
                </a:lnTo>
                <a:lnTo>
                  <a:pt x="235838" y="1028700"/>
                </a:lnTo>
                <a:lnTo>
                  <a:pt x="235838" y="1031621"/>
                </a:lnTo>
                <a:lnTo>
                  <a:pt x="235838" y="1034669"/>
                </a:lnTo>
                <a:lnTo>
                  <a:pt x="235838" y="1037590"/>
                </a:lnTo>
                <a:lnTo>
                  <a:pt x="235965" y="1040511"/>
                </a:lnTo>
                <a:lnTo>
                  <a:pt x="235965" y="1055116"/>
                </a:lnTo>
                <a:lnTo>
                  <a:pt x="235838" y="1058037"/>
                </a:lnTo>
                <a:lnTo>
                  <a:pt x="235838" y="1060958"/>
                </a:lnTo>
                <a:lnTo>
                  <a:pt x="235838" y="1063879"/>
                </a:lnTo>
                <a:lnTo>
                  <a:pt x="235711" y="1066800"/>
                </a:lnTo>
                <a:lnTo>
                  <a:pt x="235711" y="1069721"/>
                </a:lnTo>
                <a:lnTo>
                  <a:pt x="235584" y="1072769"/>
                </a:lnTo>
                <a:lnTo>
                  <a:pt x="235457" y="1075690"/>
                </a:lnTo>
                <a:lnTo>
                  <a:pt x="235330" y="1078611"/>
                </a:lnTo>
                <a:lnTo>
                  <a:pt x="235203" y="1081532"/>
                </a:lnTo>
                <a:lnTo>
                  <a:pt x="235076" y="1084453"/>
                </a:lnTo>
                <a:lnTo>
                  <a:pt x="234949" y="1087374"/>
                </a:lnTo>
                <a:lnTo>
                  <a:pt x="234822" y="1090295"/>
                </a:lnTo>
                <a:lnTo>
                  <a:pt x="234695" y="1093216"/>
                </a:lnTo>
                <a:lnTo>
                  <a:pt x="234441" y="1096137"/>
                </a:lnTo>
                <a:lnTo>
                  <a:pt x="234187" y="1099058"/>
                </a:lnTo>
                <a:lnTo>
                  <a:pt x="234060" y="1101979"/>
                </a:lnTo>
                <a:lnTo>
                  <a:pt x="233806" y="1104900"/>
                </a:lnTo>
                <a:lnTo>
                  <a:pt x="233552" y="1107821"/>
                </a:lnTo>
                <a:lnTo>
                  <a:pt x="233298" y="1110869"/>
                </a:lnTo>
                <a:lnTo>
                  <a:pt x="233044" y="1113790"/>
                </a:lnTo>
                <a:lnTo>
                  <a:pt x="232663" y="1116711"/>
                </a:lnTo>
                <a:lnTo>
                  <a:pt x="232409" y="1119632"/>
                </a:lnTo>
                <a:lnTo>
                  <a:pt x="232028" y="1122553"/>
                </a:lnTo>
                <a:lnTo>
                  <a:pt x="231774" y="1125474"/>
                </a:lnTo>
                <a:lnTo>
                  <a:pt x="231393" y="1128395"/>
                </a:lnTo>
                <a:lnTo>
                  <a:pt x="231012" y="1131316"/>
                </a:lnTo>
                <a:lnTo>
                  <a:pt x="230631" y="1134237"/>
                </a:lnTo>
                <a:lnTo>
                  <a:pt x="230377" y="1137158"/>
                </a:lnTo>
                <a:lnTo>
                  <a:pt x="229869" y="1140079"/>
                </a:lnTo>
                <a:lnTo>
                  <a:pt x="229488" y="1143000"/>
                </a:lnTo>
                <a:lnTo>
                  <a:pt x="229107" y="1145921"/>
                </a:lnTo>
                <a:lnTo>
                  <a:pt x="228726" y="1148969"/>
                </a:lnTo>
                <a:lnTo>
                  <a:pt x="228345" y="1151890"/>
                </a:lnTo>
                <a:lnTo>
                  <a:pt x="227837" y="1154811"/>
                </a:lnTo>
                <a:lnTo>
                  <a:pt x="227456" y="1157732"/>
                </a:lnTo>
                <a:lnTo>
                  <a:pt x="227075" y="1160653"/>
                </a:lnTo>
                <a:lnTo>
                  <a:pt x="226567" y="1163574"/>
                </a:lnTo>
                <a:lnTo>
                  <a:pt x="226186" y="1166495"/>
                </a:lnTo>
                <a:lnTo>
                  <a:pt x="225678" y="1169416"/>
                </a:lnTo>
                <a:lnTo>
                  <a:pt x="225170" y="1172337"/>
                </a:lnTo>
                <a:lnTo>
                  <a:pt x="224789" y="1175258"/>
                </a:lnTo>
                <a:lnTo>
                  <a:pt x="224281" y="1178179"/>
                </a:lnTo>
                <a:lnTo>
                  <a:pt x="223773" y="1181100"/>
                </a:lnTo>
                <a:lnTo>
                  <a:pt x="223392" y="1184021"/>
                </a:lnTo>
                <a:lnTo>
                  <a:pt x="222884" y="1187069"/>
                </a:lnTo>
                <a:lnTo>
                  <a:pt x="222376" y="1189990"/>
                </a:lnTo>
                <a:lnTo>
                  <a:pt x="221995" y="1192911"/>
                </a:lnTo>
                <a:lnTo>
                  <a:pt x="221487" y="1195832"/>
                </a:lnTo>
                <a:lnTo>
                  <a:pt x="220979" y="1198753"/>
                </a:lnTo>
                <a:lnTo>
                  <a:pt x="220471" y="1201674"/>
                </a:lnTo>
                <a:lnTo>
                  <a:pt x="220090" y="1204595"/>
                </a:lnTo>
                <a:lnTo>
                  <a:pt x="219582" y="1207516"/>
                </a:lnTo>
                <a:lnTo>
                  <a:pt x="219074" y="1210437"/>
                </a:lnTo>
                <a:lnTo>
                  <a:pt x="218566" y="1213358"/>
                </a:lnTo>
                <a:lnTo>
                  <a:pt x="218058" y="1216279"/>
                </a:lnTo>
                <a:lnTo>
                  <a:pt x="217550" y="1219200"/>
                </a:lnTo>
                <a:lnTo>
                  <a:pt x="217042" y="1222121"/>
                </a:lnTo>
                <a:lnTo>
                  <a:pt x="216661" y="1225169"/>
                </a:lnTo>
                <a:lnTo>
                  <a:pt x="216153" y="1228090"/>
                </a:lnTo>
                <a:lnTo>
                  <a:pt x="215645" y="1231011"/>
                </a:lnTo>
                <a:lnTo>
                  <a:pt x="215137" y="1233932"/>
                </a:lnTo>
                <a:lnTo>
                  <a:pt x="214629" y="1236853"/>
                </a:lnTo>
                <a:lnTo>
                  <a:pt x="214121" y="1239774"/>
                </a:lnTo>
                <a:lnTo>
                  <a:pt x="213613" y="1242695"/>
                </a:lnTo>
                <a:lnTo>
                  <a:pt x="213105" y="1245616"/>
                </a:lnTo>
                <a:lnTo>
                  <a:pt x="212597" y="1248537"/>
                </a:lnTo>
                <a:lnTo>
                  <a:pt x="211962" y="1251458"/>
                </a:lnTo>
                <a:lnTo>
                  <a:pt x="211454" y="1254379"/>
                </a:lnTo>
                <a:lnTo>
                  <a:pt x="210946" y="1257300"/>
                </a:lnTo>
                <a:lnTo>
                  <a:pt x="210438" y="1260221"/>
                </a:lnTo>
                <a:lnTo>
                  <a:pt x="209930" y="1263269"/>
                </a:lnTo>
                <a:lnTo>
                  <a:pt x="209295" y="1266190"/>
                </a:lnTo>
                <a:lnTo>
                  <a:pt x="208787" y="1269111"/>
                </a:lnTo>
                <a:lnTo>
                  <a:pt x="208279" y="1272032"/>
                </a:lnTo>
                <a:lnTo>
                  <a:pt x="207771" y="1274953"/>
                </a:lnTo>
                <a:lnTo>
                  <a:pt x="207136" y="1277874"/>
                </a:lnTo>
                <a:lnTo>
                  <a:pt x="206628" y="1280795"/>
                </a:lnTo>
                <a:lnTo>
                  <a:pt x="206120" y="1283716"/>
                </a:lnTo>
                <a:lnTo>
                  <a:pt x="205485" y="1286637"/>
                </a:lnTo>
                <a:lnTo>
                  <a:pt x="204977" y="1289558"/>
                </a:lnTo>
                <a:lnTo>
                  <a:pt x="204469" y="1292479"/>
                </a:lnTo>
                <a:lnTo>
                  <a:pt x="203961" y="1295400"/>
                </a:lnTo>
                <a:lnTo>
                  <a:pt x="203326" y="1298321"/>
                </a:lnTo>
                <a:lnTo>
                  <a:pt x="202818" y="1301369"/>
                </a:lnTo>
                <a:lnTo>
                  <a:pt x="202310" y="1304290"/>
                </a:lnTo>
                <a:lnTo>
                  <a:pt x="201802" y="1307211"/>
                </a:lnTo>
                <a:lnTo>
                  <a:pt x="201167" y="1310132"/>
                </a:lnTo>
                <a:lnTo>
                  <a:pt x="200659" y="1313053"/>
                </a:lnTo>
                <a:lnTo>
                  <a:pt x="200151" y="1315974"/>
                </a:lnTo>
                <a:lnTo>
                  <a:pt x="199643" y="1318895"/>
                </a:lnTo>
                <a:lnTo>
                  <a:pt x="199135" y="1321816"/>
                </a:lnTo>
                <a:lnTo>
                  <a:pt x="198627" y="1324737"/>
                </a:lnTo>
                <a:lnTo>
                  <a:pt x="198119" y="1327658"/>
                </a:lnTo>
                <a:lnTo>
                  <a:pt x="197611" y="1330579"/>
                </a:lnTo>
                <a:lnTo>
                  <a:pt x="197230" y="1333500"/>
                </a:lnTo>
                <a:lnTo>
                  <a:pt x="196722" y="1336421"/>
                </a:lnTo>
                <a:lnTo>
                  <a:pt x="196214" y="1339469"/>
                </a:lnTo>
                <a:lnTo>
                  <a:pt x="195833" y="1342390"/>
                </a:lnTo>
                <a:lnTo>
                  <a:pt x="195325" y="1345311"/>
                </a:lnTo>
                <a:lnTo>
                  <a:pt x="194944" y="1348232"/>
                </a:lnTo>
                <a:lnTo>
                  <a:pt x="194563" y="1351153"/>
                </a:lnTo>
                <a:lnTo>
                  <a:pt x="194055" y="1354074"/>
                </a:lnTo>
                <a:lnTo>
                  <a:pt x="193674" y="1356995"/>
                </a:lnTo>
                <a:lnTo>
                  <a:pt x="193293" y="1359916"/>
                </a:lnTo>
                <a:lnTo>
                  <a:pt x="192912" y="1362837"/>
                </a:lnTo>
                <a:lnTo>
                  <a:pt x="192531" y="1365758"/>
                </a:lnTo>
                <a:lnTo>
                  <a:pt x="192277" y="1368679"/>
                </a:lnTo>
                <a:lnTo>
                  <a:pt x="191896" y="1371600"/>
                </a:lnTo>
                <a:lnTo>
                  <a:pt x="191642" y="1374521"/>
                </a:lnTo>
                <a:lnTo>
                  <a:pt x="191261" y="1377569"/>
                </a:lnTo>
                <a:lnTo>
                  <a:pt x="191007" y="1380490"/>
                </a:lnTo>
                <a:lnTo>
                  <a:pt x="190753" y="1383411"/>
                </a:lnTo>
                <a:lnTo>
                  <a:pt x="190372" y="1386332"/>
                </a:lnTo>
                <a:lnTo>
                  <a:pt x="190118" y="1389253"/>
                </a:lnTo>
                <a:lnTo>
                  <a:pt x="189864" y="1392174"/>
                </a:lnTo>
                <a:lnTo>
                  <a:pt x="189610" y="1395095"/>
                </a:lnTo>
                <a:lnTo>
                  <a:pt x="189483" y="1398016"/>
                </a:lnTo>
                <a:lnTo>
                  <a:pt x="189229" y="1400937"/>
                </a:lnTo>
                <a:lnTo>
                  <a:pt x="188975" y="1403858"/>
                </a:lnTo>
                <a:lnTo>
                  <a:pt x="188848" y="1406779"/>
                </a:lnTo>
                <a:lnTo>
                  <a:pt x="188594" y="1409700"/>
                </a:lnTo>
                <a:lnTo>
                  <a:pt x="188467" y="1412621"/>
                </a:lnTo>
                <a:lnTo>
                  <a:pt x="188340" y="1415669"/>
                </a:lnTo>
                <a:lnTo>
                  <a:pt x="188213" y="1418590"/>
                </a:lnTo>
                <a:lnTo>
                  <a:pt x="187959" y="1421511"/>
                </a:lnTo>
                <a:lnTo>
                  <a:pt x="187832" y="1424432"/>
                </a:lnTo>
                <a:lnTo>
                  <a:pt x="187705" y="1427353"/>
                </a:lnTo>
                <a:lnTo>
                  <a:pt x="187578" y="1430274"/>
                </a:lnTo>
                <a:lnTo>
                  <a:pt x="187578" y="1433195"/>
                </a:lnTo>
                <a:lnTo>
                  <a:pt x="187451" y="1436116"/>
                </a:lnTo>
                <a:lnTo>
                  <a:pt x="187324" y="1439037"/>
                </a:lnTo>
                <a:lnTo>
                  <a:pt x="187197" y="1441958"/>
                </a:lnTo>
                <a:lnTo>
                  <a:pt x="187197" y="1444879"/>
                </a:lnTo>
                <a:lnTo>
                  <a:pt x="187070" y="1447800"/>
                </a:lnTo>
                <a:lnTo>
                  <a:pt x="186943" y="1450721"/>
                </a:lnTo>
                <a:lnTo>
                  <a:pt x="186943" y="1453769"/>
                </a:lnTo>
                <a:lnTo>
                  <a:pt x="186816" y="1456690"/>
                </a:lnTo>
                <a:lnTo>
                  <a:pt x="186816" y="1459611"/>
                </a:lnTo>
                <a:lnTo>
                  <a:pt x="186689" y="1462532"/>
                </a:lnTo>
                <a:lnTo>
                  <a:pt x="186689" y="1465453"/>
                </a:lnTo>
                <a:lnTo>
                  <a:pt x="186689" y="1468374"/>
                </a:lnTo>
                <a:lnTo>
                  <a:pt x="186562" y="1471295"/>
                </a:lnTo>
                <a:lnTo>
                  <a:pt x="186562" y="1474216"/>
                </a:lnTo>
                <a:lnTo>
                  <a:pt x="186562" y="1477137"/>
                </a:lnTo>
                <a:lnTo>
                  <a:pt x="186562" y="1480058"/>
                </a:lnTo>
                <a:lnTo>
                  <a:pt x="186435" y="1482979"/>
                </a:lnTo>
                <a:lnTo>
                  <a:pt x="186435" y="1485900"/>
                </a:lnTo>
                <a:lnTo>
                  <a:pt x="186435" y="1488821"/>
                </a:lnTo>
                <a:lnTo>
                  <a:pt x="186435" y="1491869"/>
                </a:lnTo>
                <a:lnTo>
                  <a:pt x="186435" y="1494790"/>
                </a:lnTo>
                <a:lnTo>
                  <a:pt x="186308" y="1497711"/>
                </a:lnTo>
                <a:lnTo>
                  <a:pt x="186054" y="1497711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6376289" y="830199"/>
            <a:ext cx="372745" cy="1435100"/>
          </a:xfrm>
          <a:custGeom>
            <a:avLst/>
            <a:gdLst/>
            <a:ahLst/>
            <a:cxnLst/>
            <a:rect l="l" t="t" r="r" b="b"/>
            <a:pathLst>
              <a:path w="372745" h="1435100">
                <a:moveTo>
                  <a:pt x="186690" y="1397000"/>
                </a:moveTo>
                <a:lnTo>
                  <a:pt x="185928" y="1397000"/>
                </a:lnTo>
                <a:lnTo>
                  <a:pt x="186055" y="1409700"/>
                </a:lnTo>
                <a:lnTo>
                  <a:pt x="186182" y="1435100"/>
                </a:lnTo>
                <a:lnTo>
                  <a:pt x="186436" y="1435100"/>
                </a:lnTo>
                <a:lnTo>
                  <a:pt x="186563" y="1422400"/>
                </a:lnTo>
                <a:lnTo>
                  <a:pt x="186563" y="1409700"/>
                </a:lnTo>
                <a:lnTo>
                  <a:pt x="186690" y="1397000"/>
                </a:lnTo>
                <a:close/>
              </a:path>
              <a:path w="372745" h="1435100">
                <a:moveTo>
                  <a:pt x="186817" y="1384300"/>
                </a:moveTo>
                <a:lnTo>
                  <a:pt x="185801" y="1384300"/>
                </a:lnTo>
                <a:lnTo>
                  <a:pt x="185801" y="1397000"/>
                </a:lnTo>
                <a:lnTo>
                  <a:pt x="186817" y="1397000"/>
                </a:lnTo>
                <a:lnTo>
                  <a:pt x="186817" y="1384300"/>
                </a:lnTo>
                <a:close/>
              </a:path>
              <a:path w="372745" h="1435100">
                <a:moveTo>
                  <a:pt x="187071" y="1371600"/>
                </a:moveTo>
                <a:lnTo>
                  <a:pt x="185547" y="1371600"/>
                </a:lnTo>
                <a:lnTo>
                  <a:pt x="185547" y="1384300"/>
                </a:lnTo>
                <a:lnTo>
                  <a:pt x="187071" y="1384300"/>
                </a:lnTo>
                <a:lnTo>
                  <a:pt x="187071" y="1371600"/>
                </a:lnTo>
                <a:close/>
              </a:path>
              <a:path w="372745" h="1435100">
                <a:moveTo>
                  <a:pt x="187325" y="1358900"/>
                </a:moveTo>
                <a:lnTo>
                  <a:pt x="185293" y="1358900"/>
                </a:lnTo>
                <a:lnTo>
                  <a:pt x="185293" y="1371600"/>
                </a:lnTo>
                <a:lnTo>
                  <a:pt x="187325" y="1371600"/>
                </a:lnTo>
                <a:lnTo>
                  <a:pt x="187325" y="1358900"/>
                </a:lnTo>
                <a:close/>
              </a:path>
              <a:path w="372745" h="1435100">
                <a:moveTo>
                  <a:pt x="188341" y="1333500"/>
                </a:moveTo>
                <a:lnTo>
                  <a:pt x="184150" y="1333500"/>
                </a:lnTo>
                <a:lnTo>
                  <a:pt x="184912" y="1358900"/>
                </a:lnTo>
                <a:lnTo>
                  <a:pt x="187706" y="1358900"/>
                </a:lnTo>
                <a:lnTo>
                  <a:pt x="188341" y="1333500"/>
                </a:lnTo>
                <a:close/>
              </a:path>
              <a:path w="372745" h="1435100">
                <a:moveTo>
                  <a:pt x="189230" y="1320800"/>
                </a:moveTo>
                <a:lnTo>
                  <a:pt x="183388" y="1320800"/>
                </a:lnTo>
                <a:lnTo>
                  <a:pt x="183642" y="1333500"/>
                </a:lnTo>
                <a:lnTo>
                  <a:pt x="188976" y="1333500"/>
                </a:lnTo>
                <a:lnTo>
                  <a:pt x="189230" y="1320800"/>
                </a:lnTo>
                <a:close/>
              </a:path>
              <a:path w="372745" h="1435100">
                <a:moveTo>
                  <a:pt x="191516" y="1295400"/>
                </a:moveTo>
                <a:lnTo>
                  <a:pt x="181102" y="1295400"/>
                </a:lnTo>
                <a:lnTo>
                  <a:pt x="182880" y="1320800"/>
                </a:lnTo>
                <a:lnTo>
                  <a:pt x="189865" y="1320800"/>
                </a:lnTo>
                <a:lnTo>
                  <a:pt x="189992" y="1308100"/>
                </a:lnTo>
                <a:lnTo>
                  <a:pt x="191516" y="1295400"/>
                </a:lnTo>
                <a:close/>
              </a:path>
              <a:path w="372745" h="1435100">
                <a:moveTo>
                  <a:pt x="192405" y="1282700"/>
                </a:moveTo>
                <a:lnTo>
                  <a:pt x="180213" y="1282700"/>
                </a:lnTo>
                <a:lnTo>
                  <a:pt x="180721" y="1295400"/>
                </a:lnTo>
                <a:lnTo>
                  <a:pt x="191897" y="1295400"/>
                </a:lnTo>
                <a:lnTo>
                  <a:pt x="192405" y="1282700"/>
                </a:lnTo>
                <a:close/>
              </a:path>
              <a:path w="372745" h="1435100">
                <a:moveTo>
                  <a:pt x="195834" y="1257300"/>
                </a:moveTo>
                <a:lnTo>
                  <a:pt x="176784" y="1257300"/>
                </a:lnTo>
                <a:lnTo>
                  <a:pt x="177292" y="1270000"/>
                </a:lnTo>
                <a:lnTo>
                  <a:pt x="179197" y="1282700"/>
                </a:lnTo>
                <a:lnTo>
                  <a:pt x="193421" y="1282700"/>
                </a:lnTo>
                <a:lnTo>
                  <a:pt x="195326" y="1270000"/>
                </a:lnTo>
                <a:lnTo>
                  <a:pt x="195834" y="1257300"/>
                </a:lnTo>
                <a:close/>
              </a:path>
              <a:path w="372745" h="1435100">
                <a:moveTo>
                  <a:pt x="201549" y="1231900"/>
                </a:moveTo>
                <a:lnTo>
                  <a:pt x="171069" y="1231900"/>
                </a:lnTo>
                <a:lnTo>
                  <a:pt x="175133" y="1257300"/>
                </a:lnTo>
                <a:lnTo>
                  <a:pt x="197612" y="1257300"/>
                </a:lnTo>
                <a:lnTo>
                  <a:pt x="197993" y="1244600"/>
                </a:lnTo>
                <a:lnTo>
                  <a:pt x="201549" y="1231900"/>
                </a:lnTo>
                <a:close/>
              </a:path>
              <a:path w="372745" h="1435100">
                <a:moveTo>
                  <a:pt x="202692" y="1219200"/>
                </a:moveTo>
                <a:lnTo>
                  <a:pt x="169926" y="1219200"/>
                </a:lnTo>
                <a:lnTo>
                  <a:pt x="170434" y="1231900"/>
                </a:lnTo>
                <a:lnTo>
                  <a:pt x="202184" y="1231900"/>
                </a:lnTo>
                <a:lnTo>
                  <a:pt x="202692" y="1219200"/>
                </a:lnTo>
                <a:close/>
              </a:path>
              <a:path w="372745" h="1435100">
                <a:moveTo>
                  <a:pt x="205105" y="1206500"/>
                </a:moveTo>
                <a:lnTo>
                  <a:pt x="167513" y="1206500"/>
                </a:lnTo>
                <a:lnTo>
                  <a:pt x="168148" y="1219200"/>
                </a:lnTo>
                <a:lnTo>
                  <a:pt x="204470" y="1219200"/>
                </a:lnTo>
                <a:lnTo>
                  <a:pt x="205105" y="1206500"/>
                </a:lnTo>
                <a:close/>
              </a:path>
              <a:path w="372745" h="1435100">
                <a:moveTo>
                  <a:pt x="208153" y="1193800"/>
                </a:moveTo>
                <a:lnTo>
                  <a:pt x="164465" y="1193800"/>
                </a:lnTo>
                <a:lnTo>
                  <a:pt x="165100" y="1206500"/>
                </a:lnTo>
                <a:lnTo>
                  <a:pt x="207518" y="1206500"/>
                </a:lnTo>
                <a:lnTo>
                  <a:pt x="208153" y="1193800"/>
                </a:lnTo>
                <a:close/>
              </a:path>
              <a:path w="372745" h="1435100">
                <a:moveTo>
                  <a:pt x="210947" y="1181100"/>
                </a:moveTo>
                <a:lnTo>
                  <a:pt x="161798" y="1181100"/>
                </a:lnTo>
                <a:lnTo>
                  <a:pt x="163068" y="1193800"/>
                </a:lnTo>
                <a:lnTo>
                  <a:pt x="210185" y="1193800"/>
                </a:lnTo>
                <a:lnTo>
                  <a:pt x="210947" y="1181100"/>
                </a:lnTo>
                <a:close/>
              </a:path>
              <a:path w="372745" h="1435100">
                <a:moveTo>
                  <a:pt x="214376" y="1168400"/>
                </a:moveTo>
                <a:lnTo>
                  <a:pt x="158242" y="1168400"/>
                </a:lnTo>
                <a:lnTo>
                  <a:pt x="158877" y="1181100"/>
                </a:lnTo>
                <a:lnTo>
                  <a:pt x="213741" y="1181100"/>
                </a:lnTo>
                <a:lnTo>
                  <a:pt x="214376" y="1168400"/>
                </a:lnTo>
                <a:close/>
              </a:path>
              <a:path w="372745" h="1435100">
                <a:moveTo>
                  <a:pt x="217424" y="1155700"/>
                </a:moveTo>
                <a:lnTo>
                  <a:pt x="155194" y="1155700"/>
                </a:lnTo>
                <a:lnTo>
                  <a:pt x="155956" y="1168400"/>
                </a:lnTo>
                <a:lnTo>
                  <a:pt x="216662" y="1168400"/>
                </a:lnTo>
                <a:lnTo>
                  <a:pt x="217424" y="1155700"/>
                </a:lnTo>
                <a:close/>
              </a:path>
              <a:path w="372745" h="1435100">
                <a:moveTo>
                  <a:pt x="221361" y="1143000"/>
                </a:moveTo>
                <a:lnTo>
                  <a:pt x="150495" y="1143000"/>
                </a:lnTo>
                <a:lnTo>
                  <a:pt x="152019" y="1155700"/>
                </a:lnTo>
                <a:lnTo>
                  <a:pt x="219837" y="1155700"/>
                </a:lnTo>
                <a:lnTo>
                  <a:pt x="221361" y="1143000"/>
                </a:lnTo>
                <a:close/>
              </a:path>
              <a:path w="372745" h="1435100">
                <a:moveTo>
                  <a:pt x="224663" y="1130300"/>
                </a:moveTo>
                <a:lnTo>
                  <a:pt x="147955" y="1130300"/>
                </a:lnTo>
                <a:lnTo>
                  <a:pt x="148844" y="1143000"/>
                </a:lnTo>
                <a:lnTo>
                  <a:pt x="223774" y="1143000"/>
                </a:lnTo>
                <a:lnTo>
                  <a:pt x="224663" y="1130300"/>
                </a:lnTo>
                <a:close/>
              </a:path>
              <a:path w="372745" h="1435100">
                <a:moveTo>
                  <a:pt x="228981" y="1117600"/>
                </a:moveTo>
                <a:lnTo>
                  <a:pt x="143637" y="1117600"/>
                </a:lnTo>
                <a:lnTo>
                  <a:pt x="144526" y="1130300"/>
                </a:lnTo>
                <a:lnTo>
                  <a:pt x="228092" y="1130300"/>
                </a:lnTo>
                <a:lnTo>
                  <a:pt x="228981" y="1117600"/>
                </a:lnTo>
                <a:close/>
              </a:path>
              <a:path w="372745" h="1435100">
                <a:moveTo>
                  <a:pt x="234188" y="1104900"/>
                </a:moveTo>
                <a:lnTo>
                  <a:pt x="138430" y="1104900"/>
                </a:lnTo>
                <a:lnTo>
                  <a:pt x="141097" y="1117600"/>
                </a:lnTo>
                <a:lnTo>
                  <a:pt x="231521" y="1117600"/>
                </a:lnTo>
                <a:lnTo>
                  <a:pt x="234188" y="1104900"/>
                </a:lnTo>
                <a:close/>
              </a:path>
              <a:path w="372745" h="1435100">
                <a:moveTo>
                  <a:pt x="236855" y="1092200"/>
                </a:moveTo>
                <a:lnTo>
                  <a:pt x="135763" y="1092200"/>
                </a:lnTo>
                <a:lnTo>
                  <a:pt x="137541" y="1104900"/>
                </a:lnTo>
                <a:lnTo>
                  <a:pt x="235077" y="1104900"/>
                </a:lnTo>
                <a:lnTo>
                  <a:pt x="236855" y="1092200"/>
                </a:lnTo>
                <a:close/>
              </a:path>
              <a:path w="372745" h="1435100">
                <a:moveTo>
                  <a:pt x="240411" y="1079500"/>
                </a:moveTo>
                <a:lnTo>
                  <a:pt x="132207" y="1079500"/>
                </a:lnTo>
                <a:lnTo>
                  <a:pt x="134874" y="1092200"/>
                </a:lnTo>
                <a:lnTo>
                  <a:pt x="237744" y="1092200"/>
                </a:lnTo>
                <a:lnTo>
                  <a:pt x="240411" y="1079500"/>
                </a:lnTo>
                <a:close/>
              </a:path>
              <a:path w="372745" h="1435100">
                <a:moveTo>
                  <a:pt x="245745" y="1066800"/>
                </a:moveTo>
                <a:lnTo>
                  <a:pt x="126873" y="1066800"/>
                </a:lnTo>
                <a:lnTo>
                  <a:pt x="128651" y="1079500"/>
                </a:lnTo>
                <a:lnTo>
                  <a:pt x="243967" y="1079500"/>
                </a:lnTo>
                <a:lnTo>
                  <a:pt x="245745" y="1066800"/>
                </a:lnTo>
                <a:close/>
              </a:path>
              <a:path w="372745" h="1435100">
                <a:moveTo>
                  <a:pt x="248285" y="1054100"/>
                </a:moveTo>
                <a:lnTo>
                  <a:pt x="124333" y="1054100"/>
                </a:lnTo>
                <a:lnTo>
                  <a:pt x="125222" y="1066800"/>
                </a:lnTo>
                <a:lnTo>
                  <a:pt x="247396" y="1066800"/>
                </a:lnTo>
                <a:lnTo>
                  <a:pt x="248285" y="1054100"/>
                </a:lnTo>
                <a:close/>
              </a:path>
              <a:path w="372745" h="1435100">
                <a:moveTo>
                  <a:pt x="252222" y="1041400"/>
                </a:moveTo>
                <a:lnTo>
                  <a:pt x="120396" y="1041400"/>
                </a:lnTo>
                <a:lnTo>
                  <a:pt x="122682" y="1054100"/>
                </a:lnTo>
                <a:lnTo>
                  <a:pt x="249936" y="1054100"/>
                </a:lnTo>
                <a:lnTo>
                  <a:pt x="252222" y="1041400"/>
                </a:lnTo>
                <a:close/>
              </a:path>
              <a:path w="372745" h="1435100">
                <a:moveTo>
                  <a:pt x="255270" y="1028700"/>
                </a:moveTo>
                <a:lnTo>
                  <a:pt x="117348" y="1028700"/>
                </a:lnTo>
                <a:lnTo>
                  <a:pt x="118110" y="1041400"/>
                </a:lnTo>
                <a:lnTo>
                  <a:pt x="254635" y="1041400"/>
                </a:lnTo>
                <a:lnTo>
                  <a:pt x="255270" y="1028700"/>
                </a:lnTo>
                <a:close/>
              </a:path>
              <a:path w="372745" h="1435100">
                <a:moveTo>
                  <a:pt x="259461" y="1016000"/>
                </a:moveTo>
                <a:lnTo>
                  <a:pt x="113157" y="1016000"/>
                </a:lnTo>
                <a:lnTo>
                  <a:pt x="114427" y="1028700"/>
                </a:lnTo>
                <a:lnTo>
                  <a:pt x="258191" y="1028700"/>
                </a:lnTo>
                <a:lnTo>
                  <a:pt x="259461" y="1016000"/>
                </a:lnTo>
                <a:close/>
              </a:path>
              <a:path w="372745" h="1435100">
                <a:moveTo>
                  <a:pt x="262001" y="1003300"/>
                </a:moveTo>
                <a:lnTo>
                  <a:pt x="110617" y="1003300"/>
                </a:lnTo>
                <a:lnTo>
                  <a:pt x="112522" y="1016000"/>
                </a:lnTo>
                <a:lnTo>
                  <a:pt x="260096" y="1016000"/>
                </a:lnTo>
                <a:lnTo>
                  <a:pt x="262001" y="1003300"/>
                </a:lnTo>
                <a:close/>
              </a:path>
              <a:path w="372745" h="1435100">
                <a:moveTo>
                  <a:pt x="264414" y="990600"/>
                </a:moveTo>
                <a:lnTo>
                  <a:pt x="108204" y="990600"/>
                </a:lnTo>
                <a:lnTo>
                  <a:pt x="108839" y="1003300"/>
                </a:lnTo>
                <a:lnTo>
                  <a:pt x="263779" y="1003300"/>
                </a:lnTo>
                <a:lnTo>
                  <a:pt x="264414" y="990600"/>
                </a:lnTo>
                <a:close/>
              </a:path>
              <a:path w="372745" h="1435100">
                <a:moveTo>
                  <a:pt x="272161" y="952500"/>
                </a:moveTo>
                <a:lnTo>
                  <a:pt x="100457" y="952500"/>
                </a:lnTo>
                <a:lnTo>
                  <a:pt x="106553" y="990600"/>
                </a:lnTo>
                <a:lnTo>
                  <a:pt x="266065" y="990600"/>
                </a:lnTo>
                <a:lnTo>
                  <a:pt x="266573" y="977900"/>
                </a:lnTo>
                <a:lnTo>
                  <a:pt x="272161" y="952500"/>
                </a:lnTo>
                <a:close/>
              </a:path>
              <a:path w="372745" h="1435100">
                <a:moveTo>
                  <a:pt x="278003" y="914400"/>
                </a:moveTo>
                <a:lnTo>
                  <a:pt x="94615" y="914400"/>
                </a:lnTo>
                <a:lnTo>
                  <a:pt x="97155" y="927100"/>
                </a:lnTo>
                <a:lnTo>
                  <a:pt x="97536" y="939800"/>
                </a:lnTo>
                <a:lnTo>
                  <a:pt x="98044" y="939800"/>
                </a:lnTo>
                <a:lnTo>
                  <a:pt x="100076" y="952500"/>
                </a:lnTo>
                <a:lnTo>
                  <a:pt x="272542" y="952500"/>
                </a:lnTo>
                <a:lnTo>
                  <a:pt x="275082" y="939800"/>
                </a:lnTo>
                <a:lnTo>
                  <a:pt x="275463" y="927100"/>
                </a:lnTo>
                <a:lnTo>
                  <a:pt x="278003" y="914400"/>
                </a:lnTo>
                <a:close/>
              </a:path>
              <a:path w="372745" h="1435100">
                <a:moveTo>
                  <a:pt x="280416" y="901700"/>
                </a:moveTo>
                <a:lnTo>
                  <a:pt x="92710" y="901700"/>
                </a:lnTo>
                <a:lnTo>
                  <a:pt x="94234" y="914400"/>
                </a:lnTo>
                <a:lnTo>
                  <a:pt x="278384" y="914400"/>
                </a:lnTo>
                <a:lnTo>
                  <a:pt x="280416" y="901700"/>
                </a:lnTo>
                <a:close/>
              </a:path>
              <a:path w="372745" h="1435100">
                <a:moveTo>
                  <a:pt x="281813" y="889000"/>
                </a:moveTo>
                <a:lnTo>
                  <a:pt x="90805" y="889000"/>
                </a:lnTo>
                <a:lnTo>
                  <a:pt x="91821" y="901700"/>
                </a:lnTo>
                <a:lnTo>
                  <a:pt x="280797" y="901700"/>
                </a:lnTo>
                <a:lnTo>
                  <a:pt x="281813" y="889000"/>
                </a:lnTo>
                <a:close/>
              </a:path>
              <a:path w="372745" h="1435100">
                <a:moveTo>
                  <a:pt x="284099" y="876300"/>
                </a:moveTo>
                <a:lnTo>
                  <a:pt x="88519" y="876300"/>
                </a:lnTo>
                <a:lnTo>
                  <a:pt x="89027" y="889000"/>
                </a:lnTo>
                <a:lnTo>
                  <a:pt x="283591" y="889000"/>
                </a:lnTo>
                <a:lnTo>
                  <a:pt x="284099" y="876300"/>
                </a:lnTo>
                <a:close/>
              </a:path>
              <a:path w="372745" h="1435100">
                <a:moveTo>
                  <a:pt x="288417" y="850900"/>
                </a:moveTo>
                <a:lnTo>
                  <a:pt x="84201" y="850900"/>
                </a:lnTo>
                <a:lnTo>
                  <a:pt x="87249" y="876300"/>
                </a:lnTo>
                <a:lnTo>
                  <a:pt x="285369" y="876300"/>
                </a:lnTo>
                <a:lnTo>
                  <a:pt x="288417" y="850900"/>
                </a:lnTo>
                <a:close/>
              </a:path>
              <a:path w="372745" h="1435100">
                <a:moveTo>
                  <a:pt x="289052" y="838200"/>
                </a:moveTo>
                <a:lnTo>
                  <a:pt x="83566" y="838200"/>
                </a:lnTo>
                <a:lnTo>
                  <a:pt x="83947" y="850900"/>
                </a:lnTo>
                <a:lnTo>
                  <a:pt x="288671" y="850900"/>
                </a:lnTo>
                <a:lnTo>
                  <a:pt x="289052" y="838200"/>
                </a:lnTo>
                <a:close/>
              </a:path>
              <a:path w="372745" h="1435100">
                <a:moveTo>
                  <a:pt x="290830" y="825500"/>
                </a:moveTo>
                <a:lnTo>
                  <a:pt x="81534" y="825500"/>
                </a:lnTo>
                <a:lnTo>
                  <a:pt x="82296" y="838200"/>
                </a:lnTo>
                <a:lnTo>
                  <a:pt x="290322" y="838200"/>
                </a:lnTo>
                <a:lnTo>
                  <a:pt x="290830" y="825500"/>
                </a:lnTo>
                <a:close/>
              </a:path>
              <a:path w="372745" h="1435100">
                <a:moveTo>
                  <a:pt x="292227" y="812800"/>
                </a:moveTo>
                <a:lnTo>
                  <a:pt x="80391" y="812800"/>
                </a:lnTo>
                <a:lnTo>
                  <a:pt x="81153" y="825500"/>
                </a:lnTo>
                <a:lnTo>
                  <a:pt x="291211" y="825500"/>
                </a:lnTo>
                <a:lnTo>
                  <a:pt x="292227" y="812800"/>
                </a:lnTo>
                <a:close/>
              </a:path>
              <a:path w="372745" h="1435100">
                <a:moveTo>
                  <a:pt x="293116" y="800100"/>
                </a:moveTo>
                <a:lnTo>
                  <a:pt x="79502" y="800100"/>
                </a:lnTo>
                <a:lnTo>
                  <a:pt x="80010" y="812800"/>
                </a:lnTo>
                <a:lnTo>
                  <a:pt x="292608" y="812800"/>
                </a:lnTo>
                <a:lnTo>
                  <a:pt x="293116" y="800100"/>
                </a:lnTo>
                <a:close/>
              </a:path>
              <a:path w="372745" h="1435100">
                <a:moveTo>
                  <a:pt x="294513" y="787400"/>
                </a:moveTo>
                <a:lnTo>
                  <a:pt x="78105" y="787400"/>
                </a:lnTo>
                <a:lnTo>
                  <a:pt x="78867" y="800100"/>
                </a:lnTo>
                <a:lnTo>
                  <a:pt x="293751" y="800100"/>
                </a:lnTo>
                <a:lnTo>
                  <a:pt x="294513" y="787400"/>
                </a:lnTo>
                <a:close/>
              </a:path>
              <a:path w="372745" h="1435100">
                <a:moveTo>
                  <a:pt x="296418" y="774700"/>
                </a:moveTo>
                <a:lnTo>
                  <a:pt x="76200" y="774700"/>
                </a:lnTo>
                <a:lnTo>
                  <a:pt x="76708" y="787400"/>
                </a:lnTo>
                <a:lnTo>
                  <a:pt x="296037" y="787400"/>
                </a:lnTo>
                <a:lnTo>
                  <a:pt x="296418" y="774700"/>
                </a:lnTo>
                <a:close/>
              </a:path>
              <a:path w="372745" h="1435100">
                <a:moveTo>
                  <a:pt x="298323" y="762000"/>
                </a:moveTo>
                <a:lnTo>
                  <a:pt x="74295" y="762000"/>
                </a:lnTo>
                <a:lnTo>
                  <a:pt x="75819" y="774700"/>
                </a:lnTo>
                <a:lnTo>
                  <a:pt x="297307" y="774700"/>
                </a:lnTo>
                <a:lnTo>
                  <a:pt x="298323" y="762000"/>
                </a:lnTo>
                <a:close/>
              </a:path>
              <a:path w="372745" h="1435100">
                <a:moveTo>
                  <a:pt x="301498" y="749300"/>
                </a:moveTo>
                <a:lnTo>
                  <a:pt x="69596" y="749300"/>
                </a:lnTo>
                <a:lnTo>
                  <a:pt x="71882" y="762000"/>
                </a:lnTo>
                <a:lnTo>
                  <a:pt x="300863" y="762000"/>
                </a:lnTo>
                <a:lnTo>
                  <a:pt x="301498" y="749300"/>
                </a:lnTo>
                <a:close/>
              </a:path>
              <a:path w="372745" h="1435100">
                <a:moveTo>
                  <a:pt x="304546" y="736600"/>
                </a:moveTo>
                <a:lnTo>
                  <a:pt x="68072" y="736600"/>
                </a:lnTo>
                <a:lnTo>
                  <a:pt x="68834" y="749300"/>
                </a:lnTo>
                <a:lnTo>
                  <a:pt x="303784" y="749300"/>
                </a:lnTo>
                <a:lnTo>
                  <a:pt x="304546" y="736600"/>
                </a:lnTo>
                <a:close/>
              </a:path>
              <a:path w="372745" h="1435100">
                <a:moveTo>
                  <a:pt x="309372" y="723900"/>
                </a:moveTo>
                <a:lnTo>
                  <a:pt x="63246" y="723900"/>
                </a:lnTo>
                <a:lnTo>
                  <a:pt x="66294" y="736600"/>
                </a:lnTo>
                <a:lnTo>
                  <a:pt x="306324" y="736600"/>
                </a:lnTo>
                <a:lnTo>
                  <a:pt x="309372" y="723900"/>
                </a:lnTo>
                <a:close/>
              </a:path>
              <a:path w="372745" h="1435100">
                <a:moveTo>
                  <a:pt x="313817" y="711200"/>
                </a:moveTo>
                <a:lnTo>
                  <a:pt x="58801" y="711200"/>
                </a:lnTo>
                <a:lnTo>
                  <a:pt x="60071" y="723900"/>
                </a:lnTo>
                <a:lnTo>
                  <a:pt x="312674" y="723900"/>
                </a:lnTo>
                <a:lnTo>
                  <a:pt x="313817" y="711200"/>
                </a:lnTo>
                <a:close/>
              </a:path>
              <a:path w="372745" h="1435100">
                <a:moveTo>
                  <a:pt x="321564" y="698500"/>
                </a:moveTo>
                <a:lnTo>
                  <a:pt x="51054" y="698500"/>
                </a:lnTo>
                <a:lnTo>
                  <a:pt x="53848" y="711200"/>
                </a:lnTo>
                <a:lnTo>
                  <a:pt x="318770" y="711200"/>
                </a:lnTo>
                <a:lnTo>
                  <a:pt x="321564" y="698500"/>
                </a:lnTo>
                <a:close/>
              </a:path>
              <a:path w="372745" h="1435100">
                <a:moveTo>
                  <a:pt x="325755" y="685800"/>
                </a:moveTo>
                <a:lnTo>
                  <a:pt x="46863" y="685800"/>
                </a:lnTo>
                <a:lnTo>
                  <a:pt x="49657" y="698500"/>
                </a:lnTo>
                <a:lnTo>
                  <a:pt x="322961" y="698500"/>
                </a:lnTo>
                <a:lnTo>
                  <a:pt x="325755" y="685800"/>
                </a:lnTo>
                <a:close/>
              </a:path>
              <a:path w="372745" h="1435100">
                <a:moveTo>
                  <a:pt x="333248" y="673100"/>
                </a:moveTo>
                <a:lnTo>
                  <a:pt x="39370" y="673100"/>
                </a:lnTo>
                <a:lnTo>
                  <a:pt x="40894" y="685800"/>
                </a:lnTo>
                <a:lnTo>
                  <a:pt x="331724" y="685800"/>
                </a:lnTo>
                <a:lnTo>
                  <a:pt x="333248" y="673100"/>
                </a:lnTo>
                <a:close/>
              </a:path>
              <a:path w="372745" h="1435100">
                <a:moveTo>
                  <a:pt x="339471" y="660400"/>
                </a:moveTo>
                <a:lnTo>
                  <a:pt x="33147" y="660400"/>
                </a:lnTo>
                <a:lnTo>
                  <a:pt x="34671" y="673100"/>
                </a:lnTo>
                <a:lnTo>
                  <a:pt x="337947" y="673100"/>
                </a:lnTo>
                <a:lnTo>
                  <a:pt x="339471" y="660400"/>
                </a:lnTo>
                <a:close/>
              </a:path>
              <a:path w="372745" h="1435100">
                <a:moveTo>
                  <a:pt x="348742" y="647700"/>
                </a:moveTo>
                <a:lnTo>
                  <a:pt x="23876" y="647700"/>
                </a:lnTo>
                <a:lnTo>
                  <a:pt x="28448" y="660400"/>
                </a:lnTo>
                <a:lnTo>
                  <a:pt x="344170" y="660400"/>
                </a:lnTo>
                <a:lnTo>
                  <a:pt x="348742" y="647700"/>
                </a:lnTo>
                <a:close/>
              </a:path>
              <a:path w="372745" h="1435100">
                <a:moveTo>
                  <a:pt x="353060" y="635000"/>
                </a:moveTo>
                <a:lnTo>
                  <a:pt x="19558" y="635000"/>
                </a:lnTo>
                <a:lnTo>
                  <a:pt x="22352" y="647700"/>
                </a:lnTo>
                <a:lnTo>
                  <a:pt x="350266" y="647700"/>
                </a:lnTo>
                <a:lnTo>
                  <a:pt x="353060" y="635000"/>
                </a:lnTo>
                <a:close/>
              </a:path>
              <a:path w="372745" h="1435100">
                <a:moveTo>
                  <a:pt x="359791" y="622300"/>
                </a:moveTo>
                <a:lnTo>
                  <a:pt x="12827" y="622300"/>
                </a:lnTo>
                <a:lnTo>
                  <a:pt x="14097" y="635000"/>
                </a:lnTo>
                <a:lnTo>
                  <a:pt x="358521" y="635000"/>
                </a:lnTo>
                <a:lnTo>
                  <a:pt x="359791" y="622300"/>
                </a:lnTo>
                <a:close/>
              </a:path>
              <a:path w="372745" h="1435100">
                <a:moveTo>
                  <a:pt x="366395" y="609600"/>
                </a:moveTo>
                <a:lnTo>
                  <a:pt x="6223" y="609600"/>
                </a:lnTo>
                <a:lnTo>
                  <a:pt x="9271" y="622300"/>
                </a:lnTo>
                <a:lnTo>
                  <a:pt x="363347" y="622300"/>
                </a:lnTo>
                <a:lnTo>
                  <a:pt x="366395" y="609600"/>
                </a:lnTo>
                <a:close/>
              </a:path>
              <a:path w="372745" h="1435100">
                <a:moveTo>
                  <a:pt x="368808" y="596900"/>
                </a:moveTo>
                <a:lnTo>
                  <a:pt x="3810" y="596900"/>
                </a:lnTo>
                <a:lnTo>
                  <a:pt x="5334" y="609600"/>
                </a:lnTo>
                <a:lnTo>
                  <a:pt x="367284" y="609600"/>
                </a:lnTo>
                <a:lnTo>
                  <a:pt x="368808" y="596900"/>
                </a:lnTo>
                <a:close/>
              </a:path>
              <a:path w="372745" h="1435100">
                <a:moveTo>
                  <a:pt x="371221" y="584200"/>
                </a:moveTo>
                <a:lnTo>
                  <a:pt x="1397" y="584200"/>
                </a:lnTo>
                <a:lnTo>
                  <a:pt x="2413" y="596900"/>
                </a:lnTo>
                <a:lnTo>
                  <a:pt x="370205" y="596900"/>
                </a:lnTo>
                <a:lnTo>
                  <a:pt x="371221" y="584200"/>
                </a:lnTo>
                <a:close/>
              </a:path>
              <a:path w="372745" h="1435100">
                <a:moveTo>
                  <a:pt x="372237" y="558800"/>
                </a:moveTo>
                <a:lnTo>
                  <a:pt x="381" y="558800"/>
                </a:lnTo>
                <a:lnTo>
                  <a:pt x="0" y="571500"/>
                </a:lnTo>
                <a:lnTo>
                  <a:pt x="381" y="584200"/>
                </a:lnTo>
                <a:lnTo>
                  <a:pt x="372491" y="584200"/>
                </a:lnTo>
                <a:lnTo>
                  <a:pt x="372618" y="571500"/>
                </a:lnTo>
                <a:lnTo>
                  <a:pt x="372237" y="558800"/>
                </a:lnTo>
                <a:close/>
              </a:path>
              <a:path w="372745" h="1435100">
                <a:moveTo>
                  <a:pt x="370078" y="546100"/>
                </a:moveTo>
                <a:lnTo>
                  <a:pt x="2540" y="546100"/>
                </a:lnTo>
                <a:lnTo>
                  <a:pt x="1905" y="558800"/>
                </a:lnTo>
                <a:lnTo>
                  <a:pt x="370713" y="558800"/>
                </a:lnTo>
                <a:lnTo>
                  <a:pt x="370078" y="546100"/>
                </a:lnTo>
                <a:close/>
              </a:path>
              <a:path w="372745" h="1435100">
                <a:moveTo>
                  <a:pt x="367030" y="533400"/>
                </a:moveTo>
                <a:lnTo>
                  <a:pt x="5588" y="533400"/>
                </a:lnTo>
                <a:lnTo>
                  <a:pt x="4699" y="546100"/>
                </a:lnTo>
                <a:lnTo>
                  <a:pt x="367919" y="546100"/>
                </a:lnTo>
                <a:lnTo>
                  <a:pt x="367030" y="533400"/>
                </a:lnTo>
                <a:close/>
              </a:path>
              <a:path w="372745" h="1435100">
                <a:moveTo>
                  <a:pt x="361696" y="520700"/>
                </a:moveTo>
                <a:lnTo>
                  <a:pt x="10922" y="520700"/>
                </a:lnTo>
                <a:lnTo>
                  <a:pt x="9779" y="533400"/>
                </a:lnTo>
                <a:lnTo>
                  <a:pt x="362839" y="533400"/>
                </a:lnTo>
                <a:lnTo>
                  <a:pt x="361696" y="520700"/>
                </a:lnTo>
                <a:close/>
              </a:path>
              <a:path w="372745" h="1435100">
                <a:moveTo>
                  <a:pt x="356235" y="508000"/>
                </a:moveTo>
                <a:lnTo>
                  <a:pt x="16383" y="508000"/>
                </a:lnTo>
                <a:lnTo>
                  <a:pt x="14859" y="520700"/>
                </a:lnTo>
                <a:lnTo>
                  <a:pt x="357759" y="520700"/>
                </a:lnTo>
                <a:lnTo>
                  <a:pt x="356235" y="508000"/>
                </a:lnTo>
                <a:close/>
              </a:path>
              <a:path w="372745" h="1435100">
                <a:moveTo>
                  <a:pt x="348361" y="495300"/>
                </a:moveTo>
                <a:lnTo>
                  <a:pt x="24257" y="495300"/>
                </a:lnTo>
                <a:lnTo>
                  <a:pt x="22606" y="508000"/>
                </a:lnTo>
                <a:lnTo>
                  <a:pt x="350012" y="508000"/>
                </a:lnTo>
                <a:lnTo>
                  <a:pt x="348361" y="495300"/>
                </a:lnTo>
                <a:close/>
              </a:path>
              <a:path w="372745" h="1435100">
                <a:moveTo>
                  <a:pt x="341376" y="482600"/>
                </a:moveTo>
                <a:lnTo>
                  <a:pt x="31242" y="482600"/>
                </a:lnTo>
                <a:lnTo>
                  <a:pt x="29464" y="495300"/>
                </a:lnTo>
                <a:lnTo>
                  <a:pt x="343154" y="495300"/>
                </a:lnTo>
                <a:lnTo>
                  <a:pt x="341376" y="482600"/>
                </a:lnTo>
                <a:close/>
              </a:path>
              <a:path w="372745" h="1435100">
                <a:moveTo>
                  <a:pt x="329946" y="469900"/>
                </a:moveTo>
                <a:lnTo>
                  <a:pt x="40767" y="469900"/>
                </a:lnTo>
                <a:lnTo>
                  <a:pt x="36957" y="482600"/>
                </a:lnTo>
                <a:lnTo>
                  <a:pt x="335661" y="482600"/>
                </a:lnTo>
                <a:lnTo>
                  <a:pt x="329946" y="469900"/>
                </a:lnTo>
                <a:close/>
              </a:path>
              <a:path w="372745" h="1435100">
                <a:moveTo>
                  <a:pt x="323850" y="457200"/>
                </a:moveTo>
                <a:lnTo>
                  <a:pt x="48768" y="457200"/>
                </a:lnTo>
                <a:lnTo>
                  <a:pt x="44704" y="469900"/>
                </a:lnTo>
                <a:lnTo>
                  <a:pt x="327914" y="469900"/>
                </a:lnTo>
                <a:lnTo>
                  <a:pt x="323850" y="457200"/>
                </a:lnTo>
                <a:close/>
              </a:path>
              <a:path w="372745" h="1435100">
                <a:moveTo>
                  <a:pt x="315722" y="444500"/>
                </a:moveTo>
                <a:lnTo>
                  <a:pt x="56896" y="444500"/>
                </a:lnTo>
                <a:lnTo>
                  <a:pt x="50800" y="457200"/>
                </a:lnTo>
                <a:lnTo>
                  <a:pt x="321818" y="457200"/>
                </a:lnTo>
                <a:lnTo>
                  <a:pt x="315722" y="444500"/>
                </a:lnTo>
                <a:close/>
              </a:path>
              <a:path w="372745" h="1435100">
                <a:moveTo>
                  <a:pt x="301498" y="431800"/>
                </a:moveTo>
                <a:lnTo>
                  <a:pt x="71120" y="431800"/>
                </a:lnTo>
                <a:lnTo>
                  <a:pt x="65024" y="444500"/>
                </a:lnTo>
                <a:lnTo>
                  <a:pt x="307594" y="444500"/>
                </a:lnTo>
                <a:lnTo>
                  <a:pt x="301498" y="431800"/>
                </a:lnTo>
                <a:close/>
              </a:path>
              <a:path w="372745" h="1435100">
                <a:moveTo>
                  <a:pt x="295529" y="419100"/>
                </a:moveTo>
                <a:lnTo>
                  <a:pt x="75057" y="419100"/>
                </a:lnTo>
                <a:lnTo>
                  <a:pt x="73152" y="431800"/>
                </a:lnTo>
                <a:lnTo>
                  <a:pt x="299593" y="431800"/>
                </a:lnTo>
                <a:lnTo>
                  <a:pt x="295529" y="419100"/>
                </a:lnTo>
                <a:close/>
              </a:path>
              <a:path w="372745" h="1435100">
                <a:moveTo>
                  <a:pt x="287782" y="406400"/>
                </a:moveTo>
                <a:lnTo>
                  <a:pt x="84836" y="406400"/>
                </a:lnTo>
                <a:lnTo>
                  <a:pt x="81026" y="419100"/>
                </a:lnTo>
                <a:lnTo>
                  <a:pt x="291592" y="419100"/>
                </a:lnTo>
                <a:lnTo>
                  <a:pt x="287782" y="406400"/>
                </a:lnTo>
                <a:close/>
              </a:path>
              <a:path w="372745" h="1435100">
                <a:moveTo>
                  <a:pt x="280289" y="393700"/>
                </a:moveTo>
                <a:lnTo>
                  <a:pt x="92329" y="393700"/>
                </a:lnTo>
                <a:lnTo>
                  <a:pt x="90551" y="406400"/>
                </a:lnTo>
                <a:lnTo>
                  <a:pt x="282194" y="406400"/>
                </a:lnTo>
                <a:lnTo>
                  <a:pt x="280289" y="393700"/>
                </a:lnTo>
                <a:close/>
              </a:path>
              <a:path w="372745" h="1435100">
                <a:moveTo>
                  <a:pt x="271399" y="381000"/>
                </a:moveTo>
                <a:lnTo>
                  <a:pt x="101219" y="381000"/>
                </a:lnTo>
                <a:lnTo>
                  <a:pt x="99441" y="393700"/>
                </a:lnTo>
                <a:lnTo>
                  <a:pt x="273177" y="393700"/>
                </a:lnTo>
                <a:lnTo>
                  <a:pt x="271399" y="381000"/>
                </a:lnTo>
                <a:close/>
              </a:path>
              <a:path w="372745" h="1435100">
                <a:moveTo>
                  <a:pt x="263144" y="368300"/>
                </a:moveTo>
                <a:lnTo>
                  <a:pt x="109474" y="368300"/>
                </a:lnTo>
                <a:lnTo>
                  <a:pt x="104521" y="381000"/>
                </a:lnTo>
                <a:lnTo>
                  <a:pt x="268097" y="381000"/>
                </a:lnTo>
                <a:lnTo>
                  <a:pt x="263144" y="368300"/>
                </a:lnTo>
                <a:close/>
              </a:path>
              <a:path w="372745" h="1435100">
                <a:moveTo>
                  <a:pt x="257048" y="355600"/>
                </a:moveTo>
                <a:lnTo>
                  <a:pt x="115570" y="355600"/>
                </a:lnTo>
                <a:lnTo>
                  <a:pt x="114046" y="368300"/>
                </a:lnTo>
                <a:lnTo>
                  <a:pt x="258572" y="368300"/>
                </a:lnTo>
                <a:lnTo>
                  <a:pt x="257048" y="355600"/>
                </a:lnTo>
                <a:close/>
              </a:path>
              <a:path w="372745" h="1435100">
                <a:moveTo>
                  <a:pt x="251206" y="342900"/>
                </a:moveTo>
                <a:lnTo>
                  <a:pt x="121412" y="342900"/>
                </a:lnTo>
                <a:lnTo>
                  <a:pt x="120015" y="355600"/>
                </a:lnTo>
                <a:lnTo>
                  <a:pt x="252603" y="355600"/>
                </a:lnTo>
                <a:lnTo>
                  <a:pt x="251206" y="342900"/>
                </a:lnTo>
                <a:close/>
              </a:path>
              <a:path w="372745" h="1435100">
                <a:moveTo>
                  <a:pt x="243332" y="330200"/>
                </a:moveTo>
                <a:lnTo>
                  <a:pt x="129286" y="330200"/>
                </a:lnTo>
                <a:lnTo>
                  <a:pt x="125476" y="342900"/>
                </a:lnTo>
                <a:lnTo>
                  <a:pt x="247142" y="342900"/>
                </a:lnTo>
                <a:lnTo>
                  <a:pt x="243332" y="330200"/>
                </a:lnTo>
                <a:close/>
              </a:path>
              <a:path w="372745" h="1435100">
                <a:moveTo>
                  <a:pt x="239649" y="317500"/>
                </a:moveTo>
                <a:lnTo>
                  <a:pt x="132969" y="317500"/>
                </a:lnTo>
                <a:lnTo>
                  <a:pt x="131826" y="330200"/>
                </a:lnTo>
                <a:lnTo>
                  <a:pt x="240792" y="330200"/>
                </a:lnTo>
                <a:lnTo>
                  <a:pt x="239649" y="317500"/>
                </a:lnTo>
                <a:close/>
              </a:path>
              <a:path w="372745" h="1435100">
                <a:moveTo>
                  <a:pt x="233934" y="304800"/>
                </a:moveTo>
                <a:lnTo>
                  <a:pt x="138684" y="304800"/>
                </a:lnTo>
                <a:lnTo>
                  <a:pt x="137668" y="317500"/>
                </a:lnTo>
                <a:lnTo>
                  <a:pt x="234950" y="317500"/>
                </a:lnTo>
                <a:lnTo>
                  <a:pt x="233934" y="304800"/>
                </a:lnTo>
                <a:close/>
              </a:path>
              <a:path w="372745" h="1435100">
                <a:moveTo>
                  <a:pt x="229616" y="292100"/>
                </a:moveTo>
                <a:lnTo>
                  <a:pt x="143002" y="292100"/>
                </a:lnTo>
                <a:lnTo>
                  <a:pt x="141986" y="304800"/>
                </a:lnTo>
                <a:lnTo>
                  <a:pt x="230632" y="304800"/>
                </a:lnTo>
                <a:lnTo>
                  <a:pt x="229616" y="292100"/>
                </a:lnTo>
                <a:close/>
              </a:path>
              <a:path w="372745" h="1435100">
                <a:moveTo>
                  <a:pt x="224536" y="279400"/>
                </a:moveTo>
                <a:lnTo>
                  <a:pt x="148082" y="279400"/>
                </a:lnTo>
                <a:lnTo>
                  <a:pt x="147193" y="292100"/>
                </a:lnTo>
                <a:lnTo>
                  <a:pt x="225552" y="292100"/>
                </a:lnTo>
                <a:lnTo>
                  <a:pt x="224536" y="279400"/>
                </a:lnTo>
                <a:close/>
              </a:path>
              <a:path w="372745" h="1435100">
                <a:moveTo>
                  <a:pt x="220726" y="266700"/>
                </a:moveTo>
                <a:lnTo>
                  <a:pt x="151892" y="266700"/>
                </a:lnTo>
                <a:lnTo>
                  <a:pt x="150114" y="279400"/>
                </a:lnTo>
                <a:lnTo>
                  <a:pt x="221615" y="279400"/>
                </a:lnTo>
                <a:lnTo>
                  <a:pt x="220726" y="266700"/>
                </a:lnTo>
                <a:close/>
              </a:path>
              <a:path w="372745" h="1435100">
                <a:moveTo>
                  <a:pt x="216154" y="254000"/>
                </a:moveTo>
                <a:lnTo>
                  <a:pt x="156464" y="254000"/>
                </a:lnTo>
                <a:lnTo>
                  <a:pt x="155575" y="266700"/>
                </a:lnTo>
                <a:lnTo>
                  <a:pt x="217043" y="266700"/>
                </a:lnTo>
                <a:lnTo>
                  <a:pt x="216154" y="254000"/>
                </a:lnTo>
                <a:close/>
              </a:path>
              <a:path w="372745" h="1435100">
                <a:moveTo>
                  <a:pt x="212852" y="241300"/>
                </a:moveTo>
                <a:lnTo>
                  <a:pt x="159766" y="241300"/>
                </a:lnTo>
                <a:lnTo>
                  <a:pt x="159004" y="254000"/>
                </a:lnTo>
                <a:lnTo>
                  <a:pt x="213614" y="254000"/>
                </a:lnTo>
                <a:lnTo>
                  <a:pt x="212852" y="241300"/>
                </a:lnTo>
                <a:close/>
              </a:path>
              <a:path w="372745" h="1435100">
                <a:moveTo>
                  <a:pt x="208915" y="228600"/>
                </a:moveTo>
                <a:lnTo>
                  <a:pt x="163703" y="228600"/>
                </a:lnTo>
                <a:lnTo>
                  <a:pt x="161417" y="241300"/>
                </a:lnTo>
                <a:lnTo>
                  <a:pt x="211201" y="241300"/>
                </a:lnTo>
                <a:lnTo>
                  <a:pt x="208915" y="228600"/>
                </a:lnTo>
                <a:close/>
              </a:path>
              <a:path w="372745" h="1435100">
                <a:moveTo>
                  <a:pt x="205994" y="215900"/>
                </a:moveTo>
                <a:lnTo>
                  <a:pt x="166751" y="215900"/>
                </a:lnTo>
                <a:lnTo>
                  <a:pt x="165989" y="228600"/>
                </a:lnTo>
                <a:lnTo>
                  <a:pt x="206629" y="228600"/>
                </a:lnTo>
                <a:lnTo>
                  <a:pt x="205994" y="215900"/>
                </a:lnTo>
                <a:close/>
              </a:path>
              <a:path w="372745" h="1435100">
                <a:moveTo>
                  <a:pt x="201930" y="203200"/>
                </a:moveTo>
                <a:lnTo>
                  <a:pt x="170688" y="203200"/>
                </a:lnTo>
                <a:lnTo>
                  <a:pt x="169418" y="215900"/>
                </a:lnTo>
                <a:lnTo>
                  <a:pt x="203200" y="215900"/>
                </a:lnTo>
                <a:lnTo>
                  <a:pt x="201930" y="203200"/>
                </a:lnTo>
                <a:close/>
              </a:path>
              <a:path w="372745" h="1435100">
                <a:moveTo>
                  <a:pt x="200152" y="190500"/>
                </a:moveTo>
                <a:lnTo>
                  <a:pt x="172466" y="190500"/>
                </a:lnTo>
                <a:lnTo>
                  <a:pt x="171958" y="203200"/>
                </a:lnTo>
                <a:lnTo>
                  <a:pt x="200660" y="203200"/>
                </a:lnTo>
                <a:lnTo>
                  <a:pt x="200152" y="190500"/>
                </a:lnTo>
                <a:close/>
              </a:path>
              <a:path w="372745" h="1435100">
                <a:moveTo>
                  <a:pt x="196850" y="177800"/>
                </a:moveTo>
                <a:lnTo>
                  <a:pt x="176276" y="177800"/>
                </a:lnTo>
                <a:lnTo>
                  <a:pt x="174752" y="190500"/>
                </a:lnTo>
                <a:lnTo>
                  <a:pt x="197866" y="190500"/>
                </a:lnTo>
                <a:lnTo>
                  <a:pt x="196850" y="177800"/>
                </a:lnTo>
                <a:close/>
              </a:path>
              <a:path w="372745" h="1435100">
                <a:moveTo>
                  <a:pt x="195453" y="165100"/>
                </a:moveTo>
                <a:lnTo>
                  <a:pt x="177165" y="165100"/>
                </a:lnTo>
                <a:lnTo>
                  <a:pt x="176657" y="177800"/>
                </a:lnTo>
                <a:lnTo>
                  <a:pt x="196469" y="177800"/>
                </a:lnTo>
                <a:lnTo>
                  <a:pt x="195453" y="165100"/>
                </a:lnTo>
                <a:close/>
              </a:path>
              <a:path w="372745" h="1435100">
                <a:moveTo>
                  <a:pt x="192024" y="139700"/>
                </a:moveTo>
                <a:lnTo>
                  <a:pt x="180594" y="139700"/>
                </a:lnTo>
                <a:lnTo>
                  <a:pt x="180340" y="152400"/>
                </a:lnTo>
                <a:lnTo>
                  <a:pt x="178054" y="165100"/>
                </a:lnTo>
                <a:lnTo>
                  <a:pt x="194564" y="165100"/>
                </a:lnTo>
                <a:lnTo>
                  <a:pt x="192659" y="152400"/>
                </a:lnTo>
                <a:lnTo>
                  <a:pt x="192405" y="152400"/>
                </a:lnTo>
                <a:lnTo>
                  <a:pt x="192024" y="139700"/>
                </a:lnTo>
                <a:close/>
              </a:path>
              <a:path w="372745" h="1435100">
                <a:moveTo>
                  <a:pt x="189357" y="114300"/>
                </a:moveTo>
                <a:lnTo>
                  <a:pt x="183261" y="114300"/>
                </a:lnTo>
                <a:lnTo>
                  <a:pt x="182499" y="127000"/>
                </a:lnTo>
                <a:lnTo>
                  <a:pt x="182118" y="127000"/>
                </a:lnTo>
                <a:lnTo>
                  <a:pt x="181737" y="139700"/>
                </a:lnTo>
                <a:lnTo>
                  <a:pt x="191389" y="139700"/>
                </a:lnTo>
                <a:lnTo>
                  <a:pt x="189357" y="114300"/>
                </a:lnTo>
                <a:close/>
              </a:path>
              <a:path w="372745" h="1435100">
                <a:moveTo>
                  <a:pt x="188722" y="101600"/>
                </a:moveTo>
                <a:lnTo>
                  <a:pt x="183896" y="101600"/>
                </a:lnTo>
                <a:lnTo>
                  <a:pt x="183642" y="114300"/>
                </a:lnTo>
                <a:lnTo>
                  <a:pt x="188976" y="114300"/>
                </a:lnTo>
                <a:lnTo>
                  <a:pt x="188722" y="101600"/>
                </a:lnTo>
                <a:close/>
              </a:path>
              <a:path w="372745" h="1435100">
                <a:moveTo>
                  <a:pt x="187579" y="76200"/>
                </a:moveTo>
                <a:lnTo>
                  <a:pt x="185039" y="76200"/>
                </a:lnTo>
                <a:lnTo>
                  <a:pt x="185039" y="88900"/>
                </a:lnTo>
                <a:lnTo>
                  <a:pt x="184150" y="101600"/>
                </a:lnTo>
                <a:lnTo>
                  <a:pt x="188468" y="101600"/>
                </a:lnTo>
                <a:lnTo>
                  <a:pt x="187579" y="88900"/>
                </a:lnTo>
                <a:lnTo>
                  <a:pt x="187579" y="76200"/>
                </a:lnTo>
                <a:close/>
              </a:path>
              <a:path w="372745" h="1435100">
                <a:moveTo>
                  <a:pt x="187071" y="63500"/>
                </a:moveTo>
                <a:lnTo>
                  <a:pt x="185547" y="63500"/>
                </a:lnTo>
                <a:lnTo>
                  <a:pt x="185293" y="76200"/>
                </a:lnTo>
                <a:lnTo>
                  <a:pt x="187325" y="76200"/>
                </a:lnTo>
                <a:lnTo>
                  <a:pt x="187071" y="63500"/>
                </a:lnTo>
                <a:close/>
              </a:path>
              <a:path w="372745" h="1435100">
                <a:moveTo>
                  <a:pt x="186944" y="50800"/>
                </a:moveTo>
                <a:lnTo>
                  <a:pt x="185674" y="50800"/>
                </a:lnTo>
                <a:lnTo>
                  <a:pt x="185674" y="63500"/>
                </a:lnTo>
                <a:lnTo>
                  <a:pt x="186944" y="63500"/>
                </a:lnTo>
                <a:lnTo>
                  <a:pt x="186944" y="50800"/>
                </a:lnTo>
                <a:close/>
              </a:path>
              <a:path w="372745" h="1435100">
                <a:moveTo>
                  <a:pt x="186690" y="38100"/>
                </a:moveTo>
                <a:lnTo>
                  <a:pt x="185928" y="38100"/>
                </a:lnTo>
                <a:lnTo>
                  <a:pt x="185928" y="50800"/>
                </a:lnTo>
                <a:lnTo>
                  <a:pt x="186817" y="50800"/>
                </a:lnTo>
                <a:lnTo>
                  <a:pt x="186690" y="38100"/>
                </a:lnTo>
                <a:close/>
              </a:path>
              <a:path w="372745" h="1435100">
                <a:moveTo>
                  <a:pt x="186436" y="0"/>
                </a:moveTo>
                <a:lnTo>
                  <a:pt x="186182" y="0"/>
                </a:lnTo>
                <a:lnTo>
                  <a:pt x="186182" y="25400"/>
                </a:lnTo>
                <a:lnTo>
                  <a:pt x="186055" y="38100"/>
                </a:lnTo>
                <a:lnTo>
                  <a:pt x="186563" y="38100"/>
                </a:lnTo>
                <a:lnTo>
                  <a:pt x="186436" y="0"/>
                </a:lnTo>
                <a:close/>
              </a:path>
            </a:pathLst>
          </a:custGeom>
          <a:solidFill>
            <a:srgbClr val="E82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6376289" y="819022"/>
            <a:ext cx="372745" cy="1446530"/>
          </a:xfrm>
          <a:custGeom>
            <a:avLst/>
            <a:gdLst/>
            <a:ahLst/>
            <a:cxnLst/>
            <a:rect l="l" t="t" r="r" b="b"/>
            <a:pathLst>
              <a:path w="372745" h="1446530">
                <a:moveTo>
                  <a:pt x="186182" y="1446276"/>
                </a:moveTo>
                <a:lnTo>
                  <a:pt x="186182" y="1446276"/>
                </a:lnTo>
                <a:lnTo>
                  <a:pt x="186182" y="1423542"/>
                </a:lnTo>
                <a:lnTo>
                  <a:pt x="186055" y="1420748"/>
                </a:lnTo>
                <a:lnTo>
                  <a:pt x="186055" y="1417955"/>
                </a:lnTo>
                <a:lnTo>
                  <a:pt x="186055" y="1415034"/>
                </a:lnTo>
                <a:lnTo>
                  <a:pt x="186055" y="1412239"/>
                </a:lnTo>
                <a:lnTo>
                  <a:pt x="186055" y="1409445"/>
                </a:lnTo>
                <a:lnTo>
                  <a:pt x="185928" y="1406652"/>
                </a:lnTo>
                <a:lnTo>
                  <a:pt x="185928" y="1403731"/>
                </a:lnTo>
                <a:lnTo>
                  <a:pt x="185928" y="1400937"/>
                </a:lnTo>
                <a:lnTo>
                  <a:pt x="185801" y="1398142"/>
                </a:lnTo>
                <a:lnTo>
                  <a:pt x="185801" y="1395222"/>
                </a:lnTo>
                <a:lnTo>
                  <a:pt x="185801" y="1392428"/>
                </a:lnTo>
                <a:lnTo>
                  <a:pt x="185674" y="1389634"/>
                </a:lnTo>
                <a:lnTo>
                  <a:pt x="185674" y="1386839"/>
                </a:lnTo>
                <a:lnTo>
                  <a:pt x="185547" y="1383919"/>
                </a:lnTo>
                <a:lnTo>
                  <a:pt x="185547" y="1381125"/>
                </a:lnTo>
                <a:lnTo>
                  <a:pt x="185420" y="1378331"/>
                </a:lnTo>
                <a:lnTo>
                  <a:pt x="185420" y="1375410"/>
                </a:lnTo>
                <a:lnTo>
                  <a:pt x="185293" y="1372616"/>
                </a:lnTo>
                <a:lnTo>
                  <a:pt x="185293" y="1369822"/>
                </a:lnTo>
                <a:lnTo>
                  <a:pt x="185166" y="1367028"/>
                </a:lnTo>
                <a:lnTo>
                  <a:pt x="185039" y="1364107"/>
                </a:lnTo>
                <a:lnTo>
                  <a:pt x="184912" y="1361313"/>
                </a:lnTo>
                <a:lnTo>
                  <a:pt x="184912" y="1358519"/>
                </a:lnTo>
                <a:lnTo>
                  <a:pt x="184785" y="1355598"/>
                </a:lnTo>
                <a:lnTo>
                  <a:pt x="184658" y="1352804"/>
                </a:lnTo>
                <a:lnTo>
                  <a:pt x="184531" y="1350010"/>
                </a:lnTo>
                <a:lnTo>
                  <a:pt x="184404" y="1347216"/>
                </a:lnTo>
                <a:lnTo>
                  <a:pt x="184277" y="1344295"/>
                </a:lnTo>
                <a:lnTo>
                  <a:pt x="184150" y="1341501"/>
                </a:lnTo>
                <a:lnTo>
                  <a:pt x="183896" y="1338707"/>
                </a:lnTo>
                <a:lnTo>
                  <a:pt x="183769" y="1335786"/>
                </a:lnTo>
                <a:lnTo>
                  <a:pt x="183642" y="1332992"/>
                </a:lnTo>
                <a:lnTo>
                  <a:pt x="183388" y="1330198"/>
                </a:lnTo>
                <a:lnTo>
                  <a:pt x="183261" y="1327404"/>
                </a:lnTo>
                <a:lnTo>
                  <a:pt x="183007" y="1324483"/>
                </a:lnTo>
                <a:lnTo>
                  <a:pt x="182880" y="1321689"/>
                </a:lnTo>
                <a:lnTo>
                  <a:pt x="182626" y="1318895"/>
                </a:lnTo>
                <a:lnTo>
                  <a:pt x="182372" y="1315973"/>
                </a:lnTo>
                <a:lnTo>
                  <a:pt x="182118" y="1313180"/>
                </a:lnTo>
                <a:lnTo>
                  <a:pt x="181864" y="1310386"/>
                </a:lnTo>
                <a:lnTo>
                  <a:pt x="181610" y="1307592"/>
                </a:lnTo>
                <a:lnTo>
                  <a:pt x="181356" y="1304670"/>
                </a:lnTo>
                <a:lnTo>
                  <a:pt x="181102" y="1301877"/>
                </a:lnTo>
                <a:lnTo>
                  <a:pt x="180721" y="1299083"/>
                </a:lnTo>
                <a:lnTo>
                  <a:pt x="180467" y="1296162"/>
                </a:lnTo>
                <a:lnTo>
                  <a:pt x="180213" y="1293368"/>
                </a:lnTo>
                <a:lnTo>
                  <a:pt x="179832" y="1290573"/>
                </a:lnTo>
                <a:lnTo>
                  <a:pt x="179451" y="1287780"/>
                </a:lnTo>
                <a:lnTo>
                  <a:pt x="179197" y="1284858"/>
                </a:lnTo>
                <a:lnTo>
                  <a:pt x="178816" y="1282064"/>
                </a:lnTo>
                <a:lnTo>
                  <a:pt x="178435" y="1279270"/>
                </a:lnTo>
                <a:lnTo>
                  <a:pt x="178054" y="1276350"/>
                </a:lnTo>
                <a:lnTo>
                  <a:pt x="177673" y="1273556"/>
                </a:lnTo>
                <a:lnTo>
                  <a:pt x="177292" y="1270762"/>
                </a:lnTo>
                <a:lnTo>
                  <a:pt x="176784" y="1267968"/>
                </a:lnTo>
                <a:lnTo>
                  <a:pt x="176403" y="1265047"/>
                </a:lnTo>
                <a:lnTo>
                  <a:pt x="176022" y="1262253"/>
                </a:lnTo>
                <a:lnTo>
                  <a:pt x="175514" y="1259458"/>
                </a:lnTo>
                <a:lnTo>
                  <a:pt x="175133" y="1256538"/>
                </a:lnTo>
                <a:lnTo>
                  <a:pt x="174625" y="1253744"/>
                </a:lnTo>
                <a:lnTo>
                  <a:pt x="174117" y="1250950"/>
                </a:lnTo>
                <a:lnTo>
                  <a:pt x="173609" y="1248156"/>
                </a:lnTo>
                <a:lnTo>
                  <a:pt x="173101" y="1245235"/>
                </a:lnTo>
                <a:lnTo>
                  <a:pt x="172593" y="1242441"/>
                </a:lnTo>
                <a:lnTo>
                  <a:pt x="172085" y="1239647"/>
                </a:lnTo>
                <a:lnTo>
                  <a:pt x="171577" y="1236726"/>
                </a:lnTo>
                <a:lnTo>
                  <a:pt x="171069" y="1233932"/>
                </a:lnTo>
                <a:lnTo>
                  <a:pt x="170434" y="1231138"/>
                </a:lnTo>
                <a:lnTo>
                  <a:pt x="169926" y="1228344"/>
                </a:lnTo>
                <a:lnTo>
                  <a:pt x="169291" y="1225423"/>
                </a:lnTo>
                <a:lnTo>
                  <a:pt x="168783" y="1222629"/>
                </a:lnTo>
                <a:lnTo>
                  <a:pt x="168148" y="1219835"/>
                </a:lnTo>
                <a:lnTo>
                  <a:pt x="167513" y="1216914"/>
                </a:lnTo>
                <a:lnTo>
                  <a:pt x="167005" y="1214120"/>
                </a:lnTo>
                <a:lnTo>
                  <a:pt x="166370" y="1211326"/>
                </a:lnTo>
                <a:lnTo>
                  <a:pt x="165735" y="1208532"/>
                </a:lnTo>
                <a:lnTo>
                  <a:pt x="165100" y="1205611"/>
                </a:lnTo>
                <a:lnTo>
                  <a:pt x="164465" y="1202817"/>
                </a:lnTo>
                <a:lnTo>
                  <a:pt x="163703" y="1200023"/>
                </a:lnTo>
                <a:lnTo>
                  <a:pt x="163068" y="1197102"/>
                </a:lnTo>
                <a:lnTo>
                  <a:pt x="162433" y="1194308"/>
                </a:lnTo>
                <a:lnTo>
                  <a:pt x="161798" y="1191514"/>
                </a:lnTo>
                <a:lnTo>
                  <a:pt x="161036" y="1188720"/>
                </a:lnTo>
                <a:lnTo>
                  <a:pt x="160401" y="1185798"/>
                </a:lnTo>
                <a:lnTo>
                  <a:pt x="159639" y="1183005"/>
                </a:lnTo>
                <a:lnTo>
                  <a:pt x="158877" y="1180211"/>
                </a:lnTo>
                <a:lnTo>
                  <a:pt x="158242" y="1177289"/>
                </a:lnTo>
                <a:lnTo>
                  <a:pt x="157480" y="1174495"/>
                </a:lnTo>
                <a:lnTo>
                  <a:pt x="156718" y="1171702"/>
                </a:lnTo>
                <a:lnTo>
                  <a:pt x="155956" y="1168908"/>
                </a:lnTo>
                <a:lnTo>
                  <a:pt x="155194" y="1165987"/>
                </a:lnTo>
                <a:lnTo>
                  <a:pt x="154432" y="1163193"/>
                </a:lnTo>
                <a:lnTo>
                  <a:pt x="153670" y="1160398"/>
                </a:lnTo>
                <a:lnTo>
                  <a:pt x="152908" y="1157478"/>
                </a:lnTo>
                <a:lnTo>
                  <a:pt x="152019" y="1154683"/>
                </a:lnTo>
                <a:lnTo>
                  <a:pt x="151257" y="1151889"/>
                </a:lnTo>
                <a:lnTo>
                  <a:pt x="150495" y="1149095"/>
                </a:lnTo>
                <a:lnTo>
                  <a:pt x="149606" y="1146175"/>
                </a:lnTo>
                <a:lnTo>
                  <a:pt x="148844" y="1143381"/>
                </a:lnTo>
                <a:lnTo>
                  <a:pt x="147955" y="1140587"/>
                </a:lnTo>
                <a:lnTo>
                  <a:pt x="147066" y="1137666"/>
                </a:lnTo>
                <a:lnTo>
                  <a:pt x="146304" y="1134872"/>
                </a:lnTo>
                <a:lnTo>
                  <a:pt x="145415" y="1132078"/>
                </a:lnTo>
                <a:lnTo>
                  <a:pt x="144526" y="1129283"/>
                </a:lnTo>
                <a:lnTo>
                  <a:pt x="143637" y="1126363"/>
                </a:lnTo>
                <a:lnTo>
                  <a:pt x="142875" y="1123569"/>
                </a:lnTo>
                <a:lnTo>
                  <a:pt x="141986" y="1120775"/>
                </a:lnTo>
                <a:lnTo>
                  <a:pt x="141097" y="1117854"/>
                </a:lnTo>
                <a:lnTo>
                  <a:pt x="140208" y="1115060"/>
                </a:lnTo>
                <a:lnTo>
                  <a:pt x="139319" y="1112266"/>
                </a:lnTo>
                <a:lnTo>
                  <a:pt x="138430" y="1109472"/>
                </a:lnTo>
                <a:lnTo>
                  <a:pt x="137541" y="1106551"/>
                </a:lnTo>
                <a:lnTo>
                  <a:pt x="136652" y="1103757"/>
                </a:lnTo>
                <a:lnTo>
                  <a:pt x="135763" y="1100963"/>
                </a:lnTo>
                <a:lnTo>
                  <a:pt x="134874" y="1098042"/>
                </a:lnTo>
                <a:lnTo>
                  <a:pt x="133985" y="1095248"/>
                </a:lnTo>
                <a:lnTo>
                  <a:pt x="133096" y="1092454"/>
                </a:lnTo>
                <a:lnTo>
                  <a:pt x="132207" y="1089660"/>
                </a:lnTo>
                <a:lnTo>
                  <a:pt x="131318" y="1086739"/>
                </a:lnTo>
                <a:lnTo>
                  <a:pt x="130429" y="1083945"/>
                </a:lnTo>
                <a:lnTo>
                  <a:pt x="129540" y="1081151"/>
                </a:lnTo>
                <a:lnTo>
                  <a:pt x="128651" y="1078230"/>
                </a:lnTo>
                <a:lnTo>
                  <a:pt x="127762" y="1075436"/>
                </a:lnTo>
                <a:lnTo>
                  <a:pt x="126873" y="1072642"/>
                </a:lnTo>
                <a:lnTo>
                  <a:pt x="126111" y="1069848"/>
                </a:lnTo>
                <a:lnTo>
                  <a:pt x="125222" y="1066927"/>
                </a:lnTo>
                <a:lnTo>
                  <a:pt x="124333" y="1064133"/>
                </a:lnTo>
                <a:lnTo>
                  <a:pt x="123571" y="1061339"/>
                </a:lnTo>
                <a:lnTo>
                  <a:pt x="122682" y="1058418"/>
                </a:lnTo>
                <a:lnTo>
                  <a:pt x="121920" y="1055623"/>
                </a:lnTo>
                <a:lnTo>
                  <a:pt x="121158" y="1052830"/>
                </a:lnTo>
                <a:lnTo>
                  <a:pt x="120396" y="1050036"/>
                </a:lnTo>
                <a:lnTo>
                  <a:pt x="119507" y="1047114"/>
                </a:lnTo>
                <a:lnTo>
                  <a:pt x="118745" y="1044320"/>
                </a:lnTo>
                <a:lnTo>
                  <a:pt x="118110" y="1041526"/>
                </a:lnTo>
                <a:lnTo>
                  <a:pt x="117348" y="1038606"/>
                </a:lnTo>
                <a:lnTo>
                  <a:pt x="116586" y="1035812"/>
                </a:lnTo>
                <a:lnTo>
                  <a:pt x="115824" y="1033018"/>
                </a:lnTo>
                <a:lnTo>
                  <a:pt x="115189" y="1030224"/>
                </a:lnTo>
                <a:lnTo>
                  <a:pt x="114427" y="1027302"/>
                </a:lnTo>
                <a:lnTo>
                  <a:pt x="113792" y="1024508"/>
                </a:lnTo>
                <a:lnTo>
                  <a:pt x="113157" y="1021714"/>
                </a:lnTo>
                <a:lnTo>
                  <a:pt x="112522" y="1018794"/>
                </a:lnTo>
                <a:lnTo>
                  <a:pt x="111887" y="1016000"/>
                </a:lnTo>
                <a:lnTo>
                  <a:pt x="111252" y="1013206"/>
                </a:lnTo>
                <a:lnTo>
                  <a:pt x="110617" y="1010412"/>
                </a:lnTo>
                <a:lnTo>
                  <a:pt x="109982" y="1007491"/>
                </a:lnTo>
                <a:lnTo>
                  <a:pt x="109474" y="1004696"/>
                </a:lnTo>
                <a:lnTo>
                  <a:pt x="108839" y="1001902"/>
                </a:lnTo>
                <a:lnTo>
                  <a:pt x="108204" y="998982"/>
                </a:lnTo>
                <a:lnTo>
                  <a:pt x="107696" y="996188"/>
                </a:lnTo>
                <a:lnTo>
                  <a:pt x="107188" y="993394"/>
                </a:lnTo>
                <a:lnTo>
                  <a:pt x="106553" y="990600"/>
                </a:lnTo>
                <a:lnTo>
                  <a:pt x="106045" y="987679"/>
                </a:lnTo>
                <a:lnTo>
                  <a:pt x="105537" y="984885"/>
                </a:lnTo>
                <a:lnTo>
                  <a:pt x="105029" y="982091"/>
                </a:lnTo>
                <a:lnTo>
                  <a:pt x="104521" y="979169"/>
                </a:lnTo>
                <a:lnTo>
                  <a:pt x="104013" y="976376"/>
                </a:lnTo>
                <a:lnTo>
                  <a:pt x="103505" y="973582"/>
                </a:lnTo>
                <a:lnTo>
                  <a:pt x="102997" y="970788"/>
                </a:lnTo>
                <a:lnTo>
                  <a:pt x="102489" y="967866"/>
                </a:lnTo>
                <a:lnTo>
                  <a:pt x="101981" y="965072"/>
                </a:lnTo>
                <a:lnTo>
                  <a:pt x="101473" y="962279"/>
                </a:lnTo>
                <a:lnTo>
                  <a:pt x="100965" y="959357"/>
                </a:lnTo>
                <a:lnTo>
                  <a:pt x="100457" y="956563"/>
                </a:lnTo>
                <a:lnTo>
                  <a:pt x="100076" y="953769"/>
                </a:lnTo>
                <a:lnTo>
                  <a:pt x="99568" y="950976"/>
                </a:lnTo>
                <a:lnTo>
                  <a:pt x="99060" y="948055"/>
                </a:lnTo>
                <a:lnTo>
                  <a:pt x="98552" y="945260"/>
                </a:lnTo>
                <a:lnTo>
                  <a:pt x="98044" y="942466"/>
                </a:lnTo>
                <a:lnTo>
                  <a:pt x="97536" y="939545"/>
                </a:lnTo>
                <a:lnTo>
                  <a:pt x="97155" y="936751"/>
                </a:lnTo>
                <a:lnTo>
                  <a:pt x="96647" y="933957"/>
                </a:lnTo>
                <a:lnTo>
                  <a:pt x="96139" y="931163"/>
                </a:lnTo>
                <a:lnTo>
                  <a:pt x="95631" y="928243"/>
                </a:lnTo>
                <a:lnTo>
                  <a:pt x="95123" y="925449"/>
                </a:lnTo>
                <a:lnTo>
                  <a:pt x="94615" y="922655"/>
                </a:lnTo>
                <a:lnTo>
                  <a:pt x="94234" y="919733"/>
                </a:lnTo>
                <a:lnTo>
                  <a:pt x="93726" y="916939"/>
                </a:lnTo>
                <a:lnTo>
                  <a:pt x="93218" y="914145"/>
                </a:lnTo>
                <a:lnTo>
                  <a:pt x="92710" y="911351"/>
                </a:lnTo>
                <a:lnTo>
                  <a:pt x="92202" y="908431"/>
                </a:lnTo>
                <a:lnTo>
                  <a:pt x="91821" y="905637"/>
                </a:lnTo>
                <a:lnTo>
                  <a:pt x="91313" y="902843"/>
                </a:lnTo>
                <a:lnTo>
                  <a:pt x="90805" y="899921"/>
                </a:lnTo>
                <a:lnTo>
                  <a:pt x="90424" y="897127"/>
                </a:lnTo>
                <a:lnTo>
                  <a:pt x="89916" y="894333"/>
                </a:lnTo>
                <a:lnTo>
                  <a:pt x="89408" y="891539"/>
                </a:lnTo>
                <a:lnTo>
                  <a:pt x="89027" y="888619"/>
                </a:lnTo>
                <a:lnTo>
                  <a:pt x="88519" y="885825"/>
                </a:lnTo>
                <a:lnTo>
                  <a:pt x="88138" y="883031"/>
                </a:lnTo>
                <a:lnTo>
                  <a:pt x="87757" y="880110"/>
                </a:lnTo>
                <a:lnTo>
                  <a:pt x="87249" y="877316"/>
                </a:lnTo>
                <a:lnTo>
                  <a:pt x="86868" y="874521"/>
                </a:lnTo>
                <a:lnTo>
                  <a:pt x="86487" y="871727"/>
                </a:lnTo>
                <a:lnTo>
                  <a:pt x="86106" y="868807"/>
                </a:lnTo>
                <a:lnTo>
                  <a:pt x="85725" y="866013"/>
                </a:lnTo>
                <a:lnTo>
                  <a:pt x="85344" y="863219"/>
                </a:lnTo>
                <a:lnTo>
                  <a:pt x="84963" y="860297"/>
                </a:lnTo>
                <a:lnTo>
                  <a:pt x="84582" y="857504"/>
                </a:lnTo>
                <a:lnTo>
                  <a:pt x="84201" y="854710"/>
                </a:lnTo>
                <a:lnTo>
                  <a:pt x="83947" y="851916"/>
                </a:lnTo>
                <a:lnTo>
                  <a:pt x="83566" y="848994"/>
                </a:lnTo>
                <a:lnTo>
                  <a:pt x="83312" y="846201"/>
                </a:lnTo>
                <a:lnTo>
                  <a:pt x="82931" y="843407"/>
                </a:lnTo>
                <a:lnTo>
                  <a:pt x="82677" y="840485"/>
                </a:lnTo>
                <a:lnTo>
                  <a:pt x="82296" y="837691"/>
                </a:lnTo>
                <a:lnTo>
                  <a:pt x="82042" y="834897"/>
                </a:lnTo>
                <a:lnTo>
                  <a:pt x="81788" y="832104"/>
                </a:lnTo>
                <a:lnTo>
                  <a:pt x="81534" y="829182"/>
                </a:lnTo>
                <a:lnTo>
                  <a:pt x="81153" y="826388"/>
                </a:lnTo>
                <a:lnTo>
                  <a:pt x="80899" y="823594"/>
                </a:lnTo>
                <a:lnTo>
                  <a:pt x="80645" y="820674"/>
                </a:lnTo>
                <a:lnTo>
                  <a:pt x="80391" y="817880"/>
                </a:lnTo>
                <a:lnTo>
                  <a:pt x="80010" y="815085"/>
                </a:lnTo>
                <a:lnTo>
                  <a:pt x="79756" y="812291"/>
                </a:lnTo>
                <a:lnTo>
                  <a:pt x="79502" y="809371"/>
                </a:lnTo>
                <a:lnTo>
                  <a:pt x="79121" y="806577"/>
                </a:lnTo>
                <a:lnTo>
                  <a:pt x="78867" y="803782"/>
                </a:lnTo>
                <a:lnTo>
                  <a:pt x="78486" y="800861"/>
                </a:lnTo>
                <a:lnTo>
                  <a:pt x="78105" y="798068"/>
                </a:lnTo>
                <a:lnTo>
                  <a:pt x="77851" y="795274"/>
                </a:lnTo>
                <a:lnTo>
                  <a:pt x="77470" y="792480"/>
                </a:lnTo>
                <a:lnTo>
                  <a:pt x="77089" y="789558"/>
                </a:lnTo>
                <a:lnTo>
                  <a:pt x="76708" y="786765"/>
                </a:lnTo>
                <a:lnTo>
                  <a:pt x="76200" y="783971"/>
                </a:lnTo>
                <a:lnTo>
                  <a:pt x="75819" y="781049"/>
                </a:lnTo>
                <a:lnTo>
                  <a:pt x="75311" y="778255"/>
                </a:lnTo>
                <a:lnTo>
                  <a:pt x="74803" y="775461"/>
                </a:lnTo>
                <a:lnTo>
                  <a:pt x="74295" y="772668"/>
                </a:lnTo>
                <a:lnTo>
                  <a:pt x="73660" y="769746"/>
                </a:lnTo>
                <a:lnTo>
                  <a:pt x="73152" y="766952"/>
                </a:lnTo>
                <a:lnTo>
                  <a:pt x="72517" y="764158"/>
                </a:lnTo>
                <a:lnTo>
                  <a:pt x="71882" y="761238"/>
                </a:lnTo>
                <a:lnTo>
                  <a:pt x="71120" y="758444"/>
                </a:lnTo>
                <a:lnTo>
                  <a:pt x="70358" y="755649"/>
                </a:lnTo>
                <a:lnTo>
                  <a:pt x="69596" y="752855"/>
                </a:lnTo>
                <a:lnTo>
                  <a:pt x="68834" y="749935"/>
                </a:lnTo>
                <a:lnTo>
                  <a:pt x="68072" y="747141"/>
                </a:lnTo>
                <a:lnTo>
                  <a:pt x="67183" y="744346"/>
                </a:lnTo>
                <a:lnTo>
                  <a:pt x="66294" y="741426"/>
                </a:lnTo>
                <a:lnTo>
                  <a:pt x="65278" y="738632"/>
                </a:lnTo>
                <a:lnTo>
                  <a:pt x="64262" y="735838"/>
                </a:lnTo>
                <a:lnTo>
                  <a:pt x="63246" y="733044"/>
                </a:lnTo>
                <a:lnTo>
                  <a:pt x="62230" y="730122"/>
                </a:lnTo>
                <a:lnTo>
                  <a:pt x="61087" y="727329"/>
                </a:lnTo>
                <a:lnTo>
                  <a:pt x="60071" y="724535"/>
                </a:lnTo>
                <a:lnTo>
                  <a:pt x="58801" y="721613"/>
                </a:lnTo>
                <a:lnTo>
                  <a:pt x="57658" y="718819"/>
                </a:lnTo>
                <a:lnTo>
                  <a:pt x="56388" y="716026"/>
                </a:lnTo>
                <a:lnTo>
                  <a:pt x="55118" y="713232"/>
                </a:lnTo>
                <a:lnTo>
                  <a:pt x="53848" y="710310"/>
                </a:lnTo>
                <a:lnTo>
                  <a:pt x="52451" y="707516"/>
                </a:lnTo>
                <a:lnTo>
                  <a:pt x="51054" y="704722"/>
                </a:lnTo>
                <a:lnTo>
                  <a:pt x="49657" y="701802"/>
                </a:lnTo>
                <a:lnTo>
                  <a:pt x="48260" y="699007"/>
                </a:lnTo>
                <a:lnTo>
                  <a:pt x="46863" y="696213"/>
                </a:lnTo>
                <a:lnTo>
                  <a:pt x="45339" y="693419"/>
                </a:lnTo>
                <a:lnTo>
                  <a:pt x="43942" y="690499"/>
                </a:lnTo>
                <a:lnTo>
                  <a:pt x="42418" y="687705"/>
                </a:lnTo>
                <a:lnTo>
                  <a:pt x="40894" y="684910"/>
                </a:lnTo>
                <a:lnTo>
                  <a:pt x="39370" y="681990"/>
                </a:lnTo>
                <a:lnTo>
                  <a:pt x="37846" y="679196"/>
                </a:lnTo>
                <a:lnTo>
                  <a:pt x="36195" y="676402"/>
                </a:lnTo>
                <a:lnTo>
                  <a:pt x="34671" y="673607"/>
                </a:lnTo>
                <a:lnTo>
                  <a:pt x="33147" y="670686"/>
                </a:lnTo>
                <a:lnTo>
                  <a:pt x="31623" y="667893"/>
                </a:lnTo>
                <a:lnTo>
                  <a:pt x="29972" y="665099"/>
                </a:lnTo>
                <a:lnTo>
                  <a:pt x="28448" y="662177"/>
                </a:lnTo>
                <a:lnTo>
                  <a:pt x="26924" y="659383"/>
                </a:lnTo>
                <a:lnTo>
                  <a:pt x="25400" y="656590"/>
                </a:lnTo>
                <a:lnTo>
                  <a:pt x="23876" y="653796"/>
                </a:lnTo>
                <a:lnTo>
                  <a:pt x="22352" y="650874"/>
                </a:lnTo>
                <a:lnTo>
                  <a:pt x="20955" y="648080"/>
                </a:lnTo>
                <a:lnTo>
                  <a:pt x="19558" y="645286"/>
                </a:lnTo>
                <a:lnTo>
                  <a:pt x="18161" y="642366"/>
                </a:lnTo>
                <a:lnTo>
                  <a:pt x="16764" y="639571"/>
                </a:lnTo>
                <a:lnTo>
                  <a:pt x="15367" y="636777"/>
                </a:lnTo>
                <a:lnTo>
                  <a:pt x="14097" y="633983"/>
                </a:lnTo>
                <a:lnTo>
                  <a:pt x="12827" y="631063"/>
                </a:lnTo>
                <a:lnTo>
                  <a:pt x="11557" y="628269"/>
                </a:lnTo>
                <a:lnTo>
                  <a:pt x="10414" y="625475"/>
                </a:lnTo>
                <a:lnTo>
                  <a:pt x="9271" y="622554"/>
                </a:lnTo>
                <a:lnTo>
                  <a:pt x="8255" y="619760"/>
                </a:lnTo>
                <a:lnTo>
                  <a:pt x="7239" y="616966"/>
                </a:lnTo>
                <a:lnTo>
                  <a:pt x="1905" y="597154"/>
                </a:lnTo>
                <a:lnTo>
                  <a:pt x="1397" y="594360"/>
                </a:lnTo>
                <a:lnTo>
                  <a:pt x="1016" y="591438"/>
                </a:lnTo>
                <a:lnTo>
                  <a:pt x="635" y="588644"/>
                </a:lnTo>
                <a:lnTo>
                  <a:pt x="381" y="585851"/>
                </a:lnTo>
                <a:lnTo>
                  <a:pt x="254" y="582929"/>
                </a:lnTo>
                <a:lnTo>
                  <a:pt x="127" y="580135"/>
                </a:lnTo>
                <a:lnTo>
                  <a:pt x="0" y="577341"/>
                </a:lnTo>
                <a:lnTo>
                  <a:pt x="127" y="574547"/>
                </a:lnTo>
                <a:lnTo>
                  <a:pt x="254" y="571626"/>
                </a:lnTo>
                <a:lnTo>
                  <a:pt x="381" y="568832"/>
                </a:lnTo>
                <a:lnTo>
                  <a:pt x="2540" y="554735"/>
                </a:lnTo>
                <a:lnTo>
                  <a:pt x="3175" y="551814"/>
                </a:lnTo>
                <a:lnTo>
                  <a:pt x="3937" y="549020"/>
                </a:lnTo>
                <a:lnTo>
                  <a:pt x="4699" y="546226"/>
                </a:lnTo>
                <a:lnTo>
                  <a:pt x="5588" y="543306"/>
                </a:lnTo>
                <a:lnTo>
                  <a:pt x="6477" y="540512"/>
                </a:lnTo>
                <a:lnTo>
                  <a:pt x="7493" y="537717"/>
                </a:lnTo>
                <a:lnTo>
                  <a:pt x="8636" y="534923"/>
                </a:lnTo>
                <a:lnTo>
                  <a:pt x="9779" y="532003"/>
                </a:lnTo>
                <a:lnTo>
                  <a:pt x="10922" y="529209"/>
                </a:lnTo>
                <a:lnTo>
                  <a:pt x="12192" y="526414"/>
                </a:lnTo>
                <a:lnTo>
                  <a:pt x="13589" y="523494"/>
                </a:lnTo>
                <a:lnTo>
                  <a:pt x="14859" y="520700"/>
                </a:lnTo>
                <a:lnTo>
                  <a:pt x="16383" y="517906"/>
                </a:lnTo>
                <a:lnTo>
                  <a:pt x="17780" y="515112"/>
                </a:lnTo>
                <a:lnTo>
                  <a:pt x="19304" y="512191"/>
                </a:lnTo>
                <a:lnTo>
                  <a:pt x="20955" y="509397"/>
                </a:lnTo>
                <a:lnTo>
                  <a:pt x="22606" y="506603"/>
                </a:lnTo>
                <a:lnTo>
                  <a:pt x="24257" y="503681"/>
                </a:lnTo>
                <a:lnTo>
                  <a:pt x="25908" y="500888"/>
                </a:lnTo>
                <a:lnTo>
                  <a:pt x="27686" y="498094"/>
                </a:lnTo>
                <a:lnTo>
                  <a:pt x="29464" y="495300"/>
                </a:lnTo>
                <a:lnTo>
                  <a:pt x="31242" y="492378"/>
                </a:lnTo>
                <a:lnTo>
                  <a:pt x="33147" y="489584"/>
                </a:lnTo>
                <a:lnTo>
                  <a:pt x="35052" y="486791"/>
                </a:lnTo>
                <a:lnTo>
                  <a:pt x="36957" y="483869"/>
                </a:lnTo>
                <a:lnTo>
                  <a:pt x="38862" y="481075"/>
                </a:lnTo>
                <a:lnTo>
                  <a:pt x="40767" y="478281"/>
                </a:lnTo>
                <a:lnTo>
                  <a:pt x="42799" y="475488"/>
                </a:lnTo>
                <a:lnTo>
                  <a:pt x="44704" y="472566"/>
                </a:lnTo>
                <a:lnTo>
                  <a:pt x="46736" y="469772"/>
                </a:lnTo>
                <a:lnTo>
                  <a:pt x="48768" y="466978"/>
                </a:lnTo>
                <a:lnTo>
                  <a:pt x="50800" y="464057"/>
                </a:lnTo>
                <a:lnTo>
                  <a:pt x="52832" y="461263"/>
                </a:lnTo>
                <a:lnTo>
                  <a:pt x="54864" y="458469"/>
                </a:lnTo>
                <a:lnTo>
                  <a:pt x="56896" y="455675"/>
                </a:lnTo>
                <a:lnTo>
                  <a:pt x="58928" y="452754"/>
                </a:lnTo>
                <a:lnTo>
                  <a:pt x="60960" y="449960"/>
                </a:lnTo>
                <a:lnTo>
                  <a:pt x="62992" y="447166"/>
                </a:lnTo>
                <a:lnTo>
                  <a:pt x="65024" y="444245"/>
                </a:lnTo>
                <a:lnTo>
                  <a:pt x="67056" y="441451"/>
                </a:lnTo>
                <a:lnTo>
                  <a:pt x="69088" y="438657"/>
                </a:lnTo>
                <a:lnTo>
                  <a:pt x="71120" y="435863"/>
                </a:lnTo>
                <a:lnTo>
                  <a:pt x="73152" y="432942"/>
                </a:lnTo>
                <a:lnTo>
                  <a:pt x="75057" y="430148"/>
                </a:lnTo>
                <a:lnTo>
                  <a:pt x="77089" y="427354"/>
                </a:lnTo>
                <a:lnTo>
                  <a:pt x="78994" y="424434"/>
                </a:lnTo>
                <a:lnTo>
                  <a:pt x="81026" y="421639"/>
                </a:lnTo>
                <a:lnTo>
                  <a:pt x="82931" y="418845"/>
                </a:lnTo>
                <a:lnTo>
                  <a:pt x="84836" y="416051"/>
                </a:lnTo>
                <a:lnTo>
                  <a:pt x="86741" y="413131"/>
                </a:lnTo>
                <a:lnTo>
                  <a:pt x="88646" y="410337"/>
                </a:lnTo>
                <a:lnTo>
                  <a:pt x="90551" y="407542"/>
                </a:lnTo>
                <a:lnTo>
                  <a:pt x="92329" y="404622"/>
                </a:lnTo>
                <a:lnTo>
                  <a:pt x="94107" y="401828"/>
                </a:lnTo>
                <a:lnTo>
                  <a:pt x="96012" y="399034"/>
                </a:lnTo>
                <a:lnTo>
                  <a:pt x="97663" y="396239"/>
                </a:lnTo>
                <a:lnTo>
                  <a:pt x="99441" y="393319"/>
                </a:lnTo>
                <a:lnTo>
                  <a:pt x="101219" y="390525"/>
                </a:lnTo>
                <a:lnTo>
                  <a:pt x="102870" y="387731"/>
                </a:lnTo>
                <a:lnTo>
                  <a:pt x="104521" y="384809"/>
                </a:lnTo>
                <a:lnTo>
                  <a:pt x="106172" y="382016"/>
                </a:lnTo>
                <a:lnTo>
                  <a:pt x="107823" y="379222"/>
                </a:lnTo>
                <a:lnTo>
                  <a:pt x="109474" y="376428"/>
                </a:lnTo>
                <a:lnTo>
                  <a:pt x="110998" y="373506"/>
                </a:lnTo>
                <a:lnTo>
                  <a:pt x="112522" y="370713"/>
                </a:lnTo>
                <a:lnTo>
                  <a:pt x="114046" y="367919"/>
                </a:lnTo>
                <a:lnTo>
                  <a:pt x="115570" y="364997"/>
                </a:lnTo>
                <a:lnTo>
                  <a:pt x="117094" y="362203"/>
                </a:lnTo>
                <a:lnTo>
                  <a:pt x="118491" y="359409"/>
                </a:lnTo>
                <a:lnTo>
                  <a:pt x="120015" y="356616"/>
                </a:lnTo>
                <a:lnTo>
                  <a:pt x="121412" y="353694"/>
                </a:lnTo>
                <a:lnTo>
                  <a:pt x="122682" y="350900"/>
                </a:lnTo>
                <a:lnTo>
                  <a:pt x="124079" y="348106"/>
                </a:lnTo>
                <a:lnTo>
                  <a:pt x="125476" y="345185"/>
                </a:lnTo>
                <a:lnTo>
                  <a:pt x="126746" y="342391"/>
                </a:lnTo>
                <a:lnTo>
                  <a:pt x="128016" y="339597"/>
                </a:lnTo>
                <a:lnTo>
                  <a:pt x="129286" y="336803"/>
                </a:lnTo>
                <a:lnTo>
                  <a:pt x="130556" y="333882"/>
                </a:lnTo>
                <a:lnTo>
                  <a:pt x="131826" y="331088"/>
                </a:lnTo>
                <a:lnTo>
                  <a:pt x="132969" y="328294"/>
                </a:lnTo>
                <a:lnTo>
                  <a:pt x="134112" y="325373"/>
                </a:lnTo>
                <a:lnTo>
                  <a:pt x="135382" y="322579"/>
                </a:lnTo>
                <a:lnTo>
                  <a:pt x="136525" y="319785"/>
                </a:lnTo>
                <a:lnTo>
                  <a:pt x="137668" y="316991"/>
                </a:lnTo>
                <a:lnTo>
                  <a:pt x="138684" y="314070"/>
                </a:lnTo>
                <a:lnTo>
                  <a:pt x="139827" y="311276"/>
                </a:lnTo>
                <a:lnTo>
                  <a:pt x="140970" y="308482"/>
                </a:lnTo>
                <a:lnTo>
                  <a:pt x="141986" y="305562"/>
                </a:lnTo>
                <a:lnTo>
                  <a:pt x="143002" y="302767"/>
                </a:lnTo>
                <a:lnTo>
                  <a:pt x="144145" y="299973"/>
                </a:lnTo>
                <a:lnTo>
                  <a:pt x="145161" y="297179"/>
                </a:lnTo>
                <a:lnTo>
                  <a:pt x="146177" y="294259"/>
                </a:lnTo>
                <a:lnTo>
                  <a:pt x="147193" y="291464"/>
                </a:lnTo>
                <a:lnTo>
                  <a:pt x="148082" y="288670"/>
                </a:lnTo>
                <a:lnTo>
                  <a:pt x="149098" y="285750"/>
                </a:lnTo>
                <a:lnTo>
                  <a:pt x="150114" y="282956"/>
                </a:lnTo>
                <a:lnTo>
                  <a:pt x="151003" y="280162"/>
                </a:lnTo>
                <a:lnTo>
                  <a:pt x="151892" y="277367"/>
                </a:lnTo>
                <a:lnTo>
                  <a:pt x="152908" y="274447"/>
                </a:lnTo>
                <a:lnTo>
                  <a:pt x="153797" y="271653"/>
                </a:lnTo>
                <a:lnTo>
                  <a:pt x="154686" y="268859"/>
                </a:lnTo>
                <a:lnTo>
                  <a:pt x="155575" y="265938"/>
                </a:lnTo>
                <a:lnTo>
                  <a:pt x="156464" y="263144"/>
                </a:lnTo>
                <a:lnTo>
                  <a:pt x="157226" y="260350"/>
                </a:lnTo>
                <a:lnTo>
                  <a:pt x="158115" y="257556"/>
                </a:lnTo>
                <a:lnTo>
                  <a:pt x="159004" y="254634"/>
                </a:lnTo>
                <a:lnTo>
                  <a:pt x="159766" y="251840"/>
                </a:lnTo>
                <a:lnTo>
                  <a:pt x="160655" y="249047"/>
                </a:lnTo>
                <a:lnTo>
                  <a:pt x="161417" y="246125"/>
                </a:lnTo>
                <a:lnTo>
                  <a:pt x="162179" y="243331"/>
                </a:lnTo>
                <a:lnTo>
                  <a:pt x="162941" y="240537"/>
                </a:lnTo>
                <a:lnTo>
                  <a:pt x="163703" y="237744"/>
                </a:lnTo>
                <a:lnTo>
                  <a:pt x="164465" y="234822"/>
                </a:lnTo>
                <a:lnTo>
                  <a:pt x="165227" y="232028"/>
                </a:lnTo>
                <a:lnTo>
                  <a:pt x="165989" y="229234"/>
                </a:lnTo>
                <a:lnTo>
                  <a:pt x="166751" y="226313"/>
                </a:lnTo>
                <a:lnTo>
                  <a:pt x="167386" y="223519"/>
                </a:lnTo>
                <a:lnTo>
                  <a:pt x="168021" y="220725"/>
                </a:lnTo>
                <a:lnTo>
                  <a:pt x="168783" y="217931"/>
                </a:lnTo>
                <a:lnTo>
                  <a:pt x="169418" y="215010"/>
                </a:lnTo>
                <a:lnTo>
                  <a:pt x="170053" y="212216"/>
                </a:lnTo>
                <a:lnTo>
                  <a:pt x="170688" y="209422"/>
                </a:lnTo>
                <a:lnTo>
                  <a:pt x="171323" y="206501"/>
                </a:lnTo>
                <a:lnTo>
                  <a:pt x="171958" y="203707"/>
                </a:lnTo>
                <a:lnTo>
                  <a:pt x="172466" y="200913"/>
                </a:lnTo>
                <a:lnTo>
                  <a:pt x="173101" y="198119"/>
                </a:lnTo>
                <a:lnTo>
                  <a:pt x="173609" y="195198"/>
                </a:lnTo>
                <a:lnTo>
                  <a:pt x="174117" y="192404"/>
                </a:lnTo>
                <a:lnTo>
                  <a:pt x="174752" y="189610"/>
                </a:lnTo>
                <a:lnTo>
                  <a:pt x="175260" y="186689"/>
                </a:lnTo>
                <a:lnTo>
                  <a:pt x="175768" y="183895"/>
                </a:lnTo>
                <a:lnTo>
                  <a:pt x="176276" y="181101"/>
                </a:lnTo>
                <a:lnTo>
                  <a:pt x="176657" y="178307"/>
                </a:lnTo>
                <a:lnTo>
                  <a:pt x="177165" y="175387"/>
                </a:lnTo>
                <a:lnTo>
                  <a:pt x="177546" y="172592"/>
                </a:lnTo>
                <a:lnTo>
                  <a:pt x="178054" y="169798"/>
                </a:lnTo>
                <a:lnTo>
                  <a:pt x="178435" y="166878"/>
                </a:lnTo>
                <a:lnTo>
                  <a:pt x="178816" y="164084"/>
                </a:lnTo>
                <a:lnTo>
                  <a:pt x="179197" y="161289"/>
                </a:lnTo>
                <a:lnTo>
                  <a:pt x="179578" y="158495"/>
                </a:lnTo>
                <a:lnTo>
                  <a:pt x="179959" y="155575"/>
                </a:lnTo>
                <a:lnTo>
                  <a:pt x="180340" y="152781"/>
                </a:lnTo>
                <a:lnTo>
                  <a:pt x="180594" y="149987"/>
                </a:lnTo>
                <a:lnTo>
                  <a:pt x="180975" y="147065"/>
                </a:lnTo>
                <a:lnTo>
                  <a:pt x="181229" y="144272"/>
                </a:lnTo>
                <a:lnTo>
                  <a:pt x="181483" y="141478"/>
                </a:lnTo>
                <a:lnTo>
                  <a:pt x="181737" y="138684"/>
                </a:lnTo>
                <a:lnTo>
                  <a:pt x="182118" y="135762"/>
                </a:lnTo>
                <a:lnTo>
                  <a:pt x="182372" y="132969"/>
                </a:lnTo>
                <a:lnTo>
                  <a:pt x="182499" y="130175"/>
                </a:lnTo>
                <a:lnTo>
                  <a:pt x="182753" y="127381"/>
                </a:lnTo>
                <a:lnTo>
                  <a:pt x="183007" y="124459"/>
                </a:lnTo>
                <a:lnTo>
                  <a:pt x="183261" y="121665"/>
                </a:lnTo>
                <a:lnTo>
                  <a:pt x="183388" y="118872"/>
                </a:lnTo>
                <a:lnTo>
                  <a:pt x="183642" y="115950"/>
                </a:lnTo>
                <a:lnTo>
                  <a:pt x="183769" y="113156"/>
                </a:lnTo>
                <a:lnTo>
                  <a:pt x="183896" y="110362"/>
                </a:lnTo>
                <a:lnTo>
                  <a:pt x="184150" y="107568"/>
                </a:lnTo>
                <a:lnTo>
                  <a:pt x="184277" y="104647"/>
                </a:lnTo>
                <a:lnTo>
                  <a:pt x="184404" y="101853"/>
                </a:lnTo>
                <a:lnTo>
                  <a:pt x="184531" y="99059"/>
                </a:lnTo>
                <a:lnTo>
                  <a:pt x="184658" y="96138"/>
                </a:lnTo>
                <a:lnTo>
                  <a:pt x="184785" y="93344"/>
                </a:lnTo>
                <a:lnTo>
                  <a:pt x="184912" y="90550"/>
                </a:lnTo>
                <a:lnTo>
                  <a:pt x="185039" y="87756"/>
                </a:lnTo>
                <a:lnTo>
                  <a:pt x="185039" y="84835"/>
                </a:lnTo>
                <a:lnTo>
                  <a:pt x="185166" y="82041"/>
                </a:lnTo>
                <a:lnTo>
                  <a:pt x="185293" y="79247"/>
                </a:lnTo>
                <a:lnTo>
                  <a:pt x="185293" y="76326"/>
                </a:lnTo>
                <a:lnTo>
                  <a:pt x="185420" y="73532"/>
                </a:lnTo>
                <a:lnTo>
                  <a:pt x="185547" y="70738"/>
                </a:lnTo>
                <a:lnTo>
                  <a:pt x="185547" y="67944"/>
                </a:lnTo>
                <a:lnTo>
                  <a:pt x="185674" y="65023"/>
                </a:lnTo>
                <a:lnTo>
                  <a:pt x="185674" y="62229"/>
                </a:lnTo>
                <a:lnTo>
                  <a:pt x="185674" y="59435"/>
                </a:lnTo>
                <a:lnTo>
                  <a:pt x="185801" y="56514"/>
                </a:lnTo>
                <a:lnTo>
                  <a:pt x="185801" y="53720"/>
                </a:lnTo>
                <a:lnTo>
                  <a:pt x="185928" y="50926"/>
                </a:lnTo>
                <a:lnTo>
                  <a:pt x="185928" y="48132"/>
                </a:lnTo>
                <a:lnTo>
                  <a:pt x="185928" y="45212"/>
                </a:lnTo>
                <a:lnTo>
                  <a:pt x="185928" y="42417"/>
                </a:lnTo>
                <a:lnTo>
                  <a:pt x="186055" y="39623"/>
                </a:lnTo>
                <a:lnTo>
                  <a:pt x="186055" y="36703"/>
                </a:lnTo>
                <a:lnTo>
                  <a:pt x="186055" y="33909"/>
                </a:lnTo>
                <a:lnTo>
                  <a:pt x="186055" y="31114"/>
                </a:lnTo>
                <a:lnTo>
                  <a:pt x="186055" y="28320"/>
                </a:lnTo>
                <a:lnTo>
                  <a:pt x="186182" y="25400"/>
                </a:lnTo>
                <a:lnTo>
                  <a:pt x="186182" y="0"/>
                </a:lnTo>
                <a:lnTo>
                  <a:pt x="186436" y="0"/>
                </a:lnTo>
                <a:lnTo>
                  <a:pt x="186436" y="22606"/>
                </a:lnTo>
                <a:lnTo>
                  <a:pt x="186563" y="25400"/>
                </a:lnTo>
                <a:lnTo>
                  <a:pt x="186563" y="39623"/>
                </a:lnTo>
                <a:lnTo>
                  <a:pt x="186690" y="42417"/>
                </a:lnTo>
                <a:lnTo>
                  <a:pt x="186690" y="45212"/>
                </a:lnTo>
                <a:lnTo>
                  <a:pt x="186690" y="48132"/>
                </a:lnTo>
                <a:lnTo>
                  <a:pt x="186817" y="50926"/>
                </a:lnTo>
                <a:lnTo>
                  <a:pt x="186817" y="53720"/>
                </a:lnTo>
                <a:lnTo>
                  <a:pt x="186817" y="56514"/>
                </a:lnTo>
                <a:lnTo>
                  <a:pt x="186944" y="59435"/>
                </a:lnTo>
                <a:lnTo>
                  <a:pt x="186944" y="62229"/>
                </a:lnTo>
                <a:lnTo>
                  <a:pt x="186944" y="65023"/>
                </a:lnTo>
                <a:lnTo>
                  <a:pt x="187071" y="67944"/>
                </a:lnTo>
                <a:lnTo>
                  <a:pt x="187071" y="70738"/>
                </a:lnTo>
                <a:lnTo>
                  <a:pt x="187198" y="73532"/>
                </a:lnTo>
                <a:lnTo>
                  <a:pt x="187325" y="76326"/>
                </a:lnTo>
                <a:lnTo>
                  <a:pt x="187325" y="79247"/>
                </a:lnTo>
                <a:lnTo>
                  <a:pt x="187452" y="82041"/>
                </a:lnTo>
                <a:lnTo>
                  <a:pt x="187579" y="84835"/>
                </a:lnTo>
                <a:lnTo>
                  <a:pt x="187579" y="87756"/>
                </a:lnTo>
                <a:lnTo>
                  <a:pt x="187706" y="90550"/>
                </a:lnTo>
                <a:lnTo>
                  <a:pt x="187833" y="93344"/>
                </a:lnTo>
                <a:lnTo>
                  <a:pt x="187960" y="96138"/>
                </a:lnTo>
                <a:lnTo>
                  <a:pt x="188087" y="99059"/>
                </a:lnTo>
                <a:lnTo>
                  <a:pt x="188214" y="101853"/>
                </a:lnTo>
                <a:lnTo>
                  <a:pt x="188341" y="104647"/>
                </a:lnTo>
                <a:lnTo>
                  <a:pt x="188468" y="107568"/>
                </a:lnTo>
                <a:lnTo>
                  <a:pt x="188722" y="110362"/>
                </a:lnTo>
                <a:lnTo>
                  <a:pt x="188849" y="113156"/>
                </a:lnTo>
                <a:lnTo>
                  <a:pt x="188976" y="115950"/>
                </a:lnTo>
                <a:lnTo>
                  <a:pt x="189230" y="118872"/>
                </a:lnTo>
                <a:lnTo>
                  <a:pt x="189357" y="121665"/>
                </a:lnTo>
                <a:lnTo>
                  <a:pt x="189611" y="124459"/>
                </a:lnTo>
                <a:lnTo>
                  <a:pt x="189865" y="127381"/>
                </a:lnTo>
                <a:lnTo>
                  <a:pt x="190119" y="130175"/>
                </a:lnTo>
                <a:lnTo>
                  <a:pt x="190373" y="132969"/>
                </a:lnTo>
                <a:lnTo>
                  <a:pt x="190627" y="135762"/>
                </a:lnTo>
                <a:lnTo>
                  <a:pt x="190881" y="138684"/>
                </a:lnTo>
                <a:lnTo>
                  <a:pt x="191135" y="141478"/>
                </a:lnTo>
                <a:lnTo>
                  <a:pt x="191389" y="144272"/>
                </a:lnTo>
                <a:lnTo>
                  <a:pt x="191770" y="147065"/>
                </a:lnTo>
                <a:lnTo>
                  <a:pt x="192024" y="149987"/>
                </a:lnTo>
                <a:lnTo>
                  <a:pt x="192405" y="152781"/>
                </a:lnTo>
                <a:lnTo>
                  <a:pt x="192659" y="155575"/>
                </a:lnTo>
                <a:lnTo>
                  <a:pt x="193040" y="158495"/>
                </a:lnTo>
                <a:lnTo>
                  <a:pt x="193421" y="161289"/>
                </a:lnTo>
                <a:lnTo>
                  <a:pt x="193802" y="164084"/>
                </a:lnTo>
                <a:lnTo>
                  <a:pt x="194183" y="166878"/>
                </a:lnTo>
                <a:lnTo>
                  <a:pt x="194564" y="169798"/>
                </a:lnTo>
                <a:lnTo>
                  <a:pt x="195072" y="172592"/>
                </a:lnTo>
                <a:lnTo>
                  <a:pt x="195453" y="175387"/>
                </a:lnTo>
                <a:lnTo>
                  <a:pt x="195961" y="178307"/>
                </a:lnTo>
                <a:lnTo>
                  <a:pt x="196469" y="181101"/>
                </a:lnTo>
                <a:lnTo>
                  <a:pt x="196850" y="183895"/>
                </a:lnTo>
                <a:lnTo>
                  <a:pt x="197358" y="186689"/>
                </a:lnTo>
                <a:lnTo>
                  <a:pt x="197866" y="189610"/>
                </a:lnTo>
                <a:lnTo>
                  <a:pt x="198501" y="192404"/>
                </a:lnTo>
                <a:lnTo>
                  <a:pt x="199009" y="195198"/>
                </a:lnTo>
                <a:lnTo>
                  <a:pt x="199517" y="198119"/>
                </a:lnTo>
                <a:lnTo>
                  <a:pt x="200152" y="200913"/>
                </a:lnTo>
                <a:lnTo>
                  <a:pt x="200660" y="203707"/>
                </a:lnTo>
                <a:lnTo>
                  <a:pt x="201295" y="206501"/>
                </a:lnTo>
                <a:lnTo>
                  <a:pt x="201930" y="209422"/>
                </a:lnTo>
                <a:lnTo>
                  <a:pt x="202565" y="212216"/>
                </a:lnTo>
                <a:lnTo>
                  <a:pt x="203200" y="215010"/>
                </a:lnTo>
                <a:lnTo>
                  <a:pt x="203835" y="217931"/>
                </a:lnTo>
                <a:lnTo>
                  <a:pt x="204597" y="220725"/>
                </a:lnTo>
                <a:lnTo>
                  <a:pt x="205232" y="223519"/>
                </a:lnTo>
                <a:lnTo>
                  <a:pt x="205994" y="226313"/>
                </a:lnTo>
                <a:lnTo>
                  <a:pt x="206629" y="229234"/>
                </a:lnTo>
                <a:lnTo>
                  <a:pt x="207391" y="232028"/>
                </a:lnTo>
                <a:lnTo>
                  <a:pt x="208153" y="234822"/>
                </a:lnTo>
                <a:lnTo>
                  <a:pt x="208915" y="237744"/>
                </a:lnTo>
                <a:lnTo>
                  <a:pt x="209677" y="240537"/>
                </a:lnTo>
                <a:lnTo>
                  <a:pt x="210439" y="243331"/>
                </a:lnTo>
                <a:lnTo>
                  <a:pt x="211201" y="246125"/>
                </a:lnTo>
                <a:lnTo>
                  <a:pt x="211963" y="249047"/>
                </a:lnTo>
                <a:lnTo>
                  <a:pt x="212852" y="251840"/>
                </a:lnTo>
                <a:lnTo>
                  <a:pt x="213614" y="254634"/>
                </a:lnTo>
                <a:lnTo>
                  <a:pt x="214503" y="257556"/>
                </a:lnTo>
                <a:lnTo>
                  <a:pt x="215392" y="260350"/>
                </a:lnTo>
                <a:lnTo>
                  <a:pt x="216154" y="263144"/>
                </a:lnTo>
                <a:lnTo>
                  <a:pt x="217043" y="265938"/>
                </a:lnTo>
                <a:lnTo>
                  <a:pt x="217932" y="268859"/>
                </a:lnTo>
                <a:lnTo>
                  <a:pt x="218821" y="271653"/>
                </a:lnTo>
                <a:lnTo>
                  <a:pt x="219710" y="274447"/>
                </a:lnTo>
                <a:lnTo>
                  <a:pt x="220726" y="277367"/>
                </a:lnTo>
                <a:lnTo>
                  <a:pt x="221615" y="280162"/>
                </a:lnTo>
                <a:lnTo>
                  <a:pt x="222631" y="282956"/>
                </a:lnTo>
                <a:lnTo>
                  <a:pt x="223520" y="285750"/>
                </a:lnTo>
                <a:lnTo>
                  <a:pt x="224536" y="288670"/>
                </a:lnTo>
                <a:lnTo>
                  <a:pt x="225552" y="291464"/>
                </a:lnTo>
                <a:lnTo>
                  <a:pt x="226441" y="294259"/>
                </a:lnTo>
                <a:lnTo>
                  <a:pt x="227457" y="297179"/>
                </a:lnTo>
                <a:lnTo>
                  <a:pt x="228473" y="299973"/>
                </a:lnTo>
                <a:lnTo>
                  <a:pt x="229616" y="302767"/>
                </a:lnTo>
                <a:lnTo>
                  <a:pt x="230632" y="305562"/>
                </a:lnTo>
                <a:lnTo>
                  <a:pt x="231648" y="308482"/>
                </a:lnTo>
                <a:lnTo>
                  <a:pt x="232791" y="311276"/>
                </a:lnTo>
                <a:lnTo>
                  <a:pt x="233934" y="314070"/>
                </a:lnTo>
                <a:lnTo>
                  <a:pt x="234950" y="316991"/>
                </a:lnTo>
                <a:lnTo>
                  <a:pt x="236093" y="319785"/>
                </a:lnTo>
                <a:lnTo>
                  <a:pt x="237236" y="322579"/>
                </a:lnTo>
                <a:lnTo>
                  <a:pt x="238506" y="325373"/>
                </a:lnTo>
                <a:lnTo>
                  <a:pt x="239649" y="328294"/>
                </a:lnTo>
                <a:lnTo>
                  <a:pt x="240792" y="331088"/>
                </a:lnTo>
                <a:lnTo>
                  <a:pt x="242062" y="333882"/>
                </a:lnTo>
                <a:lnTo>
                  <a:pt x="243332" y="336803"/>
                </a:lnTo>
                <a:lnTo>
                  <a:pt x="244602" y="339597"/>
                </a:lnTo>
                <a:lnTo>
                  <a:pt x="245872" y="342391"/>
                </a:lnTo>
                <a:lnTo>
                  <a:pt x="247142" y="345185"/>
                </a:lnTo>
                <a:lnTo>
                  <a:pt x="248539" y="348106"/>
                </a:lnTo>
                <a:lnTo>
                  <a:pt x="249936" y="350900"/>
                </a:lnTo>
                <a:lnTo>
                  <a:pt x="251206" y="353694"/>
                </a:lnTo>
                <a:lnTo>
                  <a:pt x="252603" y="356616"/>
                </a:lnTo>
                <a:lnTo>
                  <a:pt x="254127" y="359409"/>
                </a:lnTo>
                <a:lnTo>
                  <a:pt x="255524" y="362203"/>
                </a:lnTo>
                <a:lnTo>
                  <a:pt x="257048" y="364997"/>
                </a:lnTo>
                <a:lnTo>
                  <a:pt x="258572" y="367919"/>
                </a:lnTo>
                <a:lnTo>
                  <a:pt x="260096" y="370713"/>
                </a:lnTo>
                <a:lnTo>
                  <a:pt x="261620" y="373506"/>
                </a:lnTo>
                <a:lnTo>
                  <a:pt x="263144" y="376428"/>
                </a:lnTo>
                <a:lnTo>
                  <a:pt x="264795" y="379222"/>
                </a:lnTo>
                <a:lnTo>
                  <a:pt x="266446" y="382016"/>
                </a:lnTo>
                <a:lnTo>
                  <a:pt x="268097" y="384809"/>
                </a:lnTo>
                <a:lnTo>
                  <a:pt x="269748" y="387731"/>
                </a:lnTo>
                <a:lnTo>
                  <a:pt x="271399" y="390525"/>
                </a:lnTo>
                <a:lnTo>
                  <a:pt x="273177" y="393319"/>
                </a:lnTo>
                <a:lnTo>
                  <a:pt x="274955" y="396239"/>
                </a:lnTo>
                <a:lnTo>
                  <a:pt x="276733" y="399034"/>
                </a:lnTo>
                <a:lnTo>
                  <a:pt x="278511" y="401828"/>
                </a:lnTo>
                <a:lnTo>
                  <a:pt x="280289" y="404622"/>
                </a:lnTo>
                <a:lnTo>
                  <a:pt x="282194" y="407542"/>
                </a:lnTo>
                <a:lnTo>
                  <a:pt x="283972" y="410337"/>
                </a:lnTo>
                <a:lnTo>
                  <a:pt x="285877" y="413131"/>
                </a:lnTo>
                <a:lnTo>
                  <a:pt x="287782" y="416051"/>
                </a:lnTo>
                <a:lnTo>
                  <a:pt x="289687" y="418845"/>
                </a:lnTo>
                <a:lnTo>
                  <a:pt x="291592" y="421639"/>
                </a:lnTo>
                <a:lnTo>
                  <a:pt x="293624" y="424434"/>
                </a:lnTo>
                <a:lnTo>
                  <a:pt x="295529" y="427354"/>
                </a:lnTo>
                <a:lnTo>
                  <a:pt x="297561" y="430148"/>
                </a:lnTo>
                <a:lnTo>
                  <a:pt x="299593" y="432942"/>
                </a:lnTo>
                <a:lnTo>
                  <a:pt x="301498" y="435863"/>
                </a:lnTo>
                <a:lnTo>
                  <a:pt x="303530" y="438657"/>
                </a:lnTo>
                <a:lnTo>
                  <a:pt x="305562" y="441451"/>
                </a:lnTo>
                <a:lnTo>
                  <a:pt x="307594" y="444245"/>
                </a:lnTo>
                <a:lnTo>
                  <a:pt x="309626" y="447166"/>
                </a:lnTo>
                <a:lnTo>
                  <a:pt x="311658" y="449960"/>
                </a:lnTo>
                <a:lnTo>
                  <a:pt x="313690" y="452754"/>
                </a:lnTo>
                <a:lnTo>
                  <a:pt x="315722" y="455675"/>
                </a:lnTo>
                <a:lnTo>
                  <a:pt x="317754" y="458469"/>
                </a:lnTo>
                <a:lnTo>
                  <a:pt x="319786" y="461263"/>
                </a:lnTo>
                <a:lnTo>
                  <a:pt x="321818" y="464057"/>
                </a:lnTo>
                <a:lnTo>
                  <a:pt x="323850" y="466978"/>
                </a:lnTo>
                <a:lnTo>
                  <a:pt x="325882" y="469772"/>
                </a:lnTo>
                <a:lnTo>
                  <a:pt x="327914" y="472566"/>
                </a:lnTo>
                <a:lnTo>
                  <a:pt x="329946" y="475488"/>
                </a:lnTo>
                <a:lnTo>
                  <a:pt x="331851" y="478281"/>
                </a:lnTo>
                <a:lnTo>
                  <a:pt x="333756" y="481075"/>
                </a:lnTo>
                <a:lnTo>
                  <a:pt x="335661" y="483869"/>
                </a:lnTo>
                <a:lnTo>
                  <a:pt x="337566" y="486791"/>
                </a:lnTo>
                <a:lnTo>
                  <a:pt x="339471" y="489584"/>
                </a:lnTo>
                <a:lnTo>
                  <a:pt x="341376" y="492378"/>
                </a:lnTo>
                <a:lnTo>
                  <a:pt x="343154" y="495300"/>
                </a:lnTo>
                <a:lnTo>
                  <a:pt x="344932" y="498094"/>
                </a:lnTo>
                <a:lnTo>
                  <a:pt x="346710" y="500888"/>
                </a:lnTo>
                <a:lnTo>
                  <a:pt x="348361" y="503681"/>
                </a:lnTo>
                <a:lnTo>
                  <a:pt x="350012" y="506603"/>
                </a:lnTo>
                <a:lnTo>
                  <a:pt x="351663" y="509397"/>
                </a:lnTo>
                <a:lnTo>
                  <a:pt x="353314" y="512191"/>
                </a:lnTo>
                <a:lnTo>
                  <a:pt x="354838" y="515112"/>
                </a:lnTo>
                <a:lnTo>
                  <a:pt x="356235" y="517906"/>
                </a:lnTo>
                <a:lnTo>
                  <a:pt x="357759" y="520700"/>
                </a:lnTo>
                <a:lnTo>
                  <a:pt x="359029" y="523494"/>
                </a:lnTo>
                <a:lnTo>
                  <a:pt x="360426" y="526414"/>
                </a:lnTo>
                <a:lnTo>
                  <a:pt x="361696" y="529209"/>
                </a:lnTo>
                <a:lnTo>
                  <a:pt x="362839" y="532003"/>
                </a:lnTo>
                <a:lnTo>
                  <a:pt x="363982" y="534923"/>
                </a:lnTo>
                <a:lnTo>
                  <a:pt x="365125" y="537717"/>
                </a:lnTo>
                <a:lnTo>
                  <a:pt x="366141" y="540512"/>
                </a:lnTo>
                <a:lnTo>
                  <a:pt x="367030" y="543306"/>
                </a:lnTo>
                <a:lnTo>
                  <a:pt x="367919" y="546226"/>
                </a:lnTo>
                <a:lnTo>
                  <a:pt x="368681" y="549020"/>
                </a:lnTo>
                <a:lnTo>
                  <a:pt x="369443" y="551814"/>
                </a:lnTo>
                <a:lnTo>
                  <a:pt x="370078" y="554735"/>
                </a:lnTo>
                <a:lnTo>
                  <a:pt x="370713" y="557529"/>
                </a:lnTo>
                <a:lnTo>
                  <a:pt x="371221" y="560323"/>
                </a:lnTo>
                <a:lnTo>
                  <a:pt x="372491" y="574547"/>
                </a:lnTo>
                <a:lnTo>
                  <a:pt x="372618" y="577341"/>
                </a:lnTo>
                <a:lnTo>
                  <a:pt x="372491" y="580135"/>
                </a:lnTo>
                <a:lnTo>
                  <a:pt x="372491" y="582929"/>
                </a:lnTo>
                <a:lnTo>
                  <a:pt x="372237" y="585851"/>
                </a:lnTo>
                <a:lnTo>
                  <a:pt x="371983" y="588644"/>
                </a:lnTo>
                <a:lnTo>
                  <a:pt x="371602" y="591438"/>
                </a:lnTo>
                <a:lnTo>
                  <a:pt x="371221" y="594360"/>
                </a:lnTo>
                <a:lnTo>
                  <a:pt x="370713" y="597154"/>
                </a:lnTo>
                <a:lnTo>
                  <a:pt x="370205" y="599947"/>
                </a:lnTo>
                <a:lnTo>
                  <a:pt x="369570" y="602741"/>
                </a:lnTo>
                <a:lnTo>
                  <a:pt x="368808" y="605663"/>
                </a:lnTo>
                <a:lnTo>
                  <a:pt x="368046" y="608457"/>
                </a:lnTo>
                <a:lnTo>
                  <a:pt x="367284" y="611251"/>
                </a:lnTo>
                <a:lnTo>
                  <a:pt x="366395" y="614172"/>
                </a:lnTo>
                <a:lnTo>
                  <a:pt x="365379" y="616966"/>
                </a:lnTo>
                <a:lnTo>
                  <a:pt x="364363" y="619760"/>
                </a:lnTo>
                <a:lnTo>
                  <a:pt x="363347" y="622554"/>
                </a:lnTo>
                <a:lnTo>
                  <a:pt x="362204" y="625475"/>
                </a:lnTo>
                <a:lnTo>
                  <a:pt x="361061" y="628269"/>
                </a:lnTo>
                <a:lnTo>
                  <a:pt x="359791" y="631063"/>
                </a:lnTo>
                <a:lnTo>
                  <a:pt x="358521" y="633983"/>
                </a:lnTo>
                <a:lnTo>
                  <a:pt x="357251" y="636777"/>
                </a:lnTo>
                <a:lnTo>
                  <a:pt x="355854" y="639571"/>
                </a:lnTo>
                <a:lnTo>
                  <a:pt x="354584" y="642366"/>
                </a:lnTo>
                <a:lnTo>
                  <a:pt x="353060" y="645286"/>
                </a:lnTo>
                <a:lnTo>
                  <a:pt x="351663" y="648080"/>
                </a:lnTo>
                <a:lnTo>
                  <a:pt x="350266" y="650874"/>
                </a:lnTo>
                <a:lnTo>
                  <a:pt x="348742" y="653796"/>
                </a:lnTo>
                <a:lnTo>
                  <a:pt x="347218" y="656590"/>
                </a:lnTo>
                <a:lnTo>
                  <a:pt x="345694" y="659383"/>
                </a:lnTo>
                <a:lnTo>
                  <a:pt x="344170" y="662177"/>
                </a:lnTo>
                <a:lnTo>
                  <a:pt x="342646" y="665099"/>
                </a:lnTo>
                <a:lnTo>
                  <a:pt x="341122" y="667893"/>
                </a:lnTo>
                <a:lnTo>
                  <a:pt x="339471" y="670686"/>
                </a:lnTo>
                <a:lnTo>
                  <a:pt x="337947" y="673607"/>
                </a:lnTo>
                <a:lnTo>
                  <a:pt x="336423" y="676402"/>
                </a:lnTo>
                <a:lnTo>
                  <a:pt x="334899" y="679196"/>
                </a:lnTo>
                <a:lnTo>
                  <a:pt x="333248" y="681990"/>
                </a:lnTo>
                <a:lnTo>
                  <a:pt x="331724" y="684910"/>
                </a:lnTo>
                <a:lnTo>
                  <a:pt x="330200" y="687705"/>
                </a:lnTo>
                <a:lnTo>
                  <a:pt x="328803" y="690499"/>
                </a:lnTo>
                <a:lnTo>
                  <a:pt x="327279" y="693419"/>
                </a:lnTo>
                <a:lnTo>
                  <a:pt x="325755" y="696213"/>
                </a:lnTo>
                <a:lnTo>
                  <a:pt x="324358" y="699007"/>
                </a:lnTo>
                <a:lnTo>
                  <a:pt x="322961" y="701802"/>
                </a:lnTo>
                <a:lnTo>
                  <a:pt x="321564" y="704722"/>
                </a:lnTo>
                <a:lnTo>
                  <a:pt x="320167" y="707516"/>
                </a:lnTo>
                <a:lnTo>
                  <a:pt x="318770" y="710310"/>
                </a:lnTo>
                <a:lnTo>
                  <a:pt x="317500" y="713232"/>
                </a:lnTo>
                <a:lnTo>
                  <a:pt x="316230" y="716026"/>
                </a:lnTo>
                <a:lnTo>
                  <a:pt x="314960" y="718819"/>
                </a:lnTo>
                <a:lnTo>
                  <a:pt x="313817" y="721613"/>
                </a:lnTo>
                <a:lnTo>
                  <a:pt x="312674" y="724535"/>
                </a:lnTo>
                <a:lnTo>
                  <a:pt x="311531" y="727329"/>
                </a:lnTo>
                <a:lnTo>
                  <a:pt x="310388" y="730122"/>
                </a:lnTo>
                <a:lnTo>
                  <a:pt x="309372" y="733044"/>
                </a:lnTo>
                <a:lnTo>
                  <a:pt x="308356" y="735838"/>
                </a:lnTo>
                <a:lnTo>
                  <a:pt x="307340" y="738632"/>
                </a:lnTo>
                <a:lnTo>
                  <a:pt x="306324" y="741426"/>
                </a:lnTo>
                <a:lnTo>
                  <a:pt x="305435" y="744346"/>
                </a:lnTo>
                <a:lnTo>
                  <a:pt x="304546" y="747141"/>
                </a:lnTo>
                <a:lnTo>
                  <a:pt x="303784" y="749935"/>
                </a:lnTo>
                <a:lnTo>
                  <a:pt x="303022" y="752855"/>
                </a:lnTo>
                <a:lnTo>
                  <a:pt x="302260" y="755649"/>
                </a:lnTo>
                <a:lnTo>
                  <a:pt x="301498" y="758444"/>
                </a:lnTo>
                <a:lnTo>
                  <a:pt x="300863" y="761238"/>
                </a:lnTo>
                <a:lnTo>
                  <a:pt x="300101" y="764158"/>
                </a:lnTo>
                <a:lnTo>
                  <a:pt x="299466" y="766952"/>
                </a:lnTo>
                <a:lnTo>
                  <a:pt x="298958" y="769746"/>
                </a:lnTo>
                <a:lnTo>
                  <a:pt x="298323" y="772668"/>
                </a:lnTo>
                <a:lnTo>
                  <a:pt x="297815" y="775461"/>
                </a:lnTo>
                <a:lnTo>
                  <a:pt x="297307" y="778255"/>
                </a:lnTo>
                <a:lnTo>
                  <a:pt x="296926" y="781049"/>
                </a:lnTo>
                <a:lnTo>
                  <a:pt x="296418" y="783971"/>
                </a:lnTo>
                <a:lnTo>
                  <a:pt x="296037" y="786765"/>
                </a:lnTo>
                <a:lnTo>
                  <a:pt x="295529" y="789558"/>
                </a:lnTo>
                <a:lnTo>
                  <a:pt x="295148" y="792480"/>
                </a:lnTo>
                <a:lnTo>
                  <a:pt x="294767" y="795274"/>
                </a:lnTo>
                <a:lnTo>
                  <a:pt x="294513" y="798068"/>
                </a:lnTo>
                <a:lnTo>
                  <a:pt x="294132" y="800861"/>
                </a:lnTo>
                <a:lnTo>
                  <a:pt x="293751" y="803782"/>
                </a:lnTo>
                <a:lnTo>
                  <a:pt x="293497" y="806577"/>
                </a:lnTo>
                <a:lnTo>
                  <a:pt x="293116" y="809371"/>
                </a:lnTo>
                <a:lnTo>
                  <a:pt x="292862" y="812291"/>
                </a:lnTo>
                <a:lnTo>
                  <a:pt x="292608" y="815085"/>
                </a:lnTo>
                <a:lnTo>
                  <a:pt x="292227" y="817880"/>
                </a:lnTo>
                <a:lnTo>
                  <a:pt x="291973" y="820674"/>
                </a:lnTo>
                <a:lnTo>
                  <a:pt x="291719" y="823594"/>
                </a:lnTo>
                <a:lnTo>
                  <a:pt x="291465" y="826388"/>
                </a:lnTo>
                <a:lnTo>
                  <a:pt x="291211" y="829182"/>
                </a:lnTo>
                <a:lnTo>
                  <a:pt x="290830" y="832104"/>
                </a:lnTo>
                <a:lnTo>
                  <a:pt x="290576" y="834897"/>
                </a:lnTo>
                <a:lnTo>
                  <a:pt x="290322" y="837691"/>
                </a:lnTo>
                <a:lnTo>
                  <a:pt x="289941" y="840485"/>
                </a:lnTo>
                <a:lnTo>
                  <a:pt x="289687" y="843407"/>
                </a:lnTo>
                <a:lnTo>
                  <a:pt x="289306" y="846201"/>
                </a:lnTo>
                <a:lnTo>
                  <a:pt x="289052" y="848994"/>
                </a:lnTo>
                <a:lnTo>
                  <a:pt x="288671" y="851916"/>
                </a:lnTo>
                <a:lnTo>
                  <a:pt x="288417" y="854710"/>
                </a:lnTo>
                <a:lnTo>
                  <a:pt x="288036" y="857504"/>
                </a:lnTo>
                <a:lnTo>
                  <a:pt x="287655" y="860297"/>
                </a:lnTo>
                <a:lnTo>
                  <a:pt x="287274" y="863219"/>
                </a:lnTo>
                <a:lnTo>
                  <a:pt x="286893" y="866013"/>
                </a:lnTo>
                <a:lnTo>
                  <a:pt x="286512" y="868807"/>
                </a:lnTo>
                <a:lnTo>
                  <a:pt x="286131" y="871727"/>
                </a:lnTo>
                <a:lnTo>
                  <a:pt x="285750" y="874521"/>
                </a:lnTo>
                <a:lnTo>
                  <a:pt x="285369" y="877316"/>
                </a:lnTo>
                <a:lnTo>
                  <a:pt x="284861" y="880110"/>
                </a:lnTo>
                <a:lnTo>
                  <a:pt x="284480" y="883031"/>
                </a:lnTo>
                <a:lnTo>
                  <a:pt x="284099" y="885825"/>
                </a:lnTo>
                <a:lnTo>
                  <a:pt x="283591" y="888619"/>
                </a:lnTo>
                <a:lnTo>
                  <a:pt x="283210" y="891539"/>
                </a:lnTo>
                <a:lnTo>
                  <a:pt x="282702" y="894333"/>
                </a:lnTo>
                <a:lnTo>
                  <a:pt x="282194" y="897127"/>
                </a:lnTo>
                <a:lnTo>
                  <a:pt x="281813" y="899921"/>
                </a:lnTo>
                <a:lnTo>
                  <a:pt x="281305" y="902843"/>
                </a:lnTo>
                <a:lnTo>
                  <a:pt x="280797" y="905637"/>
                </a:lnTo>
                <a:lnTo>
                  <a:pt x="280416" y="908431"/>
                </a:lnTo>
                <a:lnTo>
                  <a:pt x="279908" y="911351"/>
                </a:lnTo>
                <a:lnTo>
                  <a:pt x="279400" y="914145"/>
                </a:lnTo>
                <a:lnTo>
                  <a:pt x="278892" y="916939"/>
                </a:lnTo>
                <a:lnTo>
                  <a:pt x="278384" y="919733"/>
                </a:lnTo>
                <a:lnTo>
                  <a:pt x="278003" y="922655"/>
                </a:lnTo>
                <a:lnTo>
                  <a:pt x="277495" y="925449"/>
                </a:lnTo>
                <a:lnTo>
                  <a:pt x="276987" y="928243"/>
                </a:lnTo>
                <a:lnTo>
                  <a:pt x="276479" y="931163"/>
                </a:lnTo>
                <a:lnTo>
                  <a:pt x="275971" y="933957"/>
                </a:lnTo>
                <a:lnTo>
                  <a:pt x="275463" y="936751"/>
                </a:lnTo>
                <a:lnTo>
                  <a:pt x="275082" y="939545"/>
                </a:lnTo>
                <a:lnTo>
                  <a:pt x="274574" y="942466"/>
                </a:lnTo>
                <a:lnTo>
                  <a:pt x="274066" y="945260"/>
                </a:lnTo>
                <a:lnTo>
                  <a:pt x="273558" y="948055"/>
                </a:lnTo>
                <a:lnTo>
                  <a:pt x="273050" y="950976"/>
                </a:lnTo>
                <a:lnTo>
                  <a:pt x="272542" y="953769"/>
                </a:lnTo>
                <a:lnTo>
                  <a:pt x="272161" y="956563"/>
                </a:lnTo>
                <a:lnTo>
                  <a:pt x="271653" y="959357"/>
                </a:lnTo>
                <a:lnTo>
                  <a:pt x="271145" y="962279"/>
                </a:lnTo>
                <a:lnTo>
                  <a:pt x="270637" y="965072"/>
                </a:lnTo>
                <a:lnTo>
                  <a:pt x="270129" y="967866"/>
                </a:lnTo>
                <a:lnTo>
                  <a:pt x="269621" y="970788"/>
                </a:lnTo>
                <a:lnTo>
                  <a:pt x="269113" y="973582"/>
                </a:lnTo>
                <a:lnTo>
                  <a:pt x="268605" y="976376"/>
                </a:lnTo>
                <a:lnTo>
                  <a:pt x="268097" y="979169"/>
                </a:lnTo>
                <a:lnTo>
                  <a:pt x="267589" y="982091"/>
                </a:lnTo>
                <a:lnTo>
                  <a:pt x="267081" y="984885"/>
                </a:lnTo>
                <a:lnTo>
                  <a:pt x="266573" y="987679"/>
                </a:lnTo>
                <a:lnTo>
                  <a:pt x="266065" y="990600"/>
                </a:lnTo>
                <a:lnTo>
                  <a:pt x="265430" y="993394"/>
                </a:lnTo>
                <a:lnTo>
                  <a:pt x="264922" y="996188"/>
                </a:lnTo>
                <a:lnTo>
                  <a:pt x="264414" y="998982"/>
                </a:lnTo>
                <a:lnTo>
                  <a:pt x="263779" y="1001902"/>
                </a:lnTo>
                <a:lnTo>
                  <a:pt x="263271" y="1004696"/>
                </a:lnTo>
                <a:lnTo>
                  <a:pt x="262636" y="1007491"/>
                </a:lnTo>
                <a:lnTo>
                  <a:pt x="262001" y="1010412"/>
                </a:lnTo>
                <a:lnTo>
                  <a:pt x="261366" y="1013206"/>
                </a:lnTo>
                <a:lnTo>
                  <a:pt x="260731" y="1016000"/>
                </a:lnTo>
                <a:lnTo>
                  <a:pt x="260096" y="1018794"/>
                </a:lnTo>
                <a:lnTo>
                  <a:pt x="259461" y="1021714"/>
                </a:lnTo>
                <a:lnTo>
                  <a:pt x="258826" y="1024508"/>
                </a:lnTo>
                <a:lnTo>
                  <a:pt x="258191" y="1027302"/>
                </a:lnTo>
                <a:lnTo>
                  <a:pt x="257429" y="1030224"/>
                </a:lnTo>
                <a:lnTo>
                  <a:pt x="256794" y="1033018"/>
                </a:lnTo>
                <a:lnTo>
                  <a:pt x="256032" y="1035812"/>
                </a:lnTo>
                <a:lnTo>
                  <a:pt x="255270" y="1038606"/>
                </a:lnTo>
                <a:lnTo>
                  <a:pt x="254635" y="1041526"/>
                </a:lnTo>
                <a:lnTo>
                  <a:pt x="253873" y="1044320"/>
                </a:lnTo>
                <a:lnTo>
                  <a:pt x="253111" y="1047114"/>
                </a:lnTo>
                <a:lnTo>
                  <a:pt x="252222" y="1050036"/>
                </a:lnTo>
                <a:lnTo>
                  <a:pt x="251460" y="1052830"/>
                </a:lnTo>
                <a:lnTo>
                  <a:pt x="250698" y="1055623"/>
                </a:lnTo>
                <a:lnTo>
                  <a:pt x="249936" y="1058418"/>
                </a:lnTo>
                <a:lnTo>
                  <a:pt x="249047" y="1061339"/>
                </a:lnTo>
                <a:lnTo>
                  <a:pt x="248285" y="1064133"/>
                </a:lnTo>
                <a:lnTo>
                  <a:pt x="247396" y="1066927"/>
                </a:lnTo>
                <a:lnTo>
                  <a:pt x="246507" y="1069848"/>
                </a:lnTo>
                <a:lnTo>
                  <a:pt x="245745" y="1072642"/>
                </a:lnTo>
                <a:lnTo>
                  <a:pt x="244856" y="1075436"/>
                </a:lnTo>
                <a:lnTo>
                  <a:pt x="243967" y="1078230"/>
                </a:lnTo>
                <a:lnTo>
                  <a:pt x="243078" y="1081151"/>
                </a:lnTo>
                <a:lnTo>
                  <a:pt x="242189" y="1083945"/>
                </a:lnTo>
                <a:lnTo>
                  <a:pt x="241300" y="1086739"/>
                </a:lnTo>
                <a:lnTo>
                  <a:pt x="240411" y="1089660"/>
                </a:lnTo>
                <a:lnTo>
                  <a:pt x="239522" y="1092454"/>
                </a:lnTo>
                <a:lnTo>
                  <a:pt x="238633" y="1095248"/>
                </a:lnTo>
                <a:lnTo>
                  <a:pt x="237744" y="1098042"/>
                </a:lnTo>
                <a:lnTo>
                  <a:pt x="236855" y="1100963"/>
                </a:lnTo>
                <a:lnTo>
                  <a:pt x="235966" y="1103757"/>
                </a:lnTo>
                <a:lnTo>
                  <a:pt x="235077" y="1106551"/>
                </a:lnTo>
                <a:lnTo>
                  <a:pt x="234188" y="1109472"/>
                </a:lnTo>
                <a:lnTo>
                  <a:pt x="233299" y="1112266"/>
                </a:lnTo>
                <a:lnTo>
                  <a:pt x="232410" y="1115060"/>
                </a:lnTo>
                <a:lnTo>
                  <a:pt x="231521" y="1117854"/>
                </a:lnTo>
                <a:lnTo>
                  <a:pt x="230632" y="1120775"/>
                </a:lnTo>
                <a:lnTo>
                  <a:pt x="229743" y="1123569"/>
                </a:lnTo>
                <a:lnTo>
                  <a:pt x="228981" y="1126363"/>
                </a:lnTo>
                <a:lnTo>
                  <a:pt x="228092" y="1129283"/>
                </a:lnTo>
                <a:lnTo>
                  <a:pt x="227203" y="1132078"/>
                </a:lnTo>
                <a:lnTo>
                  <a:pt x="226314" y="1134872"/>
                </a:lnTo>
                <a:lnTo>
                  <a:pt x="225552" y="1137666"/>
                </a:lnTo>
                <a:lnTo>
                  <a:pt x="224663" y="1140587"/>
                </a:lnTo>
                <a:lnTo>
                  <a:pt x="223774" y="1143381"/>
                </a:lnTo>
                <a:lnTo>
                  <a:pt x="223012" y="1146175"/>
                </a:lnTo>
                <a:lnTo>
                  <a:pt x="222250" y="1149095"/>
                </a:lnTo>
                <a:lnTo>
                  <a:pt x="221361" y="1151889"/>
                </a:lnTo>
                <a:lnTo>
                  <a:pt x="220599" y="1154683"/>
                </a:lnTo>
                <a:lnTo>
                  <a:pt x="219837" y="1157478"/>
                </a:lnTo>
                <a:lnTo>
                  <a:pt x="218948" y="1160398"/>
                </a:lnTo>
                <a:lnTo>
                  <a:pt x="218186" y="1163193"/>
                </a:lnTo>
                <a:lnTo>
                  <a:pt x="217424" y="1165987"/>
                </a:lnTo>
                <a:lnTo>
                  <a:pt x="216662" y="1168908"/>
                </a:lnTo>
                <a:lnTo>
                  <a:pt x="215900" y="1171702"/>
                </a:lnTo>
                <a:lnTo>
                  <a:pt x="215138" y="1174495"/>
                </a:lnTo>
                <a:lnTo>
                  <a:pt x="214376" y="1177289"/>
                </a:lnTo>
                <a:lnTo>
                  <a:pt x="213741" y="1180211"/>
                </a:lnTo>
                <a:lnTo>
                  <a:pt x="212979" y="1183005"/>
                </a:lnTo>
                <a:lnTo>
                  <a:pt x="212344" y="1185798"/>
                </a:lnTo>
                <a:lnTo>
                  <a:pt x="211582" y="1188720"/>
                </a:lnTo>
                <a:lnTo>
                  <a:pt x="210947" y="1191514"/>
                </a:lnTo>
                <a:lnTo>
                  <a:pt x="210185" y="1194308"/>
                </a:lnTo>
                <a:lnTo>
                  <a:pt x="209550" y="1197102"/>
                </a:lnTo>
                <a:lnTo>
                  <a:pt x="208915" y="1200023"/>
                </a:lnTo>
                <a:lnTo>
                  <a:pt x="208153" y="1202817"/>
                </a:lnTo>
                <a:lnTo>
                  <a:pt x="207518" y="1205611"/>
                </a:lnTo>
                <a:lnTo>
                  <a:pt x="206883" y="1208532"/>
                </a:lnTo>
                <a:lnTo>
                  <a:pt x="206248" y="1211326"/>
                </a:lnTo>
                <a:lnTo>
                  <a:pt x="205613" y="1214120"/>
                </a:lnTo>
                <a:lnTo>
                  <a:pt x="205105" y="1216914"/>
                </a:lnTo>
                <a:lnTo>
                  <a:pt x="204470" y="1219835"/>
                </a:lnTo>
                <a:lnTo>
                  <a:pt x="203835" y="1222629"/>
                </a:lnTo>
                <a:lnTo>
                  <a:pt x="203327" y="1225423"/>
                </a:lnTo>
                <a:lnTo>
                  <a:pt x="202692" y="1228344"/>
                </a:lnTo>
                <a:lnTo>
                  <a:pt x="202184" y="1231138"/>
                </a:lnTo>
                <a:lnTo>
                  <a:pt x="201549" y="1233932"/>
                </a:lnTo>
                <a:lnTo>
                  <a:pt x="201041" y="1236726"/>
                </a:lnTo>
                <a:lnTo>
                  <a:pt x="200533" y="1239647"/>
                </a:lnTo>
                <a:lnTo>
                  <a:pt x="200025" y="1242441"/>
                </a:lnTo>
                <a:lnTo>
                  <a:pt x="199517" y="1245235"/>
                </a:lnTo>
                <a:lnTo>
                  <a:pt x="199009" y="1248156"/>
                </a:lnTo>
                <a:lnTo>
                  <a:pt x="198501" y="1250950"/>
                </a:lnTo>
                <a:lnTo>
                  <a:pt x="197993" y="1253744"/>
                </a:lnTo>
                <a:lnTo>
                  <a:pt x="197612" y="1256538"/>
                </a:lnTo>
                <a:lnTo>
                  <a:pt x="197104" y="1259458"/>
                </a:lnTo>
                <a:lnTo>
                  <a:pt x="196596" y="1262253"/>
                </a:lnTo>
                <a:lnTo>
                  <a:pt x="196215" y="1265047"/>
                </a:lnTo>
                <a:lnTo>
                  <a:pt x="195834" y="1267968"/>
                </a:lnTo>
                <a:lnTo>
                  <a:pt x="195326" y="1270762"/>
                </a:lnTo>
                <a:lnTo>
                  <a:pt x="194945" y="1273556"/>
                </a:lnTo>
                <a:lnTo>
                  <a:pt x="194564" y="1276350"/>
                </a:lnTo>
                <a:lnTo>
                  <a:pt x="194183" y="1279270"/>
                </a:lnTo>
                <a:lnTo>
                  <a:pt x="193802" y="1282064"/>
                </a:lnTo>
                <a:lnTo>
                  <a:pt x="193421" y="1284858"/>
                </a:lnTo>
                <a:lnTo>
                  <a:pt x="193167" y="1287780"/>
                </a:lnTo>
                <a:lnTo>
                  <a:pt x="192786" y="1290573"/>
                </a:lnTo>
                <a:lnTo>
                  <a:pt x="192405" y="1293368"/>
                </a:lnTo>
                <a:lnTo>
                  <a:pt x="192151" y="1296162"/>
                </a:lnTo>
                <a:lnTo>
                  <a:pt x="191897" y="1299083"/>
                </a:lnTo>
                <a:lnTo>
                  <a:pt x="191516" y="1301877"/>
                </a:lnTo>
                <a:lnTo>
                  <a:pt x="191262" y="1304670"/>
                </a:lnTo>
                <a:lnTo>
                  <a:pt x="191008" y="1307592"/>
                </a:lnTo>
                <a:lnTo>
                  <a:pt x="190754" y="1310386"/>
                </a:lnTo>
                <a:lnTo>
                  <a:pt x="190500" y="1313180"/>
                </a:lnTo>
                <a:lnTo>
                  <a:pt x="190246" y="1315973"/>
                </a:lnTo>
                <a:lnTo>
                  <a:pt x="189992" y="1318895"/>
                </a:lnTo>
                <a:lnTo>
                  <a:pt x="189865" y="1321689"/>
                </a:lnTo>
                <a:lnTo>
                  <a:pt x="189611" y="1324483"/>
                </a:lnTo>
                <a:lnTo>
                  <a:pt x="189357" y="1327404"/>
                </a:lnTo>
                <a:lnTo>
                  <a:pt x="189230" y="1330198"/>
                </a:lnTo>
                <a:lnTo>
                  <a:pt x="188976" y="1332992"/>
                </a:lnTo>
                <a:lnTo>
                  <a:pt x="188849" y="1335786"/>
                </a:lnTo>
                <a:lnTo>
                  <a:pt x="188722" y="1338707"/>
                </a:lnTo>
                <a:lnTo>
                  <a:pt x="188595" y="1341501"/>
                </a:lnTo>
                <a:lnTo>
                  <a:pt x="188341" y="1344295"/>
                </a:lnTo>
                <a:lnTo>
                  <a:pt x="188214" y="1347216"/>
                </a:lnTo>
                <a:lnTo>
                  <a:pt x="188087" y="1350010"/>
                </a:lnTo>
                <a:lnTo>
                  <a:pt x="187960" y="1352804"/>
                </a:lnTo>
                <a:lnTo>
                  <a:pt x="187833" y="1355598"/>
                </a:lnTo>
                <a:lnTo>
                  <a:pt x="187706" y="1358519"/>
                </a:lnTo>
                <a:lnTo>
                  <a:pt x="187706" y="1361313"/>
                </a:lnTo>
                <a:lnTo>
                  <a:pt x="187579" y="1364107"/>
                </a:lnTo>
                <a:lnTo>
                  <a:pt x="187452" y="1367028"/>
                </a:lnTo>
                <a:lnTo>
                  <a:pt x="187325" y="1369822"/>
                </a:lnTo>
                <a:lnTo>
                  <a:pt x="187325" y="1372616"/>
                </a:lnTo>
                <a:lnTo>
                  <a:pt x="187198" y="1375410"/>
                </a:lnTo>
                <a:lnTo>
                  <a:pt x="187198" y="1378331"/>
                </a:lnTo>
                <a:lnTo>
                  <a:pt x="187071" y="1381125"/>
                </a:lnTo>
                <a:lnTo>
                  <a:pt x="187071" y="1383919"/>
                </a:lnTo>
                <a:lnTo>
                  <a:pt x="186944" y="1386839"/>
                </a:lnTo>
                <a:lnTo>
                  <a:pt x="186944" y="1389634"/>
                </a:lnTo>
                <a:lnTo>
                  <a:pt x="186817" y="1392428"/>
                </a:lnTo>
                <a:lnTo>
                  <a:pt x="186817" y="1395222"/>
                </a:lnTo>
                <a:lnTo>
                  <a:pt x="186817" y="1398142"/>
                </a:lnTo>
                <a:lnTo>
                  <a:pt x="186690" y="1400937"/>
                </a:lnTo>
                <a:lnTo>
                  <a:pt x="186690" y="1403731"/>
                </a:lnTo>
                <a:lnTo>
                  <a:pt x="186690" y="1406652"/>
                </a:lnTo>
                <a:lnTo>
                  <a:pt x="186690" y="1409445"/>
                </a:lnTo>
                <a:lnTo>
                  <a:pt x="186563" y="1412239"/>
                </a:lnTo>
                <a:lnTo>
                  <a:pt x="186563" y="1415034"/>
                </a:lnTo>
                <a:lnTo>
                  <a:pt x="186563" y="1417955"/>
                </a:lnTo>
                <a:lnTo>
                  <a:pt x="186563" y="1420748"/>
                </a:lnTo>
                <a:lnTo>
                  <a:pt x="186563" y="1423542"/>
                </a:lnTo>
                <a:lnTo>
                  <a:pt x="186436" y="1426464"/>
                </a:lnTo>
                <a:lnTo>
                  <a:pt x="186436" y="1446276"/>
                </a:lnTo>
                <a:lnTo>
                  <a:pt x="186182" y="1446276"/>
                </a:lnTo>
                <a:close/>
              </a:path>
            </a:pathLst>
          </a:custGeom>
          <a:ln w="13588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953642" y="829055"/>
            <a:ext cx="372745" cy="1104900"/>
          </a:xfrm>
          <a:custGeom>
            <a:avLst/>
            <a:gdLst/>
            <a:ahLst/>
            <a:cxnLst/>
            <a:rect l="l" t="t" r="r" b="b"/>
            <a:pathLst>
              <a:path w="372744" h="1104900">
                <a:moveTo>
                  <a:pt x="186435" y="0"/>
                </a:moveTo>
                <a:lnTo>
                  <a:pt x="186181" y="0"/>
                </a:lnTo>
                <a:lnTo>
                  <a:pt x="185800" y="31750"/>
                </a:lnTo>
                <a:lnTo>
                  <a:pt x="185673" y="34290"/>
                </a:lnTo>
                <a:lnTo>
                  <a:pt x="185673" y="36830"/>
                </a:lnTo>
                <a:lnTo>
                  <a:pt x="185546" y="38100"/>
                </a:lnTo>
                <a:lnTo>
                  <a:pt x="185546" y="40640"/>
                </a:lnTo>
                <a:lnTo>
                  <a:pt x="185377" y="43180"/>
                </a:lnTo>
                <a:lnTo>
                  <a:pt x="185292" y="46990"/>
                </a:lnTo>
                <a:lnTo>
                  <a:pt x="185123" y="49530"/>
                </a:lnTo>
                <a:lnTo>
                  <a:pt x="185038" y="53340"/>
                </a:lnTo>
                <a:lnTo>
                  <a:pt x="184276" y="66040"/>
                </a:lnTo>
                <a:lnTo>
                  <a:pt x="184022" y="68580"/>
                </a:lnTo>
                <a:lnTo>
                  <a:pt x="183641" y="74930"/>
                </a:lnTo>
                <a:lnTo>
                  <a:pt x="183387" y="77469"/>
                </a:lnTo>
                <a:lnTo>
                  <a:pt x="183260" y="80009"/>
                </a:lnTo>
                <a:lnTo>
                  <a:pt x="183006" y="81280"/>
                </a:lnTo>
                <a:lnTo>
                  <a:pt x="182879" y="83819"/>
                </a:lnTo>
                <a:lnTo>
                  <a:pt x="181609" y="96519"/>
                </a:lnTo>
                <a:lnTo>
                  <a:pt x="180847" y="102869"/>
                </a:lnTo>
                <a:lnTo>
                  <a:pt x="180720" y="105409"/>
                </a:lnTo>
                <a:lnTo>
                  <a:pt x="179704" y="114300"/>
                </a:lnTo>
                <a:lnTo>
                  <a:pt x="179577" y="116840"/>
                </a:lnTo>
                <a:lnTo>
                  <a:pt x="179069" y="120650"/>
                </a:lnTo>
                <a:lnTo>
                  <a:pt x="178942" y="123190"/>
                </a:lnTo>
                <a:lnTo>
                  <a:pt x="178688" y="124459"/>
                </a:lnTo>
                <a:lnTo>
                  <a:pt x="178561" y="127000"/>
                </a:lnTo>
                <a:lnTo>
                  <a:pt x="178307" y="129540"/>
                </a:lnTo>
                <a:lnTo>
                  <a:pt x="178180" y="132080"/>
                </a:lnTo>
                <a:lnTo>
                  <a:pt x="177926" y="133350"/>
                </a:lnTo>
                <a:lnTo>
                  <a:pt x="177291" y="144780"/>
                </a:lnTo>
                <a:lnTo>
                  <a:pt x="177291" y="146050"/>
                </a:lnTo>
                <a:lnTo>
                  <a:pt x="177037" y="151130"/>
                </a:lnTo>
                <a:lnTo>
                  <a:pt x="177037" y="166369"/>
                </a:lnTo>
                <a:lnTo>
                  <a:pt x="177164" y="167640"/>
                </a:lnTo>
                <a:lnTo>
                  <a:pt x="177164" y="170180"/>
                </a:lnTo>
                <a:lnTo>
                  <a:pt x="177418" y="175259"/>
                </a:lnTo>
                <a:lnTo>
                  <a:pt x="177545" y="179069"/>
                </a:lnTo>
                <a:lnTo>
                  <a:pt x="177799" y="181609"/>
                </a:lnTo>
                <a:lnTo>
                  <a:pt x="178180" y="187959"/>
                </a:lnTo>
                <a:lnTo>
                  <a:pt x="178434" y="190500"/>
                </a:lnTo>
                <a:lnTo>
                  <a:pt x="178688" y="194309"/>
                </a:lnTo>
                <a:lnTo>
                  <a:pt x="179958" y="207009"/>
                </a:lnTo>
                <a:lnTo>
                  <a:pt x="180085" y="209550"/>
                </a:lnTo>
                <a:lnTo>
                  <a:pt x="180720" y="215900"/>
                </a:lnTo>
                <a:lnTo>
                  <a:pt x="180847" y="218440"/>
                </a:lnTo>
                <a:lnTo>
                  <a:pt x="181101" y="219709"/>
                </a:lnTo>
                <a:lnTo>
                  <a:pt x="181355" y="224790"/>
                </a:lnTo>
                <a:lnTo>
                  <a:pt x="181609" y="227330"/>
                </a:lnTo>
                <a:lnTo>
                  <a:pt x="182117" y="234950"/>
                </a:lnTo>
                <a:lnTo>
                  <a:pt x="182117" y="237490"/>
                </a:lnTo>
                <a:lnTo>
                  <a:pt x="182287" y="240030"/>
                </a:lnTo>
                <a:lnTo>
                  <a:pt x="182371" y="248919"/>
                </a:lnTo>
                <a:lnTo>
                  <a:pt x="182498" y="250190"/>
                </a:lnTo>
                <a:lnTo>
                  <a:pt x="182371" y="252730"/>
                </a:lnTo>
                <a:lnTo>
                  <a:pt x="182371" y="256540"/>
                </a:lnTo>
                <a:lnTo>
                  <a:pt x="182244" y="259080"/>
                </a:lnTo>
                <a:lnTo>
                  <a:pt x="182244" y="261619"/>
                </a:lnTo>
                <a:lnTo>
                  <a:pt x="181736" y="270509"/>
                </a:lnTo>
                <a:lnTo>
                  <a:pt x="181482" y="271780"/>
                </a:lnTo>
                <a:lnTo>
                  <a:pt x="181355" y="274319"/>
                </a:lnTo>
                <a:lnTo>
                  <a:pt x="180339" y="283209"/>
                </a:lnTo>
                <a:lnTo>
                  <a:pt x="179958" y="285750"/>
                </a:lnTo>
                <a:lnTo>
                  <a:pt x="179704" y="287019"/>
                </a:lnTo>
                <a:lnTo>
                  <a:pt x="177799" y="298450"/>
                </a:lnTo>
                <a:lnTo>
                  <a:pt x="177291" y="299720"/>
                </a:lnTo>
                <a:lnTo>
                  <a:pt x="176910" y="302259"/>
                </a:lnTo>
                <a:lnTo>
                  <a:pt x="175386" y="308609"/>
                </a:lnTo>
                <a:lnTo>
                  <a:pt x="174751" y="311150"/>
                </a:lnTo>
                <a:lnTo>
                  <a:pt x="174243" y="313690"/>
                </a:lnTo>
                <a:lnTo>
                  <a:pt x="173608" y="314959"/>
                </a:lnTo>
                <a:lnTo>
                  <a:pt x="173100" y="317500"/>
                </a:lnTo>
                <a:lnTo>
                  <a:pt x="171830" y="322580"/>
                </a:lnTo>
                <a:lnTo>
                  <a:pt x="170560" y="326390"/>
                </a:lnTo>
                <a:lnTo>
                  <a:pt x="169798" y="328930"/>
                </a:lnTo>
                <a:lnTo>
                  <a:pt x="169163" y="330200"/>
                </a:lnTo>
                <a:lnTo>
                  <a:pt x="168401" y="332740"/>
                </a:lnTo>
                <a:lnTo>
                  <a:pt x="167766" y="335280"/>
                </a:lnTo>
                <a:lnTo>
                  <a:pt x="161670" y="351790"/>
                </a:lnTo>
                <a:lnTo>
                  <a:pt x="160781" y="354330"/>
                </a:lnTo>
                <a:lnTo>
                  <a:pt x="160019" y="356870"/>
                </a:lnTo>
                <a:lnTo>
                  <a:pt x="159130" y="358140"/>
                </a:lnTo>
                <a:lnTo>
                  <a:pt x="158368" y="360680"/>
                </a:lnTo>
                <a:lnTo>
                  <a:pt x="157479" y="363220"/>
                </a:lnTo>
                <a:lnTo>
                  <a:pt x="156717" y="365759"/>
                </a:lnTo>
                <a:lnTo>
                  <a:pt x="155828" y="367030"/>
                </a:lnTo>
                <a:lnTo>
                  <a:pt x="155066" y="369570"/>
                </a:lnTo>
                <a:lnTo>
                  <a:pt x="154177" y="372109"/>
                </a:lnTo>
                <a:lnTo>
                  <a:pt x="153288" y="373380"/>
                </a:lnTo>
                <a:lnTo>
                  <a:pt x="152526" y="375920"/>
                </a:lnTo>
                <a:lnTo>
                  <a:pt x="150748" y="381000"/>
                </a:lnTo>
                <a:lnTo>
                  <a:pt x="149986" y="382270"/>
                </a:lnTo>
                <a:lnTo>
                  <a:pt x="147319" y="388620"/>
                </a:lnTo>
                <a:lnTo>
                  <a:pt x="146557" y="391159"/>
                </a:lnTo>
                <a:lnTo>
                  <a:pt x="137667" y="412750"/>
                </a:lnTo>
                <a:lnTo>
                  <a:pt x="136651" y="415290"/>
                </a:lnTo>
                <a:lnTo>
                  <a:pt x="134873" y="419100"/>
                </a:lnTo>
                <a:lnTo>
                  <a:pt x="133857" y="421640"/>
                </a:lnTo>
                <a:lnTo>
                  <a:pt x="132968" y="424180"/>
                </a:lnTo>
                <a:lnTo>
                  <a:pt x="126872" y="436880"/>
                </a:lnTo>
                <a:lnTo>
                  <a:pt x="125729" y="439420"/>
                </a:lnTo>
                <a:lnTo>
                  <a:pt x="124713" y="440690"/>
                </a:lnTo>
                <a:lnTo>
                  <a:pt x="123570" y="443230"/>
                </a:lnTo>
                <a:lnTo>
                  <a:pt x="122554" y="445770"/>
                </a:lnTo>
                <a:lnTo>
                  <a:pt x="109981" y="468630"/>
                </a:lnTo>
                <a:lnTo>
                  <a:pt x="108711" y="471170"/>
                </a:lnTo>
                <a:lnTo>
                  <a:pt x="107568" y="473709"/>
                </a:lnTo>
                <a:lnTo>
                  <a:pt x="104139" y="480059"/>
                </a:lnTo>
                <a:lnTo>
                  <a:pt x="103123" y="482600"/>
                </a:lnTo>
                <a:lnTo>
                  <a:pt x="100837" y="486409"/>
                </a:lnTo>
                <a:lnTo>
                  <a:pt x="98805" y="490220"/>
                </a:lnTo>
                <a:lnTo>
                  <a:pt x="97662" y="492759"/>
                </a:lnTo>
                <a:lnTo>
                  <a:pt x="96646" y="495300"/>
                </a:lnTo>
                <a:lnTo>
                  <a:pt x="95757" y="497840"/>
                </a:lnTo>
                <a:lnTo>
                  <a:pt x="93725" y="501650"/>
                </a:lnTo>
                <a:lnTo>
                  <a:pt x="89280" y="511809"/>
                </a:lnTo>
                <a:lnTo>
                  <a:pt x="88518" y="514350"/>
                </a:lnTo>
                <a:lnTo>
                  <a:pt x="87629" y="516890"/>
                </a:lnTo>
                <a:lnTo>
                  <a:pt x="86867" y="519430"/>
                </a:lnTo>
                <a:lnTo>
                  <a:pt x="85978" y="520700"/>
                </a:lnTo>
                <a:lnTo>
                  <a:pt x="85216" y="523240"/>
                </a:lnTo>
                <a:lnTo>
                  <a:pt x="83692" y="527050"/>
                </a:lnTo>
                <a:lnTo>
                  <a:pt x="82803" y="529590"/>
                </a:lnTo>
                <a:lnTo>
                  <a:pt x="80517" y="535940"/>
                </a:lnTo>
                <a:lnTo>
                  <a:pt x="79628" y="538480"/>
                </a:lnTo>
                <a:lnTo>
                  <a:pt x="78866" y="541020"/>
                </a:lnTo>
                <a:lnTo>
                  <a:pt x="75310" y="548640"/>
                </a:lnTo>
                <a:lnTo>
                  <a:pt x="74294" y="551180"/>
                </a:lnTo>
                <a:lnTo>
                  <a:pt x="73405" y="553720"/>
                </a:lnTo>
                <a:lnTo>
                  <a:pt x="71373" y="557530"/>
                </a:lnTo>
                <a:lnTo>
                  <a:pt x="67944" y="563880"/>
                </a:lnTo>
                <a:lnTo>
                  <a:pt x="64134" y="570230"/>
                </a:lnTo>
                <a:lnTo>
                  <a:pt x="62864" y="572770"/>
                </a:lnTo>
                <a:lnTo>
                  <a:pt x="61467" y="575310"/>
                </a:lnTo>
                <a:lnTo>
                  <a:pt x="59943" y="577850"/>
                </a:lnTo>
                <a:lnTo>
                  <a:pt x="58546" y="579120"/>
                </a:lnTo>
                <a:lnTo>
                  <a:pt x="55498" y="584200"/>
                </a:lnTo>
                <a:lnTo>
                  <a:pt x="27685" y="618490"/>
                </a:lnTo>
                <a:lnTo>
                  <a:pt x="20954" y="627380"/>
                </a:lnTo>
                <a:lnTo>
                  <a:pt x="14858" y="636270"/>
                </a:lnTo>
                <a:lnTo>
                  <a:pt x="13461" y="637540"/>
                </a:lnTo>
                <a:lnTo>
                  <a:pt x="9651" y="643890"/>
                </a:lnTo>
                <a:lnTo>
                  <a:pt x="7365" y="648970"/>
                </a:lnTo>
                <a:lnTo>
                  <a:pt x="6349" y="651510"/>
                </a:lnTo>
                <a:lnTo>
                  <a:pt x="3682" y="657860"/>
                </a:lnTo>
                <a:lnTo>
                  <a:pt x="0" y="676910"/>
                </a:lnTo>
                <a:lnTo>
                  <a:pt x="0" y="679450"/>
                </a:lnTo>
                <a:lnTo>
                  <a:pt x="253" y="683260"/>
                </a:lnTo>
                <a:lnTo>
                  <a:pt x="507" y="685800"/>
                </a:lnTo>
                <a:lnTo>
                  <a:pt x="1777" y="692150"/>
                </a:lnTo>
                <a:lnTo>
                  <a:pt x="3047" y="695960"/>
                </a:lnTo>
                <a:lnTo>
                  <a:pt x="3809" y="698500"/>
                </a:lnTo>
                <a:lnTo>
                  <a:pt x="5587" y="702310"/>
                </a:lnTo>
                <a:lnTo>
                  <a:pt x="6603" y="704850"/>
                </a:lnTo>
                <a:lnTo>
                  <a:pt x="8889" y="709930"/>
                </a:lnTo>
                <a:lnTo>
                  <a:pt x="11429" y="713740"/>
                </a:lnTo>
                <a:lnTo>
                  <a:pt x="12826" y="716280"/>
                </a:lnTo>
                <a:lnTo>
                  <a:pt x="15874" y="720090"/>
                </a:lnTo>
                <a:lnTo>
                  <a:pt x="19176" y="725170"/>
                </a:lnTo>
                <a:lnTo>
                  <a:pt x="20827" y="726440"/>
                </a:lnTo>
                <a:lnTo>
                  <a:pt x="22732" y="728980"/>
                </a:lnTo>
                <a:lnTo>
                  <a:pt x="24510" y="731520"/>
                </a:lnTo>
                <a:lnTo>
                  <a:pt x="26415" y="732790"/>
                </a:lnTo>
                <a:lnTo>
                  <a:pt x="32511" y="739140"/>
                </a:lnTo>
                <a:lnTo>
                  <a:pt x="38988" y="746760"/>
                </a:lnTo>
                <a:lnTo>
                  <a:pt x="50418" y="756920"/>
                </a:lnTo>
                <a:lnTo>
                  <a:pt x="57657" y="763270"/>
                </a:lnTo>
                <a:lnTo>
                  <a:pt x="59943" y="765810"/>
                </a:lnTo>
                <a:lnTo>
                  <a:pt x="67182" y="772160"/>
                </a:lnTo>
                <a:lnTo>
                  <a:pt x="69595" y="774700"/>
                </a:lnTo>
                <a:lnTo>
                  <a:pt x="76834" y="781050"/>
                </a:lnTo>
                <a:lnTo>
                  <a:pt x="79120" y="783590"/>
                </a:lnTo>
                <a:lnTo>
                  <a:pt x="81533" y="784860"/>
                </a:lnTo>
                <a:lnTo>
                  <a:pt x="95249" y="797560"/>
                </a:lnTo>
                <a:lnTo>
                  <a:pt x="101726" y="805180"/>
                </a:lnTo>
                <a:lnTo>
                  <a:pt x="103758" y="806450"/>
                </a:lnTo>
                <a:lnTo>
                  <a:pt x="105917" y="808990"/>
                </a:lnTo>
                <a:lnTo>
                  <a:pt x="109981" y="812800"/>
                </a:lnTo>
                <a:lnTo>
                  <a:pt x="111886" y="815340"/>
                </a:lnTo>
                <a:lnTo>
                  <a:pt x="113918" y="817880"/>
                </a:lnTo>
                <a:lnTo>
                  <a:pt x="115823" y="819150"/>
                </a:lnTo>
                <a:lnTo>
                  <a:pt x="124840" y="830580"/>
                </a:lnTo>
                <a:lnTo>
                  <a:pt x="128142" y="834390"/>
                </a:lnTo>
                <a:lnTo>
                  <a:pt x="129666" y="836930"/>
                </a:lnTo>
                <a:lnTo>
                  <a:pt x="131317" y="839469"/>
                </a:lnTo>
                <a:lnTo>
                  <a:pt x="134365" y="843280"/>
                </a:lnTo>
                <a:lnTo>
                  <a:pt x="138556" y="849630"/>
                </a:lnTo>
                <a:lnTo>
                  <a:pt x="142366" y="855980"/>
                </a:lnTo>
                <a:lnTo>
                  <a:pt x="145795" y="863600"/>
                </a:lnTo>
                <a:lnTo>
                  <a:pt x="148843" y="869950"/>
                </a:lnTo>
                <a:lnTo>
                  <a:pt x="150621" y="873760"/>
                </a:lnTo>
                <a:lnTo>
                  <a:pt x="151510" y="876300"/>
                </a:lnTo>
                <a:lnTo>
                  <a:pt x="153796" y="882650"/>
                </a:lnTo>
                <a:lnTo>
                  <a:pt x="154431" y="885190"/>
                </a:lnTo>
                <a:lnTo>
                  <a:pt x="155193" y="886460"/>
                </a:lnTo>
                <a:lnTo>
                  <a:pt x="155701" y="889000"/>
                </a:lnTo>
                <a:lnTo>
                  <a:pt x="156971" y="892810"/>
                </a:lnTo>
                <a:lnTo>
                  <a:pt x="159003" y="901700"/>
                </a:lnTo>
                <a:lnTo>
                  <a:pt x="159765" y="906780"/>
                </a:lnTo>
                <a:lnTo>
                  <a:pt x="160273" y="908050"/>
                </a:lnTo>
                <a:lnTo>
                  <a:pt x="161797" y="916940"/>
                </a:lnTo>
                <a:lnTo>
                  <a:pt x="162051" y="919480"/>
                </a:lnTo>
                <a:lnTo>
                  <a:pt x="163194" y="925830"/>
                </a:lnTo>
                <a:lnTo>
                  <a:pt x="163448" y="928369"/>
                </a:lnTo>
                <a:lnTo>
                  <a:pt x="164591" y="934719"/>
                </a:lnTo>
                <a:lnTo>
                  <a:pt x="164845" y="937260"/>
                </a:lnTo>
                <a:lnTo>
                  <a:pt x="167131" y="949960"/>
                </a:lnTo>
                <a:lnTo>
                  <a:pt x="167639" y="951230"/>
                </a:lnTo>
                <a:lnTo>
                  <a:pt x="168401" y="956310"/>
                </a:lnTo>
                <a:lnTo>
                  <a:pt x="168909" y="958850"/>
                </a:lnTo>
                <a:lnTo>
                  <a:pt x="169290" y="960119"/>
                </a:lnTo>
                <a:lnTo>
                  <a:pt x="169798" y="962660"/>
                </a:lnTo>
                <a:lnTo>
                  <a:pt x="170179" y="965200"/>
                </a:lnTo>
                <a:lnTo>
                  <a:pt x="170687" y="966469"/>
                </a:lnTo>
                <a:lnTo>
                  <a:pt x="171068" y="969010"/>
                </a:lnTo>
                <a:lnTo>
                  <a:pt x="172084" y="972819"/>
                </a:lnTo>
                <a:lnTo>
                  <a:pt x="172465" y="975360"/>
                </a:lnTo>
                <a:lnTo>
                  <a:pt x="173989" y="981710"/>
                </a:lnTo>
                <a:lnTo>
                  <a:pt x="174370" y="984250"/>
                </a:lnTo>
                <a:lnTo>
                  <a:pt x="175386" y="988060"/>
                </a:lnTo>
                <a:lnTo>
                  <a:pt x="175767" y="990600"/>
                </a:lnTo>
                <a:lnTo>
                  <a:pt x="176275" y="993140"/>
                </a:lnTo>
                <a:lnTo>
                  <a:pt x="176656" y="995680"/>
                </a:lnTo>
                <a:lnTo>
                  <a:pt x="177164" y="996950"/>
                </a:lnTo>
                <a:lnTo>
                  <a:pt x="177545" y="999490"/>
                </a:lnTo>
                <a:lnTo>
                  <a:pt x="178053" y="1002030"/>
                </a:lnTo>
                <a:lnTo>
                  <a:pt x="180720" y="1017269"/>
                </a:lnTo>
                <a:lnTo>
                  <a:pt x="180974" y="1018540"/>
                </a:lnTo>
                <a:lnTo>
                  <a:pt x="181355" y="1021080"/>
                </a:lnTo>
                <a:lnTo>
                  <a:pt x="181609" y="1023619"/>
                </a:lnTo>
                <a:lnTo>
                  <a:pt x="181990" y="1024890"/>
                </a:lnTo>
                <a:lnTo>
                  <a:pt x="183514" y="1038860"/>
                </a:lnTo>
                <a:lnTo>
                  <a:pt x="183895" y="1042669"/>
                </a:lnTo>
                <a:lnTo>
                  <a:pt x="184022" y="1045210"/>
                </a:lnTo>
                <a:lnTo>
                  <a:pt x="184276" y="1046480"/>
                </a:lnTo>
                <a:lnTo>
                  <a:pt x="185419" y="1066800"/>
                </a:lnTo>
                <a:lnTo>
                  <a:pt x="185546" y="1070610"/>
                </a:lnTo>
                <a:lnTo>
                  <a:pt x="185673" y="1073150"/>
                </a:lnTo>
                <a:lnTo>
                  <a:pt x="185673" y="1075690"/>
                </a:lnTo>
                <a:lnTo>
                  <a:pt x="185800" y="1076960"/>
                </a:lnTo>
                <a:lnTo>
                  <a:pt x="186054" y="1090930"/>
                </a:lnTo>
                <a:lnTo>
                  <a:pt x="186181" y="1104900"/>
                </a:lnTo>
                <a:lnTo>
                  <a:pt x="186435" y="1104900"/>
                </a:lnTo>
                <a:lnTo>
                  <a:pt x="186562" y="1088390"/>
                </a:lnTo>
                <a:lnTo>
                  <a:pt x="186689" y="1085850"/>
                </a:lnTo>
                <a:lnTo>
                  <a:pt x="186689" y="1082040"/>
                </a:lnTo>
                <a:lnTo>
                  <a:pt x="186816" y="1079500"/>
                </a:lnTo>
                <a:lnTo>
                  <a:pt x="186943" y="1073150"/>
                </a:lnTo>
                <a:lnTo>
                  <a:pt x="187070" y="1070610"/>
                </a:lnTo>
                <a:lnTo>
                  <a:pt x="187147" y="1066800"/>
                </a:lnTo>
                <a:lnTo>
                  <a:pt x="187451" y="1061720"/>
                </a:lnTo>
                <a:lnTo>
                  <a:pt x="187451" y="1060450"/>
                </a:lnTo>
                <a:lnTo>
                  <a:pt x="187832" y="1054100"/>
                </a:lnTo>
                <a:lnTo>
                  <a:pt x="188086" y="1051560"/>
                </a:lnTo>
                <a:lnTo>
                  <a:pt x="188467" y="1045210"/>
                </a:lnTo>
                <a:lnTo>
                  <a:pt x="188721" y="1042669"/>
                </a:lnTo>
                <a:lnTo>
                  <a:pt x="188848" y="1040130"/>
                </a:lnTo>
                <a:lnTo>
                  <a:pt x="190880" y="1023619"/>
                </a:lnTo>
                <a:lnTo>
                  <a:pt x="191261" y="1021080"/>
                </a:lnTo>
                <a:lnTo>
                  <a:pt x="191515" y="1018540"/>
                </a:lnTo>
                <a:lnTo>
                  <a:pt x="194563" y="1002030"/>
                </a:lnTo>
                <a:lnTo>
                  <a:pt x="196849" y="990600"/>
                </a:lnTo>
                <a:lnTo>
                  <a:pt x="197230" y="988060"/>
                </a:lnTo>
                <a:lnTo>
                  <a:pt x="198246" y="984250"/>
                </a:lnTo>
                <a:lnTo>
                  <a:pt x="198627" y="981710"/>
                </a:lnTo>
                <a:lnTo>
                  <a:pt x="199643" y="977900"/>
                </a:lnTo>
                <a:lnTo>
                  <a:pt x="200024" y="975360"/>
                </a:lnTo>
                <a:lnTo>
                  <a:pt x="200532" y="972819"/>
                </a:lnTo>
                <a:lnTo>
                  <a:pt x="201040" y="971550"/>
                </a:lnTo>
                <a:lnTo>
                  <a:pt x="201421" y="969010"/>
                </a:lnTo>
                <a:lnTo>
                  <a:pt x="202437" y="965200"/>
                </a:lnTo>
                <a:lnTo>
                  <a:pt x="202818" y="962660"/>
                </a:lnTo>
                <a:lnTo>
                  <a:pt x="203326" y="960119"/>
                </a:lnTo>
                <a:lnTo>
                  <a:pt x="203707" y="958850"/>
                </a:lnTo>
                <a:lnTo>
                  <a:pt x="204215" y="956310"/>
                </a:lnTo>
                <a:lnTo>
                  <a:pt x="205358" y="949960"/>
                </a:lnTo>
                <a:lnTo>
                  <a:pt x="205866" y="947419"/>
                </a:lnTo>
                <a:lnTo>
                  <a:pt x="207390" y="938530"/>
                </a:lnTo>
                <a:lnTo>
                  <a:pt x="207644" y="937260"/>
                </a:lnTo>
                <a:lnTo>
                  <a:pt x="208787" y="929640"/>
                </a:lnTo>
                <a:lnTo>
                  <a:pt x="209041" y="928369"/>
                </a:lnTo>
                <a:lnTo>
                  <a:pt x="210184" y="922019"/>
                </a:lnTo>
                <a:lnTo>
                  <a:pt x="210438" y="919480"/>
                </a:lnTo>
                <a:lnTo>
                  <a:pt x="212724" y="906780"/>
                </a:lnTo>
                <a:lnTo>
                  <a:pt x="213232" y="904240"/>
                </a:lnTo>
                <a:lnTo>
                  <a:pt x="213613" y="901700"/>
                </a:lnTo>
                <a:lnTo>
                  <a:pt x="215645" y="892810"/>
                </a:lnTo>
                <a:lnTo>
                  <a:pt x="216280" y="891540"/>
                </a:lnTo>
                <a:lnTo>
                  <a:pt x="216788" y="889000"/>
                </a:lnTo>
                <a:lnTo>
                  <a:pt x="218058" y="885190"/>
                </a:lnTo>
                <a:lnTo>
                  <a:pt x="221106" y="876300"/>
                </a:lnTo>
                <a:lnTo>
                  <a:pt x="221995" y="873760"/>
                </a:lnTo>
                <a:lnTo>
                  <a:pt x="223773" y="869950"/>
                </a:lnTo>
                <a:lnTo>
                  <a:pt x="226821" y="863600"/>
                </a:lnTo>
                <a:lnTo>
                  <a:pt x="230250" y="855980"/>
                </a:lnTo>
                <a:lnTo>
                  <a:pt x="253110" y="824230"/>
                </a:lnTo>
                <a:lnTo>
                  <a:pt x="254888" y="821690"/>
                </a:lnTo>
                <a:lnTo>
                  <a:pt x="260603" y="815340"/>
                </a:lnTo>
                <a:lnTo>
                  <a:pt x="268731" y="806450"/>
                </a:lnTo>
                <a:lnTo>
                  <a:pt x="277367" y="797560"/>
                </a:lnTo>
                <a:lnTo>
                  <a:pt x="279653" y="796290"/>
                </a:lnTo>
                <a:lnTo>
                  <a:pt x="281813" y="793750"/>
                </a:lnTo>
                <a:lnTo>
                  <a:pt x="286384" y="789940"/>
                </a:lnTo>
                <a:lnTo>
                  <a:pt x="288797" y="787400"/>
                </a:lnTo>
                <a:lnTo>
                  <a:pt x="293369" y="783590"/>
                </a:lnTo>
                <a:lnTo>
                  <a:pt x="303021" y="774700"/>
                </a:lnTo>
                <a:lnTo>
                  <a:pt x="305308" y="772160"/>
                </a:lnTo>
                <a:lnTo>
                  <a:pt x="319785" y="759460"/>
                </a:lnTo>
                <a:lnTo>
                  <a:pt x="322071" y="756920"/>
                </a:lnTo>
                <a:lnTo>
                  <a:pt x="324484" y="754380"/>
                </a:lnTo>
                <a:lnTo>
                  <a:pt x="333628" y="746760"/>
                </a:lnTo>
                <a:lnTo>
                  <a:pt x="340105" y="739140"/>
                </a:lnTo>
                <a:lnTo>
                  <a:pt x="344169" y="735330"/>
                </a:lnTo>
                <a:lnTo>
                  <a:pt x="349884" y="728980"/>
                </a:lnTo>
                <a:lnTo>
                  <a:pt x="353441" y="725170"/>
                </a:lnTo>
                <a:lnTo>
                  <a:pt x="356742" y="720090"/>
                </a:lnTo>
                <a:lnTo>
                  <a:pt x="359791" y="716280"/>
                </a:lnTo>
                <a:lnTo>
                  <a:pt x="361188" y="713740"/>
                </a:lnTo>
                <a:lnTo>
                  <a:pt x="363727" y="709930"/>
                </a:lnTo>
                <a:lnTo>
                  <a:pt x="364870" y="707390"/>
                </a:lnTo>
                <a:lnTo>
                  <a:pt x="367919" y="701040"/>
                </a:lnTo>
                <a:lnTo>
                  <a:pt x="370205" y="694690"/>
                </a:lnTo>
                <a:lnTo>
                  <a:pt x="371728" y="688340"/>
                </a:lnTo>
                <a:lnTo>
                  <a:pt x="372109" y="685800"/>
                </a:lnTo>
                <a:lnTo>
                  <a:pt x="372236" y="683260"/>
                </a:lnTo>
                <a:lnTo>
                  <a:pt x="372617" y="679450"/>
                </a:lnTo>
                <a:lnTo>
                  <a:pt x="372617" y="676910"/>
                </a:lnTo>
                <a:lnTo>
                  <a:pt x="372363" y="673100"/>
                </a:lnTo>
                <a:lnTo>
                  <a:pt x="372109" y="670560"/>
                </a:lnTo>
                <a:lnTo>
                  <a:pt x="371347" y="665480"/>
                </a:lnTo>
                <a:lnTo>
                  <a:pt x="370839" y="664210"/>
                </a:lnTo>
                <a:lnTo>
                  <a:pt x="369569" y="659130"/>
                </a:lnTo>
                <a:lnTo>
                  <a:pt x="368045" y="655320"/>
                </a:lnTo>
                <a:lnTo>
                  <a:pt x="366267" y="651510"/>
                </a:lnTo>
                <a:lnTo>
                  <a:pt x="365252" y="648970"/>
                </a:lnTo>
                <a:lnTo>
                  <a:pt x="362966" y="643890"/>
                </a:lnTo>
                <a:lnTo>
                  <a:pt x="360425" y="640080"/>
                </a:lnTo>
                <a:lnTo>
                  <a:pt x="356234" y="633730"/>
                </a:lnTo>
                <a:lnTo>
                  <a:pt x="353186" y="629920"/>
                </a:lnTo>
                <a:lnTo>
                  <a:pt x="348233" y="622300"/>
                </a:lnTo>
                <a:lnTo>
                  <a:pt x="346583" y="621030"/>
                </a:lnTo>
                <a:lnTo>
                  <a:pt x="344805" y="618490"/>
                </a:lnTo>
                <a:lnTo>
                  <a:pt x="343153" y="615950"/>
                </a:lnTo>
                <a:lnTo>
                  <a:pt x="325373" y="594360"/>
                </a:lnTo>
                <a:lnTo>
                  <a:pt x="323722" y="593090"/>
                </a:lnTo>
                <a:lnTo>
                  <a:pt x="321944" y="590550"/>
                </a:lnTo>
                <a:lnTo>
                  <a:pt x="320294" y="588010"/>
                </a:lnTo>
                <a:lnTo>
                  <a:pt x="318769" y="585470"/>
                </a:lnTo>
                <a:lnTo>
                  <a:pt x="317119" y="584200"/>
                </a:lnTo>
                <a:lnTo>
                  <a:pt x="312546" y="577850"/>
                </a:lnTo>
                <a:lnTo>
                  <a:pt x="309752" y="572770"/>
                </a:lnTo>
                <a:lnTo>
                  <a:pt x="308483" y="570230"/>
                </a:lnTo>
                <a:lnTo>
                  <a:pt x="307085" y="568960"/>
                </a:lnTo>
                <a:lnTo>
                  <a:pt x="305816" y="566420"/>
                </a:lnTo>
                <a:lnTo>
                  <a:pt x="301244" y="557530"/>
                </a:lnTo>
                <a:lnTo>
                  <a:pt x="298195" y="551180"/>
                </a:lnTo>
                <a:lnTo>
                  <a:pt x="293750" y="541020"/>
                </a:lnTo>
                <a:lnTo>
                  <a:pt x="292988" y="538480"/>
                </a:lnTo>
                <a:lnTo>
                  <a:pt x="292099" y="535940"/>
                </a:lnTo>
                <a:lnTo>
                  <a:pt x="290575" y="532130"/>
                </a:lnTo>
                <a:lnTo>
                  <a:pt x="289686" y="529590"/>
                </a:lnTo>
                <a:lnTo>
                  <a:pt x="287400" y="523240"/>
                </a:lnTo>
                <a:lnTo>
                  <a:pt x="286638" y="520700"/>
                </a:lnTo>
                <a:lnTo>
                  <a:pt x="285749" y="519430"/>
                </a:lnTo>
                <a:lnTo>
                  <a:pt x="284988" y="516890"/>
                </a:lnTo>
                <a:lnTo>
                  <a:pt x="284098" y="514350"/>
                </a:lnTo>
                <a:lnTo>
                  <a:pt x="283336" y="511809"/>
                </a:lnTo>
                <a:lnTo>
                  <a:pt x="279780" y="504190"/>
                </a:lnTo>
                <a:lnTo>
                  <a:pt x="278764" y="501650"/>
                </a:lnTo>
                <a:lnTo>
                  <a:pt x="277875" y="499109"/>
                </a:lnTo>
                <a:lnTo>
                  <a:pt x="272795" y="488950"/>
                </a:lnTo>
                <a:lnTo>
                  <a:pt x="271652" y="486409"/>
                </a:lnTo>
                <a:lnTo>
                  <a:pt x="270636" y="483870"/>
                </a:lnTo>
                <a:lnTo>
                  <a:pt x="264921" y="473709"/>
                </a:lnTo>
                <a:lnTo>
                  <a:pt x="263778" y="471170"/>
                </a:lnTo>
                <a:lnTo>
                  <a:pt x="258063" y="461009"/>
                </a:lnTo>
                <a:lnTo>
                  <a:pt x="256794" y="458470"/>
                </a:lnTo>
                <a:lnTo>
                  <a:pt x="253364" y="452120"/>
                </a:lnTo>
                <a:lnTo>
                  <a:pt x="252348" y="449580"/>
                </a:lnTo>
                <a:lnTo>
                  <a:pt x="248919" y="443230"/>
                </a:lnTo>
                <a:lnTo>
                  <a:pt x="247903" y="440690"/>
                </a:lnTo>
                <a:lnTo>
                  <a:pt x="246760" y="439420"/>
                </a:lnTo>
                <a:lnTo>
                  <a:pt x="239648" y="424180"/>
                </a:lnTo>
                <a:lnTo>
                  <a:pt x="238759" y="421640"/>
                </a:lnTo>
                <a:lnTo>
                  <a:pt x="237743" y="419100"/>
                </a:lnTo>
                <a:lnTo>
                  <a:pt x="236854" y="416559"/>
                </a:lnTo>
                <a:lnTo>
                  <a:pt x="235838" y="415290"/>
                </a:lnTo>
                <a:lnTo>
                  <a:pt x="225170" y="388620"/>
                </a:lnTo>
                <a:lnTo>
                  <a:pt x="224408" y="387350"/>
                </a:lnTo>
                <a:lnTo>
                  <a:pt x="221741" y="381000"/>
                </a:lnTo>
                <a:lnTo>
                  <a:pt x="220979" y="378459"/>
                </a:lnTo>
                <a:lnTo>
                  <a:pt x="219201" y="373380"/>
                </a:lnTo>
                <a:lnTo>
                  <a:pt x="218439" y="372109"/>
                </a:lnTo>
                <a:lnTo>
                  <a:pt x="216661" y="367030"/>
                </a:lnTo>
                <a:lnTo>
                  <a:pt x="215899" y="365759"/>
                </a:lnTo>
                <a:lnTo>
                  <a:pt x="215010" y="363220"/>
                </a:lnTo>
                <a:lnTo>
                  <a:pt x="214248" y="360680"/>
                </a:lnTo>
                <a:lnTo>
                  <a:pt x="213359" y="358140"/>
                </a:lnTo>
                <a:lnTo>
                  <a:pt x="211835" y="354330"/>
                </a:lnTo>
                <a:lnTo>
                  <a:pt x="210946" y="351790"/>
                </a:lnTo>
                <a:lnTo>
                  <a:pt x="204088" y="332740"/>
                </a:lnTo>
                <a:lnTo>
                  <a:pt x="203453" y="330200"/>
                </a:lnTo>
                <a:lnTo>
                  <a:pt x="202691" y="328930"/>
                </a:lnTo>
                <a:lnTo>
                  <a:pt x="200786" y="322580"/>
                </a:lnTo>
                <a:lnTo>
                  <a:pt x="198881" y="314959"/>
                </a:lnTo>
                <a:lnTo>
                  <a:pt x="198373" y="313690"/>
                </a:lnTo>
                <a:lnTo>
                  <a:pt x="197738" y="311150"/>
                </a:lnTo>
                <a:lnTo>
                  <a:pt x="195706" y="302259"/>
                </a:lnTo>
                <a:lnTo>
                  <a:pt x="195325" y="299720"/>
                </a:lnTo>
                <a:lnTo>
                  <a:pt x="194817" y="298450"/>
                </a:lnTo>
                <a:lnTo>
                  <a:pt x="192531" y="285750"/>
                </a:lnTo>
                <a:lnTo>
                  <a:pt x="191261" y="274319"/>
                </a:lnTo>
                <a:lnTo>
                  <a:pt x="191134" y="271780"/>
                </a:lnTo>
                <a:lnTo>
                  <a:pt x="190880" y="270509"/>
                </a:lnTo>
                <a:lnTo>
                  <a:pt x="190245" y="259080"/>
                </a:lnTo>
                <a:lnTo>
                  <a:pt x="190245" y="255269"/>
                </a:lnTo>
                <a:lnTo>
                  <a:pt x="190118" y="252730"/>
                </a:lnTo>
                <a:lnTo>
                  <a:pt x="190118" y="246380"/>
                </a:lnTo>
                <a:lnTo>
                  <a:pt x="190245" y="243840"/>
                </a:lnTo>
                <a:lnTo>
                  <a:pt x="190245" y="241300"/>
                </a:lnTo>
                <a:lnTo>
                  <a:pt x="190372" y="240030"/>
                </a:lnTo>
                <a:lnTo>
                  <a:pt x="190372" y="237490"/>
                </a:lnTo>
                <a:lnTo>
                  <a:pt x="191134" y="224790"/>
                </a:lnTo>
                <a:lnTo>
                  <a:pt x="191388" y="222250"/>
                </a:lnTo>
                <a:lnTo>
                  <a:pt x="191642" y="218440"/>
                </a:lnTo>
                <a:lnTo>
                  <a:pt x="191896" y="215900"/>
                </a:lnTo>
                <a:lnTo>
                  <a:pt x="192023" y="213359"/>
                </a:lnTo>
                <a:lnTo>
                  <a:pt x="192531" y="209550"/>
                </a:lnTo>
                <a:lnTo>
                  <a:pt x="192658" y="207009"/>
                </a:lnTo>
                <a:lnTo>
                  <a:pt x="193293" y="200659"/>
                </a:lnTo>
                <a:lnTo>
                  <a:pt x="193420" y="198119"/>
                </a:lnTo>
                <a:lnTo>
                  <a:pt x="193674" y="196850"/>
                </a:lnTo>
                <a:lnTo>
                  <a:pt x="193801" y="194309"/>
                </a:lnTo>
                <a:lnTo>
                  <a:pt x="194436" y="187959"/>
                </a:lnTo>
                <a:lnTo>
                  <a:pt x="195452" y="170180"/>
                </a:lnTo>
                <a:lnTo>
                  <a:pt x="195452" y="167640"/>
                </a:lnTo>
                <a:lnTo>
                  <a:pt x="195579" y="166369"/>
                </a:lnTo>
                <a:lnTo>
                  <a:pt x="195579" y="153669"/>
                </a:lnTo>
                <a:lnTo>
                  <a:pt x="195452" y="151130"/>
                </a:lnTo>
                <a:lnTo>
                  <a:pt x="195452" y="148590"/>
                </a:lnTo>
                <a:lnTo>
                  <a:pt x="195325" y="146050"/>
                </a:lnTo>
                <a:lnTo>
                  <a:pt x="195325" y="144780"/>
                </a:lnTo>
                <a:lnTo>
                  <a:pt x="194817" y="135890"/>
                </a:lnTo>
                <a:lnTo>
                  <a:pt x="194563" y="133350"/>
                </a:lnTo>
                <a:lnTo>
                  <a:pt x="194309" y="129540"/>
                </a:lnTo>
                <a:lnTo>
                  <a:pt x="194055" y="127000"/>
                </a:lnTo>
                <a:lnTo>
                  <a:pt x="193928" y="124459"/>
                </a:lnTo>
                <a:lnTo>
                  <a:pt x="193674" y="123190"/>
                </a:lnTo>
                <a:lnTo>
                  <a:pt x="193547" y="120650"/>
                </a:lnTo>
                <a:lnTo>
                  <a:pt x="192785" y="114300"/>
                </a:lnTo>
                <a:lnTo>
                  <a:pt x="192658" y="111759"/>
                </a:lnTo>
                <a:lnTo>
                  <a:pt x="191642" y="102869"/>
                </a:lnTo>
                <a:lnTo>
                  <a:pt x="191515" y="101600"/>
                </a:lnTo>
                <a:lnTo>
                  <a:pt x="190753" y="95250"/>
                </a:lnTo>
                <a:lnTo>
                  <a:pt x="190626" y="92709"/>
                </a:lnTo>
                <a:lnTo>
                  <a:pt x="189483" y="81280"/>
                </a:lnTo>
                <a:lnTo>
                  <a:pt x="189229" y="77469"/>
                </a:lnTo>
                <a:lnTo>
                  <a:pt x="188975" y="74930"/>
                </a:lnTo>
                <a:lnTo>
                  <a:pt x="188721" y="71119"/>
                </a:lnTo>
                <a:lnTo>
                  <a:pt x="188467" y="68580"/>
                </a:lnTo>
                <a:lnTo>
                  <a:pt x="187451" y="50800"/>
                </a:lnTo>
                <a:lnTo>
                  <a:pt x="187451" y="49530"/>
                </a:lnTo>
                <a:lnTo>
                  <a:pt x="187324" y="46990"/>
                </a:lnTo>
                <a:lnTo>
                  <a:pt x="187197" y="43180"/>
                </a:lnTo>
                <a:lnTo>
                  <a:pt x="187070" y="38100"/>
                </a:lnTo>
                <a:lnTo>
                  <a:pt x="186943" y="36830"/>
                </a:lnTo>
                <a:lnTo>
                  <a:pt x="186816" y="29209"/>
                </a:lnTo>
                <a:lnTo>
                  <a:pt x="186689" y="27940"/>
                </a:lnTo>
                <a:lnTo>
                  <a:pt x="186689" y="22859"/>
                </a:lnTo>
                <a:lnTo>
                  <a:pt x="186562" y="21590"/>
                </a:lnTo>
                <a:lnTo>
                  <a:pt x="186435" y="0"/>
                </a:lnTo>
                <a:close/>
              </a:path>
            </a:pathLst>
          </a:custGeom>
          <a:solidFill>
            <a:srgbClr val="5786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953642" y="827913"/>
            <a:ext cx="372745" cy="1106170"/>
          </a:xfrm>
          <a:custGeom>
            <a:avLst/>
            <a:gdLst/>
            <a:ahLst/>
            <a:cxnLst/>
            <a:rect l="l" t="t" r="r" b="b"/>
            <a:pathLst>
              <a:path w="372744" h="1106170">
                <a:moveTo>
                  <a:pt x="186181" y="1106043"/>
                </a:moveTo>
                <a:lnTo>
                  <a:pt x="186181" y="1103884"/>
                </a:lnTo>
                <a:lnTo>
                  <a:pt x="186181" y="1101725"/>
                </a:lnTo>
                <a:lnTo>
                  <a:pt x="186054" y="1099566"/>
                </a:lnTo>
                <a:lnTo>
                  <a:pt x="186054" y="1097407"/>
                </a:lnTo>
                <a:lnTo>
                  <a:pt x="186054" y="1095248"/>
                </a:lnTo>
                <a:lnTo>
                  <a:pt x="186054" y="1093089"/>
                </a:lnTo>
                <a:lnTo>
                  <a:pt x="186054" y="1090930"/>
                </a:lnTo>
                <a:lnTo>
                  <a:pt x="185927" y="1088771"/>
                </a:lnTo>
                <a:lnTo>
                  <a:pt x="185927" y="1086612"/>
                </a:lnTo>
                <a:lnTo>
                  <a:pt x="185927" y="1084453"/>
                </a:lnTo>
                <a:lnTo>
                  <a:pt x="185800" y="1082294"/>
                </a:lnTo>
                <a:lnTo>
                  <a:pt x="185800" y="1080135"/>
                </a:lnTo>
                <a:lnTo>
                  <a:pt x="185800" y="1077976"/>
                </a:lnTo>
                <a:lnTo>
                  <a:pt x="185673" y="1075817"/>
                </a:lnTo>
                <a:lnTo>
                  <a:pt x="185673" y="1073531"/>
                </a:lnTo>
                <a:lnTo>
                  <a:pt x="185546" y="1071372"/>
                </a:lnTo>
                <a:lnTo>
                  <a:pt x="185419" y="1069213"/>
                </a:lnTo>
                <a:lnTo>
                  <a:pt x="185419" y="1067054"/>
                </a:lnTo>
                <a:lnTo>
                  <a:pt x="185292" y="1064895"/>
                </a:lnTo>
                <a:lnTo>
                  <a:pt x="185165" y="1062736"/>
                </a:lnTo>
                <a:lnTo>
                  <a:pt x="185038" y="1060577"/>
                </a:lnTo>
                <a:lnTo>
                  <a:pt x="184911" y="1058418"/>
                </a:lnTo>
                <a:lnTo>
                  <a:pt x="184784" y="1056259"/>
                </a:lnTo>
                <a:lnTo>
                  <a:pt x="184657" y="1054100"/>
                </a:lnTo>
                <a:lnTo>
                  <a:pt x="184530" y="1051941"/>
                </a:lnTo>
                <a:lnTo>
                  <a:pt x="184403" y="1049782"/>
                </a:lnTo>
                <a:lnTo>
                  <a:pt x="184276" y="1047623"/>
                </a:lnTo>
                <a:lnTo>
                  <a:pt x="184022" y="1045464"/>
                </a:lnTo>
                <a:lnTo>
                  <a:pt x="183895" y="1043305"/>
                </a:lnTo>
                <a:lnTo>
                  <a:pt x="183641" y="1041146"/>
                </a:lnTo>
                <a:lnTo>
                  <a:pt x="183514" y="1038987"/>
                </a:lnTo>
                <a:lnTo>
                  <a:pt x="183260" y="1036828"/>
                </a:lnTo>
                <a:lnTo>
                  <a:pt x="183006" y="1034669"/>
                </a:lnTo>
                <a:lnTo>
                  <a:pt x="182752" y="1032510"/>
                </a:lnTo>
                <a:lnTo>
                  <a:pt x="182498" y="1030351"/>
                </a:lnTo>
                <a:lnTo>
                  <a:pt x="182244" y="1028192"/>
                </a:lnTo>
                <a:lnTo>
                  <a:pt x="181990" y="1026033"/>
                </a:lnTo>
                <a:lnTo>
                  <a:pt x="181609" y="1023747"/>
                </a:lnTo>
                <a:lnTo>
                  <a:pt x="181355" y="1021588"/>
                </a:lnTo>
                <a:lnTo>
                  <a:pt x="180974" y="1019429"/>
                </a:lnTo>
                <a:lnTo>
                  <a:pt x="180720" y="1017270"/>
                </a:lnTo>
                <a:lnTo>
                  <a:pt x="180339" y="1015111"/>
                </a:lnTo>
                <a:lnTo>
                  <a:pt x="179958" y="1012952"/>
                </a:lnTo>
                <a:lnTo>
                  <a:pt x="179577" y="1010793"/>
                </a:lnTo>
                <a:lnTo>
                  <a:pt x="179196" y="1008634"/>
                </a:lnTo>
                <a:lnTo>
                  <a:pt x="178815" y="1006475"/>
                </a:lnTo>
                <a:lnTo>
                  <a:pt x="178434" y="1004316"/>
                </a:lnTo>
                <a:lnTo>
                  <a:pt x="178053" y="1002157"/>
                </a:lnTo>
                <a:lnTo>
                  <a:pt x="177545" y="999998"/>
                </a:lnTo>
                <a:lnTo>
                  <a:pt x="177164" y="997839"/>
                </a:lnTo>
                <a:lnTo>
                  <a:pt x="176656" y="995680"/>
                </a:lnTo>
                <a:lnTo>
                  <a:pt x="176275" y="993521"/>
                </a:lnTo>
                <a:lnTo>
                  <a:pt x="175767" y="991362"/>
                </a:lnTo>
                <a:lnTo>
                  <a:pt x="175386" y="989203"/>
                </a:lnTo>
                <a:lnTo>
                  <a:pt x="174878" y="987044"/>
                </a:lnTo>
                <a:lnTo>
                  <a:pt x="174370" y="984885"/>
                </a:lnTo>
                <a:lnTo>
                  <a:pt x="173989" y="982726"/>
                </a:lnTo>
                <a:lnTo>
                  <a:pt x="173481" y="980567"/>
                </a:lnTo>
                <a:lnTo>
                  <a:pt x="172973" y="978408"/>
                </a:lnTo>
                <a:lnTo>
                  <a:pt x="172465" y="976249"/>
                </a:lnTo>
                <a:lnTo>
                  <a:pt x="172084" y="973963"/>
                </a:lnTo>
                <a:lnTo>
                  <a:pt x="171576" y="971804"/>
                </a:lnTo>
                <a:lnTo>
                  <a:pt x="171068" y="969645"/>
                </a:lnTo>
                <a:lnTo>
                  <a:pt x="170687" y="967486"/>
                </a:lnTo>
                <a:lnTo>
                  <a:pt x="170179" y="965327"/>
                </a:lnTo>
                <a:lnTo>
                  <a:pt x="169798" y="963168"/>
                </a:lnTo>
                <a:lnTo>
                  <a:pt x="169290" y="961009"/>
                </a:lnTo>
                <a:lnTo>
                  <a:pt x="168909" y="958850"/>
                </a:lnTo>
                <a:lnTo>
                  <a:pt x="168401" y="956691"/>
                </a:lnTo>
                <a:lnTo>
                  <a:pt x="168020" y="954532"/>
                </a:lnTo>
                <a:lnTo>
                  <a:pt x="167639" y="952373"/>
                </a:lnTo>
                <a:lnTo>
                  <a:pt x="167131" y="950214"/>
                </a:lnTo>
                <a:lnTo>
                  <a:pt x="166750" y="948055"/>
                </a:lnTo>
                <a:lnTo>
                  <a:pt x="166369" y="945896"/>
                </a:lnTo>
                <a:lnTo>
                  <a:pt x="165988" y="943737"/>
                </a:lnTo>
                <a:lnTo>
                  <a:pt x="165607" y="941578"/>
                </a:lnTo>
                <a:lnTo>
                  <a:pt x="165226" y="939419"/>
                </a:lnTo>
                <a:lnTo>
                  <a:pt x="164845" y="937260"/>
                </a:lnTo>
                <a:lnTo>
                  <a:pt x="164591" y="935101"/>
                </a:lnTo>
                <a:lnTo>
                  <a:pt x="164210" y="932942"/>
                </a:lnTo>
                <a:lnTo>
                  <a:pt x="163829" y="930783"/>
                </a:lnTo>
                <a:lnTo>
                  <a:pt x="163448" y="928624"/>
                </a:lnTo>
                <a:lnTo>
                  <a:pt x="163194" y="926465"/>
                </a:lnTo>
                <a:lnTo>
                  <a:pt x="162813" y="924179"/>
                </a:lnTo>
                <a:lnTo>
                  <a:pt x="162432" y="922020"/>
                </a:lnTo>
                <a:lnTo>
                  <a:pt x="162051" y="919861"/>
                </a:lnTo>
                <a:lnTo>
                  <a:pt x="161797" y="917702"/>
                </a:lnTo>
                <a:lnTo>
                  <a:pt x="161416" y="915543"/>
                </a:lnTo>
                <a:lnTo>
                  <a:pt x="161035" y="913384"/>
                </a:lnTo>
                <a:lnTo>
                  <a:pt x="160654" y="911225"/>
                </a:lnTo>
                <a:lnTo>
                  <a:pt x="160273" y="909066"/>
                </a:lnTo>
                <a:lnTo>
                  <a:pt x="159765" y="906907"/>
                </a:lnTo>
                <a:lnTo>
                  <a:pt x="159384" y="904748"/>
                </a:lnTo>
                <a:lnTo>
                  <a:pt x="159003" y="902589"/>
                </a:lnTo>
                <a:lnTo>
                  <a:pt x="158495" y="900430"/>
                </a:lnTo>
                <a:lnTo>
                  <a:pt x="157987" y="898271"/>
                </a:lnTo>
                <a:lnTo>
                  <a:pt x="157479" y="896112"/>
                </a:lnTo>
                <a:lnTo>
                  <a:pt x="156971" y="893953"/>
                </a:lnTo>
                <a:lnTo>
                  <a:pt x="156336" y="891794"/>
                </a:lnTo>
                <a:lnTo>
                  <a:pt x="155701" y="889635"/>
                </a:lnTo>
                <a:lnTo>
                  <a:pt x="155193" y="887476"/>
                </a:lnTo>
                <a:lnTo>
                  <a:pt x="154431" y="885317"/>
                </a:lnTo>
                <a:lnTo>
                  <a:pt x="153796" y="883158"/>
                </a:lnTo>
                <a:lnTo>
                  <a:pt x="153034" y="880999"/>
                </a:lnTo>
                <a:lnTo>
                  <a:pt x="152272" y="878840"/>
                </a:lnTo>
                <a:lnTo>
                  <a:pt x="151510" y="876681"/>
                </a:lnTo>
                <a:lnTo>
                  <a:pt x="150621" y="874395"/>
                </a:lnTo>
                <a:lnTo>
                  <a:pt x="149732" y="872236"/>
                </a:lnTo>
                <a:lnTo>
                  <a:pt x="148843" y="870077"/>
                </a:lnTo>
                <a:lnTo>
                  <a:pt x="147827" y="867918"/>
                </a:lnTo>
                <a:lnTo>
                  <a:pt x="146811" y="865759"/>
                </a:lnTo>
                <a:lnTo>
                  <a:pt x="145795" y="863600"/>
                </a:lnTo>
                <a:lnTo>
                  <a:pt x="144652" y="861441"/>
                </a:lnTo>
                <a:lnTo>
                  <a:pt x="143509" y="859282"/>
                </a:lnTo>
                <a:lnTo>
                  <a:pt x="142366" y="857123"/>
                </a:lnTo>
                <a:lnTo>
                  <a:pt x="141096" y="854964"/>
                </a:lnTo>
                <a:lnTo>
                  <a:pt x="139826" y="852805"/>
                </a:lnTo>
                <a:lnTo>
                  <a:pt x="138556" y="850646"/>
                </a:lnTo>
                <a:lnTo>
                  <a:pt x="137159" y="848487"/>
                </a:lnTo>
                <a:lnTo>
                  <a:pt x="135762" y="846328"/>
                </a:lnTo>
                <a:lnTo>
                  <a:pt x="134365" y="844169"/>
                </a:lnTo>
                <a:lnTo>
                  <a:pt x="132841" y="842010"/>
                </a:lnTo>
                <a:lnTo>
                  <a:pt x="131317" y="839851"/>
                </a:lnTo>
                <a:lnTo>
                  <a:pt x="129666" y="837692"/>
                </a:lnTo>
                <a:lnTo>
                  <a:pt x="128142" y="835533"/>
                </a:lnTo>
                <a:lnTo>
                  <a:pt x="126491" y="833374"/>
                </a:lnTo>
                <a:lnTo>
                  <a:pt x="124840" y="831215"/>
                </a:lnTo>
                <a:lnTo>
                  <a:pt x="123062" y="829056"/>
                </a:lnTo>
                <a:lnTo>
                  <a:pt x="121284" y="826897"/>
                </a:lnTo>
                <a:lnTo>
                  <a:pt x="119506" y="824738"/>
                </a:lnTo>
                <a:lnTo>
                  <a:pt x="117601" y="822452"/>
                </a:lnTo>
                <a:lnTo>
                  <a:pt x="115823" y="820293"/>
                </a:lnTo>
                <a:lnTo>
                  <a:pt x="113918" y="818134"/>
                </a:lnTo>
                <a:lnTo>
                  <a:pt x="111886" y="815975"/>
                </a:lnTo>
                <a:lnTo>
                  <a:pt x="109981" y="813816"/>
                </a:lnTo>
                <a:lnTo>
                  <a:pt x="107949" y="811657"/>
                </a:lnTo>
                <a:lnTo>
                  <a:pt x="105917" y="809498"/>
                </a:lnTo>
                <a:lnTo>
                  <a:pt x="103758" y="807339"/>
                </a:lnTo>
                <a:lnTo>
                  <a:pt x="101726" y="805180"/>
                </a:lnTo>
                <a:lnTo>
                  <a:pt x="99567" y="803021"/>
                </a:lnTo>
                <a:lnTo>
                  <a:pt x="97408" y="800862"/>
                </a:lnTo>
                <a:lnTo>
                  <a:pt x="95249" y="798703"/>
                </a:lnTo>
                <a:lnTo>
                  <a:pt x="92963" y="796544"/>
                </a:lnTo>
                <a:lnTo>
                  <a:pt x="90677" y="794385"/>
                </a:lnTo>
                <a:lnTo>
                  <a:pt x="88391" y="792226"/>
                </a:lnTo>
                <a:lnTo>
                  <a:pt x="86105" y="790067"/>
                </a:lnTo>
                <a:lnTo>
                  <a:pt x="83819" y="787908"/>
                </a:lnTo>
                <a:lnTo>
                  <a:pt x="81533" y="785749"/>
                </a:lnTo>
                <a:lnTo>
                  <a:pt x="79120" y="783590"/>
                </a:lnTo>
                <a:lnTo>
                  <a:pt x="76834" y="781431"/>
                </a:lnTo>
                <a:lnTo>
                  <a:pt x="74421" y="779272"/>
                </a:lnTo>
                <a:lnTo>
                  <a:pt x="72008" y="777113"/>
                </a:lnTo>
                <a:lnTo>
                  <a:pt x="69595" y="774954"/>
                </a:lnTo>
                <a:lnTo>
                  <a:pt x="67182" y="772668"/>
                </a:lnTo>
                <a:lnTo>
                  <a:pt x="64769" y="770509"/>
                </a:lnTo>
                <a:lnTo>
                  <a:pt x="62356" y="768350"/>
                </a:lnTo>
                <a:lnTo>
                  <a:pt x="59943" y="766191"/>
                </a:lnTo>
                <a:lnTo>
                  <a:pt x="57657" y="764032"/>
                </a:lnTo>
                <a:lnTo>
                  <a:pt x="55244" y="761873"/>
                </a:lnTo>
                <a:lnTo>
                  <a:pt x="52831" y="759714"/>
                </a:lnTo>
                <a:lnTo>
                  <a:pt x="50418" y="757555"/>
                </a:lnTo>
                <a:lnTo>
                  <a:pt x="48132" y="755396"/>
                </a:lnTo>
                <a:lnTo>
                  <a:pt x="45846" y="753237"/>
                </a:lnTo>
                <a:lnTo>
                  <a:pt x="43560" y="751078"/>
                </a:lnTo>
                <a:lnTo>
                  <a:pt x="41274" y="748919"/>
                </a:lnTo>
                <a:lnTo>
                  <a:pt x="38988" y="746760"/>
                </a:lnTo>
                <a:lnTo>
                  <a:pt x="36829" y="744601"/>
                </a:lnTo>
                <a:lnTo>
                  <a:pt x="34670" y="742442"/>
                </a:lnTo>
                <a:lnTo>
                  <a:pt x="32511" y="740283"/>
                </a:lnTo>
                <a:lnTo>
                  <a:pt x="30479" y="738124"/>
                </a:lnTo>
                <a:lnTo>
                  <a:pt x="28447" y="735965"/>
                </a:lnTo>
                <a:lnTo>
                  <a:pt x="26415" y="733806"/>
                </a:lnTo>
                <a:lnTo>
                  <a:pt x="24510" y="731647"/>
                </a:lnTo>
                <a:lnTo>
                  <a:pt x="22732" y="729488"/>
                </a:lnTo>
                <a:lnTo>
                  <a:pt x="20827" y="727329"/>
                </a:lnTo>
                <a:lnTo>
                  <a:pt x="19176" y="725170"/>
                </a:lnTo>
                <a:lnTo>
                  <a:pt x="17525" y="722884"/>
                </a:lnTo>
                <a:lnTo>
                  <a:pt x="15874" y="720725"/>
                </a:lnTo>
                <a:lnTo>
                  <a:pt x="14350" y="718566"/>
                </a:lnTo>
                <a:lnTo>
                  <a:pt x="7746" y="707771"/>
                </a:lnTo>
                <a:lnTo>
                  <a:pt x="6603" y="705612"/>
                </a:lnTo>
                <a:lnTo>
                  <a:pt x="5587" y="703453"/>
                </a:lnTo>
                <a:lnTo>
                  <a:pt x="4698" y="701294"/>
                </a:lnTo>
                <a:lnTo>
                  <a:pt x="3809" y="699135"/>
                </a:lnTo>
                <a:lnTo>
                  <a:pt x="3047" y="696976"/>
                </a:lnTo>
                <a:lnTo>
                  <a:pt x="2412" y="694817"/>
                </a:lnTo>
                <a:lnTo>
                  <a:pt x="1777" y="692658"/>
                </a:lnTo>
                <a:lnTo>
                  <a:pt x="1269" y="690499"/>
                </a:lnTo>
                <a:lnTo>
                  <a:pt x="888" y="688340"/>
                </a:lnTo>
                <a:lnTo>
                  <a:pt x="507" y="686181"/>
                </a:lnTo>
                <a:lnTo>
                  <a:pt x="253" y="684022"/>
                </a:lnTo>
                <a:lnTo>
                  <a:pt x="126" y="681863"/>
                </a:lnTo>
                <a:lnTo>
                  <a:pt x="0" y="679704"/>
                </a:lnTo>
                <a:lnTo>
                  <a:pt x="0" y="677545"/>
                </a:lnTo>
                <a:lnTo>
                  <a:pt x="126" y="675386"/>
                </a:lnTo>
                <a:lnTo>
                  <a:pt x="253" y="673100"/>
                </a:lnTo>
                <a:lnTo>
                  <a:pt x="507" y="670941"/>
                </a:lnTo>
                <a:lnTo>
                  <a:pt x="888" y="668782"/>
                </a:lnTo>
                <a:lnTo>
                  <a:pt x="1269" y="666623"/>
                </a:lnTo>
                <a:lnTo>
                  <a:pt x="1777" y="664464"/>
                </a:lnTo>
                <a:lnTo>
                  <a:pt x="2285" y="662305"/>
                </a:lnTo>
                <a:lnTo>
                  <a:pt x="3047" y="660146"/>
                </a:lnTo>
                <a:lnTo>
                  <a:pt x="3682" y="657987"/>
                </a:lnTo>
                <a:lnTo>
                  <a:pt x="4571" y="655828"/>
                </a:lnTo>
                <a:lnTo>
                  <a:pt x="5460" y="653669"/>
                </a:lnTo>
                <a:lnTo>
                  <a:pt x="6349" y="651510"/>
                </a:lnTo>
                <a:lnTo>
                  <a:pt x="12191" y="640715"/>
                </a:lnTo>
                <a:lnTo>
                  <a:pt x="13461" y="638556"/>
                </a:lnTo>
                <a:lnTo>
                  <a:pt x="14858" y="636397"/>
                </a:lnTo>
                <a:lnTo>
                  <a:pt x="16382" y="634238"/>
                </a:lnTo>
                <a:lnTo>
                  <a:pt x="17906" y="632079"/>
                </a:lnTo>
                <a:lnTo>
                  <a:pt x="26034" y="621157"/>
                </a:lnTo>
                <a:lnTo>
                  <a:pt x="27685" y="618998"/>
                </a:lnTo>
                <a:lnTo>
                  <a:pt x="29463" y="616839"/>
                </a:lnTo>
                <a:lnTo>
                  <a:pt x="31241" y="614680"/>
                </a:lnTo>
                <a:lnTo>
                  <a:pt x="33019" y="612521"/>
                </a:lnTo>
                <a:lnTo>
                  <a:pt x="34797" y="610362"/>
                </a:lnTo>
                <a:lnTo>
                  <a:pt x="36575" y="608203"/>
                </a:lnTo>
                <a:lnTo>
                  <a:pt x="38353" y="606044"/>
                </a:lnTo>
                <a:lnTo>
                  <a:pt x="40131" y="603885"/>
                </a:lnTo>
                <a:lnTo>
                  <a:pt x="41909" y="601726"/>
                </a:lnTo>
                <a:lnTo>
                  <a:pt x="43687" y="599567"/>
                </a:lnTo>
                <a:lnTo>
                  <a:pt x="45465" y="597408"/>
                </a:lnTo>
                <a:lnTo>
                  <a:pt x="47243" y="595249"/>
                </a:lnTo>
                <a:lnTo>
                  <a:pt x="48894" y="593090"/>
                </a:lnTo>
                <a:lnTo>
                  <a:pt x="50545" y="590931"/>
                </a:lnTo>
                <a:lnTo>
                  <a:pt x="52196" y="588772"/>
                </a:lnTo>
                <a:lnTo>
                  <a:pt x="53847" y="586613"/>
                </a:lnTo>
                <a:lnTo>
                  <a:pt x="55498" y="584454"/>
                </a:lnTo>
                <a:lnTo>
                  <a:pt x="57022" y="582295"/>
                </a:lnTo>
                <a:lnTo>
                  <a:pt x="58546" y="580136"/>
                </a:lnTo>
                <a:lnTo>
                  <a:pt x="59943" y="577977"/>
                </a:lnTo>
                <a:lnTo>
                  <a:pt x="61467" y="575818"/>
                </a:lnTo>
                <a:lnTo>
                  <a:pt x="62864" y="573659"/>
                </a:lnTo>
                <a:lnTo>
                  <a:pt x="64134" y="571373"/>
                </a:lnTo>
                <a:lnTo>
                  <a:pt x="65404" y="569214"/>
                </a:lnTo>
                <a:lnTo>
                  <a:pt x="66674" y="567055"/>
                </a:lnTo>
                <a:lnTo>
                  <a:pt x="67944" y="564896"/>
                </a:lnTo>
                <a:lnTo>
                  <a:pt x="69087" y="562737"/>
                </a:lnTo>
                <a:lnTo>
                  <a:pt x="70230" y="560578"/>
                </a:lnTo>
                <a:lnTo>
                  <a:pt x="71373" y="558419"/>
                </a:lnTo>
                <a:lnTo>
                  <a:pt x="72389" y="556260"/>
                </a:lnTo>
                <a:lnTo>
                  <a:pt x="73405" y="554101"/>
                </a:lnTo>
                <a:lnTo>
                  <a:pt x="74294" y="551942"/>
                </a:lnTo>
                <a:lnTo>
                  <a:pt x="75310" y="549783"/>
                </a:lnTo>
                <a:lnTo>
                  <a:pt x="76199" y="547624"/>
                </a:lnTo>
                <a:lnTo>
                  <a:pt x="77088" y="545465"/>
                </a:lnTo>
                <a:lnTo>
                  <a:pt x="77977" y="543306"/>
                </a:lnTo>
                <a:lnTo>
                  <a:pt x="78866" y="541147"/>
                </a:lnTo>
                <a:lnTo>
                  <a:pt x="79628" y="538988"/>
                </a:lnTo>
                <a:lnTo>
                  <a:pt x="80517" y="536829"/>
                </a:lnTo>
                <a:lnTo>
                  <a:pt x="81279" y="534670"/>
                </a:lnTo>
                <a:lnTo>
                  <a:pt x="82041" y="532511"/>
                </a:lnTo>
                <a:lnTo>
                  <a:pt x="82803" y="530352"/>
                </a:lnTo>
                <a:lnTo>
                  <a:pt x="83692" y="528193"/>
                </a:lnTo>
                <a:lnTo>
                  <a:pt x="84454" y="526034"/>
                </a:lnTo>
                <a:lnTo>
                  <a:pt x="85216" y="523875"/>
                </a:lnTo>
                <a:lnTo>
                  <a:pt x="85978" y="521589"/>
                </a:lnTo>
                <a:lnTo>
                  <a:pt x="86867" y="519430"/>
                </a:lnTo>
                <a:lnTo>
                  <a:pt x="87629" y="517271"/>
                </a:lnTo>
                <a:lnTo>
                  <a:pt x="88518" y="515112"/>
                </a:lnTo>
                <a:lnTo>
                  <a:pt x="89280" y="512953"/>
                </a:lnTo>
                <a:lnTo>
                  <a:pt x="90169" y="510794"/>
                </a:lnTo>
                <a:lnTo>
                  <a:pt x="91058" y="508635"/>
                </a:lnTo>
                <a:lnTo>
                  <a:pt x="91947" y="506476"/>
                </a:lnTo>
                <a:lnTo>
                  <a:pt x="92836" y="504317"/>
                </a:lnTo>
                <a:lnTo>
                  <a:pt x="93725" y="502158"/>
                </a:lnTo>
                <a:lnTo>
                  <a:pt x="94741" y="499999"/>
                </a:lnTo>
                <a:lnTo>
                  <a:pt x="95757" y="497840"/>
                </a:lnTo>
                <a:lnTo>
                  <a:pt x="96646" y="495681"/>
                </a:lnTo>
                <a:lnTo>
                  <a:pt x="97662" y="493522"/>
                </a:lnTo>
                <a:lnTo>
                  <a:pt x="98805" y="491363"/>
                </a:lnTo>
                <a:lnTo>
                  <a:pt x="99821" y="489204"/>
                </a:lnTo>
                <a:lnTo>
                  <a:pt x="100837" y="487045"/>
                </a:lnTo>
                <a:lnTo>
                  <a:pt x="101980" y="484886"/>
                </a:lnTo>
                <a:lnTo>
                  <a:pt x="103123" y="482727"/>
                </a:lnTo>
                <a:lnTo>
                  <a:pt x="104139" y="480568"/>
                </a:lnTo>
                <a:lnTo>
                  <a:pt x="105282" y="478409"/>
                </a:lnTo>
                <a:lnTo>
                  <a:pt x="106425" y="476250"/>
                </a:lnTo>
                <a:lnTo>
                  <a:pt x="107568" y="474091"/>
                </a:lnTo>
                <a:lnTo>
                  <a:pt x="108711" y="471805"/>
                </a:lnTo>
                <a:lnTo>
                  <a:pt x="109981" y="469646"/>
                </a:lnTo>
                <a:lnTo>
                  <a:pt x="111124" y="467487"/>
                </a:lnTo>
                <a:lnTo>
                  <a:pt x="112267" y="465328"/>
                </a:lnTo>
                <a:lnTo>
                  <a:pt x="113410" y="463169"/>
                </a:lnTo>
                <a:lnTo>
                  <a:pt x="114553" y="461010"/>
                </a:lnTo>
                <a:lnTo>
                  <a:pt x="115696" y="458851"/>
                </a:lnTo>
                <a:lnTo>
                  <a:pt x="116839" y="456692"/>
                </a:lnTo>
                <a:lnTo>
                  <a:pt x="117982" y="454533"/>
                </a:lnTo>
                <a:lnTo>
                  <a:pt x="119125" y="452374"/>
                </a:lnTo>
                <a:lnTo>
                  <a:pt x="120268" y="450215"/>
                </a:lnTo>
                <a:lnTo>
                  <a:pt x="121411" y="448056"/>
                </a:lnTo>
                <a:lnTo>
                  <a:pt x="122554" y="445897"/>
                </a:lnTo>
                <a:lnTo>
                  <a:pt x="123570" y="443738"/>
                </a:lnTo>
                <a:lnTo>
                  <a:pt x="124713" y="441579"/>
                </a:lnTo>
                <a:lnTo>
                  <a:pt x="125729" y="439420"/>
                </a:lnTo>
                <a:lnTo>
                  <a:pt x="126872" y="437261"/>
                </a:lnTo>
                <a:lnTo>
                  <a:pt x="127888" y="435102"/>
                </a:lnTo>
                <a:lnTo>
                  <a:pt x="128904" y="432943"/>
                </a:lnTo>
                <a:lnTo>
                  <a:pt x="129920" y="430784"/>
                </a:lnTo>
                <a:lnTo>
                  <a:pt x="130936" y="428625"/>
                </a:lnTo>
                <a:lnTo>
                  <a:pt x="131952" y="426466"/>
                </a:lnTo>
                <a:lnTo>
                  <a:pt x="132968" y="424307"/>
                </a:lnTo>
                <a:lnTo>
                  <a:pt x="133857" y="422148"/>
                </a:lnTo>
                <a:lnTo>
                  <a:pt x="134873" y="419862"/>
                </a:lnTo>
                <a:lnTo>
                  <a:pt x="135762" y="417703"/>
                </a:lnTo>
                <a:lnTo>
                  <a:pt x="136651" y="415544"/>
                </a:lnTo>
                <a:lnTo>
                  <a:pt x="137667" y="413385"/>
                </a:lnTo>
                <a:lnTo>
                  <a:pt x="138556" y="411226"/>
                </a:lnTo>
                <a:lnTo>
                  <a:pt x="139445" y="409067"/>
                </a:lnTo>
                <a:lnTo>
                  <a:pt x="140334" y="406908"/>
                </a:lnTo>
                <a:lnTo>
                  <a:pt x="141223" y="404749"/>
                </a:lnTo>
                <a:lnTo>
                  <a:pt x="142112" y="402590"/>
                </a:lnTo>
                <a:lnTo>
                  <a:pt x="143001" y="400431"/>
                </a:lnTo>
                <a:lnTo>
                  <a:pt x="143890" y="398272"/>
                </a:lnTo>
                <a:lnTo>
                  <a:pt x="144779" y="396113"/>
                </a:lnTo>
                <a:lnTo>
                  <a:pt x="145668" y="393954"/>
                </a:lnTo>
                <a:lnTo>
                  <a:pt x="146557" y="391795"/>
                </a:lnTo>
                <a:lnTo>
                  <a:pt x="147319" y="389636"/>
                </a:lnTo>
                <a:lnTo>
                  <a:pt x="148208" y="387477"/>
                </a:lnTo>
                <a:lnTo>
                  <a:pt x="149097" y="385318"/>
                </a:lnTo>
                <a:lnTo>
                  <a:pt x="149986" y="383159"/>
                </a:lnTo>
                <a:lnTo>
                  <a:pt x="150748" y="381000"/>
                </a:lnTo>
                <a:lnTo>
                  <a:pt x="151637" y="378841"/>
                </a:lnTo>
                <a:lnTo>
                  <a:pt x="152526" y="376682"/>
                </a:lnTo>
                <a:lnTo>
                  <a:pt x="153288" y="374523"/>
                </a:lnTo>
                <a:lnTo>
                  <a:pt x="154177" y="372364"/>
                </a:lnTo>
                <a:lnTo>
                  <a:pt x="155066" y="370078"/>
                </a:lnTo>
                <a:lnTo>
                  <a:pt x="155828" y="367919"/>
                </a:lnTo>
                <a:lnTo>
                  <a:pt x="156717" y="365760"/>
                </a:lnTo>
                <a:lnTo>
                  <a:pt x="157479" y="363601"/>
                </a:lnTo>
                <a:lnTo>
                  <a:pt x="158368" y="361442"/>
                </a:lnTo>
                <a:lnTo>
                  <a:pt x="159130" y="359283"/>
                </a:lnTo>
                <a:lnTo>
                  <a:pt x="160019" y="357124"/>
                </a:lnTo>
                <a:lnTo>
                  <a:pt x="160781" y="354965"/>
                </a:lnTo>
                <a:lnTo>
                  <a:pt x="161670" y="352806"/>
                </a:lnTo>
                <a:lnTo>
                  <a:pt x="162432" y="350647"/>
                </a:lnTo>
                <a:lnTo>
                  <a:pt x="163194" y="348488"/>
                </a:lnTo>
                <a:lnTo>
                  <a:pt x="163956" y="346329"/>
                </a:lnTo>
                <a:lnTo>
                  <a:pt x="164718" y="344170"/>
                </a:lnTo>
                <a:lnTo>
                  <a:pt x="165480" y="342011"/>
                </a:lnTo>
                <a:lnTo>
                  <a:pt x="166242" y="339852"/>
                </a:lnTo>
                <a:lnTo>
                  <a:pt x="167004" y="337693"/>
                </a:lnTo>
                <a:lnTo>
                  <a:pt x="167766" y="335534"/>
                </a:lnTo>
                <a:lnTo>
                  <a:pt x="168401" y="333375"/>
                </a:lnTo>
                <a:lnTo>
                  <a:pt x="169163" y="331216"/>
                </a:lnTo>
                <a:lnTo>
                  <a:pt x="169798" y="329057"/>
                </a:lnTo>
                <a:lnTo>
                  <a:pt x="170560" y="326898"/>
                </a:lnTo>
                <a:lnTo>
                  <a:pt x="171195" y="324739"/>
                </a:lnTo>
                <a:lnTo>
                  <a:pt x="171830" y="322580"/>
                </a:lnTo>
                <a:lnTo>
                  <a:pt x="172465" y="320294"/>
                </a:lnTo>
                <a:lnTo>
                  <a:pt x="173100" y="318135"/>
                </a:lnTo>
                <a:lnTo>
                  <a:pt x="173608" y="315976"/>
                </a:lnTo>
                <a:lnTo>
                  <a:pt x="174243" y="313817"/>
                </a:lnTo>
                <a:lnTo>
                  <a:pt x="174751" y="311658"/>
                </a:lnTo>
                <a:lnTo>
                  <a:pt x="175386" y="309499"/>
                </a:lnTo>
                <a:lnTo>
                  <a:pt x="175894" y="307340"/>
                </a:lnTo>
                <a:lnTo>
                  <a:pt x="176402" y="305181"/>
                </a:lnTo>
                <a:lnTo>
                  <a:pt x="176910" y="303022"/>
                </a:lnTo>
                <a:lnTo>
                  <a:pt x="177291" y="300863"/>
                </a:lnTo>
                <a:lnTo>
                  <a:pt x="177799" y="298704"/>
                </a:lnTo>
                <a:lnTo>
                  <a:pt x="178180" y="296545"/>
                </a:lnTo>
                <a:lnTo>
                  <a:pt x="178561" y="294386"/>
                </a:lnTo>
                <a:lnTo>
                  <a:pt x="178942" y="292227"/>
                </a:lnTo>
                <a:lnTo>
                  <a:pt x="179323" y="290068"/>
                </a:lnTo>
                <a:lnTo>
                  <a:pt x="179704" y="287909"/>
                </a:lnTo>
                <a:lnTo>
                  <a:pt x="179958" y="285750"/>
                </a:lnTo>
                <a:lnTo>
                  <a:pt x="180339" y="283591"/>
                </a:lnTo>
                <a:lnTo>
                  <a:pt x="180593" y="281432"/>
                </a:lnTo>
                <a:lnTo>
                  <a:pt x="180847" y="279273"/>
                </a:lnTo>
                <a:lnTo>
                  <a:pt x="181101" y="277114"/>
                </a:lnTo>
                <a:lnTo>
                  <a:pt x="181355" y="274955"/>
                </a:lnTo>
                <a:lnTo>
                  <a:pt x="181482" y="272796"/>
                </a:lnTo>
                <a:lnTo>
                  <a:pt x="181736" y="270510"/>
                </a:lnTo>
                <a:lnTo>
                  <a:pt x="181863" y="268351"/>
                </a:lnTo>
                <a:lnTo>
                  <a:pt x="181990" y="266192"/>
                </a:lnTo>
                <a:lnTo>
                  <a:pt x="182117" y="264033"/>
                </a:lnTo>
                <a:lnTo>
                  <a:pt x="182244" y="261874"/>
                </a:lnTo>
                <a:lnTo>
                  <a:pt x="182244" y="259715"/>
                </a:lnTo>
                <a:lnTo>
                  <a:pt x="182371" y="257556"/>
                </a:lnTo>
                <a:lnTo>
                  <a:pt x="182371" y="255397"/>
                </a:lnTo>
                <a:lnTo>
                  <a:pt x="182371" y="253238"/>
                </a:lnTo>
                <a:lnTo>
                  <a:pt x="182498" y="251079"/>
                </a:lnTo>
                <a:lnTo>
                  <a:pt x="182371" y="248920"/>
                </a:lnTo>
                <a:lnTo>
                  <a:pt x="182371" y="246761"/>
                </a:lnTo>
                <a:lnTo>
                  <a:pt x="182371" y="244602"/>
                </a:lnTo>
                <a:lnTo>
                  <a:pt x="182371" y="242443"/>
                </a:lnTo>
                <a:lnTo>
                  <a:pt x="182244" y="240284"/>
                </a:lnTo>
                <a:lnTo>
                  <a:pt x="182117" y="238125"/>
                </a:lnTo>
                <a:lnTo>
                  <a:pt x="182117" y="235966"/>
                </a:lnTo>
                <a:lnTo>
                  <a:pt x="181990" y="233807"/>
                </a:lnTo>
                <a:lnTo>
                  <a:pt x="181863" y="231648"/>
                </a:lnTo>
                <a:lnTo>
                  <a:pt x="181736" y="229489"/>
                </a:lnTo>
                <a:lnTo>
                  <a:pt x="181609" y="227330"/>
                </a:lnTo>
                <a:lnTo>
                  <a:pt x="181355" y="225171"/>
                </a:lnTo>
                <a:lnTo>
                  <a:pt x="181228" y="223012"/>
                </a:lnTo>
                <a:lnTo>
                  <a:pt x="181101" y="220853"/>
                </a:lnTo>
                <a:lnTo>
                  <a:pt x="180847" y="218567"/>
                </a:lnTo>
                <a:lnTo>
                  <a:pt x="180720" y="216408"/>
                </a:lnTo>
                <a:lnTo>
                  <a:pt x="180466" y="214249"/>
                </a:lnTo>
                <a:lnTo>
                  <a:pt x="180339" y="212090"/>
                </a:lnTo>
                <a:lnTo>
                  <a:pt x="180085" y="209931"/>
                </a:lnTo>
                <a:lnTo>
                  <a:pt x="179958" y="207772"/>
                </a:lnTo>
                <a:lnTo>
                  <a:pt x="179704" y="205613"/>
                </a:lnTo>
                <a:lnTo>
                  <a:pt x="179577" y="203454"/>
                </a:lnTo>
                <a:lnTo>
                  <a:pt x="179323" y="201295"/>
                </a:lnTo>
                <a:lnTo>
                  <a:pt x="179069" y="199136"/>
                </a:lnTo>
                <a:lnTo>
                  <a:pt x="178942" y="196977"/>
                </a:lnTo>
                <a:lnTo>
                  <a:pt x="178688" y="194818"/>
                </a:lnTo>
                <a:lnTo>
                  <a:pt x="178561" y="192659"/>
                </a:lnTo>
                <a:lnTo>
                  <a:pt x="178434" y="190500"/>
                </a:lnTo>
                <a:lnTo>
                  <a:pt x="178180" y="188341"/>
                </a:lnTo>
                <a:lnTo>
                  <a:pt x="178053" y="186182"/>
                </a:lnTo>
                <a:lnTo>
                  <a:pt x="177926" y="184023"/>
                </a:lnTo>
                <a:lnTo>
                  <a:pt x="177799" y="181864"/>
                </a:lnTo>
                <a:lnTo>
                  <a:pt x="177545" y="179705"/>
                </a:lnTo>
                <a:lnTo>
                  <a:pt x="177418" y="177546"/>
                </a:lnTo>
                <a:lnTo>
                  <a:pt x="177418" y="175387"/>
                </a:lnTo>
                <a:lnTo>
                  <a:pt x="177291" y="173228"/>
                </a:lnTo>
                <a:lnTo>
                  <a:pt x="177164" y="171069"/>
                </a:lnTo>
                <a:lnTo>
                  <a:pt x="177164" y="168783"/>
                </a:lnTo>
                <a:lnTo>
                  <a:pt x="177037" y="166624"/>
                </a:lnTo>
                <a:lnTo>
                  <a:pt x="177037" y="151511"/>
                </a:lnTo>
                <a:lnTo>
                  <a:pt x="177164" y="149352"/>
                </a:lnTo>
                <a:lnTo>
                  <a:pt x="177291" y="147193"/>
                </a:lnTo>
                <a:lnTo>
                  <a:pt x="177291" y="145034"/>
                </a:lnTo>
                <a:lnTo>
                  <a:pt x="177418" y="142875"/>
                </a:lnTo>
                <a:lnTo>
                  <a:pt x="177545" y="140716"/>
                </a:lnTo>
                <a:lnTo>
                  <a:pt x="177672" y="138557"/>
                </a:lnTo>
                <a:lnTo>
                  <a:pt x="177799" y="136398"/>
                </a:lnTo>
                <a:lnTo>
                  <a:pt x="177926" y="134239"/>
                </a:lnTo>
                <a:lnTo>
                  <a:pt x="178180" y="132080"/>
                </a:lnTo>
                <a:lnTo>
                  <a:pt x="178307" y="129921"/>
                </a:lnTo>
                <a:lnTo>
                  <a:pt x="178561" y="127762"/>
                </a:lnTo>
                <a:lnTo>
                  <a:pt x="178688" y="125603"/>
                </a:lnTo>
                <a:lnTo>
                  <a:pt x="178942" y="123444"/>
                </a:lnTo>
                <a:lnTo>
                  <a:pt x="179069" y="121285"/>
                </a:lnTo>
                <a:lnTo>
                  <a:pt x="179323" y="118999"/>
                </a:lnTo>
                <a:lnTo>
                  <a:pt x="179577" y="116840"/>
                </a:lnTo>
                <a:lnTo>
                  <a:pt x="179704" y="114681"/>
                </a:lnTo>
                <a:lnTo>
                  <a:pt x="179958" y="112522"/>
                </a:lnTo>
                <a:lnTo>
                  <a:pt x="180212" y="110363"/>
                </a:lnTo>
                <a:lnTo>
                  <a:pt x="180466" y="108204"/>
                </a:lnTo>
                <a:lnTo>
                  <a:pt x="180720" y="106045"/>
                </a:lnTo>
                <a:lnTo>
                  <a:pt x="180847" y="103886"/>
                </a:lnTo>
                <a:lnTo>
                  <a:pt x="181101" y="101727"/>
                </a:lnTo>
                <a:lnTo>
                  <a:pt x="181355" y="99568"/>
                </a:lnTo>
                <a:lnTo>
                  <a:pt x="181609" y="97409"/>
                </a:lnTo>
                <a:lnTo>
                  <a:pt x="181736" y="95250"/>
                </a:lnTo>
                <a:lnTo>
                  <a:pt x="181990" y="93091"/>
                </a:lnTo>
                <a:lnTo>
                  <a:pt x="182244" y="90932"/>
                </a:lnTo>
                <a:lnTo>
                  <a:pt x="182498" y="88773"/>
                </a:lnTo>
                <a:lnTo>
                  <a:pt x="182625" y="86614"/>
                </a:lnTo>
                <a:lnTo>
                  <a:pt x="182879" y="84455"/>
                </a:lnTo>
                <a:lnTo>
                  <a:pt x="183006" y="82296"/>
                </a:lnTo>
                <a:lnTo>
                  <a:pt x="183260" y="80137"/>
                </a:lnTo>
                <a:lnTo>
                  <a:pt x="183387" y="77978"/>
                </a:lnTo>
                <a:lnTo>
                  <a:pt x="183641" y="75819"/>
                </a:lnTo>
                <a:lnTo>
                  <a:pt x="183768" y="73660"/>
                </a:lnTo>
                <a:lnTo>
                  <a:pt x="183895" y="71501"/>
                </a:lnTo>
                <a:lnTo>
                  <a:pt x="184022" y="69215"/>
                </a:lnTo>
                <a:lnTo>
                  <a:pt x="184276" y="67056"/>
                </a:lnTo>
                <a:lnTo>
                  <a:pt x="184403" y="64897"/>
                </a:lnTo>
                <a:lnTo>
                  <a:pt x="184530" y="62738"/>
                </a:lnTo>
                <a:lnTo>
                  <a:pt x="184657" y="60579"/>
                </a:lnTo>
                <a:lnTo>
                  <a:pt x="184784" y="58420"/>
                </a:lnTo>
                <a:lnTo>
                  <a:pt x="184911" y="56261"/>
                </a:lnTo>
                <a:lnTo>
                  <a:pt x="185038" y="54102"/>
                </a:lnTo>
                <a:lnTo>
                  <a:pt x="185038" y="51943"/>
                </a:lnTo>
                <a:lnTo>
                  <a:pt x="185165" y="49784"/>
                </a:lnTo>
                <a:lnTo>
                  <a:pt x="185292" y="47625"/>
                </a:lnTo>
                <a:lnTo>
                  <a:pt x="185292" y="45466"/>
                </a:lnTo>
                <a:lnTo>
                  <a:pt x="185419" y="43307"/>
                </a:lnTo>
                <a:lnTo>
                  <a:pt x="185546" y="41148"/>
                </a:lnTo>
                <a:lnTo>
                  <a:pt x="185546" y="38989"/>
                </a:lnTo>
                <a:lnTo>
                  <a:pt x="185673" y="36830"/>
                </a:lnTo>
                <a:lnTo>
                  <a:pt x="185673" y="34671"/>
                </a:lnTo>
                <a:lnTo>
                  <a:pt x="185800" y="32512"/>
                </a:lnTo>
                <a:lnTo>
                  <a:pt x="185800" y="30353"/>
                </a:lnTo>
                <a:lnTo>
                  <a:pt x="185800" y="28194"/>
                </a:lnTo>
                <a:lnTo>
                  <a:pt x="185927" y="26035"/>
                </a:lnTo>
                <a:lnTo>
                  <a:pt x="185927" y="23876"/>
                </a:lnTo>
                <a:lnTo>
                  <a:pt x="185927" y="21717"/>
                </a:lnTo>
                <a:lnTo>
                  <a:pt x="186054" y="19558"/>
                </a:lnTo>
                <a:lnTo>
                  <a:pt x="186054" y="17272"/>
                </a:lnTo>
                <a:lnTo>
                  <a:pt x="186054" y="15113"/>
                </a:lnTo>
                <a:lnTo>
                  <a:pt x="186054" y="12954"/>
                </a:lnTo>
                <a:lnTo>
                  <a:pt x="186054" y="10795"/>
                </a:lnTo>
                <a:lnTo>
                  <a:pt x="186181" y="8636"/>
                </a:lnTo>
                <a:lnTo>
                  <a:pt x="186181" y="6477"/>
                </a:lnTo>
                <a:lnTo>
                  <a:pt x="186181" y="4318"/>
                </a:lnTo>
                <a:lnTo>
                  <a:pt x="186181" y="2159"/>
                </a:lnTo>
                <a:lnTo>
                  <a:pt x="186181" y="0"/>
                </a:lnTo>
                <a:lnTo>
                  <a:pt x="186435" y="0"/>
                </a:lnTo>
                <a:lnTo>
                  <a:pt x="186435" y="10795"/>
                </a:lnTo>
                <a:lnTo>
                  <a:pt x="186562" y="12954"/>
                </a:lnTo>
                <a:lnTo>
                  <a:pt x="186562" y="15113"/>
                </a:lnTo>
                <a:lnTo>
                  <a:pt x="186562" y="17272"/>
                </a:lnTo>
                <a:lnTo>
                  <a:pt x="186562" y="19558"/>
                </a:lnTo>
                <a:lnTo>
                  <a:pt x="186562" y="21717"/>
                </a:lnTo>
                <a:lnTo>
                  <a:pt x="186689" y="23876"/>
                </a:lnTo>
                <a:lnTo>
                  <a:pt x="186689" y="26035"/>
                </a:lnTo>
                <a:lnTo>
                  <a:pt x="186689" y="28194"/>
                </a:lnTo>
                <a:lnTo>
                  <a:pt x="186816" y="30353"/>
                </a:lnTo>
                <a:lnTo>
                  <a:pt x="186816" y="32512"/>
                </a:lnTo>
                <a:lnTo>
                  <a:pt x="186943" y="34671"/>
                </a:lnTo>
                <a:lnTo>
                  <a:pt x="186943" y="36830"/>
                </a:lnTo>
                <a:lnTo>
                  <a:pt x="187070" y="38989"/>
                </a:lnTo>
                <a:lnTo>
                  <a:pt x="187070" y="41148"/>
                </a:lnTo>
                <a:lnTo>
                  <a:pt x="187197" y="43307"/>
                </a:lnTo>
                <a:lnTo>
                  <a:pt x="187197" y="45466"/>
                </a:lnTo>
                <a:lnTo>
                  <a:pt x="187324" y="47625"/>
                </a:lnTo>
                <a:lnTo>
                  <a:pt x="187451" y="49784"/>
                </a:lnTo>
                <a:lnTo>
                  <a:pt x="187451" y="51943"/>
                </a:lnTo>
                <a:lnTo>
                  <a:pt x="187578" y="54102"/>
                </a:lnTo>
                <a:lnTo>
                  <a:pt x="187705" y="56261"/>
                </a:lnTo>
                <a:lnTo>
                  <a:pt x="187832" y="58420"/>
                </a:lnTo>
                <a:lnTo>
                  <a:pt x="187959" y="60579"/>
                </a:lnTo>
                <a:lnTo>
                  <a:pt x="188086" y="62738"/>
                </a:lnTo>
                <a:lnTo>
                  <a:pt x="188213" y="64897"/>
                </a:lnTo>
                <a:lnTo>
                  <a:pt x="188340" y="67056"/>
                </a:lnTo>
                <a:lnTo>
                  <a:pt x="188467" y="69215"/>
                </a:lnTo>
                <a:lnTo>
                  <a:pt x="188721" y="71501"/>
                </a:lnTo>
                <a:lnTo>
                  <a:pt x="188848" y="73660"/>
                </a:lnTo>
                <a:lnTo>
                  <a:pt x="188975" y="75819"/>
                </a:lnTo>
                <a:lnTo>
                  <a:pt x="189229" y="77978"/>
                </a:lnTo>
                <a:lnTo>
                  <a:pt x="189356" y="80137"/>
                </a:lnTo>
                <a:lnTo>
                  <a:pt x="189483" y="82296"/>
                </a:lnTo>
                <a:lnTo>
                  <a:pt x="189737" y="84455"/>
                </a:lnTo>
                <a:lnTo>
                  <a:pt x="189991" y="86614"/>
                </a:lnTo>
                <a:lnTo>
                  <a:pt x="190118" y="88773"/>
                </a:lnTo>
                <a:lnTo>
                  <a:pt x="190372" y="90932"/>
                </a:lnTo>
                <a:lnTo>
                  <a:pt x="190626" y="93091"/>
                </a:lnTo>
                <a:lnTo>
                  <a:pt x="190753" y="95250"/>
                </a:lnTo>
                <a:lnTo>
                  <a:pt x="191007" y="97409"/>
                </a:lnTo>
                <a:lnTo>
                  <a:pt x="191261" y="99568"/>
                </a:lnTo>
                <a:lnTo>
                  <a:pt x="191515" y="101727"/>
                </a:lnTo>
                <a:lnTo>
                  <a:pt x="191642" y="103886"/>
                </a:lnTo>
                <a:lnTo>
                  <a:pt x="191896" y="106045"/>
                </a:lnTo>
                <a:lnTo>
                  <a:pt x="192150" y="108204"/>
                </a:lnTo>
                <a:lnTo>
                  <a:pt x="192404" y="110363"/>
                </a:lnTo>
                <a:lnTo>
                  <a:pt x="192658" y="112522"/>
                </a:lnTo>
                <a:lnTo>
                  <a:pt x="192785" y="114681"/>
                </a:lnTo>
                <a:lnTo>
                  <a:pt x="193039" y="116840"/>
                </a:lnTo>
                <a:lnTo>
                  <a:pt x="193293" y="118999"/>
                </a:lnTo>
                <a:lnTo>
                  <a:pt x="193547" y="121285"/>
                </a:lnTo>
                <a:lnTo>
                  <a:pt x="193674" y="123444"/>
                </a:lnTo>
                <a:lnTo>
                  <a:pt x="193928" y="125603"/>
                </a:lnTo>
                <a:lnTo>
                  <a:pt x="194055" y="127762"/>
                </a:lnTo>
                <a:lnTo>
                  <a:pt x="194309" y="129921"/>
                </a:lnTo>
                <a:lnTo>
                  <a:pt x="194436" y="132080"/>
                </a:lnTo>
                <a:lnTo>
                  <a:pt x="194563" y="134239"/>
                </a:lnTo>
                <a:lnTo>
                  <a:pt x="194817" y="136398"/>
                </a:lnTo>
                <a:lnTo>
                  <a:pt x="194944" y="138557"/>
                </a:lnTo>
                <a:lnTo>
                  <a:pt x="195071" y="140716"/>
                </a:lnTo>
                <a:lnTo>
                  <a:pt x="195198" y="142875"/>
                </a:lnTo>
                <a:lnTo>
                  <a:pt x="195325" y="145034"/>
                </a:lnTo>
                <a:lnTo>
                  <a:pt x="195325" y="147193"/>
                </a:lnTo>
                <a:lnTo>
                  <a:pt x="195452" y="149352"/>
                </a:lnTo>
                <a:lnTo>
                  <a:pt x="195452" y="151511"/>
                </a:lnTo>
                <a:lnTo>
                  <a:pt x="195579" y="153670"/>
                </a:lnTo>
                <a:lnTo>
                  <a:pt x="195579" y="155829"/>
                </a:lnTo>
                <a:lnTo>
                  <a:pt x="195579" y="157988"/>
                </a:lnTo>
                <a:lnTo>
                  <a:pt x="195579" y="160147"/>
                </a:lnTo>
                <a:lnTo>
                  <a:pt x="195579" y="162306"/>
                </a:lnTo>
                <a:lnTo>
                  <a:pt x="195579" y="164465"/>
                </a:lnTo>
                <a:lnTo>
                  <a:pt x="195579" y="166624"/>
                </a:lnTo>
                <a:lnTo>
                  <a:pt x="195452" y="168783"/>
                </a:lnTo>
                <a:lnTo>
                  <a:pt x="195452" y="171069"/>
                </a:lnTo>
                <a:lnTo>
                  <a:pt x="195325" y="173228"/>
                </a:lnTo>
                <a:lnTo>
                  <a:pt x="195198" y="175387"/>
                </a:lnTo>
                <a:lnTo>
                  <a:pt x="195071" y="177546"/>
                </a:lnTo>
                <a:lnTo>
                  <a:pt x="194944" y="179705"/>
                </a:lnTo>
                <a:lnTo>
                  <a:pt x="194817" y="181864"/>
                </a:lnTo>
                <a:lnTo>
                  <a:pt x="194690" y="184023"/>
                </a:lnTo>
                <a:lnTo>
                  <a:pt x="194563" y="186182"/>
                </a:lnTo>
                <a:lnTo>
                  <a:pt x="194436" y="188341"/>
                </a:lnTo>
                <a:lnTo>
                  <a:pt x="194182" y="190500"/>
                </a:lnTo>
                <a:lnTo>
                  <a:pt x="194055" y="192659"/>
                </a:lnTo>
                <a:lnTo>
                  <a:pt x="193801" y="194818"/>
                </a:lnTo>
                <a:lnTo>
                  <a:pt x="193674" y="196977"/>
                </a:lnTo>
                <a:lnTo>
                  <a:pt x="193420" y="199136"/>
                </a:lnTo>
                <a:lnTo>
                  <a:pt x="193293" y="201295"/>
                </a:lnTo>
                <a:lnTo>
                  <a:pt x="193039" y="203454"/>
                </a:lnTo>
                <a:lnTo>
                  <a:pt x="192912" y="205613"/>
                </a:lnTo>
                <a:lnTo>
                  <a:pt x="192658" y="207772"/>
                </a:lnTo>
                <a:lnTo>
                  <a:pt x="192531" y="209931"/>
                </a:lnTo>
                <a:lnTo>
                  <a:pt x="192277" y="212090"/>
                </a:lnTo>
                <a:lnTo>
                  <a:pt x="192023" y="214249"/>
                </a:lnTo>
                <a:lnTo>
                  <a:pt x="191896" y="216408"/>
                </a:lnTo>
                <a:lnTo>
                  <a:pt x="191642" y="218567"/>
                </a:lnTo>
                <a:lnTo>
                  <a:pt x="191515" y="220853"/>
                </a:lnTo>
                <a:lnTo>
                  <a:pt x="191388" y="223012"/>
                </a:lnTo>
                <a:lnTo>
                  <a:pt x="191134" y="225171"/>
                </a:lnTo>
                <a:lnTo>
                  <a:pt x="191007" y="227330"/>
                </a:lnTo>
                <a:lnTo>
                  <a:pt x="190880" y="229489"/>
                </a:lnTo>
                <a:lnTo>
                  <a:pt x="190753" y="231648"/>
                </a:lnTo>
                <a:lnTo>
                  <a:pt x="190626" y="233807"/>
                </a:lnTo>
                <a:lnTo>
                  <a:pt x="190499" y="235966"/>
                </a:lnTo>
                <a:lnTo>
                  <a:pt x="190372" y="238125"/>
                </a:lnTo>
                <a:lnTo>
                  <a:pt x="190372" y="240284"/>
                </a:lnTo>
                <a:lnTo>
                  <a:pt x="190245" y="242443"/>
                </a:lnTo>
                <a:lnTo>
                  <a:pt x="190245" y="244602"/>
                </a:lnTo>
                <a:lnTo>
                  <a:pt x="190118" y="246761"/>
                </a:lnTo>
                <a:lnTo>
                  <a:pt x="190118" y="248920"/>
                </a:lnTo>
                <a:lnTo>
                  <a:pt x="190118" y="251079"/>
                </a:lnTo>
                <a:lnTo>
                  <a:pt x="190118" y="253238"/>
                </a:lnTo>
                <a:lnTo>
                  <a:pt x="190245" y="255397"/>
                </a:lnTo>
                <a:lnTo>
                  <a:pt x="190245" y="257556"/>
                </a:lnTo>
                <a:lnTo>
                  <a:pt x="190245" y="259715"/>
                </a:lnTo>
                <a:lnTo>
                  <a:pt x="190372" y="261874"/>
                </a:lnTo>
                <a:lnTo>
                  <a:pt x="190499" y="264033"/>
                </a:lnTo>
                <a:lnTo>
                  <a:pt x="190626" y="266192"/>
                </a:lnTo>
                <a:lnTo>
                  <a:pt x="190753" y="268351"/>
                </a:lnTo>
                <a:lnTo>
                  <a:pt x="190880" y="270510"/>
                </a:lnTo>
                <a:lnTo>
                  <a:pt x="191134" y="272796"/>
                </a:lnTo>
                <a:lnTo>
                  <a:pt x="191261" y="274955"/>
                </a:lnTo>
                <a:lnTo>
                  <a:pt x="191515" y="277114"/>
                </a:lnTo>
                <a:lnTo>
                  <a:pt x="191769" y="279273"/>
                </a:lnTo>
                <a:lnTo>
                  <a:pt x="192023" y="281432"/>
                </a:lnTo>
                <a:lnTo>
                  <a:pt x="192277" y="283591"/>
                </a:lnTo>
                <a:lnTo>
                  <a:pt x="192531" y="285750"/>
                </a:lnTo>
                <a:lnTo>
                  <a:pt x="192912" y="287909"/>
                </a:lnTo>
                <a:lnTo>
                  <a:pt x="193293" y="290068"/>
                </a:lnTo>
                <a:lnTo>
                  <a:pt x="193674" y="292227"/>
                </a:lnTo>
                <a:lnTo>
                  <a:pt x="194055" y="294386"/>
                </a:lnTo>
                <a:lnTo>
                  <a:pt x="194436" y="296545"/>
                </a:lnTo>
                <a:lnTo>
                  <a:pt x="194817" y="298704"/>
                </a:lnTo>
                <a:lnTo>
                  <a:pt x="195325" y="300863"/>
                </a:lnTo>
                <a:lnTo>
                  <a:pt x="195706" y="303022"/>
                </a:lnTo>
                <a:lnTo>
                  <a:pt x="196214" y="305181"/>
                </a:lnTo>
                <a:lnTo>
                  <a:pt x="196722" y="307340"/>
                </a:lnTo>
                <a:lnTo>
                  <a:pt x="197230" y="309499"/>
                </a:lnTo>
                <a:lnTo>
                  <a:pt x="197738" y="311658"/>
                </a:lnTo>
                <a:lnTo>
                  <a:pt x="198373" y="313817"/>
                </a:lnTo>
                <a:lnTo>
                  <a:pt x="198881" y="315976"/>
                </a:lnTo>
                <a:lnTo>
                  <a:pt x="199516" y="318135"/>
                </a:lnTo>
                <a:lnTo>
                  <a:pt x="200151" y="320294"/>
                </a:lnTo>
                <a:lnTo>
                  <a:pt x="200786" y="322580"/>
                </a:lnTo>
                <a:lnTo>
                  <a:pt x="201421" y="324739"/>
                </a:lnTo>
                <a:lnTo>
                  <a:pt x="202056" y="326898"/>
                </a:lnTo>
                <a:lnTo>
                  <a:pt x="202691" y="329057"/>
                </a:lnTo>
                <a:lnTo>
                  <a:pt x="203453" y="331216"/>
                </a:lnTo>
                <a:lnTo>
                  <a:pt x="204088" y="333375"/>
                </a:lnTo>
                <a:lnTo>
                  <a:pt x="204850" y="335534"/>
                </a:lnTo>
                <a:lnTo>
                  <a:pt x="205612" y="337693"/>
                </a:lnTo>
                <a:lnTo>
                  <a:pt x="206374" y="339852"/>
                </a:lnTo>
                <a:lnTo>
                  <a:pt x="207136" y="342011"/>
                </a:lnTo>
                <a:lnTo>
                  <a:pt x="207898" y="344170"/>
                </a:lnTo>
                <a:lnTo>
                  <a:pt x="208660" y="346329"/>
                </a:lnTo>
                <a:lnTo>
                  <a:pt x="209422" y="348488"/>
                </a:lnTo>
                <a:lnTo>
                  <a:pt x="210184" y="350647"/>
                </a:lnTo>
                <a:lnTo>
                  <a:pt x="210946" y="352806"/>
                </a:lnTo>
                <a:lnTo>
                  <a:pt x="211835" y="354965"/>
                </a:lnTo>
                <a:lnTo>
                  <a:pt x="212597" y="357124"/>
                </a:lnTo>
                <a:lnTo>
                  <a:pt x="213359" y="359283"/>
                </a:lnTo>
                <a:lnTo>
                  <a:pt x="214248" y="361442"/>
                </a:lnTo>
                <a:lnTo>
                  <a:pt x="215010" y="363601"/>
                </a:lnTo>
                <a:lnTo>
                  <a:pt x="215899" y="365760"/>
                </a:lnTo>
                <a:lnTo>
                  <a:pt x="216661" y="367919"/>
                </a:lnTo>
                <a:lnTo>
                  <a:pt x="217550" y="370078"/>
                </a:lnTo>
                <a:lnTo>
                  <a:pt x="218439" y="372364"/>
                </a:lnTo>
                <a:lnTo>
                  <a:pt x="219201" y="374523"/>
                </a:lnTo>
                <a:lnTo>
                  <a:pt x="220090" y="376682"/>
                </a:lnTo>
                <a:lnTo>
                  <a:pt x="220979" y="378841"/>
                </a:lnTo>
                <a:lnTo>
                  <a:pt x="221741" y="381000"/>
                </a:lnTo>
                <a:lnTo>
                  <a:pt x="222630" y="383159"/>
                </a:lnTo>
                <a:lnTo>
                  <a:pt x="223519" y="385318"/>
                </a:lnTo>
                <a:lnTo>
                  <a:pt x="224408" y="387477"/>
                </a:lnTo>
                <a:lnTo>
                  <a:pt x="225170" y="389636"/>
                </a:lnTo>
                <a:lnTo>
                  <a:pt x="226059" y="391795"/>
                </a:lnTo>
                <a:lnTo>
                  <a:pt x="226948" y="393954"/>
                </a:lnTo>
                <a:lnTo>
                  <a:pt x="227837" y="396113"/>
                </a:lnTo>
                <a:lnTo>
                  <a:pt x="228726" y="398272"/>
                </a:lnTo>
                <a:lnTo>
                  <a:pt x="229615" y="400431"/>
                </a:lnTo>
                <a:lnTo>
                  <a:pt x="230504" y="402590"/>
                </a:lnTo>
                <a:lnTo>
                  <a:pt x="231393" y="404749"/>
                </a:lnTo>
                <a:lnTo>
                  <a:pt x="232282" y="406908"/>
                </a:lnTo>
                <a:lnTo>
                  <a:pt x="233171" y="409067"/>
                </a:lnTo>
                <a:lnTo>
                  <a:pt x="234060" y="411226"/>
                </a:lnTo>
                <a:lnTo>
                  <a:pt x="234949" y="413385"/>
                </a:lnTo>
                <a:lnTo>
                  <a:pt x="235838" y="415544"/>
                </a:lnTo>
                <a:lnTo>
                  <a:pt x="236854" y="417703"/>
                </a:lnTo>
                <a:lnTo>
                  <a:pt x="237743" y="419862"/>
                </a:lnTo>
                <a:lnTo>
                  <a:pt x="238759" y="422148"/>
                </a:lnTo>
                <a:lnTo>
                  <a:pt x="239648" y="424307"/>
                </a:lnTo>
                <a:lnTo>
                  <a:pt x="240664" y="426466"/>
                </a:lnTo>
                <a:lnTo>
                  <a:pt x="241680" y="428625"/>
                </a:lnTo>
                <a:lnTo>
                  <a:pt x="242696" y="430784"/>
                </a:lnTo>
                <a:lnTo>
                  <a:pt x="243712" y="432943"/>
                </a:lnTo>
                <a:lnTo>
                  <a:pt x="244728" y="435102"/>
                </a:lnTo>
                <a:lnTo>
                  <a:pt x="245744" y="437261"/>
                </a:lnTo>
                <a:lnTo>
                  <a:pt x="246760" y="439420"/>
                </a:lnTo>
                <a:lnTo>
                  <a:pt x="247903" y="441579"/>
                </a:lnTo>
                <a:lnTo>
                  <a:pt x="248919" y="443738"/>
                </a:lnTo>
                <a:lnTo>
                  <a:pt x="250062" y="445897"/>
                </a:lnTo>
                <a:lnTo>
                  <a:pt x="251205" y="448056"/>
                </a:lnTo>
                <a:lnTo>
                  <a:pt x="252348" y="450215"/>
                </a:lnTo>
                <a:lnTo>
                  <a:pt x="253364" y="452374"/>
                </a:lnTo>
                <a:lnTo>
                  <a:pt x="254507" y="454533"/>
                </a:lnTo>
                <a:lnTo>
                  <a:pt x="255650" y="456692"/>
                </a:lnTo>
                <a:lnTo>
                  <a:pt x="256794" y="458851"/>
                </a:lnTo>
                <a:lnTo>
                  <a:pt x="258063" y="461010"/>
                </a:lnTo>
                <a:lnTo>
                  <a:pt x="259206" y="463169"/>
                </a:lnTo>
                <a:lnTo>
                  <a:pt x="260349" y="465328"/>
                </a:lnTo>
                <a:lnTo>
                  <a:pt x="261492" y="467487"/>
                </a:lnTo>
                <a:lnTo>
                  <a:pt x="262635" y="469646"/>
                </a:lnTo>
                <a:lnTo>
                  <a:pt x="263778" y="471805"/>
                </a:lnTo>
                <a:lnTo>
                  <a:pt x="264921" y="474091"/>
                </a:lnTo>
                <a:lnTo>
                  <a:pt x="266064" y="476250"/>
                </a:lnTo>
                <a:lnTo>
                  <a:pt x="267207" y="478409"/>
                </a:lnTo>
                <a:lnTo>
                  <a:pt x="268350" y="480568"/>
                </a:lnTo>
                <a:lnTo>
                  <a:pt x="269494" y="482727"/>
                </a:lnTo>
                <a:lnTo>
                  <a:pt x="270636" y="484886"/>
                </a:lnTo>
                <a:lnTo>
                  <a:pt x="271652" y="487045"/>
                </a:lnTo>
                <a:lnTo>
                  <a:pt x="272795" y="489204"/>
                </a:lnTo>
                <a:lnTo>
                  <a:pt x="273811" y="491363"/>
                </a:lnTo>
                <a:lnTo>
                  <a:pt x="274827" y="493522"/>
                </a:lnTo>
                <a:lnTo>
                  <a:pt x="275843" y="495681"/>
                </a:lnTo>
                <a:lnTo>
                  <a:pt x="276859" y="497840"/>
                </a:lnTo>
                <a:lnTo>
                  <a:pt x="277875" y="499999"/>
                </a:lnTo>
                <a:lnTo>
                  <a:pt x="278764" y="502158"/>
                </a:lnTo>
                <a:lnTo>
                  <a:pt x="279780" y="504317"/>
                </a:lnTo>
                <a:lnTo>
                  <a:pt x="280670" y="506476"/>
                </a:lnTo>
                <a:lnTo>
                  <a:pt x="281558" y="508635"/>
                </a:lnTo>
                <a:lnTo>
                  <a:pt x="282447" y="510794"/>
                </a:lnTo>
                <a:lnTo>
                  <a:pt x="283336" y="512953"/>
                </a:lnTo>
                <a:lnTo>
                  <a:pt x="284098" y="515112"/>
                </a:lnTo>
                <a:lnTo>
                  <a:pt x="284988" y="517271"/>
                </a:lnTo>
                <a:lnTo>
                  <a:pt x="285749" y="519430"/>
                </a:lnTo>
                <a:lnTo>
                  <a:pt x="286638" y="521589"/>
                </a:lnTo>
                <a:lnTo>
                  <a:pt x="287400" y="523875"/>
                </a:lnTo>
                <a:lnTo>
                  <a:pt x="288163" y="526034"/>
                </a:lnTo>
                <a:lnTo>
                  <a:pt x="288924" y="528193"/>
                </a:lnTo>
                <a:lnTo>
                  <a:pt x="289686" y="530352"/>
                </a:lnTo>
                <a:lnTo>
                  <a:pt x="290575" y="532511"/>
                </a:lnTo>
                <a:lnTo>
                  <a:pt x="291338" y="534670"/>
                </a:lnTo>
                <a:lnTo>
                  <a:pt x="292099" y="536829"/>
                </a:lnTo>
                <a:lnTo>
                  <a:pt x="292988" y="538988"/>
                </a:lnTo>
                <a:lnTo>
                  <a:pt x="293750" y="541147"/>
                </a:lnTo>
                <a:lnTo>
                  <a:pt x="294639" y="543306"/>
                </a:lnTo>
                <a:lnTo>
                  <a:pt x="295528" y="545465"/>
                </a:lnTo>
                <a:lnTo>
                  <a:pt x="296417" y="547624"/>
                </a:lnTo>
                <a:lnTo>
                  <a:pt x="297306" y="549783"/>
                </a:lnTo>
                <a:lnTo>
                  <a:pt x="298195" y="551942"/>
                </a:lnTo>
                <a:lnTo>
                  <a:pt x="299211" y="554101"/>
                </a:lnTo>
                <a:lnTo>
                  <a:pt x="300227" y="556260"/>
                </a:lnTo>
                <a:lnTo>
                  <a:pt x="301244" y="558419"/>
                </a:lnTo>
                <a:lnTo>
                  <a:pt x="302386" y="560578"/>
                </a:lnTo>
                <a:lnTo>
                  <a:pt x="303530" y="562737"/>
                </a:lnTo>
                <a:lnTo>
                  <a:pt x="304672" y="564896"/>
                </a:lnTo>
                <a:lnTo>
                  <a:pt x="305816" y="567055"/>
                </a:lnTo>
                <a:lnTo>
                  <a:pt x="307085" y="569214"/>
                </a:lnTo>
                <a:lnTo>
                  <a:pt x="308483" y="571373"/>
                </a:lnTo>
                <a:lnTo>
                  <a:pt x="309752" y="573659"/>
                </a:lnTo>
                <a:lnTo>
                  <a:pt x="311149" y="575818"/>
                </a:lnTo>
                <a:lnTo>
                  <a:pt x="312546" y="577977"/>
                </a:lnTo>
                <a:lnTo>
                  <a:pt x="314070" y="580136"/>
                </a:lnTo>
                <a:lnTo>
                  <a:pt x="315594" y="582295"/>
                </a:lnTo>
                <a:lnTo>
                  <a:pt x="317119" y="584454"/>
                </a:lnTo>
                <a:lnTo>
                  <a:pt x="318769" y="586613"/>
                </a:lnTo>
                <a:lnTo>
                  <a:pt x="320294" y="588772"/>
                </a:lnTo>
                <a:lnTo>
                  <a:pt x="321944" y="590931"/>
                </a:lnTo>
                <a:lnTo>
                  <a:pt x="323722" y="593090"/>
                </a:lnTo>
                <a:lnTo>
                  <a:pt x="325373" y="595249"/>
                </a:lnTo>
                <a:lnTo>
                  <a:pt x="327152" y="597408"/>
                </a:lnTo>
                <a:lnTo>
                  <a:pt x="328930" y="599567"/>
                </a:lnTo>
                <a:lnTo>
                  <a:pt x="330708" y="601726"/>
                </a:lnTo>
                <a:lnTo>
                  <a:pt x="332485" y="603885"/>
                </a:lnTo>
                <a:lnTo>
                  <a:pt x="334263" y="606044"/>
                </a:lnTo>
                <a:lnTo>
                  <a:pt x="336041" y="608203"/>
                </a:lnTo>
                <a:lnTo>
                  <a:pt x="337819" y="610362"/>
                </a:lnTo>
                <a:lnTo>
                  <a:pt x="339597" y="612521"/>
                </a:lnTo>
                <a:lnTo>
                  <a:pt x="341375" y="614680"/>
                </a:lnTo>
                <a:lnTo>
                  <a:pt x="343153" y="616839"/>
                </a:lnTo>
                <a:lnTo>
                  <a:pt x="344805" y="618998"/>
                </a:lnTo>
                <a:lnTo>
                  <a:pt x="346583" y="621157"/>
                </a:lnTo>
                <a:lnTo>
                  <a:pt x="348233" y="623443"/>
                </a:lnTo>
                <a:lnTo>
                  <a:pt x="349884" y="625602"/>
                </a:lnTo>
                <a:lnTo>
                  <a:pt x="351535" y="627761"/>
                </a:lnTo>
                <a:lnTo>
                  <a:pt x="353186" y="629920"/>
                </a:lnTo>
                <a:lnTo>
                  <a:pt x="354710" y="632079"/>
                </a:lnTo>
                <a:lnTo>
                  <a:pt x="356234" y="634238"/>
                </a:lnTo>
                <a:lnTo>
                  <a:pt x="357631" y="636397"/>
                </a:lnTo>
                <a:lnTo>
                  <a:pt x="359028" y="638556"/>
                </a:lnTo>
                <a:lnTo>
                  <a:pt x="360425" y="640715"/>
                </a:lnTo>
                <a:lnTo>
                  <a:pt x="361695" y="642874"/>
                </a:lnTo>
                <a:lnTo>
                  <a:pt x="362966" y="645033"/>
                </a:lnTo>
                <a:lnTo>
                  <a:pt x="364108" y="647192"/>
                </a:lnTo>
                <a:lnTo>
                  <a:pt x="365252" y="649351"/>
                </a:lnTo>
                <a:lnTo>
                  <a:pt x="366267" y="651510"/>
                </a:lnTo>
                <a:lnTo>
                  <a:pt x="367156" y="653669"/>
                </a:lnTo>
                <a:lnTo>
                  <a:pt x="368045" y="655828"/>
                </a:lnTo>
                <a:lnTo>
                  <a:pt x="368808" y="657987"/>
                </a:lnTo>
                <a:lnTo>
                  <a:pt x="371728" y="668782"/>
                </a:lnTo>
                <a:lnTo>
                  <a:pt x="372109" y="670941"/>
                </a:lnTo>
                <a:lnTo>
                  <a:pt x="372363" y="673100"/>
                </a:lnTo>
                <a:lnTo>
                  <a:pt x="372491" y="675386"/>
                </a:lnTo>
                <a:lnTo>
                  <a:pt x="372617" y="677545"/>
                </a:lnTo>
                <a:lnTo>
                  <a:pt x="372617" y="679704"/>
                </a:lnTo>
                <a:lnTo>
                  <a:pt x="372491" y="681863"/>
                </a:lnTo>
                <a:lnTo>
                  <a:pt x="372236" y="684022"/>
                </a:lnTo>
                <a:lnTo>
                  <a:pt x="372109" y="686181"/>
                </a:lnTo>
                <a:lnTo>
                  <a:pt x="371728" y="688340"/>
                </a:lnTo>
                <a:lnTo>
                  <a:pt x="371220" y="690499"/>
                </a:lnTo>
                <a:lnTo>
                  <a:pt x="370713" y="692658"/>
                </a:lnTo>
                <a:lnTo>
                  <a:pt x="370205" y="694817"/>
                </a:lnTo>
                <a:lnTo>
                  <a:pt x="369442" y="696976"/>
                </a:lnTo>
                <a:lnTo>
                  <a:pt x="368680" y="699135"/>
                </a:lnTo>
                <a:lnTo>
                  <a:pt x="367919" y="701294"/>
                </a:lnTo>
                <a:lnTo>
                  <a:pt x="366902" y="703453"/>
                </a:lnTo>
                <a:lnTo>
                  <a:pt x="365886" y="705612"/>
                </a:lnTo>
                <a:lnTo>
                  <a:pt x="358266" y="718566"/>
                </a:lnTo>
                <a:lnTo>
                  <a:pt x="356742" y="720725"/>
                </a:lnTo>
                <a:lnTo>
                  <a:pt x="355091" y="722884"/>
                </a:lnTo>
                <a:lnTo>
                  <a:pt x="353441" y="725170"/>
                </a:lnTo>
                <a:lnTo>
                  <a:pt x="351663" y="727329"/>
                </a:lnTo>
                <a:lnTo>
                  <a:pt x="349884" y="729488"/>
                </a:lnTo>
                <a:lnTo>
                  <a:pt x="347980" y="731647"/>
                </a:lnTo>
                <a:lnTo>
                  <a:pt x="346074" y="733806"/>
                </a:lnTo>
                <a:lnTo>
                  <a:pt x="335788" y="744601"/>
                </a:lnTo>
                <a:lnTo>
                  <a:pt x="333628" y="746760"/>
                </a:lnTo>
                <a:lnTo>
                  <a:pt x="331342" y="748919"/>
                </a:lnTo>
                <a:lnTo>
                  <a:pt x="329056" y="751078"/>
                </a:lnTo>
                <a:lnTo>
                  <a:pt x="326770" y="753237"/>
                </a:lnTo>
                <a:lnTo>
                  <a:pt x="324484" y="755396"/>
                </a:lnTo>
                <a:lnTo>
                  <a:pt x="322071" y="757555"/>
                </a:lnTo>
                <a:lnTo>
                  <a:pt x="319785" y="759714"/>
                </a:lnTo>
                <a:lnTo>
                  <a:pt x="317372" y="761873"/>
                </a:lnTo>
                <a:lnTo>
                  <a:pt x="314959" y="764032"/>
                </a:lnTo>
                <a:lnTo>
                  <a:pt x="312546" y="766191"/>
                </a:lnTo>
                <a:lnTo>
                  <a:pt x="310133" y="768350"/>
                </a:lnTo>
                <a:lnTo>
                  <a:pt x="307720" y="770509"/>
                </a:lnTo>
                <a:lnTo>
                  <a:pt x="305308" y="772668"/>
                </a:lnTo>
                <a:lnTo>
                  <a:pt x="303021" y="774954"/>
                </a:lnTo>
                <a:lnTo>
                  <a:pt x="300608" y="777113"/>
                </a:lnTo>
                <a:lnTo>
                  <a:pt x="298195" y="779272"/>
                </a:lnTo>
                <a:lnTo>
                  <a:pt x="295783" y="781431"/>
                </a:lnTo>
                <a:lnTo>
                  <a:pt x="293369" y="783590"/>
                </a:lnTo>
                <a:lnTo>
                  <a:pt x="291083" y="785749"/>
                </a:lnTo>
                <a:lnTo>
                  <a:pt x="288797" y="787908"/>
                </a:lnTo>
                <a:lnTo>
                  <a:pt x="286384" y="790067"/>
                </a:lnTo>
                <a:lnTo>
                  <a:pt x="284098" y="792226"/>
                </a:lnTo>
                <a:lnTo>
                  <a:pt x="281813" y="794385"/>
                </a:lnTo>
                <a:lnTo>
                  <a:pt x="279653" y="796544"/>
                </a:lnTo>
                <a:lnTo>
                  <a:pt x="277367" y="798703"/>
                </a:lnTo>
                <a:lnTo>
                  <a:pt x="275208" y="800862"/>
                </a:lnTo>
                <a:lnTo>
                  <a:pt x="273049" y="803021"/>
                </a:lnTo>
                <a:lnTo>
                  <a:pt x="270891" y="805180"/>
                </a:lnTo>
                <a:lnTo>
                  <a:pt x="268731" y="807339"/>
                </a:lnTo>
                <a:lnTo>
                  <a:pt x="266699" y="809498"/>
                </a:lnTo>
                <a:lnTo>
                  <a:pt x="264667" y="811657"/>
                </a:lnTo>
                <a:lnTo>
                  <a:pt x="262635" y="813816"/>
                </a:lnTo>
                <a:lnTo>
                  <a:pt x="260603" y="815975"/>
                </a:lnTo>
                <a:lnTo>
                  <a:pt x="258698" y="818134"/>
                </a:lnTo>
                <a:lnTo>
                  <a:pt x="256794" y="820293"/>
                </a:lnTo>
                <a:lnTo>
                  <a:pt x="254888" y="822452"/>
                </a:lnTo>
                <a:lnTo>
                  <a:pt x="253110" y="824738"/>
                </a:lnTo>
                <a:lnTo>
                  <a:pt x="251332" y="826897"/>
                </a:lnTo>
                <a:lnTo>
                  <a:pt x="249554" y="829056"/>
                </a:lnTo>
                <a:lnTo>
                  <a:pt x="247776" y="831215"/>
                </a:lnTo>
                <a:lnTo>
                  <a:pt x="246125" y="833374"/>
                </a:lnTo>
                <a:lnTo>
                  <a:pt x="244474" y="835533"/>
                </a:lnTo>
                <a:lnTo>
                  <a:pt x="242823" y="837692"/>
                </a:lnTo>
                <a:lnTo>
                  <a:pt x="241299" y="839851"/>
                </a:lnTo>
                <a:lnTo>
                  <a:pt x="239775" y="842010"/>
                </a:lnTo>
                <a:lnTo>
                  <a:pt x="238251" y="844169"/>
                </a:lnTo>
                <a:lnTo>
                  <a:pt x="236854" y="846328"/>
                </a:lnTo>
                <a:lnTo>
                  <a:pt x="235457" y="848487"/>
                </a:lnTo>
                <a:lnTo>
                  <a:pt x="234060" y="850646"/>
                </a:lnTo>
                <a:lnTo>
                  <a:pt x="232790" y="852805"/>
                </a:lnTo>
                <a:lnTo>
                  <a:pt x="231520" y="854964"/>
                </a:lnTo>
                <a:lnTo>
                  <a:pt x="230250" y="857123"/>
                </a:lnTo>
                <a:lnTo>
                  <a:pt x="229107" y="859282"/>
                </a:lnTo>
                <a:lnTo>
                  <a:pt x="227964" y="861441"/>
                </a:lnTo>
                <a:lnTo>
                  <a:pt x="226821" y="863600"/>
                </a:lnTo>
                <a:lnTo>
                  <a:pt x="225805" y="865759"/>
                </a:lnTo>
                <a:lnTo>
                  <a:pt x="224789" y="867918"/>
                </a:lnTo>
                <a:lnTo>
                  <a:pt x="223773" y="870077"/>
                </a:lnTo>
                <a:lnTo>
                  <a:pt x="222884" y="872236"/>
                </a:lnTo>
                <a:lnTo>
                  <a:pt x="221995" y="874395"/>
                </a:lnTo>
                <a:lnTo>
                  <a:pt x="221106" y="876681"/>
                </a:lnTo>
                <a:lnTo>
                  <a:pt x="220344" y="878840"/>
                </a:lnTo>
                <a:lnTo>
                  <a:pt x="219582" y="880999"/>
                </a:lnTo>
                <a:lnTo>
                  <a:pt x="218820" y="883158"/>
                </a:lnTo>
                <a:lnTo>
                  <a:pt x="218058" y="885317"/>
                </a:lnTo>
                <a:lnTo>
                  <a:pt x="217423" y="887476"/>
                </a:lnTo>
                <a:lnTo>
                  <a:pt x="216788" y="889635"/>
                </a:lnTo>
                <a:lnTo>
                  <a:pt x="216280" y="891794"/>
                </a:lnTo>
                <a:lnTo>
                  <a:pt x="215645" y="893953"/>
                </a:lnTo>
                <a:lnTo>
                  <a:pt x="215137" y="896112"/>
                </a:lnTo>
                <a:lnTo>
                  <a:pt x="214629" y="898271"/>
                </a:lnTo>
                <a:lnTo>
                  <a:pt x="214121" y="900430"/>
                </a:lnTo>
                <a:lnTo>
                  <a:pt x="213613" y="902589"/>
                </a:lnTo>
                <a:lnTo>
                  <a:pt x="213232" y="904748"/>
                </a:lnTo>
                <a:lnTo>
                  <a:pt x="212724" y="906907"/>
                </a:lnTo>
                <a:lnTo>
                  <a:pt x="212343" y="909066"/>
                </a:lnTo>
                <a:lnTo>
                  <a:pt x="211962" y="911225"/>
                </a:lnTo>
                <a:lnTo>
                  <a:pt x="211581" y="913384"/>
                </a:lnTo>
                <a:lnTo>
                  <a:pt x="211200" y="915543"/>
                </a:lnTo>
                <a:lnTo>
                  <a:pt x="210819" y="917702"/>
                </a:lnTo>
                <a:lnTo>
                  <a:pt x="210438" y="919861"/>
                </a:lnTo>
                <a:lnTo>
                  <a:pt x="210184" y="922020"/>
                </a:lnTo>
                <a:lnTo>
                  <a:pt x="209803" y="924179"/>
                </a:lnTo>
                <a:lnTo>
                  <a:pt x="209422" y="926465"/>
                </a:lnTo>
                <a:lnTo>
                  <a:pt x="209041" y="928624"/>
                </a:lnTo>
                <a:lnTo>
                  <a:pt x="208787" y="930783"/>
                </a:lnTo>
                <a:lnTo>
                  <a:pt x="208406" y="932942"/>
                </a:lnTo>
                <a:lnTo>
                  <a:pt x="208025" y="935101"/>
                </a:lnTo>
                <a:lnTo>
                  <a:pt x="207644" y="937260"/>
                </a:lnTo>
                <a:lnTo>
                  <a:pt x="207390" y="939419"/>
                </a:lnTo>
                <a:lnTo>
                  <a:pt x="207009" y="941578"/>
                </a:lnTo>
                <a:lnTo>
                  <a:pt x="206628" y="943737"/>
                </a:lnTo>
                <a:lnTo>
                  <a:pt x="206247" y="945896"/>
                </a:lnTo>
                <a:lnTo>
                  <a:pt x="205866" y="948055"/>
                </a:lnTo>
                <a:lnTo>
                  <a:pt x="205358" y="950214"/>
                </a:lnTo>
                <a:lnTo>
                  <a:pt x="204977" y="952373"/>
                </a:lnTo>
                <a:lnTo>
                  <a:pt x="204596" y="954532"/>
                </a:lnTo>
                <a:lnTo>
                  <a:pt x="204215" y="956691"/>
                </a:lnTo>
                <a:lnTo>
                  <a:pt x="203707" y="958850"/>
                </a:lnTo>
                <a:lnTo>
                  <a:pt x="203326" y="961009"/>
                </a:lnTo>
                <a:lnTo>
                  <a:pt x="202818" y="963168"/>
                </a:lnTo>
                <a:lnTo>
                  <a:pt x="202437" y="965327"/>
                </a:lnTo>
                <a:lnTo>
                  <a:pt x="201929" y="967486"/>
                </a:lnTo>
                <a:lnTo>
                  <a:pt x="201421" y="969645"/>
                </a:lnTo>
                <a:lnTo>
                  <a:pt x="201040" y="971804"/>
                </a:lnTo>
                <a:lnTo>
                  <a:pt x="200532" y="973963"/>
                </a:lnTo>
                <a:lnTo>
                  <a:pt x="200024" y="976249"/>
                </a:lnTo>
                <a:lnTo>
                  <a:pt x="199643" y="978408"/>
                </a:lnTo>
                <a:lnTo>
                  <a:pt x="199135" y="980567"/>
                </a:lnTo>
                <a:lnTo>
                  <a:pt x="198627" y="982726"/>
                </a:lnTo>
                <a:lnTo>
                  <a:pt x="198246" y="984885"/>
                </a:lnTo>
                <a:lnTo>
                  <a:pt x="197738" y="987044"/>
                </a:lnTo>
                <a:lnTo>
                  <a:pt x="197230" y="989203"/>
                </a:lnTo>
                <a:lnTo>
                  <a:pt x="196849" y="991362"/>
                </a:lnTo>
                <a:lnTo>
                  <a:pt x="196341" y="993521"/>
                </a:lnTo>
                <a:lnTo>
                  <a:pt x="195833" y="995680"/>
                </a:lnTo>
                <a:lnTo>
                  <a:pt x="195452" y="997839"/>
                </a:lnTo>
                <a:lnTo>
                  <a:pt x="195071" y="999998"/>
                </a:lnTo>
                <a:lnTo>
                  <a:pt x="194563" y="1002157"/>
                </a:lnTo>
                <a:lnTo>
                  <a:pt x="194182" y="1004316"/>
                </a:lnTo>
                <a:lnTo>
                  <a:pt x="193801" y="1006475"/>
                </a:lnTo>
                <a:lnTo>
                  <a:pt x="193420" y="1008634"/>
                </a:lnTo>
                <a:lnTo>
                  <a:pt x="193039" y="1010793"/>
                </a:lnTo>
                <a:lnTo>
                  <a:pt x="192658" y="1012952"/>
                </a:lnTo>
                <a:lnTo>
                  <a:pt x="192277" y="1015111"/>
                </a:lnTo>
                <a:lnTo>
                  <a:pt x="191896" y="1017270"/>
                </a:lnTo>
                <a:lnTo>
                  <a:pt x="191515" y="1019429"/>
                </a:lnTo>
                <a:lnTo>
                  <a:pt x="191261" y="1021588"/>
                </a:lnTo>
                <a:lnTo>
                  <a:pt x="190880" y="1023747"/>
                </a:lnTo>
                <a:lnTo>
                  <a:pt x="190626" y="1026033"/>
                </a:lnTo>
                <a:lnTo>
                  <a:pt x="190372" y="1028192"/>
                </a:lnTo>
                <a:lnTo>
                  <a:pt x="190118" y="1030351"/>
                </a:lnTo>
                <a:lnTo>
                  <a:pt x="189864" y="1032510"/>
                </a:lnTo>
                <a:lnTo>
                  <a:pt x="189610" y="1034669"/>
                </a:lnTo>
                <a:lnTo>
                  <a:pt x="189356" y="1036828"/>
                </a:lnTo>
                <a:lnTo>
                  <a:pt x="189102" y="1038987"/>
                </a:lnTo>
                <a:lnTo>
                  <a:pt x="188848" y="1041146"/>
                </a:lnTo>
                <a:lnTo>
                  <a:pt x="188721" y="1043305"/>
                </a:lnTo>
                <a:lnTo>
                  <a:pt x="188467" y="1045464"/>
                </a:lnTo>
                <a:lnTo>
                  <a:pt x="188340" y="1047623"/>
                </a:lnTo>
                <a:lnTo>
                  <a:pt x="188213" y="1049782"/>
                </a:lnTo>
                <a:lnTo>
                  <a:pt x="188086" y="1051941"/>
                </a:lnTo>
                <a:lnTo>
                  <a:pt x="187832" y="1054100"/>
                </a:lnTo>
                <a:lnTo>
                  <a:pt x="187705" y="1056259"/>
                </a:lnTo>
                <a:lnTo>
                  <a:pt x="187578" y="1058418"/>
                </a:lnTo>
                <a:lnTo>
                  <a:pt x="187451" y="1060577"/>
                </a:lnTo>
                <a:lnTo>
                  <a:pt x="187451" y="1062736"/>
                </a:lnTo>
                <a:lnTo>
                  <a:pt x="187324" y="1064895"/>
                </a:lnTo>
                <a:lnTo>
                  <a:pt x="187197" y="1067054"/>
                </a:lnTo>
                <a:lnTo>
                  <a:pt x="187070" y="1069213"/>
                </a:lnTo>
                <a:lnTo>
                  <a:pt x="187070" y="1071372"/>
                </a:lnTo>
                <a:lnTo>
                  <a:pt x="186943" y="1073531"/>
                </a:lnTo>
                <a:lnTo>
                  <a:pt x="186943" y="1075817"/>
                </a:lnTo>
                <a:lnTo>
                  <a:pt x="186816" y="1077976"/>
                </a:lnTo>
                <a:lnTo>
                  <a:pt x="186816" y="1080135"/>
                </a:lnTo>
                <a:lnTo>
                  <a:pt x="186689" y="1082294"/>
                </a:lnTo>
                <a:lnTo>
                  <a:pt x="186689" y="1084453"/>
                </a:lnTo>
                <a:lnTo>
                  <a:pt x="186689" y="1086612"/>
                </a:lnTo>
                <a:lnTo>
                  <a:pt x="186562" y="1088771"/>
                </a:lnTo>
                <a:lnTo>
                  <a:pt x="186562" y="1090930"/>
                </a:lnTo>
                <a:lnTo>
                  <a:pt x="186562" y="1093089"/>
                </a:lnTo>
                <a:lnTo>
                  <a:pt x="186562" y="1095248"/>
                </a:lnTo>
                <a:lnTo>
                  <a:pt x="186435" y="1097407"/>
                </a:lnTo>
                <a:lnTo>
                  <a:pt x="186435" y="1099566"/>
                </a:lnTo>
                <a:lnTo>
                  <a:pt x="186435" y="1101725"/>
                </a:lnTo>
                <a:lnTo>
                  <a:pt x="186435" y="1103884"/>
                </a:lnTo>
                <a:lnTo>
                  <a:pt x="186435" y="1106043"/>
                </a:lnTo>
                <a:lnTo>
                  <a:pt x="186181" y="1106043"/>
                </a:lnTo>
                <a:close/>
              </a:path>
            </a:pathLst>
          </a:custGeom>
          <a:ln w="13588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1781682" y="1029080"/>
            <a:ext cx="372745" cy="899160"/>
          </a:xfrm>
          <a:custGeom>
            <a:avLst/>
            <a:gdLst/>
            <a:ahLst/>
            <a:cxnLst/>
            <a:rect l="l" t="t" r="r" b="b"/>
            <a:pathLst>
              <a:path w="372744" h="899160">
                <a:moveTo>
                  <a:pt x="186309" y="0"/>
                </a:moveTo>
                <a:lnTo>
                  <a:pt x="185928" y="0"/>
                </a:lnTo>
                <a:lnTo>
                  <a:pt x="185801" y="5079"/>
                </a:lnTo>
                <a:lnTo>
                  <a:pt x="185674" y="13969"/>
                </a:lnTo>
                <a:lnTo>
                  <a:pt x="185547" y="15239"/>
                </a:lnTo>
                <a:lnTo>
                  <a:pt x="185547" y="17779"/>
                </a:lnTo>
                <a:lnTo>
                  <a:pt x="185420" y="19049"/>
                </a:lnTo>
                <a:lnTo>
                  <a:pt x="185420" y="21589"/>
                </a:lnTo>
                <a:lnTo>
                  <a:pt x="185166" y="24129"/>
                </a:lnTo>
                <a:lnTo>
                  <a:pt x="185070" y="27939"/>
                </a:lnTo>
                <a:lnTo>
                  <a:pt x="184023" y="41909"/>
                </a:lnTo>
                <a:lnTo>
                  <a:pt x="183642" y="45719"/>
                </a:lnTo>
                <a:lnTo>
                  <a:pt x="183134" y="49529"/>
                </a:lnTo>
                <a:lnTo>
                  <a:pt x="183007" y="50799"/>
                </a:lnTo>
                <a:lnTo>
                  <a:pt x="181864" y="58419"/>
                </a:lnTo>
                <a:lnTo>
                  <a:pt x="181356" y="60959"/>
                </a:lnTo>
                <a:lnTo>
                  <a:pt x="180975" y="63499"/>
                </a:lnTo>
                <a:lnTo>
                  <a:pt x="178435" y="76199"/>
                </a:lnTo>
                <a:lnTo>
                  <a:pt x="178054" y="77469"/>
                </a:lnTo>
                <a:lnTo>
                  <a:pt x="177546" y="78739"/>
                </a:lnTo>
                <a:lnTo>
                  <a:pt x="177165" y="81279"/>
                </a:lnTo>
                <a:lnTo>
                  <a:pt x="176657" y="82549"/>
                </a:lnTo>
                <a:lnTo>
                  <a:pt x="176276" y="83819"/>
                </a:lnTo>
                <a:lnTo>
                  <a:pt x="175768" y="86359"/>
                </a:lnTo>
                <a:lnTo>
                  <a:pt x="175387" y="87629"/>
                </a:lnTo>
                <a:lnTo>
                  <a:pt x="174879" y="90169"/>
                </a:lnTo>
                <a:lnTo>
                  <a:pt x="171450" y="101599"/>
                </a:lnTo>
                <a:lnTo>
                  <a:pt x="170942" y="104139"/>
                </a:lnTo>
                <a:lnTo>
                  <a:pt x="170434" y="105409"/>
                </a:lnTo>
                <a:lnTo>
                  <a:pt x="170053" y="106679"/>
                </a:lnTo>
                <a:lnTo>
                  <a:pt x="169037" y="110489"/>
                </a:lnTo>
                <a:lnTo>
                  <a:pt x="168656" y="113029"/>
                </a:lnTo>
                <a:lnTo>
                  <a:pt x="168148" y="114299"/>
                </a:lnTo>
                <a:lnTo>
                  <a:pt x="167767" y="115569"/>
                </a:lnTo>
                <a:lnTo>
                  <a:pt x="164973" y="129539"/>
                </a:lnTo>
                <a:lnTo>
                  <a:pt x="164592" y="132079"/>
                </a:lnTo>
                <a:lnTo>
                  <a:pt x="164338" y="133349"/>
                </a:lnTo>
                <a:lnTo>
                  <a:pt x="164211" y="135889"/>
                </a:lnTo>
                <a:lnTo>
                  <a:pt x="163703" y="138429"/>
                </a:lnTo>
                <a:lnTo>
                  <a:pt x="163195" y="146049"/>
                </a:lnTo>
                <a:lnTo>
                  <a:pt x="163195" y="147319"/>
                </a:lnTo>
                <a:lnTo>
                  <a:pt x="163068" y="149859"/>
                </a:lnTo>
                <a:lnTo>
                  <a:pt x="163068" y="160019"/>
                </a:lnTo>
                <a:lnTo>
                  <a:pt x="163195" y="161289"/>
                </a:lnTo>
                <a:lnTo>
                  <a:pt x="163287" y="165099"/>
                </a:lnTo>
                <a:lnTo>
                  <a:pt x="165608" y="196849"/>
                </a:lnTo>
                <a:lnTo>
                  <a:pt x="165644" y="214629"/>
                </a:lnTo>
                <a:lnTo>
                  <a:pt x="165100" y="222249"/>
                </a:lnTo>
                <a:lnTo>
                  <a:pt x="163830" y="231139"/>
                </a:lnTo>
                <a:lnTo>
                  <a:pt x="163068" y="233679"/>
                </a:lnTo>
                <a:lnTo>
                  <a:pt x="162687" y="236219"/>
                </a:lnTo>
                <a:lnTo>
                  <a:pt x="162179" y="237489"/>
                </a:lnTo>
                <a:lnTo>
                  <a:pt x="161798" y="238759"/>
                </a:lnTo>
                <a:lnTo>
                  <a:pt x="161163" y="241299"/>
                </a:lnTo>
                <a:lnTo>
                  <a:pt x="160147" y="245109"/>
                </a:lnTo>
                <a:lnTo>
                  <a:pt x="158877" y="247649"/>
                </a:lnTo>
                <a:lnTo>
                  <a:pt x="155829" y="255269"/>
                </a:lnTo>
                <a:lnTo>
                  <a:pt x="153162" y="260349"/>
                </a:lnTo>
                <a:lnTo>
                  <a:pt x="152146" y="261619"/>
                </a:lnTo>
                <a:lnTo>
                  <a:pt x="150114" y="265429"/>
                </a:lnTo>
                <a:lnTo>
                  <a:pt x="146685" y="270509"/>
                </a:lnTo>
                <a:lnTo>
                  <a:pt x="145415" y="273049"/>
                </a:lnTo>
                <a:lnTo>
                  <a:pt x="144272" y="274319"/>
                </a:lnTo>
                <a:lnTo>
                  <a:pt x="142875" y="276859"/>
                </a:lnTo>
                <a:lnTo>
                  <a:pt x="141605" y="278129"/>
                </a:lnTo>
                <a:lnTo>
                  <a:pt x="137414" y="283209"/>
                </a:lnTo>
                <a:lnTo>
                  <a:pt x="135890" y="285749"/>
                </a:lnTo>
                <a:lnTo>
                  <a:pt x="134493" y="287019"/>
                </a:lnTo>
                <a:lnTo>
                  <a:pt x="131318" y="290829"/>
                </a:lnTo>
                <a:lnTo>
                  <a:pt x="129794" y="292099"/>
                </a:lnTo>
                <a:lnTo>
                  <a:pt x="123190" y="299719"/>
                </a:lnTo>
                <a:lnTo>
                  <a:pt x="119634" y="302259"/>
                </a:lnTo>
                <a:lnTo>
                  <a:pt x="117983" y="304799"/>
                </a:lnTo>
                <a:lnTo>
                  <a:pt x="114427" y="308609"/>
                </a:lnTo>
                <a:lnTo>
                  <a:pt x="112522" y="309879"/>
                </a:lnTo>
                <a:lnTo>
                  <a:pt x="108966" y="313689"/>
                </a:lnTo>
                <a:lnTo>
                  <a:pt x="107061" y="314959"/>
                </a:lnTo>
                <a:lnTo>
                  <a:pt x="105283" y="316229"/>
                </a:lnTo>
                <a:lnTo>
                  <a:pt x="103378" y="318769"/>
                </a:lnTo>
                <a:lnTo>
                  <a:pt x="101600" y="320039"/>
                </a:lnTo>
                <a:lnTo>
                  <a:pt x="99695" y="322579"/>
                </a:lnTo>
                <a:lnTo>
                  <a:pt x="97917" y="323849"/>
                </a:lnTo>
                <a:lnTo>
                  <a:pt x="96012" y="325119"/>
                </a:lnTo>
                <a:lnTo>
                  <a:pt x="94107" y="327659"/>
                </a:lnTo>
                <a:lnTo>
                  <a:pt x="92329" y="328929"/>
                </a:lnTo>
                <a:lnTo>
                  <a:pt x="88519" y="332739"/>
                </a:lnTo>
                <a:lnTo>
                  <a:pt x="86741" y="334009"/>
                </a:lnTo>
                <a:lnTo>
                  <a:pt x="84836" y="336549"/>
                </a:lnTo>
                <a:lnTo>
                  <a:pt x="83058" y="337819"/>
                </a:lnTo>
                <a:lnTo>
                  <a:pt x="81153" y="339089"/>
                </a:lnTo>
                <a:lnTo>
                  <a:pt x="79375" y="341629"/>
                </a:lnTo>
                <a:lnTo>
                  <a:pt x="77470" y="342899"/>
                </a:lnTo>
                <a:lnTo>
                  <a:pt x="73914" y="346709"/>
                </a:lnTo>
                <a:lnTo>
                  <a:pt x="72009" y="347979"/>
                </a:lnTo>
                <a:lnTo>
                  <a:pt x="68453" y="351789"/>
                </a:lnTo>
                <a:lnTo>
                  <a:pt x="66675" y="354329"/>
                </a:lnTo>
                <a:lnTo>
                  <a:pt x="61341" y="359409"/>
                </a:lnTo>
                <a:lnTo>
                  <a:pt x="59690" y="360679"/>
                </a:lnTo>
                <a:lnTo>
                  <a:pt x="52705" y="368299"/>
                </a:lnTo>
                <a:lnTo>
                  <a:pt x="49403" y="370839"/>
                </a:lnTo>
                <a:lnTo>
                  <a:pt x="47625" y="373379"/>
                </a:lnTo>
                <a:lnTo>
                  <a:pt x="45974" y="374649"/>
                </a:lnTo>
                <a:lnTo>
                  <a:pt x="44450" y="377189"/>
                </a:lnTo>
                <a:lnTo>
                  <a:pt x="41148" y="379729"/>
                </a:lnTo>
                <a:lnTo>
                  <a:pt x="39497" y="382269"/>
                </a:lnTo>
                <a:lnTo>
                  <a:pt x="36449" y="386079"/>
                </a:lnTo>
                <a:lnTo>
                  <a:pt x="34798" y="387349"/>
                </a:lnTo>
                <a:lnTo>
                  <a:pt x="33274" y="388619"/>
                </a:lnTo>
                <a:lnTo>
                  <a:pt x="31877" y="391159"/>
                </a:lnTo>
                <a:lnTo>
                  <a:pt x="30353" y="392429"/>
                </a:lnTo>
                <a:lnTo>
                  <a:pt x="28956" y="393699"/>
                </a:lnTo>
                <a:lnTo>
                  <a:pt x="27432" y="396239"/>
                </a:lnTo>
                <a:lnTo>
                  <a:pt x="24638" y="400049"/>
                </a:lnTo>
                <a:lnTo>
                  <a:pt x="23368" y="401319"/>
                </a:lnTo>
                <a:lnTo>
                  <a:pt x="21971" y="402589"/>
                </a:lnTo>
                <a:lnTo>
                  <a:pt x="20701" y="405129"/>
                </a:lnTo>
                <a:lnTo>
                  <a:pt x="19431" y="406399"/>
                </a:lnTo>
                <a:lnTo>
                  <a:pt x="18161" y="408939"/>
                </a:lnTo>
                <a:lnTo>
                  <a:pt x="14732" y="414019"/>
                </a:lnTo>
                <a:lnTo>
                  <a:pt x="13716" y="415289"/>
                </a:lnTo>
                <a:lnTo>
                  <a:pt x="12573" y="417829"/>
                </a:lnTo>
                <a:lnTo>
                  <a:pt x="11557" y="419099"/>
                </a:lnTo>
                <a:lnTo>
                  <a:pt x="8001" y="425449"/>
                </a:lnTo>
                <a:lnTo>
                  <a:pt x="5715" y="431799"/>
                </a:lnTo>
                <a:lnTo>
                  <a:pt x="4445" y="434339"/>
                </a:lnTo>
                <a:lnTo>
                  <a:pt x="3937" y="436879"/>
                </a:lnTo>
                <a:lnTo>
                  <a:pt x="3302" y="438149"/>
                </a:lnTo>
                <a:lnTo>
                  <a:pt x="2794" y="440689"/>
                </a:lnTo>
                <a:lnTo>
                  <a:pt x="2413" y="441959"/>
                </a:lnTo>
                <a:lnTo>
                  <a:pt x="1905" y="443229"/>
                </a:lnTo>
                <a:lnTo>
                  <a:pt x="1651" y="445769"/>
                </a:lnTo>
                <a:lnTo>
                  <a:pt x="1270" y="447039"/>
                </a:lnTo>
                <a:lnTo>
                  <a:pt x="254" y="454659"/>
                </a:lnTo>
                <a:lnTo>
                  <a:pt x="0" y="457199"/>
                </a:lnTo>
                <a:lnTo>
                  <a:pt x="0" y="469899"/>
                </a:lnTo>
                <a:lnTo>
                  <a:pt x="4699" y="497839"/>
                </a:lnTo>
                <a:lnTo>
                  <a:pt x="5207" y="500379"/>
                </a:lnTo>
                <a:lnTo>
                  <a:pt x="5842" y="501649"/>
                </a:lnTo>
                <a:lnTo>
                  <a:pt x="6350" y="502919"/>
                </a:lnTo>
                <a:lnTo>
                  <a:pt x="7112" y="505459"/>
                </a:lnTo>
                <a:lnTo>
                  <a:pt x="7747" y="506729"/>
                </a:lnTo>
                <a:lnTo>
                  <a:pt x="9271" y="510539"/>
                </a:lnTo>
                <a:lnTo>
                  <a:pt x="10160" y="511809"/>
                </a:lnTo>
                <a:lnTo>
                  <a:pt x="11938" y="515619"/>
                </a:lnTo>
                <a:lnTo>
                  <a:pt x="12954" y="518159"/>
                </a:lnTo>
                <a:lnTo>
                  <a:pt x="14097" y="519429"/>
                </a:lnTo>
                <a:lnTo>
                  <a:pt x="15113" y="520699"/>
                </a:lnTo>
                <a:lnTo>
                  <a:pt x="16383" y="523239"/>
                </a:lnTo>
                <a:lnTo>
                  <a:pt x="18923" y="525779"/>
                </a:lnTo>
                <a:lnTo>
                  <a:pt x="20320" y="528319"/>
                </a:lnTo>
                <a:lnTo>
                  <a:pt x="23368" y="532129"/>
                </a:lnTo>
                <a:lnTo>
                  <a:pt x="26670" y="534669"/>
                </a:lnTo>
                <a:lnTo>
                  <a:pt x="28448" y="537209"/>
                </a:lnTo>
                <a:lnTo>
                  <a:pt x="32131" y="541019"/>
                </a:lnTo>
                <a:lnTo>
                  <a:pt x="36195" y="543559"/>
                </a:lnTo>
                <a:lnTo>
                  <a:pt x="40513" y="547369"/>
                </a:lnTo>
                <a:lnTo>
                  <a:pt x="42799" y="549909"/>
                </a:lnTo>
                <a:lnTo>
                  <a:pt x="45085" y="551179"/>
                </a:lnTo>
                <a:lnTo>
                  <a:pt x="49911" y="554989"/>
                </a:lnTo>
                <a:lnTo>
                  <a:pt x="52451" y="556259"/>
                </a:lnTo>
                <a:lnTo>
                  <a:pt x="54864" y="557529"/>
                </a:lnTo>
                <a:lnTo>
                  <a:pt x="60198" y="561339"/>
                </a:lnTo>
                <a:lnTo>
                  <a:pt x="62738" y="563879"/>
                </a:lnTo>
                <a:lnTo>
                  <a:pt x="65532" y="565149"/>
                </a:lnTo>
                <a:lnTo>
                  <a:pt x="68199" y="566419"/>
                </a:lnTo>
                <a:lnTo>
                  <a:pt x="82169" y="575309"/>
                </a:lnTo>
                <a:lnTo>
                  <a:pt x="84963" y="577849"/>
                </a:lnTo>
                <a:lnTo>
                  <a:pt x="90551" y="580389"/>
                </a:lnTo>
                <a:lnTo>
                  <a:pt x="93218" y="582929"/>
                </a:lnTo>
                <a:lnTo>
                  <a:pt x="96012" y="584199"/>
                </a:lnTo>
                <a:lnTo>
                  <a:pt x="104013" y="589279"/>
                </a:lnTo>
                <a:lnTo>
                  <a:pt x="106680" y="591819"/>
                </a:lnTo>
                <a:lnTo>
                  <a:pt x="109220" y="593089"/>
                </a:lnTo>
                <a:lnTo>
                  <a:pt x="111633" y="595629"/>
                </a:lnTo>
                <a:lnTo>
                  <a:pt x="114173" y="596899"/>
                </a:lnTo>
                <a:lnTo>
                  <a:pt x="116586" y="598169"/>
                </a:lnTo>
                <a:lnTo>
                  <a:pt x="121158" y="601979"/>
                </a:lnTo>
                <a:lnTo>
                  <a:pt x="123444" y="603249"/>
                </a:lnTo>
                <a:lnTo>
                  <a:pt x="125603" y="605789"/>
                </a:lnTo>
                <a:lnTo>
                  <a:pt x="129667" y="609599"/>
                </a:lnTo>
                <a:lnTo>
                  <a:pt x="133477" y="612139"/>
                </a:lnTo>
                <a:lnTo>
                  <a:pt x="135255" y="614679"/>
                </a:lnTo>
                <a:lnTo>
                  <a:pt x="136906" y="615949"/>
                </a:lnTo>
                <a:lnTo>
                  <a:pt x="138557" y="618489"/>
                </a:lnTo>
                <a:lnTo>
                  <a:pt x="141605" y="621029"/>
                </a:lnTo>
                <a:lnTo>
                  <a:pt x="144399" y="624839"/>
                </a:lnTo>
                <a:lnTo>
                  <a:pt x="145669" y="627379"/>
                </a:lnTo>
                <a:lnTo>
                  <a:pt x="147955" y="629919"/>
                </a:lnTo>
                <a:lnTo>
                  <a:pt x="149098" y="632459"/>
                </a:lnTo>
                <a:lnTo>
                  <a:pt x="150114" y="633729"/>
                </a:lnTo>
                <a:lnTo>
                  <a:pt x="151892" y="637539"/>
                </a:lnTo>
                <a:lnTo>
                  <a:pt x="154178" y="642619"/>
                </a:lnTo>
                <a:lnTo>
                  <a:pt x="154813" y="643889"/>
                </a:lnTo>
                <a:lnTo>
                  <a:pt x="155448" y="646429"/>
                </a:lnTo>
                <a:lnTo>
                  <a:pt x="155956" y="647699"/>
                </a:lnTo>
                <a:lnTo>
                  <a:pt x="156591" y="650239"/>
                </a:lnTo>
                <a:lnTo>
                  <a:pt x="156972" y="651509"/>
                </a:lnTo>
                <a:lnTo>
                  <a:pt x="157480" y="652779"/>
                </a:lnTo>
                <a:lnTo>
                  <a:pt x="157861" y="655319"/>
                </a:lnTo>
                <a:lnTo>
                  <a:pt x="158623" y="657859"/>
                </a:lnTo>
                <a:lnTo>
                  <a:pt x="158877" y="660399"/>
                </a:lnTo>
                <a:lnTo>
                  <a:pt x="159258" y="661669"/>
                </a:lnTo>
                <a:lnTo>
                  <a:pt x="160274" y="669289"/>
                </a:lnTo>
                <a:lnTo>
                  <a:pt x="160782" y="674369"/>
                </a:lnTo>
                <a:lnTo>
                  <a:pt x="161036" y="675639"/>
                </a:lnTo>
                <a:lnTo>
                  <a:pt x="161290" y="679449"/>
                </a:lnTo>
                <a:lnTo>
                  <a:pt x="162052" y="687069"/>
                </a:lnTo>
                <a:lnTo>
                  <a:pt x="162433" y="692149"/>
                </a:lnTo>
                <a:lnTo>
                  <a:pt x="162687" y="693419"/>
                </a:lnTo>
                <a:lnTo>
                  <a:pt x="162941" y="697229"/>
                </a:lnTo>
                <a:lnTo>
                  <a:pt x="163195" y="698499"/>
                </a:lnTo>
                <a:lnTo>
                  <a:pt x="163322" y="701039"/>
                </a:lnTo>
                <a:lnTo>
                  <a:pt x="163576" y="702309"/>
                </a:lnTo>
                <a:lnTo>
                  <a:pt x="163830" y="706119"/>
                </a:lnTo>
                <a:lnTo>
                  <a:pt x="164338" y="709929"/>
                </a:lnTo>
                <a:lnTo>
                  <a:pt x="164465" y="711199"/>
                </a:lnTo>
                <a:lnTo>
                  <a:pt x="164719" y="712469"/>
                </a:lnTo>
                <a:lnTo>
                  <a:pt x="164846" y="715009"/>
                </a:lnTo>
                <a:lnTo>
                  <a:pt x="165354" y="718819"/>
                </a:lnTo>
                <a:lnTo>
                  <a:pt x="165481" y="720089"/>
                </a:lnTo>
                <a:lnTo>
                  <a:pt x="166243" y="725169"/>
                </a:lnTo>
                <a:lnTo>
                  <a:pt x="166370" y="727709"/>
                </a:lnTo>
                <a:lnTo>
                  <a:pt x="171323" y="760729"/>
                </a:lnTo>
                <a:lnTo>
                  <a:pt x="171704" y="761999"/>
                </a:lnTo>
                <a:lnTo>
                  <a:pt x="172212" y="765809"/>
                </a:lnTo>
                <a:lnTo>
                  <a:pt x="172593" y="767079"/>
                </a:lnTo>
                <a:lnTo>
                  <a:pt x="173101" y="770889"/>
                </a:lnTo>
                <a:lnTo>
                  <a:pt x="173482" y="773429"/>
                </a:lnTo>
                <a:lnTo>
                  <a:pt x="173736" y="774699"/>
                </a:lnTo>
                <a:lnTo>
                  <a:pt x="174117" y="775969"/>
                </a:lnTo>
                <a:lnTo>
                  <a:pt x="174371" y="778509"/>
                </a:lnTo>
                <a:lnTo>
                  <a:pt x="174752" y="779779"/>
                </a:lnTo>
                <a:lnTo>
                  <a:pt x="175006" y="782319"/>
                </a:lnTo>
                <a:lnTo>
                  <a:pt x="175387" y="783589"/>
                </a:lnTo>
                <a:lnTo>
                  <a:pt x="175641" y="784859"/>
                </a:lnTo>
                <a:lnTo>
                  <a:pt x="176022" y="787399"/>
                </a:lnTo>
                <a:lnTo>
                  <a:pt x="176276" y="788669"/>
                </a:lnTo>
                <a:lnTo>
                  <a:pt x="176657" y="789939"/>
                </a:lnTo>
                <a:lnTo>
                  <a:pt x="176911" y="792479"/>
                </a:lnTo>
                <a:lnTo>
                  <a:pt x="177292" y="793749"/>
                </a:lnTo>
                <a:lnTo>
                  <a:pt x="177546" y="796289"/>
                </a:lnTo>
                <a:lnTo>
                  <a:pt x="177927" y="797559"/>
                </a:lnTo>
                <a:lnTo>
                  <a:pt x="178435" y="801369"/>
                </a:lnTo>
                <a:lnTo>
                  <a:pt x="178816" y="802639"/>
                </a:lnTo>
                <a:lnTo>
                  <a:pt x="179324" y="806449"/>
                </a:lnTo>
                <a:lnTo>
                  <a:pt x="179705" y="807719"/>
                </a:lnTo>
                <a:lnTo>
                  <a:pt x="182245" y="825499"/>
                </a:lnTo>
                <a:lnTo>
                  <a:pt x="182372" y="828039"/>
                </a:lnTo>
                <a:lnTo>
                  <a:pt x="182880" y="830579"/>
                </a:lnTo>
                <a:lnTo>
                  <a:pt x="183007" y="833119"/>
                </a:lnTo>
                <a:lnTo>
                  <a:pt x="183261" y="834389"/>
                </a:lnTo>
                <a:lnTo>
                  <a:pt x="183515" y="838199"/>
                </a:lnTo>
                <a:lnTo>
                  <a:pt x="183769" y="839469"/>
                </a:lnTo>
                <a:lnTo>
                  <a:pt x="185039" y="857249"/>
                </a:lnTo>
                <a:lnTo>
                  <a:pt x="185166" y="861059"/>
                </a:lnTo>
                <a:lnTo>
                  <a:pt x="185293" y="862329"/>
                </a:lnTo>
                <a:lnTo>
                  <a:pt x="185420" y="867409"/>
                </a:lnTo>
                <a:lnTo>
                  <a:pt x="185547" y="869949"/>
                </a:lnTo>
                <a:lnTo>
                  <a:pt x="185547" y="873759"/>
                </a:lnTo>
                <a:lnTo>
                  <a:pt x="185674" y="875029"/>
                </a:lnTo>
                <a:lnTo>
                  <a:pt x="185928" y="885189"/>
                </a:lnTo>
                <a:lnTo>
                  <a:pt x="186055" y="899159"/>
                </a:lnTo>
                <a:lnTo>
                  <a:pt x="186309" y="899159"/>
                </a:lnTo>
                <a:lnTo>
                  <a:pt x="186436" y="882649"/>
                </a:lnTo>
                <a:lnTo>
                  <a:pt x="186563" y="880109"/>
                </a:lnTo>
                <a:lnTo>
                  <a:pt x="186563" y="876299"/>
                </a:lnTo>
                <a:lnTo>
                  <a:pt x="186690" y="875029"/>
                </a:lnTo>
                <a:lnTo>
                  <a:pt x="186817" y="867409"/>
                </a:lnTo>
                <a:lnTo>
                  <a:pt x="186944" y="866139"/>
                </a:lnTo>
                <a:lnTo>
                  <a:pt x="187071" y="861059"/>
                </a:lnTo>
                <a:lnTo>
                  <a:pt x="187356" y="857249"/>
                </a:lnTo>
                <a:lnTo>
                  <a:pt x="187452" y="853439"/>
                </a:lnTo>
                <a:lnTo>
                  <a:pt x="188341" y="842009"/>
                </a:lnTo>
                <a:lnTo>
                  <a:pt x="189611" y="829309"/>
                </a:lnTo>
                <a:lnTo>
                  <a:pt x="190119" y="825499"/>
                </a:lnTo>
                <a:lnTo>
                  <a:pt x="190246" y="824229"/>
                </a:lnTo>
                <a:lnTo>
                  <a:pt x="192024" y="811529"/>
                </a:lnTo>
                <a:lnTo>
                  <a:pt x="192405" y="810259"/>
                </a:lnTo>
                <a:lnTo>
                  <a:pt x="193548" y="802639"/>
                </a:lnTo>
                <a:lnTo>
                  <a:pt x="194056" y="798829"/>
                </a:lnTo>
                <a:lnTo>
                  <a:pt x="194437" y="797559"/>
                </a:lnTo>
                <a:lnTo>
                  <a:pt x="194691" y="796289"/>
                </a:lnTo>
                <a:lnTo>
                  <a:pt x="195072" y="793749"/>
                </a:lnTo>
                <a:lnTo>
                  <a:pt x="195326" y="792479"/>
                </a:lnTo>
                <a:lnTo>
                  <a:pt x="195707" y="789939"/>
                </a:lnTo>
                <a:lnTo>
                  <a:pt x="195961" y="788669"/>
                </a:lnTo>
                <a:lnTo>
                  <a:pt x="196342" y="787399"/>
                </a:lnTo>
                <a:lnTo>
                  <a:pt x="196596" y="784859"/>
                </a:lnTo>
                <a:lnTo>
                  <a:pt x="196977" y="783589"/>
                </a:lnTo>
                <a:lnTo>
                  <a:pt x="197231" y="782319"/>
                </a:lnTo>
                <a:lnTo>
                  <a:pt x="197612" y="779779"/>
                </a:lnTo>
                <a:lnTo>
                  <a:pt x="197866" y="778509"/>
                </a:lnTo>
                <a:lnTo>
                  <a:pt x="198247" y="775969"/>
                </a:lnTo>
                <a:lnTo>
                  <a:pt x="198501" y="774699"/>
                </a:lnTo>
                <a:lnTo>
                  <a:pt x="198882" y="773429"/>
                </a:lnTo>
                <a:lnTo>
                  <a:pt x="199390" y="769619"/>
                </a:lnTo>
                <a:lnTo>
                  <a:pt x="199771" y="767079"/>
                </a:lnTo>
                <a:lnTo>
                  <a:pt x="200279" y="764539"/>
                </a:lnTo>
                <a:lnTo>
                  <a:pt x="200660" y="761999"/>
                </a:lnTo>
                <a:lnTo>
                  <a:pt x="201168" y="759459"/>
                </a:lnTo>
                <a:lnTo>
                  <a:pt x="203454" y="744219"/>
                </a:lnTo>
                <a:lnTo>
                  <a:pt x="204724" y="735329"/>
                </a:lnTo>
                <a:lnTo>
                  <a:pt x="204851" y="734059"/>
                </a:lnTo>
                <a:lnTo>
                  <a:pt x="206121" y="725169"/>
                </a:lnTo>
                <a:lnTo>
                  <a:pt x="206248" y="723899"/>
                </a:lnTo>
                <a:lnTo>
                  <a:pt x="207010" y="718819"/>
                </a:lnTo>
                <a:lnTo>
                  <a:pt x="207137" y="716279"/>
                </a:lnTo>
                <a:lnTo>
                  <a:pt x="207645" y="712469"/>
                </a:lnTo>
                <a:lnTo>
                  <a:pt x="207772" y="711199"/>
                </a:lnTo>
                <a:lnTo>
                  <a:pt x="208026" y="709929"/>
                </a:lnTo>
                <a:lnTo>
                  <a:pt x="208153" y="707389"/>
                </a:lnTo>
                <a:lnTo>
                  <a:pt x="208407" y="706119"/>
                </a:lnTo>
                <a:lnTo>
                  <a:pt x="209677" y="693419"/>
                </a:lnTo>
                <a:lnTo>
                  <a:pt x="209931" y="689609"/>
                </a:lnTo>
                <a:lnTo>
                  <a:pt x="210185" y="688339"/>
                </a:lnTo>
                <a:lnTo>
                  <a:pt x="210566" y="683259"/>
                </a:lnTo>
                <a:lnTo>
                  <a:pt x="210820" y="681989"/>
                </a:lnTo>
                <a:lnTo>
                  <a:pt x="211074" y="678179"/>
                </a:lnTo>
                <a:lnTo>
                  <a:pt x="211455" y="674369"/>
                </a:lnTo>
                <a:lnTo>
                  <a:pt x="211709" y="673099"/>
                </a:lnTo>
                <a:lnTo>
                  <a:pt x="211836" y="670559"/>
                </a:lnTo>
                <a:lnTo>
                  <a:pt x="212344" y="666749"/>
                </a:lnTo>
                <a:lnTo>
                  <a:pt x="212471" y="665479"/>
                </a:lnTo>
                <a:lnTo>
                  <a:pt x="212725" y="664209"/>
                </a:lnTo>
                <a:lnTo>
                  <a:pt x="213106" y="661669"/>
                </a:lnTo>
                <a:lnTo>
                  <a:pt x="213360" y="660399"/>
                </a:lnTo>
                <a:lnTo>
                  <a:pt x="213741" y="657859"/>
                </a:lnTo>
                <a:lnTo>
                  <a:pt x="213995" y="656589"/>
                </a:lnTo>
                <a:lnTo>
                  <a:pt x="214376" y="655319"/>
                </a:lnTo>
                <a:lnTo>
                  <a:pt x="214757" y="652779"/>
                </a:lnTo>
                <a:lnTo>
                  <a:pt x="216789" y="646429"/>
                </a:lnTo>
                <a:lnTo>
                  <a:pt x="217424" y="643889"/>
                </a:lnTo>
                <a:lnTo>
                  <a:pt x="218059" y="642619"/>
                </a:lnTo>
                <a:lnTo>
                  <a:pt x="220345" y="637539"/>
                </a:lnTo>
                <a:lnTo>
                  <a:pt x="221234" y="634999"/>
                </a:lnTo>
                <a:lnTo>
                  <a:pt x="224282" y="629919"/>
                </a:lnTo>
                <a:lnTo>
                  <a:pt x="226568" y="627379"/>
                </a:lnTo>
                <a:lnTo>
                  <a:pt x="227838" y="624839"/>
                </a:lnTo>
                <a:lnTo>
                  <a:pt x="230632" y="621029"/>
                </a:lnTo>
                <a:lnTo>
                  <a:pt x="233680" y="618489"/>
                </a:lnTo>
                <a:lnTo>
                  <a:pt x="240665" y="610869"/>
                </a:lnTo>
                <a:lnTo>
                  <a:pt x="246761" y="605789"/>
                </a:lnTo>
                <a:lnTo>
                  <a:pt x="248920" y="603249"/>
                </a:lnTo>
                <a:lnTo>
                  <a:pt x="253365" y="600709"/>
                </a:lnTo>
                <a:lnTo>
                  <a:pt x="260604" y="595629"/>
                </a:lnTo>
                <a:lnTo>
                  <a:pt x="265684" y="591819"/>
                </a:lnTo>
                <a:lnTo>
                  <a:pt x="268224" y="589279"/>
                </a:lnTo>
                <a:lnTo>
                  <a:pt x="273558" y="586739"/>
                </a:lnTo>
                <a:lnTo>
                  <a:pt x="276352" y="584199"/>
                </a:lnTo>
                <a:lnTo>
                  <a:pt x="279019" y="582929"/>
                </a:lnTo>
                <a:lnTo>
                  <a:pt x="287401" y="577849"/>
                </a:lnTo>
                <a:lnTo>
                  <a:pt x="290195" y="575309"/>
                </a:lnTo>
                <a:lnTo>
                  <a:pt x="298577" y="570229"/>
                </a:lnTo>
                <a:lnTo>
                  <a:pt x="301244" y="568959"/>
                </a:lnTo>
                <a:lnTo>
                  <a:pt x="306832" y="565149"/>
                </a:lnTo>
                <a:lnTo>
                  <a:pt x="309499" y="563879"/>
                </a:lnTo>
                <a:lnTo>
                  <a:pt x="314833" y="560069"/>
                </a:lnTo>
                <a:lnTo>
                  <a:pt x="319913" y="556259"/>
                </a:lnTo>
                <a:lnTo>
                  <a:pt x="322326" y="554989"/>
                </a:lnTo>
                <a:lnTo>
                  <a:pt x="324866" y="552449"/>
                </a:lnTo>
                <a:lnTo>
                  <a:pt x="327152" y="551179"/>
                </a:lnTo>
                <a:lnTo>
                  <a:pt x="329565" y="549909"/>
                </a:lnTo>
                <a:lnTo>
                  <a:pt x="331724" y="547369"/>
                </a:lnTo>
                <a:lnTo>
                  <a:pt x="353314" y="525779"/>
                </a:lnTo>
                <a:lnTo>
                  <a:pt x="355854" y="523239"/>
                </a:lnTo>
                <a:lnTo>
                  <a:pt x="357124" y="520699"/>
                </a:lnTo>
                <a:lnTo>
                  <a:pt x="358267" y="519429"/>
                </a:lnTo>
                <a:lnTo>
                  <a:pt x="361315" y="514349"/>
                </a:lnTo>
                <a:lnTo>
                  <a:pt x="362204" y="511809"/>
                </a:lnTo>
                <a:lnTo>
                  <a:pt x="362966" y="510539"/>
                </a:lnTo>
                <a:lnTo>
                  <a:pt x="365252" y="505459"/>
                </a:lnTo>
                <a:lnTo>
                  <a:pt x="366522" y="501649"/>
                </a:lnTo>
                <a:lnTo>
                  <a:pt x="367538" y="497839"/>
                </a:lnTo>
                <a:lnTo>
                  <a:pt x="368554" y="495299"/>
                </a:lnTo>
                <a:lnTo>
                  <a:pt x="368935" y="492759"/>
                </a:lnTo>
                <a:lnTo>
                  <a:pt x="369443" y="491489"/>
                </a:lnTo>
                <a:lnTo>
                  <a:pt x="369697" y="488949"/>
                </a:lnTo>
                <a:lnTo>
                  <a:pt x="370459" y="486409"/>
                </a:lnTo>
                <a:lnTo>
                  <a:pt x="370713" y="483869"/>
                </a:lnTo>
                <a:lnTo>
                  <a:pt x="371729" y="477519"/>
                </a:lnTo>
                <a:lnTo>
                  <a:pt x="372273" y="469899"/>
                </a:lnTo>
                <a:lnTo>
                  <a:pt x="372364" y="459739"/>
                </a:lnTo>
                <a:lnTo>
                  <a:pt x="371983" y="454659"/>
                </a:lnTo>
                <a:lnTo>
                  <a:pt x="371348" y="448309"/>
                </a:lnTo>
                <a:lnTo>
                  <a:pt x="370967" y="447039"/>
                </a:lnTo>
                <a:lnTo>
                  <a:pt x="370713" y="445769"/>
                </a:lnTo>
                <a:lnTo>
                  <a:pt x="370332" y="443229"/>
                </a:lnTo>
                <a:lnTo>
                  <a:pt x="368427" y="436879"/>
                </a:lnTo>
                <a:lnTo>
                  <a:pt x="367157" y="433069"/>
                </a:lnTo>
                <a:lnTo>
                  <a:pt x="366522" y="431799"/>
                </a:lnTo>
                <a:lnTo>
                  <a:pt x="365887" y="429259"/>
                </a:lnTo>
                <a:lnTo>
                  <a:pt x="365125" y="427989"/>
                </a:lnTo>
                <a:lnTo>
                  <a:pt x="364236" y="425449"/>
                </a:lnTo>
                <a:lnTo>
                  <a:pt x="363474" y="424179"/>
                </a:lnTo>
                <a:lnTo>
                  <a:pt x="361696" y="420369"/>
                </a:lnTo>
                <a:lnTo>
                  <a:pt x="359664" y="417829"/>
                </a:lnTo>
                <a:lnTo>
                  <a:pt x="358648" y="415289"/>
                </a:lnTo>
                <a:lnTo>
                  <a:pt x="354076" y="408939"/>
                </a:lnTo>
                <a:lnTo>
                  <a:pt x="352806" y="406399"/>
                </a:lnTo>
                <a:lnTo>
                  <a:pt x="351536" y="405129"/>
                </a:lnTo>
                <a:lnTo>
                  <a:pt x="348996" y="401319"/>
                </a:lnTo>
                <a:lnTo>
                  <a:pt x="343408" y="393699"/>
                </a:lnTo>
                <a:lnTo>
                  <a:pt x="335915" y="386079"/>
                </a:lnTo>
                <a:lnTo>
                  <a:pt x="334264" y="383539"/>
                </a:lnTo>
                <a:lnTo>
                  <a:pt x="332740" y="382269"/>
                </a:lnTo>
                <a:lnTo>
                  <a:pt x="322961" y="370839"/>
                </a:lnTo>
                <a:lnTo>
                  <a:pt x="321183" y="369569"/>
                </a:lnTo>
                <a:lnTo>
                  <a:pt x="317881" y="365759"/>
                </a:lnTo>
                <a:lnTo>
                  <a:pt x="316103" y="364489"/>
                </a:lnTo>
                <a:lnTo>
                  <a:pt x="314452" y="363219"/>
                </a:lnTo>
                <a:lnTo>
                  <a:pt x="305562" y="354329"/>
                </a:lnTo>
                <a:lnTo>
                  <a:pt x="303784" y="351789"/>
                </a:lnTo>
                <a:lnTo>
                  <a:pt x="298450" y="346709"/>
                </a:lnTo>
                <a:lnTo>
                  <a:pt x="296545" y="345439"/>
                </a:lnTo>
                <a:lnTo>
                  <a:pt x="292989" y="341629"/>
                </a:lnTo>
                <a:lnTo>
                  <a:pt x="287401" y="336549"/>
                </a:lnTo>
                <a:lnTo>
                  <a:pt x="285623" y="334009"/>
                </a:lnTo>
                <a:lnTo>
                  <a:pt x="281813" y="331469"/>
                </a:lnTo>
                <a:lnTo>
                  <a:pt x="280035" y="328929"/>
                </a:lnTo>
                <a:lnTo>
                  <a:pt x="278130" y="327659"/>
                </a:lnTo>
                <a:lnTo>
                  <a:pt x="276225" y="325119"/>
                </a:lnTo>
                <a:lnTo>
                  <a:pt x="274447" y="323849"/>
                </a:lnTo>
                <a:lnTo>
                  <a:pt x="270637" y="320039"/>
                </a:lnTo>
                <a:lnTo>
                  <a:pt x="268859" y="318769"/>
                </a:lnTo>
                <a:lnTo>
                  <a:pt x="266954" y="316229"/>
                </a:lnTo>
                <a:lnTo>
                  <a:pt x="265176" y="314959"/>
                </a:lnTo>
                <a:lnTo>
                  <a:pt x="263271" y="313689"/>
                </a:lnTo>
                <a:lnTo>
                  <a:pt x="249174" y="299719"/>
                </a:lnTo>
                <a:lnTo>
                  <a:pt x="247523" y="297179"/>
                </a:lnTo>
                <a:lnTo>
                  <a:pt x="245745" y="295909"/>
                </a:lnTo>
                <a:lnTo>
                  <a:pt x="244094" y="293369"/>
                </a:lnTo>
                <a:lnTo>
                  <a:pt x="242570" y="292099"/>
                </a:lnTo>
                <a:lnTo>
                  <a:pt x="240919" y="290829"/>
                </a:lnTo>
                <a:lnTo>
                  <a:pt x="239395" y="288289"/>
                </a:lnTo>
                <a:lnTo>
                  <a:pt x="237871" y="287019"/>
                </a:lnTo>
                <a:lnTo>
                  <a:pt x="234823" y="283209"/>
                </a:lnTo>
                <a:lnTo>
                  <a:pt x="230632" y="278129"/>
                </a:lnTo>
                <a:lnTo>
                  <a:pt x="228092" y="274319"/>
                </a:lnTo>
                <a:lnTo>
                  <a:pt x="226822" y="273049"/>
                </a:lnTo>
                <a:lnTo>
                  <a:pt x="225552" y="270509"/>
                </a:lnTo>
                <a:lnTo>
                  <a:pt x="223266" y="267969"/>
                </a:lnTo>
                <a:lnTo>
                  <a:pt x="222250" y="265429"/>
                </a:lnTo>
                <a:lnTo>
                  <a:pt x="221107" y="264159"/>
                </a:lnTo>
                <a:lnTo>
                  <a:pt x="220091" y="261619"/>
                </a:lnTo>
                <a:lnTo>
                  <a:pt x="219202" y="260349"/>
                </a:lnTo>
                <a:lnTo>
                  <a:pt x="218186" y="259079"/>
                </a:lnTo>
                <a:lnTo>
                  <a:pt x="217297" y="256539"/>
                </a:lnTo>
                <a:lnTo>
                  <a:pt x="216535" y="255269"/>
                </a:lnTo>
                <a:lnTo>
                  <a:pt x="215646" y="253999"/>
                </a:lnTo>
                <a:lnTo>
                  <a:pt x="214122" y="250189"/>
                </a:lnTo>
                <a:lnTo>
                  <a:pt x="213487" y="247649"/>
                </a:lnTo>
                <a:lnTo>
                  <a:pt x="212852" y="246379"/>
                </a:lnTo>
                <a:lnTo>
                  <a:pt x="211582" y="242569"/>
                </a:lnTo>
                <a:lnTo>
                  <a:pt x="209677" y="236219"/>
                </a:lnTo>
                <a:lnTo>
                  <a:pt x="209169" y="233679"/>
                </a:lnTo>
                <a:lnTo>
                  <a:pt x="208788" y="232409"/>
                </a:lnTo>
                <a:lnTo>
                  <a:pt x="208534" y="231139"/>
                </a:lnTo>
                <a:lnTo>
                  <a:pt x="207391" y="223519"/>
                </a:lnTo>
                <a:lnTo>
                  <a:pt x="207010" y="219709"/>
                </a:lnTo>
                <a:lnTo>
                  <a:pt x="206629" y="214629"/>
                </a:lnTo>
                <a:lnTo>
                  <a:pt x="206629" y="213359"/>
                </a:lnTo>
                <a:lnTo>
                  <a:pt x="206502" y="210819"/>
                </a:lnTo>
                <a:lnTo>
                  <a:pt x="206502" y="201929"/>
                </a:lnTo>
                <a:lnTo>
                  <a:pt x="206629" y="200659"/>
                </a:lnTo>
                <a:lnTo>
                  <a:pt x="206756" y="195579"/>
                </a:lnTo>
                <a:lnTo>
                  <a:pt x="207899" y="179069"/>
                </a:lnTo>
                <a:lnTo>
                  <a:pt x="208153" y="177799"/>
                </a:lnTo>
                <a:lnTo>
                  <a:pt x="208915" y="167639"/>
                </a:lnTo>
                <a:lnTo>
                  <a:pt x="208999" y="163829"/>
                </a:lnTo>
                <a:lnTo>
                  <a:pt x="209169" y="161289"/>
                </a:lnTo>
                <a:lnTo>
                  <a:pt x="209169" y="158749"/>
                </a:lnTo>
                <a:lnTo>
                  <a:pt x="209296" y="156209"/>
                </a:lnTo>
                <a:lnTo>
                  <a:pt x="209296" y="151129"/>
                </a:lnTo>
                <a:lnTo>
                  <a:pt x="209169" y="149859"/>
                </a:lnTo>
                <a:lnTo>
                  <a:pt x="209078" y="146049"/>
                </a:lnTo>
                <a:lnTo>
                  <a:pt x="208534" y="138429"/>
                </a:lnTo>
                <a:lnTo>
                  <a:pt x="208280" y="137159"/>
                </a:lnTo>
                <a:lnTo>
                  <a:pt x="208153" y="135889"/>
                </a:lnTo>
                <a:lnTo>
                  <a:pt x="207137" y="128269"/>
                </a:lnTo>
                <a:lnTo>
                  <a:pt x="206121" y="123189"/>
                </a:lnTo>
                <a:lnTo>
                  <a:pt x="204978" y="118109"/>
                </a:lnTo>
                <a:lnTo>
                  <a:pt x="204470" y="115569"/>
                </a:lnTo>
                <a:lnTo>
                  <a:pt x="203708" y="113029"/>
                </a:lnTo>
                <a:lnTo>
                  <a:pt x="202692" y="109219"/>
                </a:lnTo>
                <a:lnTo>
                  <a:pt x="202311" y="106679"/>
                </a:lnTo>
                <a:lnTo>
                  <a:pt x="201295" y="104139"/>
                </a:lnTo>
                <a:lnTo>
                  <a:pt x="200787" y="101599"/>
                </a:lnTo>
                <a:lnTo>
                  <a:pt x="200406" y="100329"/>
                </a:lnTo>
                <a:lnTo>
                  <a:pt x="197866" y="91439"/>
                </a:lnTo>
                <a:lnTo>
                  <a:pt x="197485" y="90169"/>
                </a:lnTo>
                <a:lnTo>
                  <a:pt x="196977" y="87629"/>
                </a:lnTo>
                <a:lnTo>
                  <a:pt x="195961" y="83819"/>
                </a:lnTo>
                <a:lnTo>
                  <a:pt x="195580" y="82549"/>
                </a:lnTo>
                <a:lnTo>
                  <a:pt x="195072" y="81279"/>
                </a:lnTo>
                <a:lnTo>
                  <a:pt x="194310" y="77469"/>
                </a:lnTo>
                <a:lnTo>
                  <a:pt x="193802" y="76199"/>
                </a:lnTo>
                <a:lnTo>
                  <a:pt x="191897" y="67309"/>
                </a:lnTo>
                <a:lnTo>
                  <a:pt x="191643" y="64769"/>
                </a:lnTo>
                <a:lnTo>
                  <a:pt x="191262" y="63499"/>
                </a:lnTo>
                <a:lnTo>
                  <a:pt x="191008" y="60959"/>
                </a:lnTo>
                <a:lnTo>
                  <a:pt x="190627" y="59689"/>
                </a:lnTo>
                <a:lnTo>
                  <a:pt x="188849" y="46989"/>
                </a:lnTo>
                <a:lnTo>
                  <a:pt x="188722" y="45719"/>
                </a:lnTo>
                <a:lnTo>
                  <a:pt x="188468" y="44449"/>
                </a:lnTo>
                <a:lnTo>
                  <a:pt x="188214" y="40639"/>
                </a:lnTo>
                <a:lnTo>
                  <a:pt x="187960" y="38099"/>
                </a:lnTo>
                <a:lnTo>
                  <a:pt x="187198" y="27939"/>
                </a:lnTo>
                <a:lnTo>
                  <a:pt x="187198" y="26669"/>
                </a:lnTo>
                <a:lnTo>
                  <a:pt x="187028" y="24129"/>
                </a:lnTo>
                <a:lnTo>
                  <a:pt x="186944" y="21589"/>
                </a:lnTo>
                <a:lnTo>
                  <a:pt x="186817" y="19049"/>
                </a:lnTo>
                <a:lnTo>
                  <a:pt x="186690" y="13969"/>
                </a:lnTo>
                <a:lnTo>
                  <a:pt x="186563" y="12699"/>
                </a:lnTo>
                <a:lnTo>
                  <a:pt x="186563" y="8889"/>
                </a:lnTo>
                <a:lnTo>
                  <a:pt x="186436" y="6349"/>
                </a:lnTo>
                <a:lnTo>
                  <a:pt x="186309" y="0"/>
                </a:lnTo>
                <a:close/>
              </a:path>
            </a:pathLst>
          </a:custGeom>
          <a:solidFill>
            <a:srgbClr val="5786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1781555" y="1028319"/>
            <a:ext cx="372745" cy="900430"/>
          </a:xfrm>
          <a:custGeom>
            <a:avLst/>
            <a:gdLst/>
            <a:ahLst/>
            <a:cxnLst/>
            <a:rect l="l" t="t" r="r" b="b"/>
            <a:pathLst>
              <a:path w="372744" h="900430">
                <a:moveTo>
                  <a:pt x="186181" y="899922"/>
                </a:moveTo>
                <a:lnTo>
                  <a:pt x="186181" y="898144"/>
                </a:lnTo>
                <a:lnTo>
                  <a:pt x="186181" y="896366"/>
                </a:lnTo>
                <a:lnTo>
                  <a:pt x="186054" y="894588"/>
                </a:lnTo>
                <a:lnTo>
                  <a:pt x="186054" y="885825"/>
                </a:lnTo>
                <a:lnTo>
                  <a:pt x="185927" y="884047"/>
                </a:lnTo>
                <a:lnTo>
                  <a:pt x="185927" y="882269"/>
                </a:lnTo>
                <a:lnTo>
                  <a:pt x="185927" y="880491"/>
                </a:lnTo>
                <a:lnTo>
                  <a:pt x="185800" y="878840"/>
                </a:lnTo>
                <a:lnTo>
                  <a:pt x="185800" y="877062"/>
                </a:lnTo>
                <a:lnTo>
                  <a:pt x="185800" y="875284"/>
                </a:lnTo>
                <a:lnTo>
                  <a:pt x="185673" y="873506"/>
                </a:lnTo>
                <a:lnTo>
                  <a:pt x="185673" y="871728"/>
                </a:lnTo>
                <a:lnTo>
                  <a:pt x="185673" y="869950"/>
                </a:lnTo>
                <a:lnTo>
                  <a:pt x="185546" y="868172"/>
                </a:lnTo>
                <a:lnTo>
                  <a:pt x="185546" y="866521"/>
                </a:lnTo>
                <a:lnTo>
                  <a:pt x="185419" y="864743"/>
                </a:lnTo>
                <a:lnTo>
                  <a:pt x="185419" y="862965"/>
                </a:lnTo>
                <a:lnTo>
                  <a:pt x="185292" y="861187"/>
                </a:lnTo>
                <a:lnTo>
                  <a:pt x="185165" y="859409"/>
                </a:lnTo>
                <a:lnTo>
                  <a:pt x="185165" y="857631"/>
                </a:lnTo>
                <a:lnTo>
                  <a:pt x="185038" y="855853"/>
                </a:lnTo>
                <a:lnTo>
                  <a:pt x="184911" y="854075"/>
                </a:lnTo>
                <a:lnTo>
                  <a:pt x="184784" y="852424"/>
                </a:lnTo>
                <a:lnTo>
                  <a:pt x="184657" y="850646"/>
                </a:lnTo>
                <a:lnTo>
                  <a:pt x="184530" y="848868"/>
                </a:lnTo>
                <a:lnTo>
                  <a:pt x="184403" y="847090"/>
                </a:lnTo>
                <a:lnTo>
                  <a:pt x="184276" y="845312"/>
                </a:lnTo>
                <a:lnTo>
                  <a:pt x="184149" y="843534"/>
                </a:lnTo>
                <a:lnTo>
                  <a:pt x="184022" y="841756"/>
                </a:lnTo>
                <a:lnTo>
                  <a:pt x="183895" y="840105"/>
                </a:lnTo>
                <a:lnTo>
                  <a:pt x="183641" y="838327"/>
                </a:lnTo>
                <a:lnTo>
                  <a:pt x="183514" y="836549"/>
                </a:lnTo>
                <a:lnTo>
                  <a:pt x="183387" y="834771"/>
                </a:lnTo>
                <a:lnTo>
                  <a:pt x="183133" y="832993"/>
                </a:lnTo>
                <a:lnTo>
                  <a:pt x="183006" y="831215"/>
                </a:lnTo>
                <a:lnTo>
                  <a:pt x="182752" y="829437"/>
                </a:lnTo>
                <a:lnTo>
                  <a:pt x="182498" y="827659"/>
                </a:lnTo>
                <a:lnTo>
                  <a:pt x="182371" y="826008"/>
                </a:lnTo>
                <a:lnTo>
                  <a:pt x="182117" y="824230"/>
                </a:lnTo>
                <a:lnTo>
                  <a:pt x="181863" y="822452"/>
                </a:lnTo>
                <a:lnTo>
                  <a:pt x="181609" y="820674"/>
                </a:lnTo>
                <a:lnTo>
                  <a:pt x="181355" y="818896"/>
                </a:lnTo>
                <a:lnTo>
                  <a:pt x="181101" y="817118"/>
                </a:lnTo>
                <a:lnTo>
                  <a:pt x="180847" y="815340"/>
                </a:lnTo>
                <a:lnTo>
                  <a:pt x="180593" y="813689"/>
                </a:lnTo>
                <a:lnTo>
                  <a:pt x="180339" y="811911"/>
                </a:lnTo>
                <a:lnTo>
                  <a:pt x="180085" y="810133"/>
                </a:lnTo>
                <a:lnTo>
                  <a:pt x="179831" y="808355"/>
                </a:lnTo>
                <a:lnTo>
                  <a:pt x="179450" y="806577"/>
                </a:lnTo>
                <a:lnTo>
                  <a:pt x="179196" y="804799"/>
                </a:lnTo>
                <a:lnTo>
                  <a:pt x="178942" y="803021"/>
                </a:lnTo>
                <a:lnTo>
                  <a:pt x="178561" y="801243"/>
                </a:lnTo>
                <a:lnTo>
                  <a:pt x="178307" y="799592"/>
                </a:lnTo>
                <a:lnTo>
                  <a:pt x="178053" y="797814"/>
                </a:lnTo>
                <a:lnTo>
                  <a:pt x="177672" y="796036"/>
                </a:lnTo>
                <a:lnTo>
                  <a:pt x="177418" y="794258"/>
                </a:lnTo>
                <a:lnTo>
                  <a:pt x="177037" y="792480"/>
                </a:lnTo>
                <a:lnTo>
                  <a:pt x="176783" y="790702"/>
                </a:lnTo>
                <a:lnTo>
                  <a:pt x="176402" y="788924"/>
                </a:lnTo>
                <a:lnTo>
                  <a:pt x="176148" y="787273"/>
                </a:lnTo>
                <a:lnTo>
                  <a:pt x="175767" y="785495"/>
                </a:lnTo>
                <a:lnTo>
                  <a:pt x="175513" y="783717"/>
                </a:lnTo>
                <a:lnTo>
                  <a:pt x="175132" y="781939"/>
                </a:lnTo>
                <a:lnTo>
                  <a:pt x="174878" y="780161"/>
                </a:lnTo>
                <a:lnTo>
                  <a:pt x="174497" y="778383"/>
                </a:lnTo>
                <a:lnTo>
                  <a:pt x="174243" y="776605"/>
                </a:lnTo>
                <a:lnTo>
                  <a:pt x="173862" y="774954"/>
                </a:lnTo>
                <a:lnTo>
                  <a:pt x="173608" y="773176"/>
                </a:lnTo>
                <a:lnTo>
                  <a:pt x="173227" y="771398"/>
                </a:lnTo>
                <a:lnTo>
                  <a:pt x="172973" y="769620"/>
                </a:lnTo>
                <a:lnTo>
                  <a:pt x="172719" y="767842"/>
                </a:lnTo>
                <a:lnTo>
                  <a:pt x="172338" y="766064"/>
                </a:lnTo>
                <a:lnTo>
                  <a:pt x="172084" y="764286"/>
                </a:lnTo>
                <a:lnTo>
                  <a:pt x="171830" y="762508"/>
                </a:lnTo>
                <a:lnTo>
                  <a:pt x="171449" y="760857"/>
                </a:lnTo>
                <a:lnTo>
                  <a:pt x="171195" y="759079"/>
                </a:lnTo>
                <a:lnTo>
                  <a:pt x="170941" y="757301"/>
                </a:lnTo>
                <a:lnTo>
                  <a:pt x="170687" y="755523"/>
                </a:lnTo>
                <a:lnTo>
                  <a:pt x="170306" y="753745"/>
                </a:lnTo>
                <a:lnTo>
                  <a:pt x="170052" y="751967"/>
                </a:lnTo>
                <a:lnTo>
                  <a:pt x="169798" y="750189"/>
                </a:lnTo>
                <a:lnTo>
                  <a:pt x="169544" y="748538"/>
                </a:lnTo>
                <a:lnTo>
                  <a:pt x="169290" y="746760"/>
                </a:lnTo>
                <a:lnTo>
                  <a:pt x="169036" y="744982"/>
                </a:lnTo>
                <a:lnTo>
                  <a:pt x="168782" y="743204"/>
                </a:lnTo>
                <a:lnTo>
                  <a:pt x="168528" y="741426"/>
                </a:lnTo>
                <a:lnTo>
                  <a:pt x="168274" y="739648"/>
                </a:lnTo>
                <a:lnTo>
                  <a:pt x="168020" y="737870"/>
                </a:lnTo>
                <a:lnTo>
                  <a:pt x="167766" y="736092"/>
                </a:lnTo>
                <a:lnTo>
                  <a:pt x="167512" y="734441"/>
                </a:lnTo>
                <a:lnTo>
                  <a:pt x="167258" y="732663"/>
                </a:lnTo>
                <a:lnTo>
                  <a:pt x="167004" y="730885"/>
                </a:lnTo>
                <a:lnTo>
                  <a:pt x="166750" y="729107"/>
                </a:lnTo>
                <a:lnTo>
                  <a:pt x="166496" y="727329"/>
                </a:lnTo>
                <a:lnTo>
                  <a:pt x="166369" y="725551"/>
                </a:lnTo>
                <a:lnTo>
                  <a:pt x="166115" y="723773"/>
                </a:lnTo>
                <a:lnTo>
                  <a:pt x="165861" y="722122"/>
                </a:lnTo>
                <a:lnTo>
                  <a:pt x="165607" y="720344"/>
                </a:lnTo>
                <a:lnTo>
                  <a:pt x="165480" y="718566"/>
                </a:lnTo>
                <a:lnTo>
                  <a:pt x="165226" y="716788"/>
                </a:lnTo>
                <a:lnTo>
                  <a:pt x="164972" y="715010"/>
                </a:lnTo>
                <a:lnTo>
                  <a:pt x="164845" y="713232"/>
                </a:lnTo>
                <a:lnTo>
                  <a:pt x="164591" y="711454"/>
                </a:lnTo>
                <a:lnTo>
                  <a:pt x="164464" y="709676"/>
                </a:lnTo>
                <a:lnTo>
                  <a:pt x="164210" y="708025"/>
                </a:lnTo>
                <a:lnTo>
                  <a:pt x="163956" y="706247"/>
                </a:lnTo>
                <a:lnTo>
                  <a:pt x="163829" y="704469"/>
                </a:lnTo>
                <a:lnTo>
                  <a:pt x="163702" y="702691"/>
                </a:lnTo>
                <a:lnTo>
                  <a:pt x="163448" y="700913"/>
                </a:lnTo>
                <a:lnTo>
                  <a:pt x="163321" y="699135"/>
                </a:lnTo>
                <a:lnTo>
                  <a:pt x="163067" y="697357"/>
                </a:lnTo>
                <a:lnTo>
                  <a:pt x="162940" y="695706"/>
                </a:lnTo>
                <a:lnTo>
                  <a:pt x="162813" y="693928"/>
                </a:lnTo>
                <a:lnTo>
                  <a:pt x="162559" y="692150"/>
                </a:lnTo>
                <a:lnTo>
                  <a:pt x="162432" y="690372"/>
                </a:lnTo>
                <a:lnTo>
                  <a:pt x="162305" y="688594"/>
                </a:lnTo>
                <a:lnTo>
                  <a:pt x="162178" y="686816"/>
                </a:lnTo>
                <a:lnTo>
                  <a:pt x="161924" y="685038"/>
                </a:lnTo>
                <a:lnTo>
                  <a:pt x="161797" y="683260"/>
                </a:lnTo>
                <a:lnTo>
                  <a:pt x="161670" y="681609"/>
                </a:lnTo>
                <a:lnTo>
                  <a:pt x="161416" y="679831"/>
                </a:lnTo>
                <a:lnTo>
                  <a:pt x="161289" y="678053"/>
                </a:lnTo>
                <a:lnTo>
                  <a:pt x="161162" y="676275"/>
                </a:lnTo>
                <a:lnTo>
                  <a:pt x="160908" y="674497"/>
                </a:lnTo>
                <a:lnTo>
                  <a:pt x="160781" y="672719"/>
                </a:lnTo>
                <a:lnTo>
                  <a:pt x="160527" y="670941"/>
                </a:lnTo>
                <a:lnTo>
                  <a:pt x="160400" y="669290"/>
                </a:lnTo>
                <a:lnTo>
                  <a:pt x="160146" y="667512"/>
                </a:lnTo>
                <a:lnTo>
                  <a:pt x="159892" y="665734"/>
                </a:lnTo>
                <a:lnTo>
                  <a:pt x="159638" y="663956"/>
                </a:lnTo>
                <a:lnTo>
                  <a:pt x="159384" y="662178"/>
                </a:lnTo>
                <a:lnTo>
                  <a:pt x="159003" y="660400"/>
                </a:lnTo>
                <a:lnTo>
                  <a:pt x="158749" y="658622"/>
                </a:lnTo>
                <a:lnTo>
                  <a:pt x="158368" y="656844"/>
                </a:lnTo>
                <a:lnTo>
                  <a:pt x="157987" y="655193"/>
                </a:lnTo>
                <a:lnTo>
                  <a:pt x="157606" y="653415"/>
                </a:lnTo>
                <a:lnTo>
                  <a:pt x="157098" y="651637"/>
                </a:lnTo>
                <a:lnTo>
                  <a:pt x="156717" y="649859"/>
                </a:lnTo>
                <a:lnTo>
                  <a:pt x="156082" y="648081"/>
                </a:lnTo>
                <a:lnTo>
                  <a:pt x="155574" y="646303"/>
                </a:lnTo>
                <a:lnTo>
                  <a:pt x="154939" y="644525"/>
                </a:lnTo>
                <a:lnTo>
                  <a:pt x="154304" y="642874"/>
                </a:lnTo>
                <a:lnTo>
                  <a:pt x="153542" y="641096"/>
                </a:lnTo>
                <a:lnTo>
                  <a:pt x="152780" y="639318"/>
                </a:lnTo>
                <a:lnTo>
                  <a:pt x="152018" y="637540"/>
                </a:lnTo>
                <a:lnTo>
                  <a:pt x="151129" y="635762"/>
                </a:lnTo>
                <a:lnTo>
                  <a:pt x="150240" y="633984"/>
                </a:lnTo>
                <a:lnTo>
                  <a:pt x="149224" y="632206"/>
                </a:lnTo>
                <a:lnTo>
                  <a:pt x="148081" y="630428"/>
                </a:lnTo>
                <a:lnTo>
                  <a:pt x="146938" y="628777"/>
                </a:lnTo>
                <a:lnTo>
                  <a:pt x="145795" y="626999"/>
                </a:lnTo>
                <a:lnTo>
                  <a:pt x="144525" y="625221"/>
                </a:lnTo>
                <a:lnTo>
                  <a:pt x="143128" y="623443"/>
                </a:lnTo>
                <a:lnTo>
                  <a:pt x="141731" y="621665"/>
                </a:lnTo>
                <a:lnTo>
                  <a:pt x="140207" y="619887"/>
                </a:lnTo>
                <a:lnTo>
                  <a:pt x="138683" y="618109"/>
                </a:lnTo>
                <a:lnTo>
                  <a:pt x="137032" y="616458"/>
                </a:lnTo>
                <a:lnTo>
                  <a:pt x="135381" y="614680"/>
                </a:lnTo>
                <a:lnTo>
                  <a:pt x="133603" y="612902"/>
                </a:lnTo>
                <a:lnTo>
                  <a:pt x="131698" y="611124"/>
                </a:lnTo>
                <a:lnTo>
                  <a:pt x="129793" y="609346"/>
                </a:lnTo>
                <a:lnTo>
                  <a:pt x="127761" y="607568"/>
                </a:lnTo>
                <a:lnTo>
                  <a:pt x="125729" y="605790"/>
                </a:lnTo>
                <a:lnTo>
                  <a:pt x="123570" y="604012"/>
                </a:lnTo>
                <a:lnTo>
                  <a:pt x="121284" y="602361"/>
                </a:lnTo>
                <a:lnTo>
                  <a:pt x="118998" y="600583"/>
                </a:lnTo>
                <a:lnTo>
                  <a:pt x="116712" y="598805"/>
                </a:lnTo>
                <a:lnTo>
                  <a:pt x="114299" y="597027"/>
                </a:lnTo>
                <a:lnTo>
                  <a:pt x="111759" y="595249"/>
                </a:lnTo>
                <a:lnTo>
                  <a:pt x="109346" y="593471"/>
                </a:lnTo>
                <a:lnTo>
                  <a:pt x="106806" y="591693"/>
                </a:lnTo>
                <a:lnTo>
                  <a:pt x="104139" y="590042"/>
                </a:lnTo>
                <a:lnTo>
                  <a:pt x="101472" y="588264"/>
                </a:lnTo>
                <a:lnTo>
                  <a:pt x="98805" y="586486"/>
                </a:lnTo>
                <a:lnTo>
                  <a:pt x="96138" y="584708"/>
                </a:lnTo>
                <a:lnTo>
                  <a:pt x="93344" y="582930"/>
                </a:lnTo>
                <a:lnTo>
                  <a:pt x="90677" y="581152"/>
                </a:lnTo>
                <a:lnTo>
                  <a:pt x="87883" y="579374"/>
                </a:lnTo>
                <a:lnTo>
                  <a:pt x="85089" y="577596"/>
                </a:lnTo>
                <a:lnTo>
                  <a:pt x="82295" y="575945"/>
                </a:lnTo>
                <a:lnTo>
                  <a:pt x="79501" y="574167"/>
                </a:lnTo>
                <a:lnTo>
                  <a:pt x="76707" y="572389"/>
                </a:lnTo>
                <a:lnTo>
                  <a:pt x="73913" y="570611"/>
                </a:lnTo>
                <a:lnTo>
                  <a:pt x="71119" y="568833"/>
                </a:lnTo>
                <a:lnTo>
                  <a:pt x="68325" y="567055"/>
                </a:lnTo>
                <a:lnTo>
                  <a:pt x="65658" y="565277"/>
                </a:lnTo>
                <a:lnTo>
                  <a:pt x="62864" y="563626"/>
                </a:lnTo>
                <a:lnTo>
                  <a:pt x="60324" y="561848"/>
                </a:lnTo>
                <a:lnTo>
                  <a:pt x="57657" y="560070"/>
                </a:lnTo>
                <a:lnTo>
                  <a:pt x="54990" y="558292"/>
                </a:lnTo>
                <a:lnTo>
                  <a:pt x="52577" y="556514"/>
                </a:lnTo>
                <a:lnTo>
                  <a:pt x="50037" y="554736"/>
                </a:lnTo>
                <a:lnTo>
                  <a:pt x="47624" y="552958"/>
                </a:lnTo>
                <a:lnTo>
                  <a:pt x="45211" y="551180"/>
                </a:lnTo>
                <a:lnTo>
                  <a:pt x="42925" y="549529"/>
                </a:lnTo>
                <a:lnTo>
                  <a:pt x="40639" y="547751"/>
                </a:lnTo>
                <a:lnTo>
                  <a:pt x="38480" y="545973"/>
                </a:lnTo>
                <a:lnTo>
                  <a:pt x="36321" y="544195"/>
                </a:lnTo>
                <a:lnTo>
                  <a:pt x="34289" y="542417"/>
                </a:lnTo>
                <a:lnTo>
                  <a:pt x="32257" y="540639"/>
                </a:lnTo>
                <a:lnTo>
                  <a:pt x="30352" y="538861"/>
                </a:lnTo>
                <a:lnTo>
                  <a:pt x="28574" y="537210"/>
                </a:lnTo>
                <a:lnTo>
                  <a:pt x="26796" y="535432"/>
                </a:lnTo>
                <a:lnTo>
                  <a:pt x="25145" y="533654"/>
                </a:lnTo>
                <a:lnTo>
                  <a:pt x="23494" y="531876"/>
                </a:lnTo>
                <a:lnTo>
                  <a:pt x="21970" y="530098"/>
                </a:lnTo>
                <a:lnTo>
                  <a:pt x="20446" y="528320"/>
                </a:lnTo>
                <a:lnTo>
                  <a:pt x="19049" y="526542"/>
                </a:lnTo>
                <a:lnTo>
                  <a:pt x="17779" y="524764"/>
                </a:lnTo>
                <a:lnTo>
                  <a:pt x="16509" y="523113"/>
                </a:lnTo>
                <a:lnTo>
                  <a:pt x="15239" y="521335"/>
                </a:lnTo>
                <a:lnTo>
                  <a:pt x="14223" y="519557"/>
                </a:lnTo>
                <a:lnTo>
                  <a:pt x="13080" y="517779"/>
                </a:lnTo>
                <a:lnTo>
                  <a:pt x="12064" y="516001"/>
                </a:lnTo>
                <a:lnTo>
                  <a:pt x="11175" y="514223"/>
                </a:lnTo>
                <a:lnTo>
                  <a:pt x="10286" y="512445"/>
                </a:lnTo>
                <a:lnTo>
                  <a:pt x="9397" y="510794"/>
                </a:lnTo>
                <a:lnTo>
                  <a:pt x="8635" y="509016"/>
                </a:lnTo>
                <a:lnTo>
                  <a:pt x="7873" y="507238"/>
                </a:lnTo>
                <a:lnTo>
                  <a:pt x="7238" y="505460"/>
                </a:lnTo>
                <a:lnTo>
                  <a:pt x="6476" y="503682"/>
                </a:lnTo>
                <a:lnTo>
                  <a:pt x="5968" y="501904"/>
                </a:lnTo>
                <a:lnTo>
                  <a:pt x="5333" y="500126"/>
                </a:lnTo>
                <a:lnTo>
                  <a:pt x="4825" y="498348"/>
                </a:lnTo>
                <a:lnTo>
                  <a:pt x="4317" y="496697"/>
                </a:lnTo>
                <a:lnTo>
                  <a:pt x="3809" y="494919"/>
                </a:lnTo>
                <a:lnTo>
                  <a:pt x="3428" y="493141"/>
                </a:lnTo>
                <a:lnTo>
                  <a:pt x="3047" y="491363"/>
                </a:lnTo>
                <a:lnTo>
                  <a:pt x="2666" y="489585"/>
                </a:lnTo>
                <a:lnTo>
                  <a:pt x="2285" y="487807"/>
                </a:lnTo>
                <a:lnTo>
                  <a:pt x="2031" y="486029"/>
                </a:lnTo>
                <a:lnTo>
                  <a:pt x="1650" y="484378"/>
                </a:lnTo>
                <a:lnTo>
                  <a:pt x="1396" y="482600"/>
                </a:lnTo>
                <a:lnTo>
                  <a:pt x="1142" y="480822"/>
                </a:lnTo>
                <a:lnTo>
                  <a:pt x="888" y="479044"/>
                </a:lnTo>
                <a:lnTo>
                  <a:pt x="761" y="477266"/>
                </a:lnTo>
                <a:lnTo>
                  <a:pt x="507" y="475488"/>
                </a:lnTo>
                <a:lnTo>
                  <a:pt x="380" y="473710"/>
                </a:lnTo>
                <a:lnTo>
                  <a:pt x="253" y="471932"/>
                </a:lnTo>
                <a:lnTo>
                  <a:pt x="126" y="470281"/>
                </a:lnTo>
                <a:lnTo>
                  <a:pt x="126" y="468503"/>
                </a:lnTo>
                <a:lnTo>
                  <a:pt x="0" y="466725"/>
                </a:lnTo>
                <a:lnTo>
                  <a:pt x="0" y="464947"/>
                </a:lnTo>
                <a:lnTo>
                  <a:pt x="0" y="463169"/>
                </a:lnTo>
                <a:lnTo>
                  <a:pt x="0" y="461391"/>
                </a:lnTo>
                <a:lnTo>
                  <a:pt x="126" y="459613"/>
                </a:lnTo>
                <a:lnTo>
                  <a:pt x="126" y="457962"/>
                </a:lnTo>
                <a:lnTo>
                  <a:pt x="253" y="456184"/>
                </a:lnTo>
                <a:lnTo>
                  <a:pt x="380" y="454406"/>
                </a:lnTo>
                <a:lnTo>
                  <a:pt x="634" y="452628"/>
                </a:lnTo>
                <a:lnTo>
                  <a:pt x="888" y="450850"/>
                </a:lnTo>
                <a:lnTo>
                  <a:pt x="1142" y="449072"/>
                </a:lnTo>
                <a:lnTo>
                  <a:pt x="1396" y="447294"/>
                </a:lnTo>
                <a:lnTo>
                  <a:pt x="1777" y="445516"/>
                </a:lnTo>
                <a:lnTo>
                  <a:pt x="2031" y="443865"/>
                </a:lnTo>
                <a:lnTo>
                  <a:pt x="2539" y="442087"/>
                </a:lnTo>
                <a:lnTo>
                  <a:pt x="2920" y="440309"/>
                </a:lnTo>
                <a:lnTo>
                  <a:pt x="3428" y="438531"/>
                </a:lnTo>
                <a:lnTo>
                  <a:pt x="4063" y="436753"/>
                </a:lnTo>
                <a:lnTo>
                  <a:pt x="4571" y="434975"/>
                </a:lnTo>
                <a:lnTo>
                  <a:pt x="5206" y="433197"/>
                </a:lnTo>
                <a:lnTo>
                  <a:pt x="5841" y="431546"/>
                </a:lnTo>
                <a:lnTo>
                  <a:pt x="6603" y="429768"/>
                </a:lnTo>
                <a:lnTo>
                  <a:pt x="7365" y="427990"/>
                </a:lnTo>
                <a:lnTo>
                  <a:pt x="8127" y="426212"/>
                </a:lnTo>
                <a:lnTo>
                  <a:pt x="9016" y="424434"/>
                </a:lnTo>
                <a:lnTo>
                  <a:pt x="9905" y="422656"/>
                </a:lnTo>
                <a:lnTo>
                  <a:pt x="10794" y="420878"/>
                </a:lnTo>
                <a:lnTo>
                  <a:pt x="11683" y="419100"/>
                </a:lnTo>
                <a:lnTo>
                  <a:pt x="12699" y="417449"/>
                </a:lnTo>
                <a:lnTo>
                  <a:pt x="13842" y="415671"/>
                </a:lnTo>
                <a:lnTo>
                  <a:pt x="14858" y="413893"/>
                </a:lnTo>
                <a:lnTo>
                  <a:pt x="16001" y="412115"/>
                </a:lnTo>
                <a:lnTo>
                  <a:pt x="17144" y="410337"/>
                </a:lnTo>
                <a:lnTo>
                  <a:pt x="18287" y="408559"/>
                </a:lnTo>
                <a:lnTo>
                  <a:pt x="19557" y="406781"/>
                </a:lnTo>
                <a:lnTo>
                  <a:pt x="20827" y="405130"/>
                </a:lnTo>
                <a:lnTo>
                  <a:pt x="22097" y="403352"/>
                </a:lnTo>
                <a:lnTo>
                  <a:pt x="23494" y="401574"/>
                </a:lnTo>
                <a:lnTo>
                  <a:pt x="24764" y="399796"/>
                </a:lnTo>
                <a:lnTo>
                  <a:pt x="26161" y="398018"/>
                </a:lnTo>
                <a:lnTo>
                  <a:pt x="27558" y="396240"/>
                </a:lnTo>
                <a:lnTo>
                  <a:pt x="29082" y="394462"/>
                </a:lnTo>
                <a:lnTo>
                  <a:pt x="30479" y="392684"/>
                </a:lnTo>
                <a:lnTo>
                  <a:pt x="32003" y="391033"/>
                </a:lnTo>
                <a:lnTo>
                  <a:pt x="33400" y="389255"/>
                </a:lnTo>
                <a:lnTo>
                  <a:pt x="34924" y="387477"/>
                </a:lnTo>
                <a:lnTo>
                  <a:pt x="36575" y="385699"/>
                </a:lnTo>
                <a:lnTo>
                  <a:pt x="38099" y="383921"/>
                </a:lnTo>
                <a:lnTo>
                  <a:pt x="39623" y="382143"/>
                </a:lnTo>
                <a:lnTo>
                  <a:pt x="41274" y="380365"/>
                </a:lnTo>
                <a:lnTo>
                  <a:pt x="42925" y="378714"/>
                </a:lnTo>
                <a:lnTo>
                  <a:pt x="44576" y="376936"/>
                </a:lnTo>
                <a:lnTo>
                  <a:pt x="46100" y="375158"/>
                </a:lnTo>
                <a:lnTo>
                  <a:pt x="47751" y="373380"/>
                </a:lnTo>
                <a:lnTo>
                  <a:pt x="49529" y="371602"/>
                </a:lnTo>
                <a:lnTo>
                  <a:pt x="51180" y="369824"/>
                </a:lnTo>
                <a:lnTo>
                  <a:pt x="52831" y="368046"/>
                </a:lnTo>
                <a:lnTo>
                  <a:pt x="54609" y="366268"/>
                </a:lnTo>
                <a:lnTo>
                  <a:pt x="56260" y="364617"/>
                </a:lnTo>
                <a:lnTo>
                  <a:pt x="58038" y="362839"/>
                </a:lnTo>
                <a:lnTo>
                  <a:pt x="59816" y="361061"/>
                </a:lnTo>
                <a:lnTo>
                  <a:pt x="61467" y="359283"/>
                </a:lnTo>
                <a:lnTo>
                  <a:pt x="63245" y="357505"/>
                </a:lnTo>
                <a:lnTo>
                  <a:pt x="65023" y="355727"/>
                </a:lnTo>
                <a:lnTo>
                  <a:pt x="66801" y="353949"/>
                </a:lnTo>
                <a:lnTo>
                  <a:pt x="68579" y="352298"/>
                </a:lnTo>
                <a:lnTo>
                  <a:pt x="70357" y="350520"/>
                </a:lnTo>
                <a:lnTo>
                  <a:pt x="72135" y="348742"/>
                </a:lnTo>
                <a:lnTo>
                  <a:pt x="74040" y="346964"/>
                </a:lnTo>
                <a:lnTo>
                  <a:pt x="75818" y="345186"/>
                </a:lnTo>
                <a:lnTo>
                  <a:pt x="77596" y="343408"/>
                </a:lnTo>
                <a:lnTo>
                  <a:pt x="79501" y="341630"/>
                </a:lnTo>
                <a:lnTo>
                  <a:pt x="81279" y="339852"/>
                </a:lnTo>
                <a:lnTo>
                  <a:pt x="83184" y="338201"/>
                </a:lnTo>
                <a:lnTo>
                  <a:pt x="84962" y="336423"/>
                </a:lnTo>
                <a:lnTo>
                  <a:pt x="86867" y="334645"/>
                </a:lnTo>
                <a:lnTo>
                  <a:pt x="88645" y="332867"/>
                </a:lnTo>
                <a:lnTo>
                  <a:pt x="90550" y="331089"/>
                </a:lnTo>
                <a:lnTo>
                  <a:pt x="92455" y="329311"/>
                </a:lnTo>
                <a:lnTo>
                  <a:pt x="94233" y="327533"/>
                </a:lnTo>
                <a:lnTo>
                  <a:pt x="96138" y="325882"/>
                </a:lnTo>
                <a:lnTo>
                  <a:pt x="98043" y="324104"/>
                </a:lnTo>
                <a:lnTo>
                  <a:pt x="99821" y="322326"/>
                </a:lnTo>
                <a:lnTo>
                  <a:pt x="101726" y="320548"/>
                </a:lnTo>
                <a:lnTo>
                  <a:pt x="103504" y="318770"/>
                </a:lnTo>
                <a:lnTo>
                  <a:pt x="105409" y="316992"/>
                </a:lnTo>
                <a:lnTo>
                  <a:pt x="107187" y="315214"/>
                </a:lnTo>
                <a:lnTo>
                  <a:pt x="109092" y="313563"/>
                </a:lnTo>
                <a:lnTo>
                  <a:pt x="110870" y="311785"/>
                </a:lnTo>
                <a:lnTo>
                  <a:pt x="112648" y="310007"/>
                </a:lnTo>
                <a:lnTo>
                  <a:pt x="114553" y="308229"/>
                </a:lnTo>
                <a:lnTo>
                  <a:pt x="116331" y="306451"/>
                </a:lnTo>
                <a:lnTo>
                  <a:pt x="118109" y="304673"/>
                </a:lnTo>
                <a:lnTo>
                  <a:pt x="119760" y="302895"/>
                </a:lnTo>
                <a:lnTo>
                  <a:pt x="121538" y="301117"/>
                </a:lnTo>
                <a:lnTo>
                  <a:pt x="123316" y="299466"/>
                </a:lnTo>
                <a:lnTo>
                  <a:pt x="124967" y="297688"/>
                </a:lnTo>
                <a:lnTo>
                  <a:pt x="126618" y="295910"/>
                </a:lnTo>
                <a:lnTo>
                  <a:pt x="128269" y="294132"/>
                </a:lnTo>
                <a:lnTo>
                  <a:pt x="129920" y="292354"/>
                </a:lnTo>
                <a:lnTo>
                  <a:pt x="131444" y="290576"/>
                </a:lnTo>
                <a:lnTo>
                  <a:pt x="133095" y="288798"/>
                </a:lnTo>
                <a:lnTo>
                  <a:pt x="134619" y="287147"/>
                </a:lnTo>
                <a:lnTo>
                  <a:pt x="136016" y="285369"/>
                </a:lnTo>
                <a:lnTo>
                  <a:pt x="137540" y="283591"/>
                </a:lnTo>
                <a:lnTo>
                  <a:pt x="138937" y="281813"/>
                </a:lnTo>
                <a:lnTo>
                  <a:pt x="140334" y="280035"/>
                </a:lnTo>
                <a:lnTo>
                  <a:pt x="141731" y="278257"/>
                </a:lnTo>
                <a:lnTo>
                  <a:pt x="143001" y="276479"/>
                </a:lnTo>
                <a:lnTo>
                  <a:pt x="144398" y="274701"/>
                </a:lnTo>
                <a:lnTo>
                  <a:pt x="145541" y="273050"/>
                </a:lnTo>
                <a:lnTo>
                  <a:pt x="146811" y="271272"/>
                </a:lnTo>
                <a:lnTo>
                  <a:pt x="147954" y="269494"/>
                </a:lnTo>
                <a:lnTo>
                  <a:pt x="149097" y="267716"/>
                </a:lnTo>
                <a:lnTo>
                  <a:pt x="150240" y="265938"/>
                </a:lnTo>
                <a:lnTo>
                  <a:pt x="151256" y="264160"/>
                </a:lnTo>
                <a:lnTo>
                  <a:pt x="152272" y="262382"/>
                </a:lnTo>
                <a:lnTo>
                  <a:pt x="153288" y="260731"/>
                </a:lnTo>
                <a:lnTo>
                  <a:pt x="154177" y="258953"/>
                </a:lnTo>
                <a:lnTo>
                  <a:pt x="155066" y="257175"/>
                </a:lnTo>
                <a:lnTo>
                  <a:pt x="155955" y="255397"/>
                </a:lnTo>
                <a:lnTo>
                  <a:pt x="156717" y="253619"/>
                </a:lnTo>
                <a:lnTo>
                  <a:pt x="157479" y="251841"/>
                </a:lnTo>
                <a:lnTo>
                  <a:pt x="160781" y="243078"/>
                </a:lnTo>
                <a:lnTo>
                  <a:pt x="161289" y="241300"/>
                </a:lnTo>
                <a:lnTo>
                  <a:pt x="161924" y="239522"/>
                </a:lnTo>
                <a:lnTo>
                  <a:pt x="162305" y="237744"/>
                </a:lnTo>
                <a:lnTo>
                  <a:pt x="162813" y="235966"/>
                </a:lnTo>
                <a:lnTo>
                  <a:pt x="163194" y="234315"/>
                </a:lnTo>
                <a:lnTo>
                  <a:pt x="163575" y="232537"/>
                </a:lnTo>
                <a:lnTo>
                  <a:pt x="163956" y="230759"/>
                </a:lnTo>
                <a:lnTo>
                  <a:pt x="164210" y="228981"/>
                </a:lnTo>
                <a:lnTo>
                  <a:pt x="164464" y="227203"/>
                </a:lnTo>
                <a:lnTo>
                  <a:pt x="164718" y="225425"/>
                </a:lnTo>
                <a:lnTo>
                  <a:pt x="164972" y="223647"/>
                </a:lnTo>
                <a:lnTo>
                  <a:pt x="165226" y="221869"/>
                </a:lnTo>
                <a:lnTo>
                  <a:pt x="165353" y="220218"/>
                </a:lnTo>
                <a:lnTo>
                  <a:pt x="165480" y="218440"/>
                </a:lnTo>
                <a:lnTo>
                  <a:pt x="165607" y="216662"/>
                </a:lnTo>
                <a:lnTo>
                  <a:pt x="165734" y="214884"/>
                </a:lnTo>
                <a:lnTo>
                  <a:pt x="165861" y="213106"/>
                </a:lnTo>
                <a:lnTo>
                  <a:pt x="165861" y="211328"/>
                </a:lnTo>
                <a:lnTo>
                  <a:pt x="165861" y="209550"/>
                </a:lnTo>
                <a:lnTo>
                  <a:pt x="165861" y="200787"/>
                </a:lnTo>
                <a:lnTo>
                  <a:pt x="165734" y="199009"/>
                </a:lnTo>
                <a:lnTo>
                  <a:pt x="165734" y="197231"/>
                </a:lnTo>
                <a:lnTo>
                  <a:pt x="165607" y="195453"/>
                </a:lnTo>
                <a:lnTo>
                  <a:pt x="165480" y="193802"/>
                </a:lnTo>
                <a:lnTo>
                  <a:pt x="165353" y="192024"/>
                </a:lnTo>
                <a:lnTo>
                  <a:pt x="165226" y="190246"/>
                </a:lnTo>
                <a:lnTo>
                  <a:pt x="165099" y="188468"/>
                </a:lnTo>
                <a:lnTo>
                  <a:pt x="164972" y="186690"/>
                </a:lnTo>
                <a:lnTo>
                  <a:pt x="164845" y="184912"/>
                </a:lnTo>
                <a:lnTo>
                  <a:pt x="164718" y="183134"/>
                </a:lnTo>
                <a:lnTo>
                  <a:pt x="164591" y="181483"/>
                </a:lnTo>
                <a:lnTo>
                  <a:pt x="164464" y="179705"/>
                </a:lnTo>
                <a:lnTo>
                  <a:pt x="164337" y="177927"/>
                </a:lnTo>
                <a:lnTo>
                  <a:pt x="164210" y="176149"/>
                </a:lnTo>
                <a:lnTo>
                  <a:pt x="164083" y="174371"/>
                </a:lnTo>
                <a:lnTo>
                  <a:pt x="163956" y="172593"/>
                </a:lnTo>
                <a:lnTo>
                  <a:pt x="163829" y="170815"/>
                </a:lnTo>
                <a:lnTo>
                  <a:pt x="163702" y="169037"/>
                </a:lnTo>
                <a:lnTo>
                  <a:pt x="163575" y="167386"/>
                </a:lnTo>
                <a:lnTo>
                  <a:pt x="163448" y="165608"/>
                </a:lnTo>
                <a:lnTo>
                  <a:pt x="163321" y="163830"/>
                </a:lnTo>
                <a:lnTo>
                  <a:pt x="163321" y="162052"/>
                </a:lnTo>
                <a:lnTo>
                  <a:pt x="163194" y="160274"/>
                </a:lnTo>
                <a:lnTo>
                  <a:pt x="163194" y="149733"/>
                </a:lnTo>
                <a:lnTo>
                  <a:pt x="163321" y="147955"/>
                </a:lnTo>
                <a:lnTo>
                  <a:pt x="163321" y="146177"/>
                </a:lnTo>
                <a:lnTo>
                  <a:pt x="163448" y="144399"/>
                </a:lnTo>
                <a:lnTo>
                  <a:pt x="163575" y="142621"/>
                </a:lnTo>
                <a:lnTo>
                  <a:pt x="163702" y="140970"/>
                </a:lnTo>
                <a:lnTo>
                  <a:pt x="163829" y="139192"/>
                </a:lnTo>
                <a:lnTo>
                  <a:pt x="164083" y="137414"/>
                </a:lnTo>
                <a:lnTo>
                  <a:pt x="164337" y="135636"/>
                </a:lnTo>
                <a:lnTo>
                  <a:pt x="164464" y="133858"/>
                </a:lnTo>
                <a:lnTo>
                  <a:pt x="164718" y="132080"/>
                </a:lnTo>
                <a:lnTo>
                  <a:pt x="165099" y="130302"/>
                </a:lnTo>
                <a:lnTo>
                  <a:pt x="165353" y="128651"/>
                </a:lnTo>
                <a:lnTo>
                  <a:pt x="165607" y="126873"/>
                </a:lnTo>
                <a:lnTo>
                  <a:pt x="165988" y="125095"/>
                </a:lnTo>
                <a:lnTo>
                  <a:pt x="166369" y="123317"/>
                </a:lnTo>
                <a:lnTo>
                  <a:pt x="166750" y="121539"/>
                </a:lnTo>
                <a:lnTo>
                  <a:pt x="167131" y="119761"/>
                </a:lnTo>
                <a:lnTo>
                  <a:pt x="167512" y="117983"/>
                </a:lnTo>
                <a:lnTo>
                  <a:pt x="167893" y="116205"/>
                </a:lnTo>
                <a:lnTo>
                  <a:pt x="168274" y="114554"/>
                </a:lnTo>
                <a:lnTo>
                  <a:pt x="168782" y="112776"/>
                </a:lnTo>
                <a:lnTo>
                  <a:pt x="169163" y="110998"/>
                </a:lnTo>
                <a:lnTo>
                  <a:pt x="169671" y="109220"/>
                </a:lnTo>
                <a:lnTo>
                  <a:pt x="170179" y="107442"/>
                </a:lnTo>
                <a:lnTo>
                  <a:pt x="170560" y="105664"/>
                </a:lnTo>
                <a:lnTo>
                  <a:pt x="171068" y="103886"/>
                </a:lnTo>
                <a:lnTo>
                  <a:pt x="171576" y="102235"/>
                </a:lnTo>
                <a:lnTo>
                  <a:pt x="172084" y="100457"/>
                </a:lnTo>
                <a:lnTo>
                  <a:pt x="172592" y="98679"/>
                </a:lnTo>
                <a:lnTo>
                  <a:pt x="173100" y="96901"/>
                </a:lnTo>
                <a:lnTo>
                  <a:pt x="173481" y="95123"/>
                </a:lnTo>
                <a:lnTo>
                  <a:pt x="173989" y="93345"/>
                </a:lnTo>
                <a:lnTo>
                  <a:pt x="174497" y="91567"/>
                </a:lnTo>
                <a:lnTo>
                  <a:pt x="175005" y="89789"/>
                </a:lnTo>
                <a:lnTo>
                  <a:pt x="175513" y="88138"/>
                </a:lnTo>
                <a:lnTo>
                  <a:pt x="175894" y="86360"/>
                </a:lnTo>
                <a:lnTo>
                  <a:pt x="176402" y="84582"/>
                </a:lnTo>
                <a:lnTo>
                  <a:pt x="176783" y="82804"/>
                </a:lnTo>
                <a:lnTo>
                  <a:pt x="177291" y="81026"/>
                </a:lnTo>
                <a:lnTo>
                  <a:pt x="177672" y="79248"/>
                </a:lnTo>
                <a:lnTo>
                  <a:pt x="178180" y="77470"/>
                </a:lnTo>
                <a:lnTo>
                  <a:pt x="178561" y="75819"/>
                </a:lnTo>
                <a:lnTo>
                  <a:pt x="178942" y="74041"/>
                </a:lnTo>
                <a:lnTo>
                  <a:pt x="179323" y="72263"/>
                </a:lnTo>
                <a:lnTo>
                  <a:pt x="179704" y="70485"/>
                </a:lnTo>
                <a:lnTo>
                  <a:pt x="180085" y="68707"/>
                </a:lnTo>
                <a:lnTo>
                  <a:pt x="180466" y="66929"/>
                </a:lnTo>
                <a:lnTo>
                  <a:pt x="180847" y="65151"/>
                </a:lnTo>
                <a:lnTo>
                  <a:pt x="181101" y="63373"/>
                </a:lnTo>
                <a:lnTo>
                  <a:pt x="181482" y="61722"/>
                </a:lnTo>
                <a:lnTo>
                  <a:pt x="181736" y="59944"/>
                </a:lnTo>
                <a:lnTo>
                  <a:pt x="181990" y="58166"/>
                </a:lnTo>
                <a:lnTo>
                  <a:pt x="182371" y="56388"/>
                </a:lnTo>
                <a:lnTo>
                  <a:pt x="182625" y="54610"/>
                </a:lnTo>
                <a:lnTo>
                  <a:pt x="182879" y="52832"/>
                </a:lnTo>
                <a:lnTo>
                  <a:pt x="183133" y="51054"/>
                </a:lnTo>
                <a:lnTo>
                  <a:pt x="183260" y="49403"/>
                </a:lnTo>
                <a:lnTo>
                  <a:pt x="183514" y="47625"/>
                </a:lnTo>
                <a:lnTo>
                  <a:pt x="183768" y="45847"/>
                </a:lnTo>
                <a:lnTo>
                  <a:pt x="183895" y="44069"/>
                </a:lnTo>
                <a:lnTo>
                  <a:pt x="184149" y="42291"/>
                </a:lnTo>
                <a:lnTo>
                  <a:pt x="184276" y="40513"/>
                </a:lnTo>
                <a:lnTo>
                  <a:pt x="184403" y="38735"/>
                </a:lnTo>
                <a:lnTo>
                  <a:pt x="184530" y="36957"/>
                </a:lnTo>
                <a:lnTo>
                  <a:pt x="184657" y="35306"/>
                </a:lnTo>
                <a:lnTo>
                  <a:pt x="184784" y="33528"/>
                </a:lnTo>
                <a:lnTo>
                  <a:pt x="184911" y="31750"/>
                </a:lnTo>
                <a:lnTo>
                  <a:pt x="185038" y="29972"/>
                </a:lnTo>
                <a:lnTo>
                  <a:pt x="185165" y="28194"/>
                </a:lnTo>
                <a:lnTo>
                  <a:pt x="185292" y="26416"/>
                </a:lnTo>
                <a:lnTo>
                  <a:pt x="185292" y="24638"/>
                </a:lnTo>
                <a:lnTo>
                  <a:pt x="185419" y="22987"/>
                </a:lnTo>
                <a:lnTo>
                  <a:pt x="185546" y="21209"/>
                </a:lnTo>
                <a:lnTo>
                  <a:pt x="185546" y="19431"/>
                </a:lnTo>
                <a:lnTo>
                  <a:pt x="185673" y="17653"/>
                </a:lnTo>
                <a:lnTo>
                  <a:pt x="185673" y="15875"/>
                </a:lnTo>
                <a:lnTo>
                  <a:pt x="185800" y="14097"/>
                </a:lnTo>
                <a:lnTo>
                  <a:pt x="185800" y="12319"/>
                </a:lnTo>
                <a:lnTo>
                  <a:pt x="185800" y="10541"/>
                </a:lnTo>
                <a:lnTo>
                  <a:pt x="185927" y="8890"/>
                </a:lnTo>
                <a:lnTo>
                  <a:pt x="185927" y="7112"/>
                </a:lnTo>
                <a:lnTo>
                  <a:pt x="185927" y="5334"/>
                </a:lnTo>
                <a:lnTo>
                  <a:pt x="186054" y="3556"/>
                </a:lnTo>
                <a:lnTo>
                  <a:pt x="186054" y="1778"/>
                </a:lnTo>
                <a:lnTo>
                  <a:pt x="186054" y="0"/>
                </a:lnTo>
                <a:lnTo>
                  <a:pt x="186435" y="0"/>
                </a:lnTo>
                <a:lnTo>
                  <a:pt x="186562" y="1778"/>
                </a:lnTo>
                <a:lnTo>
                  <a:pt x="186562" y="3556"/>
                </a:lnTo>
                <a:lnTo>
                  <a:pt x="186562" y="5334"/>
                </a:lnTo>
                <a:lnTo>
                  <a:pt x="186562" y="7112"/>
                </a:lnTo>
                <a:lnTo>
                  <a:pt x="186689" y="8890"/>
                </a:lnTo>
                <a:lnTo>
                  <a:pt x="186689" y="10541"/>
                </a:lnTo>
                <a:lnTo>
                  <a:pt x="186689" y="12319"/>
                </a:lnTo>
                <a:lnTo>
                  <a:pt x="186816" y="14097"/>
                </a:lnTo>
                <a:lnTo>
                  <a:pt x="186816" y="15875"/>
                </a:lnTo>
                <a:lnTo>
                  <a:pt x="186943" y="17653"/>
                </a:lnTo>
                <a:lnTo>
                  <a:pt x="186943" y="19431"/>
                </a:lnTo>
                <a:lnTo>
                  <a:pt x="187070" y="21209"/>
                </a:lnTo>
                <a:lnTo>
                  <a:pt x="187070" y="22987"/>
                </a:lnTo>
                <a:lnTo>
                  <a:pt x="187197" y="24638"/>
                </a:lnTo>
                <a:lnTo>
                  <a:pt x="187324" y="26416"/>
                </a:lnTo>
                <a:lnTo>
                  <a:pt x="187324" y="28194"/>
                </a:lnTo>
                <a:lnTo>
                  <a:pt x="187451" y="29972"/>
                </a:lnTo>
                <a:lnTo>
                  <a:pt x="187578" y="31750"/>
                </a:lnTo>
                <a:lnTo>
                  <a:pt x="187705" y="33528"/>
                </a:lnTo>
                <a:lnTo>
                  <a:pt x="187832" y="35306"/>
                </a:lnTo>
                <a:lnTo>
                  <a:pt x="187959" y="36957"/>
                </a:lnTo>
                <a:lnTo>
                  <a:pt x="188086" y="38735"/>
                </a:lnTo>
                <a:lnTo>
                  <a:pt x="188340" y="40513"/>
                </a:lnTo>
                <a:lnTo>
                  <a:pt x="188467" y="42291"/>
                </a:lnTo>
                <a:lnTo>
                  <a:pt x="188594" y="44069"/>
                </a:lnTo>
                <a:lnTo>
                  <a:pt x="188848" y="45847"/>
                </a:lnTo>
                <a:lnTo>
                  <a:pt x="188975" y="47625"/>
                </a:lnTo>
                <a:lnTo>
                  <a:pt x="189229" y="49403"/>
                </a:lnTo>
                <a:lnTo>
                  <a:pt x="189483" y="51054"/>
                </a:lnTo>
                <a:lnTo>
                  <a:pt x="189737" y="52832"/>
                </a:lnTo>
                <a:lnTo>
                  <a:pt x="189991" y="54610"/>
                </a:lnTo>
                <a:lnTo>
                  <a:pt x="190245" y="56388"/>
                </a:lnTo>
                <a:lnTo>
                  <a:pt x="190499" y="58166"/>
                </a:lnTo>
                <a:lnTo>
                  <a:pt x="190753" y="59944"/>
                </a:lnTo>
                <a:lnTo>
                  <a:pt x="191134" y="61722"/>
                </a:lnTo>
                <a:lnTo>
                  <a:pt x="191388" y="63373"/>
                </a:lnTo>
                <a:lnTo>
                  <a:pt x="191769" y="65151"/>
                </a:lnTo>
                <a:lnTo>
                  <a:pt x="192023" y="66929"/>
                </a:lnTo>
                <a:lnTo>
                  <a:pt x="192404" y="68707"/>
                </a:lnTo>
                <a:lnTo>
                  <a:pt x="192785" y="70485"/>
                </a:lnTo>
                <a:lnTo>
                  <a:pt x="193166" y="72263"/>
                </a:lnTo>
                <a:lnTo>
                  <a:pt x="193547" y="74041"/>
                </a:lnTo>
                <a:lnTo>
                  <a:pt x="193928" y="75819"/>
                </a:lnTo>
                <a:lnTo>
                  <a:pt x="194436" y="77470"/>
                </a:lnTo>
                <a:lnTo>
                  <a:pt x="194817" y="79248"/>
                </a:lnTo>
                <a:lnTo>
                  <a:pt x="195198" y="81026"/>
                </a:lnTo>
                <a:lnTo>
                  <a:pt x="195706" y="82804"/>
                </a:lnTo>
                <a:lnTo>
                  <a:pt x="196087" y="84582"/>
                </a:lnTo>
                <a:lnTo>
                  <a:pt x="196595" y="86360"/>
                </a:lnTo>
                <a:lnTo>
                  <a:pt x="197103" y="88138"/>
                </a:lnTo>
                <a:lnTo>
                  <a:pt x="197611" y="89789"/>
                </a:lnTo>
                <a:lnTo>
                  <a:pt x="197992" y="91567"/>
                </a:lnTo>
                <a:lnTo>
                  <a:pt x="198500" y="93345"/>
                </a:lnTo>
                <a:lnTo>
                  <a:pt x="199008" y="95123"/>
                </a:lnTo>
                <a:lnTo>
                  <a:pt x="199516" y="96901"/>
                </a:lnTo>
                <a:lnTo>
                  <a:pt x="200024" y="98679"/>
                </a:lnTo>
                <a:lnTo>
                  <a:pt x="200532" y="100457"/>
                </a:lnTo>
                <a:lnTo>
                  <a:pt x="200913" y="102235"/>
                </a:lnTo>
                <a:lnTo>
                  <a:pt x="201421" y="103886"/>
                </a:lnTo>
                <a:lnTo>
                  <a:pt x="201929" y="105664"/>
                </a:lnTo>
                <a:lnTo>
                  <a:pt x="202437" y="107442"/>
                </a:lnTo>
                <a:lnTo>
                  <a:pt x="202818" y="109220"/>
                </a:lnTo>
                <a:lnTo>
                  <a:pt x="203326" y="110998"/>
                </a:lnTo>
                <a:lnTo>
                  <a:pt x="203834" y="112776"/>
                </a:lnTo>
                <a:lnTo>
                  <a:pt x="204215" y="114554"/>
                </a:lnTo>
                <a:lnTo>
                  <a:pt x="204596" y="116205"/>
                </a:lnTo>
                <a:lnTo>
                  <a:pt x="205104" y="117983"/>
                </a:lnTo>
                <a:lnTo>
                  <a:pt x="205485" y="119761"/>
                </a:lnTo>
                <a:lnTo>
                  <a:pt x="205866" y="121539"/>
                </a:lnTo>
                <a:lnTo>
                  <a:pt x="206247" y="123317"/>
                </a:lnTo>
                <a:lnTo>
                  <a:pt x="206501" y="125095"/>
                </a:lnTo>
                <a:lnTo>
                  <a:pt x="206882" y="126873"/>
                </a:lnTo>
                <a:lnTo>
                  <a:pt x="207263" y="128651"/>
                </a:lnTo>
                <a:lnTo>
                  <a:pt x="207517" y="130302"/>
                </a:lnTo>
                <a:lnTo>
                  <a:pt x="207771" y="132080"/>
                </a:lnTo>
                <a:lnTo>
                  <a:pt x="208025" y="133858"/>
                </a:lnTo>
                <a:lnTo>
                  <a:pt x="208279" y="135636"/>
                </a:lnTo>
                <a:lnTo>
                  <a:pt x="208406" y="137414"/>
                </a:lnTo>
                <a:lnTo>
                  <a:pt x="208660" y="139192"/>
                </a:lnTo>
                <a:lnTo>
                  <a:pt x="208787" y="140970"/>
                </a:lnTo>
                <a:lnTo>
                  <a:pt x="208914" y="142621"/>
                </a:lnTo>
                <a:lnTo>
                  <a:pt x="209041" y="144399"/>
                </a:lnTo>
                <a:lnTo>
                  <a:pt x="209168" y="146177"/>
                </a:lnTo>
                <a:lnTo>
                  <a:pt x="209295" y="147955"/>
                </a:lnTo>
                <a:lnTo>
                  <a:pt x="209295" y="149733"/>
                </a:lnTo>
                <a:lnTo>
                  <a:pt x="209422" y="151511"/>
                </a:lnTo>
                <a:lnTo>
                  <a:pt x="209422" y="153289"/>
                </a:lnTo>
                <a:lnTo>
                  <a:pt x="209422" y="155067"/>
                </a:lnTo>
                <a:lnTo>
                  <a:pt x="209422" y="156718"/>
                </a:lnTo>
                <a:lnTo>
                  <a:pt x="209295" y="158496"/>
                </a:lnTo>
                <a:lnTo>
                  <a:pt x="209295" y="160274"/>
                </a:lnTo>
                <a:lnTo>
                  <a:pt x="209295" y="162052"/>
                </a:lnTo>
                <a:lnTo>
                  <a:pt x="209168" y="163830"/>
                </a:lnTo>
                <a:lnTo>
                  <a:pt x="209041" y="165608"/>
                </a:lnTo>
                <a:lnTo>
                  <a:pt x="209041" y="167386"/>
                </a:lnTo>
                <a:lnTo>
                  <a:pt x="208914" y="169037"/>
                </a:lnTo>
                <a:lnTo>
                  <a:pt x="208787" y="170815"/>
                </a:lnTo>
                <a:lnTo>
                  <a:pt x="208660" y="172593"/>
                </a:lnTo>
                <a:lnTo>
                  <a:pt x="208533" y="174371"/>
                </a:lnTo>
                <a:lnTo>
                  <a:pt x="208406" y="176149"/>
                </a:lnTo>
                <a:lnTo>
                  <a:pt x="208279" y="177927"/>
                </a:lnTo>
                <a:lnTo>
                  <a:pt x="208025" y="179705"/>
                </a:lnTo>
                <a:lnTo>
                  <a:pt x="207898" y="181483"/>
                </a:lnTo>
                <a:lnTo>
                  <a:pt x="207771" y="183134"/>
                </a:lnTo>
                <a:lnTo>
                  <a:pt x="207644" y="184912"/>
                </a:lnTo>
                <a:lnTo>
                  <a:pt x="207517" y="186690"/>
                </a:lnTo>
                <a:lnTo>
                  <a:pt x="207390" y="188468"/>
                </a:lnTo>
                <a:lnTo>
                  <a:pt x="207263" y="190246"/>
                </a:lnTo>
                <a:lnTo>
                  <a:pt x="207136" y="192024"/>
                </a:lnTo>
                <a:lnTo>
                  <a:pt x="207009" y="193802"/>
                </a:lnTo>
                <a:lnTo>
                  <a:pt x="206882" y="195453"/>
                </a:lnTo>
                <a:lnTo>
                  <a:pt x="206882" y="197231"/>
                </a:lnTo>
                <a:lnTo>
                  <a:pt x="206755" y="199009"/>
                </a:lnTo>
                <a:lnTo>
                  <a:pt x="206755" y="200787"/>
                </a:lnTo>
                <a:lnTo>
                  <a:pt x="206628" y="202565"/>
                </a:lnTo>
                <a:lnTo>
                  <a:pt x="206628" y="211328"/>
                </a:lnTo>
                <a:lnTo>
                  <a:pt x="206755" y="213106"/>
                </a:lnTo>
                <a:lnTo>
                  <a:pt x="206755" y="214884"/>
                </a:lnTo>
                <a:lnTo>
                  <a:pt x="206882" y="216662"/>
                </a:lnTo>
                <a:lnTo>
                  <a:pt x="207009" y="218440"/>
                </a:lnTo>
                <a:lnTo>
                  <a:pt x="207136" y="220218"/>
                </a:lnTo>
                <a:lnTo>
                  <a:pt x="207390" y="221869"/>
                </a:lnTo>
                <a:lnTo>
                  <a:pt x="207517" y="223647"/>
                </a:lnTo>
                <a:lnTo>
                  <a:pt x="207771" y="225425"/>
                </a:lnTo>
                <a:lnTo>
                  <a:pt x="208025" y="227203"/>
                </a:lnTo>
                <a:lnTo>
                  <a:pt x="208279" y="228981"/>
                </a:lnTo>
                <a:lnTo>
                  <a:pt x="208660" y="230759"/>
                </a:lnTo>
                <a:lnTo>
                  <a:pt x="208914" y="232537"/>
                </a:lnTo>
                <a:lnTo>
                  <a:pt x="209295" y="234315"/>
                </a:lnTo>
                <a:lnTo>
                  <a:pt x="209803" y="235966"/>
                </a:lnTo>
                <a:lnTo>
                  <a:pt x="210184" y="237744"/>
                </a:lnTo>
                <a:lnTo>
                  <a:pt x="210692" y="239522"/>
                </a:lnTo>
                <a:lnTo>
                  <a:pt x="211200" y="241300"/>
                </a:lnTo>
                <a:lnTo>
                  <a:pt x="211708" y="243078"/>
                </a:lnTo>
                <a:lnTo>
                  <a:pt x="212343" y="244856"/>
                </a:lnTo>
                <a:lnTo>
                  <a:pt x="212978" y="246634"/>
                </a:lnTo>
                <a:lnTo>
                  <a:pt x="213613" y="248285"/>
                </a:lnTo>
                <a:lnTo>
                  <a:pt x="214248" y="250063"/>
                </a:lnTo>
                <a:lnTo>
                  <a:pt x="215010" y="251841"/>
                </a:lnTo>
                <a:lnTo>
                  <a:pt x="215772" y="253619"/>
                </a:lnTo>
                <a:lnTo>
                  <a:pt x="216661" y="255397"/>
                </a:lnTo>
                <a:lnTo>
                  <a:pt x="217423" y="257175"/>
                </a:lnTo>
                <a:lnTo>
                  <a:pt x="218312" y="258953"/>
                </a:lnTo>
                <a:lnTo>
                  <a:pt x="219328" y="260731"/>
                </a:lnTo>
                <a:lnTo>
                  <a:pt x="220217" y="262382"/>
                </a:lnTo>
                <a:lnTo>
                  <a:pt x="221233" y="264160"/>
                </a:lnTo>
                <a:lnTo>
                  <a:pt x="222376" y="265938"/>
                </a:lnTo>
                <a:lnTo>
                  <a:pt x="223392" y="267716"/>
                </a:lnTo>
                <a:lnTo>
                  <a:pt x="224535" y="269494"/>
                </a:lnTo>
                <a:lnTo>
                  <a:pt x="225678" y="271272"/>
                </a:lnTo>
                <a:lnTo>
                  <a:pt x="226948" y="273050"/>
                </a:lnTo>
                <a:lnTo>
                  <a:pt x="228218" y="274701"/>
                </a:lnTo>
                <a:lnTo>
                  <a:pt x="229488" y="276479"/>
                </a:lnTo>
                <a:lnTo>
                  <a:pt x="230758" y="278257"/>
                </a:lnTo>
                <a:lnTo>
                  <a:pt x="232155" y="280035"/>
                </a:lnTo>
                <a:lnTo>
                  <a:pt x="233552" y="281813"/>
                </a:lnTo>
                <a:lnTo>
                  <a:pt x="234949" y="283591"/>
                </a:lnTo>
                <a:lnTo>
                  <a:pt x="236473" y="285369"/>
                </a:lnTo>
                <a:lnTo>
                  <a:pt x="237997" y="287147"/>
                </a:lnTo>
                <a:lnTo>
                  <a:pt x="239521" y="288798"/>
                </a:lnTo>
                <a:lnTo>
                  <a:pt x="241045" y="290576"/>
                </a:lnTo>
                <a:lnTo>
                  <a:pt x="242696" y="292354"/>
                </a:lnTo>
                <a:lnTo>
                  <a:pt x="244220" y="294132"/>
                </a:lnTo>
                <a:lnTo>
                  <a:pt x="245871" y="295910"/>
                </a:lnTo>
                <a:lnTo>
                  <a:pt x="247649" y="297688"/>
                </a:lnTo>
                <a:lnTo>
                  <a:pt x="249300" y="299466"/>
                </a:lnTo>
                <a:lnTo>
                  <a:pt x="250951" y="301117"/>
                </a:lnTo>
                <a:lnTo>
                  <a:pt x="252729" y="302895"/>
                </a:lnTo>
                <a:lnTo>
                  <a:pt x="254507" y="304673"/>
                </a:lnTo>
                <a:lnTo>
                  <a:pt x="256285" y="306451"/>
                </a:lnTo>
                <a:lnTo>
                  <a:pt x="258063" y="308229"/>
                </a:lnTo>
                <a:lnTo>
                  <a:pt x="259841" y="310007"/>
                </a:lnTo>
                <a:lnTo>
                  <a:pt x="261619" y="311785"/>
                </a:lnTo>
                <a:lnTo>
                  <a:pt x="263397" y="313563"/>
                </a:lnTo>
                <a:lnTo>
                  <a:pt x="265302" y="315214"/>
                </a:lnTo>
                <a:lnTo>
                  <a:pt x="267080" y="316992"/>
                </a:lnTo>
                <a:lnTo>
                  <a:pt x="268985" y="318770"/>
                </a:lnTo>
                <a:lnTo>
                  <a:pt x="270763" y="320548"/>
                </a:lnTo>
                <a:lnTo>
                  <a:pt x="272669" y="322326"/>
                </a:lnTo>
                <a:lnTo>
                  <a:pt x="274573" y="324104"/>
                </a:lnTo>
                <a:lnTo>
                  <a:pt x="276352" y="325882"/>
                </a:lnTo>
                <a:lnTo>
                  <a:pt x="278256" y="327533"/>
                </a:lnTo>
                <a:lnTo>
                  <a:pt x="280161" y="329311"/>
                </a:lnTo>
                <a:lnTo>
                  <a:pt x="281939" y="331089"/>
                </a:lnTo>
                <a:lnTo>
                  <a:pt x="283844" y="332867"/>
                </a:lnTo>
                <a:lnTo>
                  <a:pt x="285749" y="334645"/>
                </a:lnTo>
                <a:lnTo>
                  <a:pt x="287527" y="336423"/>
                </a:lnTo>
                <a:lnTo>
                  <a:pt x="289433" y="338201"/>
                </a:lnTo>
                <a:lnTo>
                  <a:pt x="291210" y="339852"/>
                </a:lnTo>
                <a:lnTo>
                  <a:pt x="293116" y="341630"/>
                </a:lnTo>
                <a:lnTo>
                  <a:pt x="294894" y="343408"/>
                </a:lnTo>
                <a:lnTo>
                  <a:pt x="296671" y="345186"/>
                </a:lnTo>
                <a:lnTo>
                  <a:pt x="298577" y="346964"/>
                </a:lnTo>
                <a:lnTo>
                  <a:pt x="300355" y="348742"/>
                </a:lnTo>
                <a:lnTo>
                  <a:pt x="302133" y="350520"/>
                </a:lnTo>
                <a:lnTo>
                  <a:pt x="303910" y="352298"/>
                </a:lnTo>
                <a:lnTo>
                  <a:pt x="305688" y="353949"/>
                </a:lnTo>
                <a:lnTo>
                  <a:pt x="307466" y="355727"/>
                </a:lnTo>
                <a:lnTo>
                  <a:pt x="309244" y="357505"/>
                </a:lnTo>
                <a:lnTo>
                  <a:pt x="311022" y="359283"/>
                </a:lnTo>
                <a:lnTo>
                  <a:pt x="312800" y="361061"/>
                </a:lnTo>
                <a:lnTo>
                  <a:pt x="314578" y="362839"/>
                </a:lnTo>
                <a:lnTo>
                  <a:pt x="316230" y="364617"/>
                </a:lnTo>
                <a:lnTo>
                  <a:pt x="318008" y="366268"/>
                </a:lnTo>
                <a:lnTo>
                  <a:pt x="319658" y="368046"/>
                </a:lnTo>
                <a:lnTo>
                  <a:pt x="321309" y="369824"/>
                </a:lnTo>
                <a:lnTo>
                  <a:pt x="323088" y="371602"/>
                </a:lnTo>
                <a:lnTo>
                  <a:pt x="324738" y="373380"/>
                </a:lnTo>
                <a:lnTo>
                  <a:pt x="326389" y="375158"/>
                </a:lnTo>
                <a:lnTo>
                  <a:pt x="328041" y="376936"/>
                </a:lnTo>
                <a:lnTo>
                  <a:pt x="329691" y="378714"/>
                </a:lnTo>
                <a:lnTo>
                  <a:pt x="331216" y="380365"/>
                </a:lnTo>
                <a:lnTo>
                  <a:pt x="332866" y="382143"/>
                </a:lnTo>
                <a:lnTo>
                  <a:pt x="334391" y="383921"/>
                </a:lnTo>
                <a:lnTo>
                  <a:pt x="336041" y="385699"/>
                </a:lnTo>
                <a:lnTo>
                  <a:pt x="337566" y="387477"/>
                </a:lnTo>
                <a:lnTo>
                  <a:pt x="339089" y="389255"/>
                </a:lnTo>
                <a:lnTo>
                  <a:pt x="340613" y="391033"/>
                </a:lnTo>
                <a:lnTo>
                  <a:pt x="342010" y="392684"/>
                </a:lnTo>
                <a:lnTo>
                  <a:pt x="343534" y="394462"/>
                </a:lnTo>
                <a:lnTo>
                  <a:pt x="344931" y="396240"/>
                </a:lnTo>
                <a:lnTo>
                  <a:pt x="346328" y="398018"/>
                </a:lnTo>
                <a:lnTo>
                  <a:pt x="347725" y="399796"/>
                </a:lnTo>
                <a:lnTo>
                  <a:pt x="349122" y="401574"/>
                </a:lnTo>
                <a:lnTo>
                  <a:pt x="350392" y="403352"/>
                </a:lnTo>
                <a:lnTo>
                  <a:pt x="351663" y="405130"/>
                </a:lnTo>
                <a:lnTo>
                  <a:pt x="352933" y="406781"/>
                </a:lnTo>
                <a:lnTo>
                  <a:pt x="354202" y="408559"/>
                </a:lnTo>
                <a:lnTo>
                  <a:pt x="355345" y="410337"/>
                </a:lnTo>
                <a:lnTo>
                  <a:pt x="356488" y="412115"/>
                </a:lnTo>
                <a:lnTo>
                  <a:pt x="357631" y="413893"/>
                </a:lnTo>
                <a:lnTo>
                  <a:pt x="358774" y="415671"/>
                </a:lnTo>
                <a:lnTo>
                  <a:pt x="359791" y="417449"/>
                </a:lnTo>
                <a:lnTo>
                  <a:pt x="360806" y="419100"/>
                </a:lnTo>
                <a:lnTo>
                  <a:pt x="361822" y="420878"/>
                </a:lnTo>
                <a:lnTo>
                  <a:pt x="362711" y="422656"/>
                </a:lnTo>
                <a:lnTo>
                  <a:pt x="363600" y="424434"/>
                </a:lnTo>
                <a:lnTo>
                  <a:pt x="364363" y="426212"/>
                </a:lnTo>
                <a:lnTo>
                  <a:pt x="365252" y="427990"/>
                </a:lnTo>
                <a:lnTo>
                  <a:pt x="366013" y="429768"/>
                </a:lnTo>
                <a:lnTo>
                  <a:pt x="366648" y="431546"/>
                </a:lnTo>
                <a:lnTo>
                  <a:pt x="367283" y="433197"/>
                </a:lnTo>
                <a:lnTo>
                  <a:pt x="367919" y="434975"/>
                </a:lnTo>
                <a:lnTo>
                  <a:pt x="368553" y="436753"/>
                </a:lnTo>
                <a:lnTo>
                  <a:pt x="369061" y="438531"/>
                </a:lnTo>
                <a:lnTo>
                  <a:pt x="369569" y="440309"/>
                </a:lnTo>
                <a:lnTo>
                  <a:pt x="370077" y="442087"/>
                </a:lnTo>
                <a:lnTo>
                  <a:pt x="370458" y="443865"/>
                </a:lnTo>
                <a:lnTo>
                  <a:pt x="370839" y="445516"/>
                </a:lnTo>
                <a:lnTo>
                  <a:pt x="371094" y="447294"/>
                </a:lnTo>
                <a:lnTo>
                  <a:pt x="371474" y="449072"/>
                </a:lnTo>
                <a:lnTo>
                  <a:pt x="371728" y="450850"/>
                </a:lnTo>
                <a:lnTo>
                  <a:pt x="371855" y="452628"/>
                </a:lnTo>
                <a:lnTo>
                  <a:pt x="372109" y="454406"/>
                </a:lnTo>
                <a:lnTo>
                  <a:pt x="372236" y="456184"/>
                </a:lnTo>
                <a:lnTo>
                  <a:pt x="372363" y="457962"/>
                </a:lnTo>
                <a:lnTo>
                  <a:pt x="372491" y="459613"/>
                </a:lnTo>
                <a:lnTo>
                  <a:pt x="372491" y="461391"/>
                </a:lnTo>
                <a:lnTo>
                  <a:pt x="372491" y="463169"/>
                </a:lnTo>
                <a:lnTo>
                  <a:pt x="372491" y="464947"/>
                </a:lnTo>
                <a:lnTo>
                  <a:pt x="372491" y="466725"/>
                </a:lnTo>
                <a:lnTo>
                  <a:pt x="372491" y="468503"/>
                </a:lnTo>
                <a:lnTo>
                  <a:pt x="372363" y="470281"/>
                </a:lnTo>
                <a:lnTo>
                  <a:pt x="372236" y="471932"/>
                </a:lnTo>
                <a:lnTo>
                  <a:pt x="372109" y="473710"/>
                </a:lnTo>
                <a:lnTo>
                  <a:pt x="371983" y="475488"/>
                </a:lnTo>
                <a:lnTo>
                  <a:pt x="371855" y="477266"/>
                </a:lnTo>
                <a:lnTo>
                  <a:pt x="371602" y="479044"/>
                </a:lnTo>
                <a:lnTo>
                  <a:pt x="371347" y="480822"/>
                </a:lnTo>
                <a:lnTo>
                  <a:pt x="371094" y="482600"/>
                </a:lnTo>
                <a:lnTo>
                  <a:pt x="370839" y="484378"/>
                </a:lnTo>
                <a:lnTo>
                  <a:pt x="370585" y="486029"/>
                </a:lnTo>
                <a:lnTo>
                  <a:pt x="370205" y="487807"/>
                </a:lnTo>
                <a:lnTo>
                  <a:pt x="369823" y="489585"/>
                </a:lnTo>
                <a:lnTo>
                  <a:pt x="369569" y="491363"/>
                </a:lnTo>
                <a:lnTo>
                  <a:pt x="369061" y="493141"/>
                </a:lnTo>
                <a:lnTo>
                  <a:pt x="368680" y="494919"/>
                </a:lnTo>
                <a:lnTo>
                  <a:pt x="368172" y="496697"/>
                </a:lnTo>
                <a:lnTo>
                  <a:pt x="367664" y="498348"/>
                </a:lnTo>
                <a:lnTo>
                  <a:pt x="367156" y="500126"/>
                </a:lnTo>
                <a:lnTo>
                  <a:pt x="366648" y="501904"/>
                </a:lnTo>
                <a:lnTo>
                  <a:pt x="366013" y="503682"/>
                </a:lnTo>
                <a:lnTo>
                  <a:pt x="365378" y="505460"/>
                </a:lnTo>
                <a:lnTo>
                  <a:pt x="364616" y="507238"/>
                </a:lnTo>
                <a:lnTo>
                  <a:pt x="360425" y="516001"/>
                </a:lnTo>
                <a:lnTo>
                  <a:pt x="359409" y="517779"/>
                </a:lnTo>
                <a:lnTo>
                  <a:pt x="358394" y="519557"/>
                </a:lnTo>
                <a:lnTo>
                  <a:pt x="357250" y="521335"/>
                </a:lnTo>
                <a:lnTo>
                  <a:pt x="355980" y="523113"/>
                </a:lnTo>
                <a:lnTo>
                  <a:pt x="354710" y="524764"/>
                </a:lnTo>
                <a:lnTo>
                  <a:pt x="353441" y="526542"/>
                </a:lnTo>
                <a:lnTo>
                  <a:pt x="352044" y="528320"/>
                </a:lnTo>
                <a:lnTo>
                  <a:pt x="350519" y="530098"/>
                </a:lnTo>
                <a:lnTo>
                  <a:pt x="348995" y="531876"/>
                </a:lnTo>
                <a:lnTo>
                  <a:pt x="347471" y="533654"/>
                </a:lnTo>
                <a:lnTo>
                  <a:pt x="345694" y="535432"/>
                </a:lnTo>
                <a:lnTo>
                  <a:pt x="343916" y="537210"/>
                </a:lnTo>
                <a:lnTo>
                  <a:pt x="342138" y="538861"/>
                </a:lnTo>
                <a:lnTo>
                  <a:pt x="340233" y="540639"/>
                </a:lnTo>
                <a:lnTo>
                  <a:pt x="338200" y="542417"/>
                </a:lnTo>
                <a:lnTo>
                  <a:pt x="336169" y="544195"/>
                </a:lnTo>
                <a:lnTo>
                  <a:pt x="334136" y="545973"/>
                </a:lnTo>
                <a:lnTo>
                  <a:pt x="331850" y="547751"/>
                </a:lnTo>
                <a:lnTo>
                  <a:pt x="329691" y="549529"/>
                </a:lnTo>
                <a:lnTo>
                  <a:pt x="327278" y="551180"/>
                </a:lnTo>
                <a:lnTo>
                  <a:pt x="324992" y="552958"/>
                </a:lnTo>
                <a:lnTo>
                  <a:pt x="322452" y="554736"/>
                </a:lnTo>
                <a:lnTo>
                  <a:pt x="320039" y="556514"/>
                </a:lnTo>
                <a:lnTo>
                  <a:pt x="317499" y="558292"/>
                </a:lnTo>
                <a:lnTo>
                  <a:pt x="314959" y="560070"/>
                </a:lnTo>
                <a:lnTo>
                  <a:pt x="312292" y="561848"/>
                </a:lnTo>
                <a:lnTo>
                  <a:pt x="309625" y="563626"/>
                </a:lnTo>
                <a:lnTo>
                  <a:pt x="306958" y="565277"/>
                </a:lnTo>
                <a:lnTo>
                  <a:pt x="304164" y="567055"/>
                </a:lnTo>
                <a:lnTo>
                  <a:pt x="301370" y="568833"/>
                </a:lnTo>
                <a:lnTo>
                  <a:pt x="298703" y="570611"/>
                </a:lnTo>
                <a:lnTo>
                  <a:pt x="295909" y="572389"/>
                </a:lnTo>
                <a:lnTo>
                  <a:pt x="293116" y="574167"/>
                </a:lnTo>
                <a:lnTo>
                  <a:pt x="290321" y="575945"/>
                </a:lnTo>
                <a:lnTo>
                  <a:pt x="287527" y="577596"/>
                </a:lnTo>
                <a:lnTo>
                  <a:pt x="284733" y="579374"/>
                </a:lnTo>
                <a:lnTo>
                  <a:pt x="281939" y="581152"/>
                </a:lnTo>
                <a:lnTo>
                  <a:pt x="279145" y="582930"/>
                </a:lnTo>
                <a:lnTo>
                  <a:pt x="276478" y="584708"/>
                </a:lnTo>
                <a:lnTo>
                  <a:pt x="273684" y="586486"/>
                </a:lnTo>
                <a:lnTo>
                  <a:pt x="271017" y="588264"/>
                </a:lnTo>
                <a:lnTo>
                  <a:pt x="268350" y="590042"/>
                </a:lnTo>
                <a:lnTo>
                  <a:pt x="265810" y="591693"/>
                </a:lnTo>
                <a:lnTo>
                  <a:pt x="263270" y="593471"/>
                </a:lnTo>
                <a:lnTo>
                  <a:pt x="260730" y="595249"/>
                </a:lnTo>
                <a:lnTo>
                  <a:pt x="258317" y="597027"/>
                </a:lnTo>
                <a:lnTo>
                  <a:pt x="255904" y="598805"/>
                </a:lnTo>
                <a:lnTo>
                  <a:pt x="253491" y="600583"/>
                </a:lnTo>
                <a:lnTo>
                  <a:pt x="251205" y="602361"/>
                </a:lnTo>
                <a:lnTo>
                  <a:pt x="249046" y="604012"/>
                </a:lnTo>
                <a:lnTo>
                  <a:pt x="246887" y="605790"/>
                </a:lnTo>
                <a:lnTo>
                  <a:pt x="244855" y="607568"/>
                </a:lnTo>
                <a:lnTo>
                  <a:pt x="242823" y="609346"/>
                </a:lnTo>
                <a:lnTo>
                  <a:pt x="240791" y="611124"/>
                </a:lnTo>
                <a:lnTo>
                  <a:pt x="239013" y="612902"/>
                </a:lnTo>
                <a:lnTo>
                  <a:pt x="237235" y="614680"/>
                </a:lnTo>
                <a:lnTo>
                  <a:pt x="235457" y="616458"/>
                </a:lnTo>
                <a:lnTo>
                  <a:pt x="233806" y="618109"/>
                </a:lnTo>
                <a:lnTo>
                  <a:pt x="232282" y="619887"/>
                </a:lnTo>
                <a:lnTo>
                  <a:pt x="230758" y="621665"/>
                </a:lnTo>
                <a:lnTo>
                  <a:pt x="229361" y="623443"/>
                </a:lnTo>
                <a:lnTo>
                  <a:pt x="227964" y="625221"/>
                </a:lnTo>
                <a:lnTo>
                  <a:pt x="226694" y="626999"/>
                </a:lnTo>
                <a:lnTo>
                  <a:pt x="225551" y="628777"/>
                </a:lnTo>
                <a:lnTo>
                  <a:pt x="224408" y="630428"/>
                </a:lnTo>
                <a:lnTo>
                  <a:pt x="223392" y="632206"/>
                </a:lnTo>
                <a:lnTo>
                  <a:pt x="222376" y="633984"/>
                </a:lnTo>
                <a:lnTo>
                  <a:pt x="221360" y="635762"/>
                </a:lnTo>
                <a:lnTo>
                  <a:pt x="220471" y="637540"/>
                </a:lnTo>
                <a:lnTo>
                  <a:pt x="219709" y="639318"/>
                </a:lnTo>
                <a:lnTo>
                  <a:pt x="218947" y="641096"/>
                </a:lnTo>
                <a:lnTo>
                  <a:pt x="218185" y="642874"/>
                </a:lnTo>
                <a:lnTo>
                  <a:pt x="217550" y="644525"/>
                </a:lnTo>
                <a:lnTo>
                  <a:pt x="216915" y="646303"/>
                </a:lnTo>
                <a:lnTo>
                  <a:pt x="216407" y="648081"/>
                </a:lnTo>
                <a:lnTo>
                  <a:pt x="215899" y="649859"/>
                </a:lnTo>
                <a:lnTo>
                  <a:pt x="215391" y="651637"/>
                </a:lnTo>
                <a:lnTo>
                  <a:pt x="214883" y="653415"/>
                </a:lnTo>
                <a:lnTo>
                  <a:pt x="214502" y="655193"/>
                </a:lnTo>
                <a:lnTo>
                  <a:pt x="214121" y="656844"/>
                </a:lnTo>
                <a:lnTo>
                  <a:pt x="213867" y="658622"/>
                </a:lnTo>
                <a:lnTo>
                  <a:pt x="213486" y="660400"/>
                </a:lnTo>
                <a:lnTo>
                  <a:pt x="213232" y="662178"/>
                </a:lnTo>
                <a:lnTo>
                  <a:pt x="212851" y="663956"/>
                </a:lnTo>
                <a:lnTo>
                  <a:pt x="212597" y="665734"/>
                </a:lnTo>
                <a:lnTo>
                  <a:pt x="212470" y="667512"/>
                </a:lnTo>
                <a:lnTo>
                  <a:pt x="212216" y="669290"/>
                </a:lnTo>
                <a:lnTo>
                  <a:pt x="211962" y="670941"/>
                </a:lnTo>
                <a:lnTo>
                  <a:pt x="211835" y="672719"/>
                </a:lnTo>
                <a:lnTo>
                  <a:pt x="211581" y="674497"/>
                </a:lnTo>
                <a:lnTo>
                  <a:pt x="211454" y="676275"/>
                </a:lnTo>
                <a:lnTo>
                  <a:pt x="211200" y="678053"/>
                </a:lnTo>
                <a:lnTo>
                  <a:pt x="211073" y="679831"/>
                </a:lnTo>
                <a:lnTo>
                  <a:pt x="210946" y="681609"/>
                </a:lnTo>
                <a:lnTo>
                  <a:pt x="210692" y="683260"/>
                </a:lnTo>
                <a:lnTo>
                  <a:pt x="210565" y="685038"/>
                </a:lnTo>
                <a:lnTo>
                  <a:pt x="210438" y="686816"/>
                </a:lnTo>
                <a:lnTo>
                  <a:pt x="210311" y="688594"/>
                </a:lnTo>
                <a:lnTo>
                  <a:pt x="210057" y="690372"/>
                </a:lnTo>
                <a:lnTo>
                  <a:pt x="209930" y="692150"/>
                </a:lnTo>
                <a:lnTo>
                  <a:pt x="209803" y="693928"/>
                </a:lnTo>
                <a:lnTo>
                  <a:pt x="209549" y="695706"/>
                </a:lnTo>
                <a:lnTo>
                  <a:pt x="209422" y="697357"/>
                </a:lnTo>
                <a:lnTo>
                  <a:pt x="209295" y="699135"/>
                </a:lnTo>
                <a:lnTo>
                  <a:pt x="209041" y="700913"/>
                </a:lnTo>
                <a:lnTo>
                  <a:pt x="208914" y="702691"/>
                </a:lnTo>
                <a:lnTo>
                  <a:pt x="208660" y="704469"/>
                </a:lnTo>
                <a:lnTo>
                  <a:pt x="208533" y="706247"/>
                </a:lnTo>
                <a:lnTo>
                  <a:pt x="208279" y="708025"/>
                </a:lnTo>
                <a:lnTo>
                  <a:pt x="208152" y="709676"/>
                </a:lnTo>
                <a:lnTo>
                  <a:pt x="207898" y="711454"/>
                </a:lnTo>
                <a:lnTo>
                  <a:pt x="207771" y="713232"/>
                </a:lnTo>
                <a:lnTo>
                  <a:pt x="207517" y="715010"/>
                </a:lnTo>
                <a:lnTo>
                  <a:pt x="207263" y="716788"/>
                </a:lnTo>
                <a:lnTo>
                  <a:pt x="207136" y="718566"/>
                </a:lnTo>
                <a:lnTo>
                  <a:pt x="206882" y="720344"/>
                </a:lnTo>
                <a:lnTo>
                  <a:pt x="206628" y="722122"/>
                </a:lnTo>
                <a:lnTo>
                  <a:pt x="206374" y="723773"/>
                </a:lnTo>
                <a:lnTo>
                  <a:pt x="206247" y="725551"/>
                </a:lnTo>
                <a:lnTo>
                  <a:pt x="205993" y="727329"/>
                </a:lnTo>
                <a:lnTo>
                  <a:pt x="205739" y="729107"/>
                </a:lnTo>
                <a:lnTo>
                  <a:pt x="205485" y="730885"/>
                </a:lnTo>
                <a:lnTo>
                  <a:pt x="205231" y="732663"/>
                </a:lnTo>
                <a:lnTo>
                  <a:pt x="204977" y="734441"/>
                </a:lnTo>
                <a:lnTo>
                  <a:pt x="204850" y="736092"/>
                </a:lnTo>
                <a:lnTo>
                  <a:pt x="204596" y="737870"/>
                </a:lnTo>
                <a:lnTo>
                  <a:pt x="204342" y="739648"/>
                </a:lnTo>
                <a:lnTo>
                  <a:pt x="204088" y="741426"/>
                </a:lnTo>
                <a:lnTo>
                  <a:pt x="203834" y="743204"/>
                </a:lnTo>
                <a:lnTo>
                  <a:pt x="203580" y="744982"/>
                </a:lnTo>
                <a:lnTo>
                  <a:pt x="203199" y="746760"/>
                </a:lnTo>
                <a:lnTo>
                  <a:pt x="202945" y="748538"/>
                </a:lnTo>
                <a:lnTo>
                  <a:pt x="202691" y="750189"/>
                </a:lnTo>
                <a:lnTo>
                  <a:pt x="202437" y="751967"/>
                </a:lnTo>
                <a:lnTo>
                  <a:pt x="202183" y="753745"/>
                </a:lnTo>
                <a:lnTo>
                  <a:pt x="201929" y="755523"/>
                </a:lnTo>
                <a:lnTo>
                  <a:pt x="201675" y="757301"/>
                </a:lnTo>
                <a:lnTo>
                  <a:pt x="201294" y="759079"/>
                </a:lnTo>
                <a:lnTo>
                  <a:pt x="201040" y="760857"/>
                </a:lnTo>
                <a:lnTo>
                  <a:pt x="200786" y="762508"/>
                </a:lnTo>
                <a:lnTo>
                  <a:pt x="200405" y="764286"/>
                </a:lnTo>
                <a:lnTo>
                  <a:pt x="200151" y="766064"/>
                </a:lnTo>
                <a:lnTo>
                  <a:pt x="199897" y="767842"/>
                </a:lnTo>
                <a:lnTo>
                  <a:pt x="199516" y="769620"/>
                </a:lnTo>
                <a:lnTo>
                  <a:pt x="199262" y="771398"/>
                </a:lnTo>
                <a:lnTo>
                  <a:pt x="199008" y="773176"/>
                </a:lnTo>
                <a:lnTo>
                  <a:pt x="198627" y="774954"/>
                </a:lnTo>
                <a:lnTo>
                  <a:pt x="198373" y="776605"/>
                </a:lnTo>
                <a:lnTo>
                  <a:pt x="197992" y="778383"/>
                </a:lnTo>
                <a:lnTo>
                  <a:pt x="197738" y="780161"/>
                </a:lnTo>
                <a:lnTo>
                  <a:pt x="197357" y="781939"/>
                </a:lnTo>
                <a:lnTo>
                  <a:pt x="197103" y="783717"/>
                </a:lnTo>
                <a:lnTo>
                  <a:pt x="196722" y="785495"/>
                </a:lnTo>
                <a:lnTo>
                  <a:pt x="196468" y="787273"/>
                </a:lnTo>
                <a:lnTo>
                  <a:pt x="196087" y="788924"/>
                </a:lnTo>
                <a:lnTo>
                  <a:pt x="195833" y="790702"/>
                </a:lnTo>
                <a:lnTo>
                  <a:pt x="195452" y="792480"/>
                </a:lnTo>
                <a:lnTo>
                  <a:pt x="195198" y="794258"/>
                </a:lnTo>
                <a:lnTo>
                  <a:pt x="194817" y="796036"/>
                </a:lnTo>
                <a:lnTo>
                  <a:pt x="194563" y="797814"/>
                </a:lnTo>
                <a:lnTo>
                  <a:pt x="194182" y="799592"/>
                </a:lnTo>
                <a:lnTo>
                  <a:pt x="193928" y="801243"/>
                </a:lnTo>
                <a:lnTo>
                  <a:pt x="193674" y="803021"/>
                </a:lnTo>
                <a:lnTo>
                  <a:pt x="193293" y="804799"/>
                </a:lnTo>
                <a:lnTo>
                  <a:pt x="193039" y="806577"/>
                </a:lnTo>
                <a:lnTo>
                  <a:pt x="192785" y="808355"/>
                </a:lnTo>
                <a:lnTo>
                  <a:pt x="192531" y="810133"/>
                </a:lnTo>
                <a:lnTo>
                  <a:pt x="192150" y="811911"/>
                </a:lnTo>
                <a:lnTo>
                  <a:pt x="191896" y="813689"/>
                </a:lnTo>
                <a:lnTo>
                  <a:pt x="191642" y="815340"/>
                </a:lnTo>
                <a:lnTo>
                  <a:pt x="191388" y="817118"/>
                </a:lnTo>
                <a:lnTo>
                  <a:pt x="191134" y="818896"/>
                </a:lnTo>
                <a:lnTo>
                  <a:pt x="190880" y="820674"/>
                </a:lnTo>
                <a:lnTo>
                  <a:pt x="190626" y="822452"/>
                </a:lnTo>
                <a:lnTo>
                  <a:pt x="190372" y="824230"/>
                </a:lnTo>
                <a:lnTo>
                  <a:pt x="190245" y="826008"/>
                </a:lnTo>
                <a:lnTo>
                  <a:pt x="189991" y="827659"/>
                </a:lnTo>
                <a:lnTo>
                  <a:pt x="189737" y="829437"/>
                </a:lnTo>
                <a:lnTo>
                  <a:pt x="189610" y="831215"/>
                </a:lnTo>
                <a:lnTo>
                  <a:pt x="189356" y="832993"/>
                </a:lnTo>
                <a:lnTo>
                  <a:pt x="189229" y="834771"/>
                </a:lnTo>
                <a:lnTo>
                  <a:pt x="188975" y="836549"/>
                </a:lnTo>
                <a:lnTo>
                  <a:pt x="188848" y="838327"/>
                </a:lnTo>
                <a:lnTo>
                  <a:pt x="188721" y="840105"/>
                </a:lnTo>
                <a:lnTo>
                  <a:pt x="188467" y="841756"/>
                </a:lnTo>
                <a:lnTo>
                  <a:pt x="188340" y="843534"/>
                </a:lnTo>
                <a:lnTo>
                  <a:pt x="188213" y="845312"/>
                </a:lnTo>
                <a:lnTo>
                  <a:pt x="188086" y="847090"/>
                </a:lnTo>
                <a:lnTo>
                  <a:pt x="187959" y="848868"/>
                </a:lnTo>
                <a:lnTo>
                  <a:pt x="187832" y="850646"/>
                </a:lnTo>
                <a:lnTo>
                  <a:pt x="187705" y="852424"/>
                </a:lnTo>
                <a:lnTo>
                  <a:pt x="187578" y="854075"/>
                </a:lnTo>
                <a:lnTo>
                  <a:pt x="187578" y="855853"/>
                </a:lnTo>
                <a:lnTo>
                  <a:pt x="187451" y="857631"/>
                </a:lnTo>
                <a:lnTo>
                  <a:pt x="187324" y="859409"/>
                </a:lnTo>
                <a:lnTo>
                  <a:pt x="187197" y="861187"/>
                </a:lnTo>
                <a:lnTo>
                  <a:pt x="187197" y="862965"/>
                </a:lnTo>
                <a:lnTo>
                  <a:pt x="187070" y="864743"/>
                </a:lnTo>
                <a:lnTo>
                  <a:pt x="187070" y="866521"/>
                </a:lnTo>
                <a:lnTo>
                  <a:pt x="186943" y="868172"/>
                </a:lnTo>
                <a:lnTo>
                  <a:pt x="186943" y="869950"/>
                </a:lnTo>
                <a:lnTo>
                  <a:pt x="186816" y="871728"/>
                </a:lnTo>
                <a:lnTo>
                  <a:pt x="186816" y="873506"/>
                </a:lnTo>
                <a:lnTo>
                  <a:pt x="186816" y="875284"/>
                </a:lnTo>
                <a:lnTo>
                  <a:pt x="186689" y="877062"/>
                </a:lnTo>
                <a:lnTo>
                  <a:pt x="186689" y="878840"/>
                </a:lnTo>
                <a:lnTo>
                  <a:pt x="186689" y="880491"/>
                </a:lnTo>
                <a:lnTo>
                  <a:pt x="186562" y="882269"/>
                </a:lnTo>
                <a:lnTo>
                  <a:pt x="186562" y="884047"/>
                </a:lnTo>
                <a:lnTo>
                  <a:pt x="186562" y="885825"/>
                </a:lnTo>
                <a:lnTo>
                  <a:pt x="186562" y="887603"/>
                </a:lnTo>
                <a:lnTo>
                  <a:pt x="186435" y="889381"/>
                </a:lnTo>
                <a:lnTo>
                  <a:pt x="186435" y="899922"/>
                </a:lnTo>
                <a:lnTo>
                  <a:pt x="186181" y="899922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2609469" y="928750"/>
            <a:ext cx="372745" cy="1018540"/>
          </a:xfrm>
          <a:custGeom>
            <a:avLst/>
            <a:gdLst/>
            <a:ahLst/>
            <a:cxnLst/>
            <a:rect l="l" t="t" r="r" b="b"/>
            <a:pathLst>
              <a:path w="372744" h="1018539">
                <a:moveTo>
                  <a:pt x="186436" y="0"/>
                </a:moveTo>
                <a:lnTo>
                  <a:pt x="186055" y="0"/>
                </a:lnTo>
                <a:lnTo>
                  <a:pt x="185928" y="7620"/>
                </a:lnTo>
                <a:lnTo>
                  <a:pt x="185801" y="11430"/>
                </a:lnTo>
                <a:lnTo>
                  <a:pt x="185674" y="17780"/>
                </a:lnTo>
                <a:lnTo>
                  <a:pt x="184658" y="34290"/>
                </a:lnTo>
                <a:lnTo>
                  <a:pt x="182880" y="48260"/>
                </a:lnTo>
                <a:lnTo>
                  <a:pt x="182499" y="49530"/>
                </a:lnTo>
                <a:lnTo>
                  <a:pt x="182245" y="52070"/>
                </a:lnTo>
                <a:lnTo>
                  <a:pt x="181102" y="58420"/>
                </a:lnTo>
                <a:lnTo>
                  <a:pt x="180594" y="59690"/>
                </a:lnTo>
                <a:lnTo>
                  <a:pt x="179324" y="66040"/>
                </a:lnTo>
                <a:lnTo>
                  <a:pt x="178943" y="67310"/>
                </a:lnTo>
                <a:lnTo>
                  <a:pt x="178435" y="69850"/>
                </a:lnTo>
                <a:lnTo>
                  <a:pt x="178054" y="72390"/>
                </a:lnTo>
                <a:lnTo>
                  <a:pt x="177546" y="73660"/>
                </a:lnTo>
                <a:lnTo>
                  <a:pt x="177165" y="76200"/>
                </a:lnTo>
                <a:lnTo>
                  <a:pt x="176657" y="77470"/>
                </a:lnTo>
                <a:lnTo>
                  <a:pt x="175387" y="83820"/>
                </a:lnTo>
                <a:lnTo>
                  <a:pt x="175006" y="86360"/>
                </a:lnTo>
                <a:lnTo>
                  <a:pt x="174752" y="87630"/>
                </a:lnTo>
                <a:lnTo>
                  <a:pt x="174371" y="90170"/>
                </a:lnTo>
                <a:lnTo>
                  <a:pt x="174117" y="91440"/>
                </a:lnTo>
                <a:lnTo>
                  <a:pt x="173736" y="93980"/>
                </a:lnTo>
                <a:lnTo>
                  <a:pt x="173355" y="97790"/>
                </a:lnTo>
                <a:lnTo>
                  <a:pt x="172974" y="104140"/>
                </a:lnTo>
                <a:lnTo>
                  <a:pt x="172974" y="105410"/>
                </a:lnTo>
                <a:lnTo>
                  <a:pt x="172847" y="107950"/>
                </a:lnTo>
                <a:lnTo>
                  <a:pt x="172974" y="109220"/>
                </a:lnTo>
                <a:lnTo>
                  <a:pt x="172974" y="111760"/>
                </a:lnTo>
                <a:lnTo>
                  <a:pt x="173101" y="114300"/>
                </a:lnTo>
                <a:lnTo>
                  <a:pt x="173355" y="115570"/>
                </a:lnTo>
                <a:lnTo>
                  <a:pt x="173482" y="118110"/>
                </a:lnTo>
                <a:lnTo>
                  <a:pt x="174625" y="125730"/>
                </a:lnTo>
                <a:lnTo>
                  <a:pt x="176530" y="135890"/>
                </a:lnTo>
                <a:lnTo>
                  <a:pt x="177038" y="137160"/>
                </a:lnTo>
                <a:lnTo>
                  <a:pt x="177419" y="139700"/>
                </a:lnTo>
                <a:lnTo>
                  <a:pt x="177927" y="142240"/>
                </a:lnTo>
                <a:lnTo>
                  <a:pt x="178308" y="143510"/>
                </a:lnTo>
                <a:lnTo>
                  <a:pt x="178816" y="146050"/>
                </a:lnTo>
                <a:lnTo>
                  <a:pt x="179324" y="147320"/>
                </a:lnTo>
                <a:lnTo>
                  <a:pt x="180594" y="153670"/>
                </a:lnTo>
                <a:lnTo>
                  <a:pt x="182499" y="163830"/>
                </a:lnTo>
                <a:lnTo>
                  <a:pt x="182753" y="165100"/>
                </a:lnTo>
                <a:lnTo>
                  <a:pt x="185928" y="237490"/>
                </a:lnTo>
                <a:lnTo>
                  <a:pt x="185801" y="243840"/>
                </a:lnTo>
                <a:lnTo>
                  <a:pt x="182499" y="280670"/>
                </a:lnTo>
                <a:lnTo>
                  <a:pt x="180213" y="293370"/>
                </a:lnTo>
                <a:lnTo>
                  <a:pt x="179705" y="294640"/>
                </a:lnTo>
                <a:lnTo>
                  <a:pt x="179324" y="297180"/>
                </a:lnTo>
                <a:lnTo>
                  <a:pt x="178816" y="299720"/>
                </a:lnTo>
                <a:lnTo>
                  <a:pt x="178308" y="300990"/>
                </a:lnTo>
                <a:lnTo>
                  <a:pt x="177927" y="303530"/>
                </a:lnTo>
                <a:lnTo>
                  <a:pt x="177419" y="304800"/>
                </a:lnTo>
                <a:lnTo>
                  <a:pt x="177038" y="307340"/>
                </a:lnTo>
                <a:lnTo>
                  <a:pt x="176022" y="311150"/>
                </a:lnTo>
                <a:lnTo>
                  <a:pt x="174752" y="317500"/>
                </a:lnTo>
                <a:lnTo>
                  <a:pt x="174371" y="318770"/>
                </a:lnTo>
                <a:lnTo>
                  <a:pt x="174117" y="321310"/>
                </a:lnTo>
                <a:lnTo>
                  <a:pt x="173355" y="325120"/>
                </a:lnTo>
                <a:lnTo>
                  <a:pt x="172339" y="332740"/>
                </a:lnTo>
                <a:lnTo>
                  <a:pt x="171831" y="341630"/>
                </a:lnTo>
                <a:lnTo>
                  <a:pt x="171704" y="373380"/>
                </a:lnTo>
                <a:lnTo>
                  <a:pt x="170688" y="383540"/>
                </a:lnTo>
                <a:lnTo>
                  <a:pt x="169926" y="387350"/>
                </a:lnTo>
                <a:lnTo>
                  <a:pt x="168402" y="392430"/>
                </a:lnTo>
                <a:lnTo>
                  <a:pt x="167132" y="397510"/>
                </a:lnTo>
                <a:lnTo>
                  <a:pt x="166370" y="398780"/>
                </a:lnTo>
                <a:lnTo>
                  <a:pt x="165608" y="401320"/>
                </a:lnTo>
                <a:lnTo>
                  <a:pt x="163830" y="405130"/>
                </a:lnTo>
                <a:lnTo>
                  <a:pt x="162814" y="406400"/>
                </a:lnTo>
                <a:lnTo>
                  <a:pt x="161798" y="408940"/>
                </a:lnTo>
                <a:lnTo>
                  <a:pt x="160655" y="411480"/>
                </a:lnTo>
                <a:lnTo>
                  <a:pt x="159385" y="412750"/>
                </a:lnTo>
                <a:lnTo>
                  <a:pt x="158242" y="415290"/>
                </a:lnTo>
                <a:lnTo>
                  <a:pt x="155448" y="419100"/>
                </a:lnTo>
                <a:lnTo>
                  <a:pt x="153924" y="420370"/>
                </a:lnTo>
                <a:lnTo>
                  <a:pt x="152400" y="422910"/>
                </a:lnTo>
                <a:lnTo>
                  <a:pt x="149098" y="426720"/>
                </a:lnTo>
                <a:lnTo>
                  <a:pt x="143510" y="433070"/>
                </a:lnTo>
                <a:lnTo>
                  <a:pt x="139319" y="436880"/>
                </a:lnTo>
                <a:lnTo>
                  <a:pt x="137033" y="439420"/>
                </a:lnTo>
                <a:lnTo>
                  <a:pt x="129921" y="444500"/>
                </a:lnTo>
                <a:lnTo>
                  <a:pt x="127254" y="447040"/>
                </a:lnTo>
                <a:lnTo>
                  <a:pt x="124587" y="448310"/>
                </a:lnTo>
                <a:lnTo>
                  <a:pt x="121920" y="450850"/>
                </a:lnTo>
                <a:lnTo>
                  <a:pt x="118999" y="453390"/>
                </a:lnTo>
                <a:lnTo>
                  <a:pt x="116078" y="454660"/>
                </a:lnTo>
                <a:lnTo>
                  <a:pt x="109982" y="458470"/>
                </a:lnTo>
                <a:lnTo>
                  <a:pt x="106807" y="461010"/>
                </a:lnTo>
                <a:lnTo>
                  <a:pt x="100203" y="464820"/>
                </a:lnTo>
                <a:lnTo>
                  <a:pt x="96774" y="467360"/>
                </a:lnTo>
                <a:lnTo>
                  <a:pt x="93345" y="468630"/>
                </a:lnTo>
                <a:lnTo>
                  <a:pt x="89916" y="471170"/>
                </a:lnTo>
                <a:lnTo>
                  <a:pt x="86360" y="472440"/>
                </a:lnTo>
                <a:lnTo>
                  <a:pt x="82804" y="474980"/>
                </a:lnTo>
                <a:lnTo>
                  <a:pt x="79121" y="476250"/>
                </a:lnTo>
                <a:lnTo>
                  <a:pt x="75565" y="478790"/>
                </a:lnTo>
                <a:lnTo>
                  <a:pt x="71882" y="481330"/>
                </a:lnTo>
                <a:lnTo>
                  <a:pt x="68326" y="482600"/>
                </a:lnTo>
                <a:lnTo>
                  <a:pt x="64643" y="485140"/>
                </a:lnTo>
                <a:lnTo>
                  <a:pt x="61087" y="486410"/>
                </a:lnTo>
                <a:lnTo>
                  <a:pt x="57404" y="488950"/>
                </a:lnTo>
                <a:lnTo>
                  <a:pt x="53848" y="490220"/>
                </a:lnTo>
                <a:lnTo>
                  <a:pt x="50419" y="492760"/>
                </a:lnTo>
                <a:lnTo>
                  <a:pt x="46990" y="494030"/>
                </a:lnTo>
                <a:lnTo>
                  <a:pt x="43561" y="496570"/>
                </a:lnTo>
                <a:lnTo>
                  <a:pt x="36957" y="500380"/>
                </a:lnTo>
                <a:lnTo>
                  <a:pt x="33909" y="502920"/>
                </a:lnTo>
                <a:lnTo>
                  <a:pt x="30861" y="504190"/>
                </a:lnTo>
                <a:lnTo>
                  <a:pt x="27940" y="506730"/>
                </a:lnTo>
                <a:lnTo>
                  <a:pt x="25146" y="508000"/>
                </a:lnTo>
                <a:lnTo>
                  <a:pt x="22352" y="510540"/>
                </a:lnTo>
                <a:lnTo>
                  <a:pt x="17399" y="514350"/>
                </a:lnTo>
                <a:lnTo>
                  <a:pt x="15113" y="516890"/>
                </a:lnTo>
                <a:lnTo>
                  <a:pt x="11049" y="520700"/>
                </a:lnTo>
                <a:lnTo>
                  <a:pt x="9271" y="521970"/>
                </a:lnTo>
                <a:lnTo>
                  <a:pt x="7620" y="524510"/>
                </a:lnTo>
                <a:lnTo>
                  <a:pt x="6096" y="527050"/>
                </a:lnTo>
                <a:lnTo>
                  <a:pt x="4826" y="528320"/>
                </a:lnTo>
                <a:lnTo>
                  <a:pt x="3683" y="530860"/>
                </a:lnTo>
                <a:lnTo>
                  <a:pt x="2667" y="532130"/>
                </a:lnTo>
                <a:lnTo>
                  <a:pt x="1778" y="534670"/>
                </a:lnTo>
                <a:lnTo>
                  <a:pt x="1143" y="535940"/>
                </a:lnTo>
                <a:lnTo>
                  <a:pt x="635" y="538480"/>
                </a:lnTo>
                <a:lnTo>
                  <a:pt x="254" y="541020"/>
                </a:lnTo>
                <a:lnTo>
                  <a:pt x="0" y="542290"/>
                </a:lnTo>
                <a:lnTo>
                  <a:pt x="0" y="546100"/>
                </a:lnTo>
                <a:lnTo>
                  <a:pt x="254" y="548640"/>
                </a:lnTo>
                <a:lnTo>
                  <a:pt x="635" y="549910"/>
                </a:lnTo>
                <a:lnTo>
                  <a:pt x="1651" y="554990"/>
                </a:lnTo>
                <a:lnTo>
                  <a:pt x="2286" y="556260"/>
                </a:lnTo>
                <a:lnTo>
                  <a:pt x="4064" y="560070"/>
                </a:lnTo>
                <a:lnTo>
                  <a:pt x="4953" y="562610"/>
                </a:lnTo>
                <a:lnTo>
                  <a:pt x="7239" y="566420"/>
                </a:lnTo>
                <a:lnTo>
                  <a:pt x="8382" y="568960"/>
                </a:lnTo>
                <a:lnTo>
                  <a:pt x="10922" y="572770"/>
                </a:lnTo>
                <a:lnTo>
                  <a:pt x="12319" y="574040"/>
                </a:lnTo>
                <a:lnTo>
                  <a:pt x="13716" y="576580"/>
                </a:lnTo>
                <a:lnTo>
                  <a:pt x="15240" y="577850"/>
                </a:lnTo>
                <a:lnTo>
                  <a:pt x="16637" y="580390"/>
                </a:lnTo>
                <a:lnTo>
                  <a:pt x="21463" y="586740"/>
                </a:lnTo>
                <a:lnTo>
                  <a:pt x="23114" y="588010"/>
                </a:lnTo>
                <a:lnTo>
                  <a:pt x="24765" y="590550"/>
                </a:lnTo>
                <a:lnTo>
                  <a:pt x="28321" y="594360"/>
                </a:lnTo>
                <a:lnTo>
                  <a:pt x="30226" y="596900"/>
                </a:lnTo>
                <a:lnTo>
                  <a:pt x="34036" y="600710"/>
                </a:lnTo>
                <a:lnTo>
                  <a:pt x="42545" y="608330"/>
                </a:lnTo>
                <a:lnTo>
                  <a:pt x="44958" y="610870"/>
                </a:lnTo>
                <a:lnTo>
                  <a:pt x="47244" y="612140"/>
                </a:lnTo>
                <a:lnTo>
                  <a:pt x="49784" y="614680"/>
                </a:lnTo>
                <a:lnTo>
                  <a:pt x="52324" y="615950"/>
                </a:lnTo>
                <a:lnTo>
                  <a:pt x="54864" y="618490"/>
                </a:lnTo>
                <a:lnTo>
                  <a:pt x="57531" y="619760"/>
                </a:lnTo>
                <a:lnTo>
                  <a:pt x="63119" y="624840"/>
                </a:lnTo>
                <a:lnTo>
                  <a:pt x="66040" y="626110"/>
                </a:lnTo>
                <a:lnTo>
                  <a:pt x="69088" y="628650"/>
                </a:lnTo>
                <a:lnTo>
                  <a:pt x="72136" y="629920"/>
                </a:lnTo>
                <a:lnTo>
                  <a:pt x="75184" y="632460"/>
                </a:lnTo>
                <a:lnTo>
                  <a:pt x="78359" y="633730"/>
                </a:lnTo>
                <a:lnTo>
                  <a:pt x="81534" y="636270"/>
                </a:lnTo>
                <a:lnTo>
                  <a:pt x="84836" y="638810"/>
                </a:lnTo>
                <a:lnTo>
                  <a:pt x="88011" y="640080"/>
                </a:lnTo>
                <a:lnTo>
                  <a:pt x="91440" y="642620"/>
                </a:lnTo>
                <a:lnTo>
                  <a:pt x="101346" y="647700"/>
                </a:lnTo>
                <a:lnTo>
                  <a:pt x="104775" y="650240"/>
                </a:lnTo>
                <a:lnTo>
                  <a:pt x="111379" y="654050"/>
                </a:lnTo>
                <a:lnTo>
                  <a:pt x="114681" y="656590"/>
                </a:lnTo>
                <a:lnTo>
                  <a:pt x="121031" y="660400"/>
                </a:lnTo>
                <a:lnTo>
                  <a:pt x="124206" y="661670"/>
                </a:lnTo>
                <a:lnTo>
                  <a:pt x="130302" y="666750"/>
                </a:lnTo>
                <a:lnTo>
                  <a:pt x="133223" y="668020"/>
                </a:lnTo>
                <a:lnTo>
                  <a:pt x="136144" y="670560"/>
                </a:lnTo>
                <a:lnTo>
                  <a:pt x="138811" y="671830"/>
                </a:lnTo>
                <a:lnTo>
                  <a:pt x="141605" y="674370"/>
                </a:lnTo>
                <a:lnTo>
                  <a:pt x="144145" y="675640"/>
                </a:lnTo>
                <a:lnTo>
                  <a:pt x="148971" y="680720"/>
                </a:lnTo>
                <a:lnTo>
                  <a:pt x="153416" y="684530"/>
                </a:lnTo>
                <a:lnTo>
                  <a:pt x="155448" y="685800"/>
                </a:lnTo>
                <a:lnTo>
                  <a:pt x="157353" y="688340"/>
                </a:lnTo>
                <a:lnTo>
                  <a:pt x="159258" y="689610"/>
                </a:lnTo>
                <a:lnTo>
                  <a:pt x="164084" y="695960"/>
                </a:lnTo>
                <a:lnTo>
                  <a:pt x="166624" y="699770"/>
                </a:lnTo>
                <a:lnTo>
                  <a:pt x="167767" y="702310"/>
                </a:lnTo>
                <a:lnTo>
                  <a:pt x="168783" y="703580"/>
                </a:lnTo>
                <a:lnTo>
                  <a:pt x="169799" y="706120"/>
                </a:lnTo>
                <a:lnTo>
                  <a:pt x="170561" y="708660"/>
                </a:lnTo>
                <a:lnTo>
                  <a:pt x="171323" y="709930"/>
                </a:lnTo>
                <a:lnTo>
                  <a:pt x="171958" y="712470"/>
                </a:lnTo>
                <a:lnTo>
                  <a:pt x="172466" y="713740"/>
                </a:lnTo>
                <a:lnTo>
                  <a:pt x="172974" y="716280"/>
                </a:lnTo>
                <a:lnTo>
                  <a:pt x="173355" y="717550"/>
                </a:lnTo>
                <a:lnTo>
                  <a:pt x="173863" y="722630"/>
                </a:lnTo>
                <a:lnTo>
                  <a:pt x="174244" y="727710"/>
                </a:lnTo>
                <a:lnTo>
                  <a:pt x="174117" y="734060"/>
                </a:lnTo>
                <a:lnTo>
                  <a:pt x="173609" y="741680"/>
                </a:lnTo>
                <a:lnTo>
                  <a:pt x="173355" y="744220"/>
                </a:lnTo>
                <a:lnTo>
                  <a:pt x="172466" y="758190"/>
                </a:lnTo>
                <a:lnTo>
                  <a:pt x="172466" y="765810"/>
                </a:lnTo>
                <a:lnTo>
                  <a:pt x="172593" y="768350"/>
                </a:lnTo>
                <a:lnTo>
                  <a:pt x="172593" y="769620"/>
                </a:lnTo>
                <a:lnTo>
                  <a:pt x="172720" y="772160"/>
                </a:lnTo>
                <a:lnTo>
                  <a:pt x="172974" y="773430"/>
                </a:lnTo>
                <a:lnTo>
                  <a:pt x="173101" y="775970"/>
                </a:lnTo>
                <a:lnTo>
                  <a:pt x="174879" y="789940"/>
                </a:lnTo>
                <a:lnTo>
                  <a:pt x="175260" y="791210"/>
                </a:lnTo>
                <a:lnTo>
                  <a:pt x="176530" y="801370"/>
                </a:lnTo>
                <a:lnTo>
                  <a:pt x="176657" y="803910"/>
                </a:lnTo>
                <a:lnTo>
                  <a:pt x="176911" y="805180"/>
                </a:lnTo>
                <a:lnTo>
                  <a:pt x="177165" y="810260"/>
                </a:lnTo>
                <a:lnTo>
                  <a:pt x="177165" y="811530"/>
                </a:lnTo>
                <a:lnTo>
                  <a:pt x="177292" y="814070"/>
                </a:lnTo>
                <a:lnTo>
                  <a:pt x="177292" y="815340"/>
                </a:lnTo>
                <a:lnTo>
                  <a:pt x="177165" y="817880"/>
                </a:lnTo>
                <a:lnTo>
                  <a:pt x="177165" y="819150"/>
                </a:lnTo>
                <a:lnTo>
                  <a:pt x="177038" y="821690"/>
                </a:lnTo>
                <a:lnTo>
                  <a:pt x="173101" y="843280"/>
                </a:lnTo>
                <a:lnTo>
                  <a:pt x="171577" y="849630"/>
                </a:lnTo>
                <a:lnTo>
                  <a:pt x="170942" y="852170"/>
                </a:lnTo>
                <a:lnTo>
                  <a:pt x="170434" y="853440"/>
                </a:lnTo>
                <a:lnTo>
                  <a:pt x="169799" y="855980"/>
                </a:lnTo>
                <a:lnTo>
                  <a:pt x="169291" y="857250"/>
                </a:lnTo>
                <a:lnTo>
                  <a:pt x="168783" y="859790"/>
                </a:lnTo>
                <a:lnTo>
                  <a:pt x="168148" y="861060"/>
                </a:lnTo>
                <a:lnTo>
                  <a:pt x="167640" y="863600"/>
                </a:lnTo>
                <a:lnTo>
                  <a:pt x="166624" y="867410"/>
                </a:lnTo>
                <a:lnTo>
                  <a:pt x="166243" y="869950"/>
                </a:lnTo>
                <a:lnTo>
                  <a:pt x="165735" y="871220"/>
                </a:lnTo>
                <a:lnTo>
                  <a:pt x="164973" y="875030"/>
                </a:lnTo>
                <a:lnTo>
                  <a:pt x="163957" y="883920"/>
                </a:lnTo>
                <a:lnTo>
                  <a:pt x="163576" y="889000"/>
                </a:lnTo>
                <a:lnTo>
                  <a:pt x="163576" y="894080"/>
                </a:lnTo>
                <a:lnTo>
                  <a:pt x="166243" y="913130"/>
                </a:lnTo>
                <a:lnTo>
                  <a:pt x="166751" y="915670"/>
                </a:lnTo>
                <a:lnTo>
                  <a:pt x="167259" y="916940"/>
                </a:lnTo>
                <a:lnTo>
                  <a:pt x="167767" y="919480"/>
                </a:lnTo>
                <a:lnTo>
                  <a:pt x="168402" y="922020"/>
                </a:lnTo>
                <a:lnTo>
                  <a:pt x="168910" y="923290"/>
                </a:lnTo>
                <a:lnTo>
                  <a:pt x="169545" y="925830"/>
                </a:lnTo>
                <a:lnTo>
                  <a:pt x="170815" y="929640"/>
                </a:lnTo>
                <a:lnTo>
                  <a:pt x="171450" y="930910"/>
                </a:lnTo>
                <a:lnTo>
                  <a:pt x="172720" y="935990"/>
                </a:lnTo>
                <a:lnTo>
                  <a:pt x="173482" y="937260"/>
                </a:lnTo>
                <a:lnTo>
                  <a:pt x="175387" y="943610"/>
                </a:lnTo>
                <a:lnTo>
                  <a:pt x="176022" y="944880"/>
                </a:lnTo>
                <a:lnTo>
                  <a:pt x="177292" y="949960"/>
                </a:lnTo>
                <a:lnTo>
                  <a:pt x="177800" y="951230"/>
                </a:lnTo>
                <a:lnTo>
                  <a:pt x="178435" y="953770"/>
                </a:lnTo>
                <a:lnTo>
                  <a:pt x="178943" y="955040"/>
                </a:lnTo>
                <a:lnTo>
                  <a:pt x="179451" y="957580"/>
                </a:lnTo>
                <a:lnTo>
                  <a:pt x="180975" y="963930"/>
                </a:lnTo>
                <a:lnTo>
                  <a:pt x="181356" y="965200"/>
                </a:lnTo>
                <a:lnTo>
                  <a:pt x="182880" y="972820"/>
                </a:lnTo>
                <a:lnTo>
                  <a:pt x="186055" y="1018540"/>
                </a:lnTo>
                <a:lnTo>
                  <a:pt x="186436" y="1018540"/>
                </a:lnTo>
                <a:lnTo>
                  <a:pt x="186436" y="1013460"/>
                </a:lnTo>
                <a:lnTo>
                  <a:pt x="186563" y="1010920"/>
                </a:lnTo>
                <a:lnTo>
                  <a:pt x="186563" y="1009650"/>
                </a:lnTo>
                <a:lnTo>
                  <a:pt x="186690" y="1007110"/>
                </a:lnTo>
                <a:lnTo>
                  <a:pt x="186817" y="1000760"/>
                </a:lnTo>
                <a:lnTo>
                  <a:pt x="187579" y="989330"/>
                </a:lnTo>
                <a:lnTo>
                  <a:pt x="191516" y="963930"/>
                </a:lnTo>
                <a:lnTo>
                  <a:pt x="193040" y="957580"/>
                </a:lnTo>
                <a:lnTo>
                  <a:pt x="193548" y="955040"/>
                </a:lnTo>
                <a:lnTo>
                  <a:pt x="194056" y="953770"/>
                </a:lnTo>
                <a:lnTo>
                  <a:pt x="194691" y="951230"/>
                </a:lnTo>
                <a:lnTo>
                  <a:pt x="195199" y="949960"/>
                </a:lnTo>
                <a:lnTo>
                  <a:pt x="196469" y="944880"/>
                </a:lnTo>
                <a:lnTo>
                  <a:pt x="197104" y="943610"/>
                </a:lnTo>
                <a:lnTo>
                  <a:pt x="199009" y="937260"/>
                </a:lnTo>
                <a:lnTo>
                  <a:pt x="199771" y="935990"/>
                </a:lnTo>
                <a:lnTo>
                  <a:pt x="201041" y="930910"/>
                </a:lnTo>
                <a:lnTo>
                  <a:pt x="201676" y="929640"/>
                </a:lnTo>
                <a:lnTo>
                  <a:pt x="202946" y="925830"/>
                </a:lnTo>
                <a:lnTo>
                  <a:pt x="203581" y="923290"/>
                </a:lnTo>
                <a:lnTo>
                  <a:pt x="204089" y="922020"/>
                </a:lnTo>
                <a:lnTo>
                  <a:pt x="204724" y="919480"/>
                </a:lnTo>
                <a:lnTo>
                  <a:pt x="205232" y="916940"/>
                </a:lnTo>
                <a:lnTo>
                  <a:pt x="205740" y="915670"/>
                </a:lnTo>
                <a:lnTo>
                  <a:pt x="206248" y="913130"/>
                </a:lnTo>
                <a:lnTo>
                  <a:pt x="206629" y="911860"/>
                </a:lnTo>
                <a:lnTo>
                  <a:pt x="207391" y="908050"/>
                </a:lnTo>
                <a:lnTo>
                  <a:pt x="207772" y="905510"/>
                </a:lnTo>
                <a:lnTo>
                  <a:pt x="208534" y="899160"/>
                </a:lnTo>
                <a:lnTo>
                  <a:pt x="208915" y="894080"/>
                </a:lnTo>
                <a:lnTo>
                  <a:pt x="208915" y="889000"/>
                </a:lnTo>
                <a:lnTo>
                  <a:pt x="208534" y="883920"/>
                </a:lnTo>
                <a:lnTo>
                  <a:pt x="207518" y="875030"/>
                </a:lnTo>
                <a:lnTo>
                  <a:pt x="206756" y="871220"/>
                </a:lnTo>
                <a:lnTo>
                  <a:pt x="206248" y="869950"/>
                </a:lnTo>
                <a:lnTo>
                  <a:pt x="205867" y="867410"/>
                </a:lnTo>
                <a:lnTo>
                  <a:pt x="204851" y="863600"/>
                </a:lnTo>
                <a:lnTo>
                  <a:pt x="204343" y="861060"/>
                </a:lnTo>
                <a:lnTo>
                  <a:pt x="203708" y="859790"/>
                </a:lnTo>
                <a:lnTo>
                  <a:pt x="203200" y="857250"/>
                </a:lnTo>
                <a:lnTo>
                  <a:pt x="202692" y="855980"/>
                </a:lnTo>
                <a:lnTo>
                  <a:pt x="202057" y="853440"/>
                </a:lnTo>
                <a:lnTo>
                  <a:pt x="201549" y="852170"/>
                </a:lnTo>
                <a:lnTo>
                  <a:pt x="200914" y="849630"/>
                </a:lnTo>
                <a:lnTo>
                  <a:pt x="199390" y="843280"/>
                </a:lnTo>
                <a:lnTo>
                  <a:pt x="198882" y="842010"/>
                </a:lnTo>
                <a:lnTo>
                  <a:pt x="195326" y="819150"/>
                </a:lnTo>
                <a:lnTo>
                  <a:pt x="195326" y="817880"/>
                </a:lnTo>
                <a:lnTo>
                  <a:pt x="195199" y="815340"/>
                </a:lnTo>
                <a:lnTo>
                  <a:pt x="195199" y="814070"/>
                </a:lnTo>
                <a:lnTo>
                  <a:pt x="195326" y="811530"/>
                </a:lnTo>
                <a:lnTo>
                  <a:pt x="195326" y="810260"/>
                </a:lnTo>
                <a:lnTo>
                  <a:pt x="195580" y="805180"/>
                </a:lnTo>
                <a:lnTo>
                  <a:pt x="195834" y="803910"/>
                </a:lnTo>
                <a:lnTo>
                  <a:pt x="195961" y="801370"/>
                </a:lnTo>
                <a:lnTo>
                  <a:pt x="197231" y="791210"/>
                </a:lnTo>
                <a:lnTo>
                  <a:pt x="197612" y="789940"/>
                </a:lnTo>
                <a:lnTo>
                  <a:pt x="199390" y="775970"/>
                </a:lnTo>
                <a:lnTo>
                  <a:pt x="200025" y="765810"/>
                </a:lnTo>
                <a:lnTo>
                  <a:pt x="200025" y="758190"/>
                </a:lnTo>
                <a:lnTo>
                  <a:pt x="199136" y="744220"/>
                </a:lnTo>
                <a:lnTo>
                  <a:pt x="198882" y="741680"/>
                </a:lnTo>
                <a:lnTo>
                  <a:pt x="198374" y="734060"/>
                </a:lnTo>
                <a:lnTo>
                  <a:pt x="198374" y="731520"/>
                </a:lnTo>
                <a:lnTo>
                  <a:pt x="198247" y="730250"/>
                </a:lnTo>
                <a:lnTo>
                  <a:pt x="198247" y="727710"/>
                </a:lnTo>
                <a:lnTo>
                  <a:pt x="198628" y="722630"/>
                </a:lnTo>
                <a:lnTo>
                  <a:pt x="199136" y="717550"/>
                </a:lnTo>
                <a:lnTo>
                  <a:pt x="199517" y="716280"/>
                </a:lnTo>
                <a:lnTo>
                  <a:pt x="200025" y="713740"/>
                </a:lnTo>
                <a:lnTo>
                  <a:pt x="200533" y="712470"/>
                </a:lnTo>
                <a:lnTo>
                  <a:pt x="201168" y="709930"/>
                </a:lnTo>
                <a:lnTo>
                  <a:pt x="201930" y="708660"/>
                </a:lnTo>
                <a:lnTo>
                  <a:pt x="202692" y="706120"/>
                </a:lnTo>
                <a:lnTo>
                  <a:pt x="203708" y="703580"/>
                </a:lnTo>
                <a:lnTo>
                  <a:pt x="204724" y="702310"/>
                </a:lnTo>
                <a:lnTo>
                  <a:pt x="205867" y="699770"/>
                </a:lnTo>
                <a:lnTo>
                  <a:pt x="208407" y="695960"/>
                </a:lnTo>
                <a:lnTo>
                  <a:pt x="213233" y="689610"/>
                </a:lnTo>
                <a:lnTo>
                  <a:pt x="215138" y="688340"/>
                </a:lnTo>
                <a:lnTo>
                  <a:pt x="217043" y="685800"/>
                </a:lnTo>
                <a:lnTo>
                  <a:pt x="219075" y="684530"/>
                </a:lnTo>
                <a:lnTo>
                  <a:pt x="223520" y="680720"/>
                </a:lnTo>
                <a:lnTo>
                  <a:pt x="228346" y="675640"/>
                </a:lnTo>
                <a:lnTo>
                  <a:pt x="230886" y="674370"/>
                </a:lnTo>
                <a:lnTo>
                  <a:pt x="233680" y="671830"/>
                </a:lnTo>
                <a:lnTo>
                  <a:pt x="236347" y="670560"/>
                </a:lnTo>
                <a:lnTo>
                  <a:pt x="239268" y="668020"/>
                </a:lnTo>
                <a:lnTo>
                  <a:pt x="242189" y="666750"/>
                </a:lnTo>
                <a:lnTo>
                  <a:pt x="248285" y="661670"/>
                </a:lnTo>
                <a:lnTo>
                  <a:pt x="251460" y="660400"/>
                </a:lnTo>
                <a:lnTo>
                  <a:pt x="257810" y="656590"/>
                </a:lnTo>
                <a:lnTo>
                  <a:pt x="261112" y="654050"/>
                </a:lnTo>
                <a:lnTo>
                  <a:pt x="267716" y="650240"/>
                </a:lnTo>
                <a:lnTo>
                  <a:pt x="271145" y="647700"/>
                </a:lnTo>
                <a:lnTo>
                  <a:pt x="281051" y="642620"/>
                </a:lnTo>
                <a:lnTo>
                  <a:pt x="284353" y="640080"/>
                </a:lnTo>
                <a:lnTo>
                  <a:pt x="290957" y="636270"/>
                </a:lnTo>
                <a:lnTo>
                  <a:pt x="294132" y="633730"/>
                </a:lnTo>
                <a:lnTo>
                  <a:pt x="297307" y="632460"/>
                </a:lnTo>
                <a:lnTo>
                  <a:pt x="300355" y="629920"/>
                </a:lnTo>
                <a:lnTo>
                  <a:pt x="303403" y="628650"/>
                </a:lnTo>
                <a:lnTo>
                  <a:pt x="306451" y="626110"/>
                </a:lnTo>
                <a:lnTo>
                  <a:pt x="309372" y="624840"/>
                </a:lnTo>
                <a:lnTo>
                  <a:pt x="314960" y="619760"/>
                </a:lnTo>
                <a:lnTo>
                  <a:pt x="317627" y="618490"/>
                </a:lnTo>
                <a:lnTo>
                  <a:pt x="320167" y="615950"/>
                </a:lnTo>
                <a:lnTo>
                  <a:pt x="322707" y="614680"/>
                </a:lnTo>
                <a:lnTo>
                  <a:pt x="325247" y="612140"/>
                </a:lnTo>
                <a:lnTo>
                  <a:pt x="327533" y="610870"/>
                </a:lnTo>
                <a:lnTo>
                  <a:pt x="332105" y="605790"/>
                </a:lnTo>
                <a:lnTo>
                  <a:pt x="336423" y="601980"/>
                </a:lnTo>
                <a:lnTo>
                  <a:pt x="340360" y="598170"/>
                </a:lnTo>
                <a:lnTo>
                  <a:pt x="342265" y="596900"/>
                </a:lnTo>
                <a:lnTo>
                  <a:pt x="344170" y="594360"/>
                </a:lnTo>
                <a:lnTo>
                  <a:pt x="347726" y="590550"/>
                </a:lnTo>
                <a:lnTo>
                  <a:pt x="349377" y="588010"/>
                </a:lnTo>
                <a:lnTo>
                  <a:pt x="351028" y="586740"/>
                </a:lnTo>
                <a:lnTo>
                  <a:pt x="355854" y="580390"/>
                </a:lnTo>
                <a:lnTo>
                  <a:pt x="357251" y="577850"/>
                </a:lnTo>
                <a:lnTo>
                  <a:pt x="358775" y="576580"/>
                </a:lnTo>
                <a:lnTo>
                  <a:pt x="360172" y="574040"/>
                </a:lnTo>
                <a:lnTo>
                  <a:pt x="361569" y="572770"/>
                </a:lnTo>
                <a:lnTo>
                  <a:pt x="364109" y="568960"/>
                </a:lnTo>
                <a:lnTo>
                  <a:pt x="365252" y="566420"/>
                </a:lnTo>
                <a:lnTo>
                  <a:pt x="367538" y="562610"/>
                </a:lnTo>
                <a:lnTo>
                  <a:pt x="368427" y="560070"/>
                </a:lnTo>
                <a:lnTo>
                  <a:pt x="369316" y="558800"/>
                </a:lnTo>
                <a:lnTo>
                  <a:pt x="370078" y="556260"/>
                </a:lnTo>
                <a:lnTo>
                  <a:pt x="370840" y="554990"/>
                </a:lnTo>
                <a:lnTo>
                  <a:pt x="371856" y="549910"/>
                </a:lnTo>
                <a:lnTo>
                  <a:pt x="372237" y="548640"/>
                </a:lnTo>
                <a:lnTo>
                  <a:pt x="372491" y="546100"/>
                </a:lnTo>
                <a:lnTo>
                  <a:pt x="372491" y="542290"/>
                </a:lnTo>
                <a:lnTo>
                  <a:pt x="372237" y="541020"/>
                </a:lnTo>
                <a:lnTo>
                  <a:pt x="371856" y="538480"/>
                </a:lnTo>
                <a:lnTo>
                  <a:pt x="371348" y="535940"/>
                </a:lnTo>
                <a:lnTo>
                  <a:pt x="370713" y="534670"/>
                </a:lnTo>
                <a:lnTo>
                  <a:pt x="369824" y="532130"/>
                </a:lnTo>
                <a:lnTo>
                  <a:pt x="368808" y="530860"/>
                </a:lnTo>
                <a:lnTo>
                  <a:pt x="367665" y="528320"/>
                </a:lnTo>
                <a:lnTo>
                  <a:pt x="366395" y="527050"/>
                </a:lnTo>
                <a:lnTo>
                  <a:pt x="364871" y="524510"/>
                </a:lnTo>
                <a:lnTo>
                  <a:pt x="363220" y="521970"/>
                </a:lnTo>
                <a:lnTo>
                  <a:pt x="361442" y="520700"/>
                </a:lnTo>
                <a:lnTo>
                  <a:pt x="357378" y="516890"/>
                </a:lnTo>
                <a:lnTo>
                  <a:pt x="355092" y="514350"/>
                </a:lnTo>
                <a:lnTo>
                  <a:pt x="350139" y="510540"/>
                </a:lnTo>
                <a:lnTo>
                  <a:pt x="347345" y="508000"/>
                </a:lnTo>
                <a:lnTo>
                  <a:pt x="344551" y="506730"/>
                </a:lnTo>
                <a:lnTo>
                  <a:pt x="341630" y="504190"/>
                </a:lnTo>
                <a:lnTo>
                  <a:pt x="338582" y="502920"/>
                </a:lnTo>
                <a:lnTo>
                  <a:pt x="335534" y="500380"/>
                </a:lnTo>
                <a:lnTo>
                  <a:pt x="328930" y="496570"/>
                </a:lnTo>
                <a:lnTo>
                  <a:pt x="325501" y="494030"/>
                </a:lnTo>
                <a:lnTo>
                  <a:pt x="322072" y="492760"/>
                </a:lnTo>
                <a:lnTo>
                  <a:pt x="318643" y="490220"/>
                </a:lnTo>
                <a:lnTo>
                  <a:pt x="315087" y="488950"/>
                </a:lnTo>
                <a:lnTo>
                  <a:pt x="311404" y="486410"/>
                </a:lnTo>
                <a:lnTo>
                  <a:pt x="307848" y="485140"/>
                </a:lnTo>
                <a:lnTo>
                  <a:pt x="304165" y="482600"/>
                </a:lnTo>
                <a:lnTo>
                  <a:pt x="300609" y="481330"/>
                </a:lnTo>
                <a:lnTo>
                  <a:pt x="296926" y="478790"/>
                </a:lnTo>
                <a:lnTo>
                  <a:pt x="293370" y="476250"/>
                </a:lnTo>
                <a:lnTo>
                  <a:pt x="289687" y="474980"/>
                </a:lnTo>
                <a:lnTo>
                  <a:pt x="286131" y="472440"/>
                </a:lnTo>
                <a:lnTo>
                  <a:pt x="282575" y="471170"/>
                </a:lnTo>
                <a:lnTo>
                  <a:pt x="279146" y="468630"/>
                </a:lnTo>
                <a:lnTo>
                  <a:pt x="275717" y="467360"/>
                </a:lnTo>
                <a:lnTo>
                  <a:pt x="272288" y="464820"/>
                </a:lnTo>
                <a:lnTo>
                  <a:pt x="265684" y="461010"/>
                </a:lnTo>
                <a:lnTo>
                  <a:pt x="262509" y="458470"/>
                </a:lnTo>
                <a:lnTo>
                  <a:pt x="256413" y="454660"/>
                </a:lnTo>
                <a:lnTo>
                  <a:pt x="253492" y="453390"/>
                </a:lnTo>
                <a:lnTo>
                  <a:pt x="250571" y="450850"/>
                </a:lnTo>
                <a:lnTo>
                  <a:pt x="247904" y="448310"/>
                </a:lnTo>
                <a:lnTo>
                  <a:pt x="245237" y="447040"/>
                </a:lnTo>
                <a:lnTo>
                  <a:pt x="242570" y="444500"/>
                </a:lnTo>
                <a:lnTo>
                  <a:pt x="235458" y="439420"/>
                </a:lnTo>
                <a:lnTo>
                  <a:pt x="233172" y="436880"/>
                </a:lnTo>
                <a:lnTo>
                  <a:pt x="228981" y="433070"/>
                </a:lnTo>
                <a:lnTo>
                  <a:pt x="223393" y="426720"/>
                </a:lnTo>
                <a:lnTo>
                  <a:pt x="220091" y="422910"/>
                </a:lnTo>
                <a:lnTo>
                  <a:pt x="218567" y="420370"/>
                </a:lnTo>
                <a:lnTo>
                  <a:pt x="217043" y="419100"/>
                </a:lnTo>
                <a:lnTo>
                  <a:pt x="214249" y="415290"/>
                </a:lnTo>
                <a:lnTo>
                  <a:pt x="213106" y="412750"/>
                </a:lnTo>
                <a:lnTo>
                  <a:pt x="211836" y="411480"/>
                </a:lnTo>
                <a:lnTo>
                  <a:pt x="210693" y="408940"/>
                </a:lnTo>
                <a:lnTo>
                  <a:pt x="209677" y="406400"/>
                </a:lnTo>
                <a:lnTo>
                  <a:pt x="208661" y="405130"/>
                </a:lnTo>
                <a:lnTo>
                  <a:pt x="206883" y="401320"/>
                </a:lnTo>
                <a:lnTo>
                  <a:pt x="206121" y="398780"/>
                </a:lnTo>
                <a:lnTo>
                  <a:pt x="205359" y="397510"/>
                </a:lnTo>
                <a:lnTo>
                  <a:pt x="204089" y="392430"/>
                </a:lnTo>
                <a:lnTo>
                  <a:pt x="202565" y="387350"/>
                </a:lnTo>
                <a:lnTo>
                  <a:pt x="201803" y="383540"/>
                </a:lnTo>
                <a:lnTo>
                  <a:pt x="200787" y="373380"/>
                </a:lnTo>
                <a:lnTo>
                  <a:pt x="200787" y="370840"/>
                </a:lnTo>
                <a:lnTo>
                  <a:pt x="200660" y="369570"/>
                </a:lnTo>
                <a:lnTo>
                  <a:pt x="200660" y="356870"/>
                </a:lnTo>
                <a:lnTo>
                  <a:pt x="200787" y="355600"/>
                </a:lnTo>
                <a:lnTo>
                  <a:pt x="200787" y="345440"/>
                </a:lnTo>
                <a:lnTo>
                  <a:pt x="200660" y="342900"/>
                </a:lnTo>
                <a:lnTo>
                  <a:pt x="200660" y="341630"/>
                </a:lnTo>
                <a:lnTo>
                  <a:pt x="200152" y="332740"/>
                </a:lnTo>
                <a:lnTo>
                  <a:pt x="199136" y="325120"/>
                </a:lnTo>
                <a:lnTo>
                  <a:pt x="198374" y="321310"/>
                </a:lnTo>
                <a:lnTo>
                  <a:pt x="198120" y="318770"/>
                </a:lnTo>
                <a:lnTo>
                  <a:pt x="197739" y="317500"/>
                </a:lnTo>
                <a:lnTo>
                  <a:pt x="196469" y="311150"/>
                </a:lnTo>
                <a:lnTo>
                  <a:pt x="195453" y="307340"/>
                </a:lnTo>
                <a:lnTo>
                  <a:pt x="195072" y="304800"/>
                </a:lnTo>
                <a:lnTo>
                  <a:pt x="194564" y="303530"/>
                </a:lnTo>
                <a:lnTo>
                  <a:pt x="194183" y="300990"/>
                </a:lnTo>
                <a:lnTo>
                  <a:pt x="193675" y="299720"/>
                </a:lnTo>
                <a:lnTo>
                  <a:pt x="193167" y="297180"/>
                </a:lnTo>
                <a:lnTo>
                  <a:pt x="192786" y="294640"/>
                </a:lnTo>
                <a:lnTo>
                  <a:pt x="192278" y="293370"/>
                </a:lnTo>
                <a:lnTo>
                  <a:pt x="191897" y="290830"/>
                </a:lnTo>
                <a:lnTo>
                  <a:pt x="189992" y="280670"/>
                </a:lnTo>
                <a:lnTo>
                  <a:pt x="189738" y="279400"/>
                </a:lnTo>
                <a:lnTo>
                  <a:pt x="189357" y="276860"/>
                </a:lnTo>
                <a:lnTo>
                  <a:pt x="188087" y="266700"/>
                </a:lnTo>
                <a:lnTo>
                  <a:pt x="187706" y="262890"/>
                </a:lnTo>
                <a:lnTo>
                  <a:pt x="186817" y="248920"/>
                </a:lnTo>
                <a:lnTo>
                  <a:pt x="186690" y="243840"/>
                </a:lnTo>
                <a:lnTo>
                  <a:pt x="186563" y="241300"/>
                </a:lnTo>
                <a:lnTo>
                  <a:pt x="186563" y="237490"/>
                </a:lnTo>
                <a:lnTo>
                  <a:pt x="186436" y="234950"/>
                </a:lnTo>
                <a:lnTo>
                  <a:pt x="186436" y="209550"/>
                </a:lnTo>
                <a:lnTo>
                  <a:pt x="186563" y="207010"/>
                </a:lnTo>
                <a:lnTo>
                  <a:pt x="186563" y="203200"/>
                </a:lnTo>
                <a:lnTo>
                  <a:pt x="186690" y="201930"/>
                </a:lnTo>
                <a:lnTo>
                  <a:pt x="189992" y="163830"/>
                </a:lnTo>
                <a:lnTo>
                  <a:pt x="191897" y="153670"/>
                </a:lnTo>
                <a:lnTo>
                  <a:pt x="193167" y="147320"/>
                </a:lnTo>
                <a:lnTo>
                  <a:pt x="193675" y="146050"/>
                </a:lnTo>
                <a:lnTo>
                  <a:pt x="194056" y="143510"/>
                </a:lnTo>
                <a:lnTo>
                  <a:pt x="195072" y="139700"/>
                </a:lnTo>
                <a:lnTo>
                  <a:pt x="195453" y="137160"/>
                </a:lnTo>
                <a:lnTo>
                  <a:pt x="195961" y="135890"/>
                </a:lnTo>
                <a:lnTo>
                  <a:pt x="198247" y="123190"/>
                </a:lnTo>
                <a:lnTo>
                  <a:pt x="199009" y="118110"/>
                </a:lnTo>
                <a:lnTo>
                  <a:pt x="199136" y="115570"/>
                </a:lnTo>
                <a:lnTo>
                  <a:pt x="199390" y="114300"/>
                </a:lnTo>
                <a:lnTo>
                  <a:pt x="199517" y="111760"/>
                </a:lnTo>
                <a:lnTo>
                  <a:pt x="199517" y="109220"/>
                </a:lnTo>
                <a:lnTo>
                  <a:pt x="199644" y="107950"/>
                </a:lnTo>
                <a:lnTo>
                  <a:pt x="199517" y="105410"/>
                </a:lnTo>
                <a:lnTo>
                  <a:pt x="199517" y="104140"/>
                </a:lnTo>
                <a:lnTo>
                  <a:pt x="199136" y="97790"/>
                </a:lnTo>
                <a:lnTo>
                  <a:pt x="198755" y="93980"/>
                </a:lnTo>
                <a:lnTo>
                  <a:pt x="198374" y="91440"/>
                </a:lnTo>
                <a:lnTo>
                  <a:pt x="198120" y="90170"/>
                </a:lnTo>
                <a:lnTo>
                  <a:pt x="197739" y="87630"/>
                </a:lnTo>
                <a:lnTo>
                  <a:pt x="197485" y="86360"/>
                </a:lnTo>
                <a:lnTo>
                  <a:pt x="197104" y="83820"/>
                </a:lnTo>
                <a:lnTo>
                  <a:pt x="195834" y="77470"/>
                </a:lnTo>
                <a:lnTo>
                  <a:pt x="195326" y="76200"/>
                </a:lnTo>
                <a:lnTo>
                  <a:pt x="194945" y="73660"/>
                </a:lnTo>
                <a:lnTo>
                  <a:pt x="194437" y="72390"/>
                </a:lnTo>
                <a:lnTo>
                  <a:pt x="194056" y="69850"/>
                </a:lnTo>
                <a:lnTo>
                  <a:pt x="193548" y="67310"/>
                </a:lnTo>
                <a:lnTo>
                  <a:pt x="193167" y="66040"/>
                </a:lnTo>
                <a:lnTo>
                  <a:pt x="191897" y="59690"/>
                </a:lnTo>
                <a:lnTo>
                  <a:pt x="191389" y="58420"/>
                </a:lnTo>
                <a:lnTo>
                  <a:pt x="190246" y="52070"/>
                </a:lnTo>
                <a:lnTo>
                  <a:pt x="189992" y="49530"/>
                </a:lnTo>
                <a:lnTo>
                  <a:pt x="189611" y="48260"/>
                </a:lnTo>
                <a:lnTo>
                  <a:pt x="189103" y="44450"/>
                </a:lnTo>
                <a:lnTo>
                  <a:pt x="188722" y="41910"/>
                </a:lnTo>
                <a:lnTo>
                  <a:pt x="188595" y="39370"/>
                </a:lnTo>
                <a:lnTo>
                  <a:pt x="187833" y="34290"/>
                </a:lnTo>
                <a:lnTo>
                  <a:pt x="187452" y="27940"/>
                </a:lnTo>
                <a:lnTo>
                  <a:pt x="187198" y="25400"/>
                </a:lnTo>
                <a:lnTo>
                  <a:pt x="187198" y="24130"/>
                </a:lnTo>
                <a:lnTo>
                  <a:pt x="186817" y="17780"/>
                </a:lnTo>
                <a:lnTo>
                  <a:pt x="186690" y="11430"/>
                </a:lnTo>
                <a:lnTo>
                  <a:pt x="186563" y="10160"/>
                </a:lnTo>
                <a:lnTo>
                  <a:pt x="186563" y="7620"/>
                </a:lnTo>
                <a:lnTo>
                  <a:pt x="186436" y="6350"/>
                </a:lnTo>
                <a:lnTo>
                  <a:pt x="186436" y="0"/>
                </a:lnTo>
                <a:close/>
              </a:path>
            </a:pathLst>
          </a:custGeom>
          <a:solidFill>
            <a:srgbClr val="5786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k object 67"/>
          <p:cNvSpPr/>
          <p:nvPr/>
        </p:nvSpPr>
        <p:spPr>
          <a:xfrm>
            <a:off x="2609469" y="928242"/>
            <a:ext cx="372745" cy="1019175"/>
          </a:xfrm>
          <a:custGeom>
            <a:avLst/>
            <a:gdLst/>
            <a:ahLst/>
            <a:cxnLst/>
            <a:rect l="l" t="t" r="r" b="b"/>
            <a:pathLst>
              <a:path w="372744" h="1019175">
                <a:moveTo>
                  <a:pt x="186055" y="1019048"/>
                </a:moveTo>
                <a:lnTo>
                  <a:pt x="186055" y="1017143"/>
                </a:lnTo>
                <a:lnTo>
                  <a:pt x="186055" y="1015111"/>
                </a:lnTo>
                <a:lnTo>
                  <a:pt x="186055" y="1013079"/>
                </a:lnTo>
                <a:lnTo>
                  <a:pt x="185928" y="1011047"/>
                </a:lnTo>
                <a:lnTo>
                  <a:pt x="185928" y="1009142"/>
                </a:lnTo>
                <a:lnTo>
                  <a:pt x="185801" y="1007110"/>
                </a:lnTo>
                <a:lnTo>
                  <a:pt x="185801" y="1005078"/>
                </a:lnTo>
                <a:lnTo>
                  <a:pt x="185674" y="1003173"/>
                </a:lnTo>
                <a:lnTo>
                  <a:pt x="185674" y="1001141"/>
                </a:lnTo>
                <a:lnTo>
                  <a:pt x="185547" y="999109"/>
                </a:lnTo>
                <a:lnTo>
                  <a:pt x="185420" y="997204"/>
                </a:lnTo>
                <a:lnTo>
                  <a:pt x="185293" y="995172"/>
                </a:lnTo>
                <a:lnTo>
                  <a:pt x="185166" y="993140"/>
                </a:lnTo>
                <a:lnTo>
                  <a:pt x="185039" y="991108"/>
                </a:lnTo>
                <a:lnTo>
                  <a:pt x="184912" y="989203"/>
                </a:lnTo>
                <a:lnTo>
                  <a:pt x="184658" y="987171"/>
                </a:lnTo>
                <a:lnTo>
                  <a:pt x="184531" y="985139"/>
                </a:lnTo>
                <a:lnTo>
                  <a:pt x="184277" y="983234"/>
                </a:lnTo>
                <a:lnTo>
                  <a:pt x="184023" y="981202"/>
                </a:lnTo>
                <a:lnTo>
                  <a:pt x="183769" y="979170"/>
                </a:lnTo>
                <a:lnTo>
                  <a:pt x="183515" y="977265"/>
                </a:lnTo>
                <a:lnTo>
                  <a:pt x="183261" y="975233"/>
                </a:lnTo>
                <a:lnTo>
                  <a:pt x="182880" y="973201"/>
                </a:lnTo>
                <a:lnTo>
                  <a:pt x="182626" y="971169"/>
                </a:lnTo>
                <a:lnTo>
                  <a:pt x="182245" y="969264"/>
                </a:lnTo>
                <a:lnTo>
                  <a:pt x="181864" y="967232"/>
                </a:lnTo>
                <a:lnTo>
                  <a:pt x="181356" y="965200"/>
                </a:lnTo>
                <a:lnTo>
                  <a:pt x="180975" y="963295"/>
                </a:lnTo>
                <a:lnTo>
                  <a:pt x="180467" y="961263"/>
                </a:lnTo>
                <a:lnTo>
                  <a:pt x="179959" y="959231"/>
                </a:lnTo>
                <a:lnTo>
                  <a:pt x="179451" y="957199"/>
                </a:lnTo>
                <a:lnTo>
                  <a:pt x="178943" y="955294"/>
                </a:lnTo>
                <a:lnTo>
                  <a:pt x="178435" y="953262"/>
                </a:lnTo>
                <a:lnTo>
                  <a:pt x="177800" y="951230"/>
                </a:lnTo>
                <a:lnTo>
                  <a:pt x="177292" y="949325"/>
                </a:lnTo>
                <a:lnTo>
                  <a:pt x="176657" y="947293"/>
                </a:lnTo>
                <a:lnTo>
                  <a:pt x="176022" y="945261"/>
                </a:lnTo>
                <a:lnTo>
                  <a:pt x="175387" y="943356"/>
                </a:lnTo>
                <a:lnTo>
                  <a:pt x="174752" y="941324"/>
                </a:lnTo>
                <a:lnTo>
                  <a:pt x="174117" y="939292"/>
                </a:lnTo>
                <a:lnTo>
                  <a:pt x="173482" y="937260"/>
                </a:lnTo>
                <a:lnTo>
                  <a:pt x="172720" y="935355"/>
                </a:lnTo>
                <a:lnTo>
                  <a:pt x="172085" y="933323"/>
                </a:lnTo>
                <a:lnTo>
                  <a:pt x="171450" y="931291"/>
                </a:lnTo>
                <a:lnTo>
                  <a:pt x="170815" y="929386"/>
                </a:lnTo>
                <a:lnTo>
                  <a:pt x="170180" y="927354"/>
                </a:lnTo>
                <a:lnTo>
                  <a:pt x="169545" y="925322"/>
                </a:lnTo>
                <a:lnTo>
                  <a:pt x="168910" y="923417"/>
                </a:lnTo>
                <a:lnTo>
                  <a:pt x="168402" y="921385"/>
                </a:lnTo>
                <a:lnTo>
                  <a:pt x="167767" y="919353"/>
                </a:lnTo>
                <a:lnTo>
                  <a:pt x="167259" y="917321"/>
                </a:lnTo>
                <a:lnTo>
                  <a:pt x="166751" y="915416"/>
                </a:lnTo>
                <a:lnTo>
                  <a:pt x="166243" y="913384"/>
                </a:lnTo>
                <a:lnTo>
                  <a:pt x="165862" y="911352"/>
                </a:lnTo>
                <a:lnTo>
                  <a:pt x="165354" y="909447"/>
                </a:lnTo>
                <a:lnTo>
                  <a:pt x="165100" y="907415"/>
                </a:lnTo>
                <a:lnTo>
                  <a:pt x="164719" y="905383"/>
                </a:lnTo>
                <a:lnTo>
                  <a:pt x="164465" y="903478"/>
                </a:lnTo>
                <a:lnTo>
                  <a:pt x="164211" y="901446"/>
                </a:lnTo>
                <a:lnTo>
                  <a:pt x="163957" y="899414"/>
                </a:lnTo>
                <a:lnTo>
                  <a:pt x="163830" y="897382"/>
                </a:lnTo>
                <a:lnTo>
                  <a:pt x="163703" y="895477"/>
                </a:lnTo>
                <a:lnTo>
                  <a:pt x="163576" y="893445"/>
                </a:lnTo>
                <a:lnTo>
                  <a:pt x="163576" y="891413"/>
                </a:lnTo>
                <a:lnTo>
                  <a:pt x="163576" y="889508"/>
                </a:lnTo>
                <a:lnTo>
                  <a:pt x="163703" y="887476"/>
                </a:lnTo>
                <a:lnTo>
                  <a:pt x="163830" y="885444"/>
                </a:lnTo>
                <a:lnTo>
                  <a:pt x="163957" y="883412"/>
                </a:lnTo>
                <a:lnTo>
                  <a:pt x="164211" y="881507"/>
                </a:lnTo>
                <a:lnTo>
                  <a:pt x="164465" y="879475"/>
                </a:lnTo>
                <a:lnTo>
                  <a:pt x="164719" y="877443"/>
                </a:lnTo>
                <a:lnTo>
                  <a:pt x="164973" y="875538"/>
                </a:lnTo>
                <a:lnTo>
                  <a:pt x="165354" y="873506"/>
                </a:lnTo>
                <a:lnTo>
                  <a:pt x="165735" y="871474"/>
                </a:lnTo>
                <a:lnTo>
                  <a:pt x="166243" y="869569"/>
                </a:lnTo>
                <a:lnTo>
                  <a:pt x="166624" y="867537"/>
                </a:lnTo>
                <a:lnTo>
                  <a:pt x="167132" y="865505"/>
                </a:lnTo>
                <a:lnTo>
                  <a:pt x="167640" y="863473"/>
                </a:lnTo>
                <a:lnTo>
                  <a:pt x="168148" y="861568"/>
                </a:lnTo>
                <a:lnTo>
                  <a:pt x="168783" y="859536"/>
                </a:lnTo>
                <a:lnTo>
                  <a:pt x="169291" y="857504"/>
                </a:lnTo>
                <a:lnTo>
                  <a:pt x="169799" y="855599"/>
                </a:lnTo>
                <a:lnTo>
                  <a:pt x="170434" y="853567"/>
                </a:lnTo>
                <a:lnTo>
                  <a:pt x="170942" y="851535"/>
                </a:lnTo>
                <a:lnTo>
                  <a:pt x="171577" y="849630"/>
                </a:lnTo>
                <a:lnTo>
                  <a:pt x="172085" y="847598"/>
                </a:lnTo>
                <a:lnTo>
                  <a:pt x="172593" y="845566"/>
                </a:lnTo>
                <a:lnTo>
                  <a:pt x="173101" y="843534"/>
                </a:lnTo>
                <a:lnTo>
                  <a:pt x="175768" y="831596"/>
                </a:lnTo>
                <a:lnTo>
                  <a:pt x="176149" y="829691"/>
                </a:lnTo>
                <a:lnTo>
                  <a:pt x="176403" y="827659"/>
                </a:lnTo>
                <a:lnTo>
                  <a:pt x="176657" y="825627"/>
                </a:lnTo>
                <a:lnTo>
                  <a:pt x="176784" y="823595"/>
                </a:lnTo>
                <a:lnTo>
                  <a:pt x="177038" y="821690"/>
                </a:lnTo>
                <a:lnTo>
                  <a:pt x="177165" y="819658"/>
                </a:lnTo>
                <a:lnTo>
                  <a:pt x="177165" y="817626"/>
                </a:lnTo>
                <a:lnTo>
                  <a:pt x="177292" y="815721"/>
                </a:lnTo>
                <a:lnTo>
                  <a:pt x="177292" y="813689"/>
                </a:lnTo>
                <a:lnTo>
                  <a:pt x="177165" y="811657"/>
                </a:lnTo>
                <a:lnTo>
                  <a:pt x="177165" y="809625"/>
                </a:lnTo>
                <a:lnTo>
                  <a:pt x="177038" y="807720"/>
                </a:lnTo>
                <a:lnTo>
                  <a:pt x="176911" y="805688"/>
                </a:lnTo>
                <a:lnTo>
                  <a:pt x="176657" y="803656"/>
                </a:lnTo>
                <a:lnTo>
                  <a:pt x="176530" y="801751"/>
                </a:lnTo>
                <a:lnTo>
                  <a:pt x="176276" y="799719"/>
                </a:lnTo>
                <a:lnTo>
                  <a:pt x="176022" y="797687"/>
                </a:lnTo>
                <a:lnTo>
                  <a:pt x="175768" y="795782"/>
                </a:lnTo>
                <a:lnTo>
                  <a:pt x="175514" y="793750"/>
                </a:lnTo>
                <a:lnTo>
                  <a:pt x="175260" y="791718"/>
                </a:lnTo>
                <a:lnTo>
                  <a:pt x="174879" y="789686"/>
                </a:lnTo>
                <a:lnTo>
                  <a:pt x="174625" y="787781"/>
                </a:lnTo>
                <a:lnTo>
                  <a:pt x="174371" y="785749"/>
                </a:lnTo>
                <a:lnTo>
                  <a:pt x="174117" y="783717"/>
                </a:lnTo>
                <a:lnTo>
                  <a:pt x="173863" y="781812"/>
                </a:lnTo>
                <a:lnTo>
                  <a:pt x="173609" y="779780"/>
                </a:lnTo>
                <a:lnTo>
                  <a:pt x="173355" y="777748"/>
                </a:lnTo>
                <a:lnTo>
                  <a:pt x="173101" y="775843"/>
                </a:lnTo>
                <a:lnTo>
                  <a:pt x="172974" y="773811"/>
                </a:lnTo>
                <a:lnTo>
                  <a:pt x="172720" y="771779"/>
                </a:lnTo>
                <a:lnTo>
                  <a:pt x="172593" y="769747"/>
                </a:lnTo>
                <a:lnTo>
                  <a:pt x="172593" y="767842"/>
                </a:lnTo>
                <a:lnTo>
                  <a:pt x="172466" y="765810"/>
                </a:lnTo>
                <a:lnTo>
                  <a:pt x="172466" y="763778"/>
                </a:lnTo>
                <a:lnTo>
                  <a:pt x="172466" y="761873"/>
                </a:lnTo>
                <a:lnTo>
                  <a:pt x="172466" y="759841"/>
                </a:lnTo>
                <a:lnTo>
                  <a:pt x="172466" y="757809"/>
                </a:lnTo>
                <a:lnTo>
                  <a:pt x="172593" y="755904"/>
                </a:lnTo>
                <a:lnTo>
                  <a:pt x="172720" y="753872"/>
                </a:lnTo>
                <a:lnTo>
                  <a:pt x="172847" y="751840"/>
                </a:lnTo>
                <a:lnTo>
                  <a:pt x="172974" y="749808"/>
                </a:lnTo>
                <a:lnTo>
                  <a:pt x="173101" y="747903"/>
                </a:lnTo>
                <a:lnTo>
                  <a:pt x="173228" y="745871"/>
                </a:lnTo>
                <a:lnTo>
                  <a:pt x="173355" y="743839"/>
                </a:lnTo>
                <a:lnTo>
                  <a:pt x="173609" y="741934"/>
                </a:lnTo>
                <a:lnTo>
                  <a:pt x="173736" y="739902"/>
                </a:lnTo>
                <a:lnTo>
                  <a:pt x="173863" y="737870"/>
                </a:lnTo>
                <a:lnTo>
                  <a:pt x="173990" y="735838"/>
                </a:lnTo>
                <a:lnTo>
                  <a:pt x="174117" y="733933"/>
                </a:lnTo>
                <a:lnTo>
                  <a:pt x="174117" y="731901"/>
                </a:lnTo>
                <a:lnTo>
                  <a:pt x="174244" y="729869"/>
                </a:lnTo>
                <a:lnTo>
                  <a:pt x="174244" y="727964"/>
                </a:lnTo>
                <a:lnTo>
                  <a:pt x="174117" y="725932"/>
                </a:lnTo>
                <a:lnTo>
                  <a:pt x="173990" y="723900"/>
                </a:lnTo>
                <a:lnTo>
                  <a:pt x="173863" y="721995"/>
                </a:lnTo>
                <a:lnTo>
                  <a:pt x="173609" y="719963"/>
                </a:lnTo>
                <a:lnTo>
                  <a:pt x="173355" y="717931"/>
                </a:lnTo>
                <a:lnTo>
                  <a:pt x="172974" y="715899"/>
                </a:lnTo>
                <a:lnTo>
                  <a:pt x="172466" y="713994"/>
                </a:lnTo>
                <a:lnTo>
                  <a:pt x="171958" y="711962"/>
                </a:lnTo>
                <a:lnTo>
                  <a:pt x="171323" y="709930"/>
                </a:lnTo>
                <a:lnTo>
                  <a:pt x="170561" y="708025"/>
                </a:lnTo>
                <a:lnTo>
                  <a:pt x="169799" y="705993"/>
                </a:lnTo>
                <a:lnTo>
                  <a:pt x="160909" y="692023"/>
                </a:lnTo>
                <a:lnTo>
                  <a:pt x="159258" y="689991"/>
                </a:lnTo>
                <a:lnTo>
                  <a:pt x="157353" y="688086"/>
                </a:lnTo>
                <a:lnTo>
                  <a:pt x="155448" y="686054"/>
                </a:lnTo>
                <a:lnTo>
                  <a:pt x="153416" y="684022"/>
                </a:lnTo>
                <a:lnTo>
                  <a:pt x="151257" y="682117"/>
                </a:lnTo>
                <a:lnTo>
                  <a:pt x="148971" y="680085"/>
                </a:lnTo>
                <a:lnTo>
                  <a:pt x="146558" y="678053"/>
                </a:lnTo>
                <a:lnTo>
                  <a:pt x="144145" y="676021"/>
                </a:lnTo>
                <a:lnTo>
                  <a:pt x="141605" y="674116"/>
                </a:lnTo>
                <a:lnTo>
                  <a:pt x="138811" y="672084"/>
                </a:lnTo>
                <a:lnTo>
                  <a:pt x="136144" y="670052"/>
                </a:lnTo>
                <a:lnTo>
                  <a:pt x="133223" y="668147"/>
                </a:lnTo>
                <a:lnTo>
                  <a:pt x="130302" y="666115"/>
                </a:lnTo>
                <a:lnTo>
                  <a:pt x="127254" y="664083"/>
                </a:lnTo>
                <a:lnTo>
                  <a:pt x="124206" y="662051"/>
                </a:lnTo>
                <a:lnTo>
                  <a:pt x="121031" y="660146"/>
                </a:lnTo>
                <a:lnTo>
                  <a:pt x="117856" y="658114"/>
                </a:lnTo>
                <a:lnTo>
                  <a:pt x="114681" y="656082"/>
                </a:lnTo>
                <a:lnTo>
                  <a:pt x="111379" y="654177"/>
                </a:lnTo>
                <a:lnTo>
                  <a:pt x="108077" y="652145"/>
                </a:lnTo>
                <a:lnTo>
                  <a:pt x="104775" y="650113"/>
                </a:lnTo>
                <a:lnTo>
                  <a:pt x="101346" y="648208"/>
                </a:lnTo>
                <a:lnTo>
                  <a:pt x="98044" y="646176"/>
                </a:lnTo>
                <a:lnTo>
                  <a:pt x="94742" y="644144"/>
                </a:lnTo>
                <a:lnTo>
                  <a:pt x="91440" y="642112"/>
                </a:lnTo>
                <a:lnTo>
                  <a:pt x="88011" y="640207"/>
                </a:lnTo>
                <a:lnTo>
                  <a:pt x="84836" y="638175"/>
                </a:lnTo>
                <a:lnTo>
                  <a:pt x="81534" y="636143"/>
                </a:lnTo>
                <a:lnTo>
                  <a:pt x="78359" y="634238"/>
                </a:lnTo>
                <a:lnTo>
                  <a:pt x="75184" y="632206"/>
                </a:lnTo>
                <a:lnTo>
                  <a:pt x="72136" y="630174"/>
                </a:lnTo>
                <a:lnTo>
                  <a:pt x="69088" y="628269"/>
                </a:lnTo>
                <a:lnTo>
                  <a:pt x="66040" y="626237"/>
                </a:lnTo>
                <a:lnTo>
                  <a:pt x="63119" y="624205"/>
                </a:lnTo>
                <a:lnTo>
                  <a:pt x="60325" y="622173"/>
                </a:lnTo>
                <a:lnTo>
                  <a:pt x="57531" y="620268"/>
                </a:lnTo>
                <a:lnTo>
                  <a:pt x="54864" y="618236"/>
                </a:lnTo>
                <a:lnTo>
                  <a:pt x="52324" y="616204"/>
                </a:lnTo>
                <a:lnTo>
                  <a:pt x="49784" y="614299"/>
                </a:lnTo>
                <a:lnTo>
                  <a:pt x="47244" y="612267"/>
                </a:lnTo>
                <a:lnTo>
                  <a:pt x="44958" y="610235"/>
                </a:lnTo>
                <a:lnTo>
                  <a:pt x="42545" y="608330"/>
                </a:lnTo>
                <a:lnTo>
                  <a:pt x="40386" y="606298"/>
                </a:lnTo>
                <a:lnTo>
                  <a:pt x="38227" y="604266"/>
                </a:lnTo>
                <a:lnTo>
                  <a:pt x="36068" y="602234"/>
                </a:lnTo>
                <a:lnTo>
                  <a:pt x="34036" y="600329"/>
                </a:lnTo>
                <a:lnTo>
                  <a:pt x="32131" y="598297"/>
                </a:lnTo>
                <a:lnTo>
                  <a:pt x="30226" y="596265"/>
                </a:lnTo>
                <a:lnTo>
                  <a:pt x="28321" y="594360"/>
                </a:lnTo>
                <a:lnTo>
                  <a:pt x="26543" y="592328"/>
                </a:lnTo>
                <a:lnTo>
                  <a:pt x="24765" y="590296"/>
                </a:lnTo>
                <a:lnTo>
                  <a:pt x="23114" y="588264"/>
                </a:lnTo>
                <a:lnTo>
                  <a:pt x="21463" y="586359"/>
                </a:lnTo>
                <a:lnTo>
                  <a:pt x="19812" y="584327"/>
                </a:lnTo>
                <a:lnTo>
                  <a:pt x="18161" y="582295"/>
                </a:lnTo>
                <a:lnTo>
                  <a:pt x="16637" y="580390"/>
                </a:lnTo>
                <a:lnTo>
                  <a:pt x="15240" y="578358"/>
                </a:lnTo>
                <a:lnTo>
                  <a:pt x="13716" y="576326"/>
                </a:lnTo>
                <a:lnTo>
                  <a:pt x="3175" y="558419"/>
                </a:lnTo>
                <a:lnTo>
                  <a:pt x="2286" y="556387"/>
                </a:lnTo>
                <a:lnTo>
                  <a:pt x="1651" y="554482"/>
                </a:lnTo>
                <a:lnTo>
                  <a:pt x="1143" y="552450"/>
                </a:lnTo>
                <a:lnTo>
                  <a:pt x="635" y="550418"/>
                </a:lnTo>
                <a:lnTo>
                  <a:pt x="254" y="548386"/>
                </a:lnTo>
                <a:lnTo>
                  <a:pt x="0" y="546481"/>
                </a:lnTo>
                <a:lnTo>
                  <a:pt x="0" y="544449"/>
                </a:lnTo>
                <a:lnTo>
                  <a:pt x="0" y="542417"/>
                </a:lnTo>
                <a:lnTo>
                  <a:pt x="13081" y="518541"/>
                </a:lnTo>
                <a:lnTo>
                  <a:pt x="15113" y="516509"/>
                </a:lnTo>
                <a:lnTo>
                  <a:pt x="17399" y="514477"/>
                </a:lnTo>
                <a:lnTo>
                  <a:pt x="19812" y="512572"/>
                </a:lnTo>
                <a:lnTo>
                  <a:pt x="22352" y="510540"/>
                </a:lnTo>
                <a:lnTo>
                  <a:pt x="25146" y="508508"/>
                </a:lnTo>
                <a:lnTo>
                  <a:pt x="27940" y="506603"/>
                </a:lnTo>
                <a:lnTo>
                  <a:pt x="30861" y="504571"/>
                </a:lnTo>
                <a:lnTo>
                  <a:pt x="33909" y="502539"/>
                </a:lnTo>
                <a:lnTo>
                  <a:pt x="36957" y="500634"/>
                </a:lnTo>
                <a:lnTo>
                  <a:pt x="40259" y="498602"/>
                </a:lnTo>
                <a:lnTo>
                  <a:pt x="43561" y="496570"/>
                </a:lnTo>
                <a:lnTo>
                  <a:pt x="46990" y="494538"/>
                </a:lnTo>
                <a:lnTo>
                  <a:pt x="50419" y="492633"/>
                </a:lnTo>
                <a:lnTo>
                  <a:pt x="53848" y="490601"/>
                </a:lnTo>
                <a:lnTo>
                  <a:pt x="57404" y="488569"/>
                </a:lnTo>
                <a:lnTo>
                  <a:pt x="61087" y="486664"/>
                </a:lnTo>
                <a:lnTo>
                  <a:pt x="64643" y="484632"/>
                </a:lnTo>
                <a:lnTo>
                  <a:pt x="68326" y="482600"/>
                </a:lnTo>
                <a:lnTo>
                  <a:pt x="71882" y="480695"/>
                </a:lnTo>
                <a:lnTo>
                  <a:pt x="75565" y="478663"/>
                </a:lnTo>
                <a:lnTo>
                  <a:pt x="79121" y="476631"/>
                </a:lnTo>
                <a:lnTo>
                  <a:pt x="82804" y="474599"/>
                </a:lnTo>
                <a:lnTo>
                  <a:pt x="86360" y="472694"/>
                </a:lnTo>
                <a:lnTo>
                  <a:pt x="89916" y="470662"/>
                </a:lnTo>
                <a:lnTo>
                  <a:pt x="93345" y="468630"/>
                </a:lnTo>
                <a:lnTo>
                  <a:pt x="96774" y="466725"/>
                </a:lnTo>
                <a:lnTo>
                  <a:pt x="100203" y="464693"/>
                </a:lnTo>
                <a:lnTo>
                  <a:pt x="103505" y="462661"/>
                </a:lnTo>
                <a:lnTo>
                  <a:pt x="106807" y="460629"/>
                </a:lnTo>
                <a:lnTo>
                  <a:pt x="109982" y="458724"/>
                </a:lnTo>
                <a:lnTo>
                  <a:pt x="113030" y="456692"/>
                </a:lnTo>
                <a:lnTo>
                  <a:pt x="116078" y="454660"/>
                </a:lnTo>
                <a:lnTo>
                  <a:pt x="118999" y="452755"/>
                </a:lnTo>
                <a:lnTo>
                  <a:pt x="121920" y="450723"/>
                </a:lnTo>
                <a:lnTo>
                  <a:pt x="124587" y="448691"/>
                </a:lnTo>
                <a:lnTo>
                  <a:pt x="127254" y="446786"/>
                </a:lnTo>
                <a:lnTo>
                  <a:pt x="129921" y="444754"/>
                </a:lnTo>
                <a:lnTo>
                  <a:pt x="132334" y="442722"/>
                </a:lnTo>
                <a:lnTo>
                  <a:pt x="134747" y="440690"/>
                </a:lnTo>
                <a:lnTo>
                  <a:pt x="137033" y="438785"/>
                </a:lnTo>
                <a:lnTo>
                  <a:pt x="139319" y="436753"/>
                </a:lnTo>
                <a:lnTo>
                  <a:pt x="141478" y="434721"/>
                </a:lnTo>
                <a:lnTo>
                  <a:pt x="143510" y="432816"/>
                </a:lnTo>
                <a:lnTo>
                  <a:pt x="145415" y="430784"/>
                </a:lnTo>
                <a:lnTo>
                  <a:pt x="153924" y="420751"/>
                </a:lnTo>
                <a:lnTo>
                  <a:pt x="155448" y="418846"/>
                </a:lnTo>
                <a:lnTo>
                  <a:pt x="156845" y="416814"/>
                </a:lnTo>
                <a:lnTo>
                  <a:pt x="158242" y="414782"/>
                </a:lnTo>
                <a:lnTo>
                  <a:pt x="159385" y="412877"/>
                </a:lnTo>
                <a:lnTo>
                  <a:pt x="164719" y="402844"/>
                </a:lnTo>
                <a:lnTo>
                  <a:pt x="165608" y="400812"/>
                </a:lnTo>
                <a:lnTo>
                  <a:pt x="166370" y="398907"/>
                </a:lnTo>
                <a:lnTo>
                  <a:pt x="167132" y="396875"/>
                </a:lnTo>
                <a:lnTo>
                  <a:pt x="167767" y="394843"/>
                </a:lnTo>
                <a:lnTo>
                  <a:pt x="168402" y="392938"/>
                </a:lnTo>
                <a:lnTo>
                  <a:pt x="168910" y="390906"/>
                </a:lnTo>
                <a:lnTo>
                  <a:pt x="169418" y="388874"/>
                </a:lnTo>
                <a:lnTo>
                  <a:pt x="169926" y="386842"/>
                </a:lnTo>
                <a:lnTo>
                  <a:pt x="170307" y="384937"/>
                </a:lnTo>
                <a:lnTo>
                  <a:pt x="170688" y="382905"/>
                </a:lnTo>
                <a:lnTo>
                  <a:pt x="170942" y="380873"/>
                </a:lnTo>
                <a:lnTo>
                  <a:pt x="171196" y="378968"/>
                </a:lnTo>
                <a:lnTo>
                  <a:pt x="171323" y="376936"/>
                </a:lnTo>
                <a:lnTo>
                  <a:pt x="171577" y="374904"/>
                </a:lnTo>
                <a:lnTo>
                  <a:pt x="171704" y="372999"/>
                </a:lnTo>
                <a:lnTo>
                  <a:pt x="171704" y="370967"/>
                </a:lnTo>
                <a:lnTo>
                  <a:pt x="171831" y="368935"/>
                </a:lnTo>
                <a:lnTo>
                  <a:pt x="171831" y="366903"/>
                </a:lnTo>
                <a:lnTo>
                  <a:pt x="171831" y="356997"/>
                </a:lnTo>
                <a:lnTo>
                  <a:pt x="171704" y="354965"/>
                </a:lnTo>
                <a:lnTo>
                  <a:pt x="171704" y="345059"/>
                </a:lnTo>
                <a:lnTo>
                  <a:pt x="171831" y="343027"/>
                </a:lnTo>
                <a:lnTo>
                  <a:pt x="171831" y="340995"/>
                </a:lnTo>
                <a:lnTo>
                  <a:pt x="171958" y="339090"/>
                </a:lnTo>
                <a:lnTo>
                  <a:pt x="172085" y="337058"/>
                </a:lnTo>
                <a:lnTo>
                  <a:pt x="172212" y="335026"/>
                </a:lnTo>
                <a:lnTo>
                  <a:pt x="172339" y="333121"/>
                </a:lnTo>
                <a:lnTo>
                  <a:pt x="172593" y="331089"/>
                </a:lnTo>
                <a:lnTo>
                  <a:pt x="172847" y="329057"/>
                </a:lnTo>
                <a:lnTo>
                  <a:pt x="173101" y="327025"/>
                </a:lnTo>
                <a:lnTo>
                  <a:pt x="173355" y="325120"/>
                </a:lnTo>
                <a:lnTo>
                  <a:pt x="173736" y="323088"/>
                </a:lnTo>
                <a:lnTo>
                  <a:pt x="174117" y="321056"/>
                </a:lnTo>
                <a:lnTo>
                  <a:pt x="174371" y="319151"/>
                </a:lnTo>
                <a:lnTo>
                  <a:pt x="174752" y="317119"/>
                </a:lnTo>
                <a:lnTo>
                  <a:pt x="175260" y="315087"/>
                </a:lnTo>
                <a:lnTo>
                  <a:pt x="175641" y="313055"/>
                </a:lnTo>
                <a:lnTo>
                  <a:pt x="176022" y="311150"/>
                </a:lnTo>
                <a:lnTo>
                  <a:pt x="176530" y="309118"/>
                </a:lnTo>
                <a:lnTo>
                  <a:pt x="177038" y="307086"/>
                </a:lnTo>
                <a:lnTo>
                  <a:pt x="177419" y="305181"/>
                </a:lnTo>
                <a:lnTo>
                  <a:pt x="177927" y="303149"/>
                </a:lnTo>
                <a:lnTo>
                  <a:pt x="178308" y="301117"/>
                </a:lnTo>
                <a:lnTo>
                  <a:pt x="178816" y="299212"/>
                </a:lnTo>
                <a:lnTo>
                  <a:pt x="179324" y="297180"/>
                </a:lnTo>
                <a:lnTo>
                  <a:pt x="179705" y="295148"/>
                </a:lnTo>
                <a:lnTo>
                  <a:pt x="180213" y="293116"/>
                </a:lnTo>
                <a:lnTo>
                  <a:pt x="180594" y="291211"/>
                </a:lnTo>
                <a:lnTo>
                  <a:pt x="180975" y="289179"/>
                </a:lnTo>
                <a:lnTo>
                  <a:pt x="181356" y="287147"/>
                </a:lnTo>
                <a:lnTo>
                  <a:pt x="181737" y="285242"/>
                </a:lnTo>
                <a:lnTo>
                  <a:pt x="182118" y="283210"/>
                </a:lnTo>
                <a:lnTo>
                  <a:pt x="182499" y="281178"/>
                </a:lnTo>
                <a:lnTo>
                  <a:pt x="182753" y="279273"/>
                </a:lnTo>
                <a:lnTo>
                  <a:pt x="183134" y="277241"/>
                </a:lnTo>
                <a:lnTo>
                  <a:pt x="183388" y="275209"/>
                </a:lnTo>
                <a:lnTo>
                  <a:pt x="183642" y="273177"/>
                </a:lnTo>
                <a:lnTo>
                  <a:pt x="183896" y="271272"/>
                </a:lnTo>
                <a:lnTo>
                  <a:pt x="184150" y="269240"/>
                </a:lnTo>
                <a:lnTo>
                  <a:pt x="184404" y="267208"/>
                </a:lnTo>
                <a:lnTo>
                  <a:pt x="184531" y="265303"/>
                </a:lnTo>
                <a:lnTo>
                  <a:pt x="184785" y="263271"/>
                </a:lnTo>
                <a:lnTo>
                  <a:pt x="184912" y="261239"/>
                </a:lnTo>
                <a:lnTo>
                  <a:pt x="185039" y="259334"/>
                </a:lnTo>
                <a:lnTo>
                  <a:pt x="185166" y="257302"/>
                </a:lnTo>
                <a:lnTo>
                  <a:pt x="185293" y="255270"/>
                </a:lnTo>
                <a:lnTo>
                  <a:pt x="185420" y="253238"/>
                </a:lnTo>
                <a:lnTo>
                  <a:pt x="185547" y="251333"/>
                </a:lnTo>
                <a:lnTo>
                  <a:pt x="185674" y="249301"/>
                </a:lnTo>
                <a:lnTo>
                  <a:pt x="185674" y="247269"/>
                </a:lnTo>
                <a:lnTo>
                  <a:pt x="185801" y="245364"/>
                </a:lnTo>
                <a:lnTo>
                  <a:pt x="185801" y="243332"/>
                </a:lnTo>
                <a:lnTo>
                  <a:pt x="185928" y="241300"/>
                </a:lnTo>
                <a:lnTo>
                  <a:pt x="185928" y="239268"/>
                </a:lnTo>
                <a:lnTo>
                  <a:pt x="185928" y="237363"/>
                </a:lnTo>
                <a:lnTo>
                  <a:pt x="186055" y="235331"/>
                </a:lnTo>
                <a:lnTo>
                  <a:pt x="186055" y="233299"/>
                </a:lnTo>
                <a:lnTo>
                  <a:pt x="186055" y="231394"/>
                </a:lnTo>
                <a:lnTo>
                  <a:pt x="186055" y="209423"/>
                </a:lnTo>
                <a:lnTo>
                  <a:pt x="185928" y="207391"/>
                </a:lnTo>
                <a:lnTo>
                  <a:pt x="185928" y="205486"/>
                </a:lnTo>
                <a:lnTo>
                  <a:pt x="185928" y="203454"/>
                </a:lnTo>
                <a:lnTo>
                  <a:pt x="185801" y="201422"/>
                </a:lnTo>
                <a:lnTo>
                  <a:pt x="185801" y="199390"/>
                </a:lnTo>
                <a:lnTo>
                  <a:pt x="185674" y="197485"/>
                </a:lnTo>
                <a:lnTo>
                  <a:pt x="185674" y="195453"/>
                </a:lnTo>
                <a:lnTo>
                  <a:pt x="185547" y="193421"/>
                </a:lnTo>
                <a:lnTo>
                  <a:pt x="185420" y="191516"/>
                </a:lnTo>
                <a:lnTo>
                  <a:pt x="185293" y="189484"/>
                </a:lnTo>
                <a:lnTo>
                  <a:pt x="185166" y="187452"/>
                </a:lnTo>
                <a:lnTo>
                  <a:pt x="185039" y="185547"/>
                </a:lnTo>
                <a:lnTo>
                  <a:pt x="184912" y="183515"/>
                </a:lnTo>
                <a:lnTo>
                  <a:pt x="184785" y="181483"/>
                </a:lnTo>
                <a:lnTo>
                  <a:pt x="184531" y="179451"/>
                </a:lnTo>
                <a:lnTo>
                  <a:pt x="184404" y="177546"/>
                </a:lnTo>
                <a:lnTo>
                  <a:pt x="184150" y="175514"/>
                </a:lnTo>
                <a:lnTo>
                  <a:pt x="183896" y="173482"/>
                </a:lnTo>
                <a:lnTo>
                  <a:pt x="183642" y="171577"/>
                </a:lnTo>
                <a:lnTo>
                  <a:pt x="183388" y="169545"/>
                </a:lnTo>
                <a:lnTo>
                  <a:pt x="183134" y="167513"/>
                </a:lnTo>
                <a:lnTo>
                  <a:pt x="182753" y="165481"/>
                </a:lnTo>
                <a:lnTo>
                  <a:pt x="182499" y="163576"/>
                </a:lnTo>
                <a:lnTo>
                  <a:pt x="182118" y="161544"/>
                </a:lnTo>
                <a:lnTo>
                  <a:pt x="181737" y="159512"/>
                </a:lnTo>
                <a:lnTo>
                  <a:pt x="181356" y="157607"/>
                </a:lnTo>
                <a:lnTo>
                  <a:pt x="180975" y="155575"/>
                </a:lnTo>
                <a:lnTo>
                  <a:pt x="180594" y="153543"/>
                </a:lnTo>
                <a:lnTo>
                  <a:pt x="180086" y="151638"/>
                </a:lnTo>
                <a:lnTo>
                  <a:pt x="179705" y="149606"/>
                </a:lnTo>
                <a:lnTo>
                  <a:pt x="179324" y="147574"/>
                </a:lnTo>
                <a:lnTo>
                  <a:pt x="178816" y="145542"/>
                </a:lnTo>
                <a:lnTo>
                  <a:pt x="178308" y="143637"/>
                </a:lnTo>
                <a:lnTo>
                  <a:pt x="177927" y="141605"/>
                </a:lnTo>
                <a:lnTo>
                  <a:pt x="177419" y="139573"/>
                </a:lnTo>
                <a:lnTo>
                  <a:pt x="177038" y="137668"/>
                </a:lnTo>
                <a:lnTo>
                  <a:pt x="176530" y="135636"/>
                </a:lnTo>
                <a:lnTo>
                  <a:pt x="176149" y="133604"/>
                </a:lnTo>
                <a:lnTo>
                  <a:pt x="175768" y="131699"/>
                </a:lnTo>
                <a:lnTo>
                  <a:pt x="175387" y="129667"/>
                </a:lnTo>
                <a:lnTo>
                  <a:pt x="175006" y="127635"/>
                </a:lnTo>
                <a:lnTo>
                  <a:pt x="174625" y="125603"/>
                </a:lnTo>
                <a:lnTo>
                  <a:pt x="174244" y="123698"/>
                </a:lnTo>
                <a:lnTo>
                  <a:pt x="173990" y="121666"/>
                </a:lnTo>
                <a:lnTo>
                  <a:pt x="173736" y="119634"/>
                </a:lnTo>
                <a:lnTo>
                  <a:pt x="173482" y="117729"/>
                </a:lnTo>
                <a:lnTo>
                  <a:pt x="173355" y="115697"/>
                </a:lnTo>
                <a:lnTo>
                  <a:pt x="173101" y="113665"/>
                </a:lnTo>
                <a:lnTo>
                  <a:pt x="172974" y="111760"/>
                </a:lnTo>
                <a:lnTo>
                  <a:pt x="172974" y="109728"/>
                </a:lnTo>
                <a:lnTo>
                  <a:pt x="172847" y="107696"/>
                </a:lnTo>
                <a:lnTo>
                  <a:pt x="172974" y="105664"/>
                </a:lnTo>
                <a:lnTo>
                  <a:pt x="172974" y="103759"/>
                </a:lnTo>
                <a:lnTo>
                  <a:pt x="173101" y="101727"/>
                </a:lnTo>
                <a:lnTo>
                  <a:pt x="173228" y="99695"/>
                </a:lnTo>
                <a:lnTo>
                  <a:pt x="173355" y="97790"/>
                </a:lnTo>
                <a:lnTo>
                  <a:pt x="173609" y="95758"/>
                </a:lnTo>
                <a:lnTo>
                  <a:pt x="173736" y="93726"/>
                </a:lnTo>
                <a:lnTo>
                  <a:pt x="174117" y="91694"/>
                </a:lnTo>
                <a:lnTo>
                  <a:pt x="174371" y="89789"/>
                </a:lnTo>
                <a:lnTo>
                  <a:pt x="174752" y="87757"/>
                </a:lnTo>
                <a:lnTo>
                  <a:pt x="175006" y="85725"/>
                </a:lnTo>
                <a:lnTo>
                  <a:pt x="175387" y="83820"/>
                </a:lnTo>
                <a:lnTo>
                  <a:pt x="175895" y="81788"/>
                </a:lnTo>
                <a:lnTo>
                  <a:pt x="176276" y="79756"/>
                </a:lnTo>
                <a:lnTo>
                  <a:pt x="176657" y="77851"/>
                </a:lnTo>
                <a:lnTo>
                  <a:pt x="177165" y="75819"/>
                </a:lnTo>
                <a:lnTo>
                  <a:pt x="177546" y="73787"/>
                </a:lnTo>
                <a:lnTo>
                  <a:pt x="178054" y="71755"/>
                </a:lnTo>
                <a:lnTo>
                  <a:pt x="178435" y="69850"/>
                </a:lnTo>
                <a:lnTo>
                  <a:pt x="178943" y="67818"/>
                </a:lnTo>
                <a:lnTo>
                  <a:pt x="179324" y="65786"/>
                </a:lnTo>
                <a:lnTo>
                  <a:pt x="179832" y="63881"/>
                </a:lnTo>
                <a:lnTo>
                  <a:pt x="180213" y="61849"/>
                </a:lnTo>
                <a:lnTo>
                  <a:pt x="180594" y="59817"/>
                </a:lnTo>
                <a:lnTo>
                  <a:pt x="181102" y="57912"/>
                </a:lnTo>
                <a:lnTo>
                  <a:pt x="181483" y="55880"/>
                </a:lnTo>
                <a:lnTo>
                  <a:pt x="181864" y="53848"/>
                </a:lnTo>
                <a:lnTo>
                  <a:pt x="182245" y="51816"/>
                </a:lnTo>
                <a:lnTo>
                  <a:pt x="182499" y="49911"/>
                </a:lnTo>
                <a:lnTo>
                  <a:pt x="182880" y="47879"/>
                </a:lnTo>
                <a:lnTo>
                  <a:pt x="183134" y="45847"/>
                </a:lnTo>
                <a:lnTo>
                  <a:pt x="183388" y="43942"/>
                </a:lnTo>
                <a:lnTo>
                  <a:pt x="183642" y="41910"/>
                </a:lnTo>
                <a:lnTo>
                  <a:pt x="183896" y="39878"/>
                </a:lnTo>
                <a:lnTo>
                  <a:pt x="184150" y="37973"/>
                </a:lnTo>
                <a:lnTo>
                  <a:pt x="184404" y="35941"/>
                </a:lnTo>
                <a:lnTo>
                  <a:pt x="184658" y="33909"/>
                </a:lnTo>
                <a:lnTo>
                  <a:pt x="184785" y="31877"/>
                </a:lnTo>
                <a:lnTo>
                  <a:pt x="184912" y="29972"/>
                </a:lnTo>
                <a:lnTo>
                  <a:pt x="185039" y="27940"/>
                </a:lnTo>
                <a:lnTo>
                  <a:pt x="185166" y="25908"/>
                </a:lnTo>
                <a:lnTo>
                  <a:pt x="185293" y="24003"/>
                </a:lnTo>
                <a:lnTo>
                  <a:pt x="185420" y="21971"/>
                </a:lnTo>
                <a:lnTo>
                  <a:pt x="185547" y="19939"/>
                </a:lnTo>
                <a:lnTo>
                  <a:pt x="185674" y="17907"/>
                </a:lnTo>
                <a:lnTo>
                  <a:pt x="185674" y="16002"/>
                </a:lnTo>
                <a:lnTo>
                  <a:pt x="185801" y="13970"/>
                </a:lnTo>
                <a:lnTo>
                  <a:pt x="185801" y="11938"/>
                </a:lnTo>
                <a:lnTo>
                  <a:pt x="185928" y="10033"/>
                </a:lnTo>
                <a:lnTo>
                  <a:pt x="185928" y="8001"/>
                </a:lnTo>
                <a:lnTo>
                  <a:pt x="186055" y="5969"/>
                </a:lnTo>
                <a:lnTo>
                  <a:pt x="186055" y="4064"/>
                </a:lnTo>
                <a:lnTo>
                  <a:pt x="186055" y="2032"/>
                </a:lnTo>
                <a:lnTo>
                  <a:pt x="186055" y="0"/>
                </a:lnTo>
                <a:lnTo>
                  <a:pt x="186436" y="0"/>
                </a:lnTo>
                <a:lnTo>
                  <a:pt x="186436" y="2032"/>
                </a:lnTo>
                <a:lnTo>
                  <a:pt x="186436" y="4064"/>
                </a:lnTo>
                <a:lnTo>
                  <a:pt x="186436" y="5969"/>
                </a:lnTo>
                <a:lnTo>
                  <a:pt x="186563" y="8001"/>
                </a:lnTo>
                <a:lnTo>
                  <a:pt x="186563" y="10033"/>
                </a:lnTo>
                <a:lnTo>
                  <a:pt x="186690" y="11938"/>
                </a:lnTo>
                <a:lnTo>
                  <a:pt x="186690" y="13970"/>
                </a:lnTo>
                <a:lnTo>
                  <a:pt x="186817" y="16002"/>
                </a:lnTo>
                <a:lnTo>
                  <a:pt x="186817" y="17907"/>
                </a:lnTo>
                <a:lnTo>
                  <a:pt x="186944" y="19939"/>
                </a:lnTo>
                <a:lnTo>
                  <a:pt x="187071" y="21971"/>
                </a:lnTo>
                <a:lnTo>
                  <a:pt x="187198" y="24003"/>
                </a:lnTo>
                <a:lnTo>
                  <a:pt x="187198" y="25908"/>
                </a:lnTo>
                <a:lnTo>
                  <a:pt x="187452" y="27940"/>
                </a:lnTo>
                <a:lnTo>
                  <a:pt x="187579" y="29972"/>
                </a:lnTo>
                <a:lnTo>
                  <a:pt x="187706" y="31877"/>
                </a:lnTo>
                <a:lnTo>
                  <a:pt x="187833" y="33909"/>
                </a:lnTo>
                <a:lnTo>
                  <a:pt x="188087" y="35941"/>
                </a:lnTo>
                <a:lnTo>
                  <a:pt x="188341" y="37973"/>
                </a:lnTo>
                <a:lnTo>
                  <a:pt x="188595" y="39878"/>
                </a:lnTo>
                <a:lnTo>
                  <a:pt x="188722" y="41910"/>
                </a:lnTo>
                <a:lnTo>
                  <a:pt x="189103" y="43942"/>
                </a:lnTo>
                <a:lnTo>
                  <a:pt x="189357" y="45847"/>
                </a:lnTo>
                <a:lnTo>
                  <a:pt x="189611" y="47879"/>
                </a:lnTo>
                <a:lnTo>
                  <a:pt x="189992" y="49911"/>
                </a:lnTo>
                <a:lnTo>
                  <a:pt x="190246" y="51816"/>
                </a:lnTo>
                <a:lnTo>
                  <a:pt x="190627" y="53848"/>
                </a:lnTo>
                <a:lnTo>
                  <a:pt x="191008" y="55880"/>
                </a:lnTo>
                <a:lnTo>
                  <a:pt x="191389" y="57912"/>
                </a:lnTo>
                <a:lnTo>
                  <a:pt x="191897" y="59817"/>
                </a:lnTo>
                <a:lnTo>
                  <a:pt x="192278" y="61849"/>
                </a:lnTo>
                <a:lnTo>
                  <a:pt x="192659" y="63881"/>
                </a:lnTo>
                <a:lnTo>
                  <a:pt x="193167" y="65786"/>
                </a:lnTo>
                <a:lnTo>
                  <a:pt x="193548" y="67818"/>
                </a:lnTo>
                <a:lnTo>
                  <a:pt x="194056" y="69850"/>
                </a:lnTo>
                <a:lnTo>
                  <a:pt x="194437" y="71755"/>
                </a:lnTo>
                <a:lnTo>
                  <a:pt x="194945" y="73787"/>
                </a:lnTo>
                <a:lnTo>
                  <a:pt x="195326" y="75819"/>
                </a:lnTo>
                <a:lnTo>
                  <a:pt x="195834" y="77851"/>
                </a:lnTo>
                <a:lnTo>
                  <a:pt x="196215" y="79756"/>
                </a:lnTo>
                <a:lnTo>
                  <a:pt x="196596" y="81788"/>
                </a:lnTo>
                <a:lnTo>
                  <a:pt x="197104" y="83820"/>
                </a:lnTo>
                <a:lnTo>
                  <a:pt x="197485" y="85725"/>
                </a:lnTo>
                <a:lnTo>
                  <a:pt x="197739" y="87757"/>
                </a:lnTo>
                <a:lnTo>
                  <a:pt x="198120" y="89789"/>
                </a:lnTo>
                <a:lnTo>
                  <a:pt x="198374" y="91694"/>
                </a:lnTo>
                <a:lnTo>
                  <a:pt x="198755" y="93726"/>
                </a:lnTo>
                <a:lnTo>
                  <a:pt x="198882" y="95758"/>
                </a:lnTo>
                <a:lnTo>
                  <a:pt x="199136" y="97790"/>
                </a:lnTo>
                <a:lnTo>
                  <a:pt x="199263" y="99695"/>
                </a:lnTo>
                <a:lnTo>
                  <a:pt x="199390" y="101727"/>
                </a:lnTo>
                <a:lnTo>
                  <a:pt x="199517" y="103759"/>
                </a:lnTo>
                <a:lnTo>
                  <a:pt x="199517" y="105664"/>
                </a:lnTo>
                <a:lnTo>
                  <a:pt x="199644" y="107696"/>
                </a:lnTo>
                <a:lnTo>
                  <a:pt x="199517" y="109728"/>
                </a:lnTo>
                <a:lnTo>
                  <a:pt x="199517" y="111760"/>
                </a:lnTo>
                <a:lnTo>
                  <a:pt x="199390" y="113665"/>
                </a:lnTo>
                <a:lnTo>
                  <a:pt x="199136" y="115697"/>
                </a:lnTo>
                <a:lnTo>
                  <a:pt x="199009" y="117729"/>
                </a:lnTo>
                <a:lnTo>
                  <a:pt x="198755" y="119634"/>
                </a:lnTo>
                <a:lnTo>
                  <a:pt x="198501" y="121666"/>
                </a:lnTo>
                <a:lnTo>
                  <a:pt x="198247" y="123698"/>
                </a:lnTo>
                <a:lnTo>
                  <a:pt x="197866" y="125603"/>
                </a:lnTo>
                <a:lnTo>
                  <a:pt x="197485" y="127635"/>
                </a:lnTo>
                <a:lnTo>
                  <a:pt x="197104" y="129667"/>
                </a:lnTo>
                <a:lnTo>
                  <a:pt x="196723" y="131699"/>
                </a:lnTo>
                <a:lnTo>
                  <a:pt x="196342" y="133604"/>
                </a:lnTo>
                <a:lnTo>
                  <a:pt x="195961" y="135636"/>
                </a:lnTo>
                <a:lnTo>
                  <a:pt x="195453" y="137668"/>
                </a:lnTo>
                <a:lnTo>
                  <a:pt x="195072" y="139573"/>
                </a:lnTo>
                <a:lnTo>
                  <a:pt x="194564" y="141605"/>
                </a:lnTo>
                <a:lnTo>
                  <a:pt x="194056" y="143637"/>
                </a:lnTo>
                <a:lnTo>
                  <a:pt x="193675" y="145542"/>
                </a:lnTo>
                <a:lnTo>
                  <a:pt x="193167" y="147574"/>
                </a:lnTo>
                <a:lnTo>
                  <a:pt x="192786" y="149606"/>
                </a:lnTo>
                <a:lnTo>
                  <a:pt x="192405" y="151638"/>
                </a:lnTo>
                <a:lnTo>
                  <a:pt x="191897" y="153543"/>
                </a:lnTo>
                <a:lnTo>
                  <a:pt x="191516" y="155575"/>
                </a:lnTo>
                <a:lnTo>
                  <a:pt x="191135" y="157607"/>
                </a:lnTo>
                <a:lnTo>
                  <a:pt x="190754" y="159512"/>
                </a:lnTo>
                <a:lnTo>
                  <a:pt x="190373" y="161544"/>
                </a:lnTo>
                <a:lnTo>
                  <a:pt x="189992" y="163576"/>
                </a:lnTo>
                <a:lnTo>
                  <a:pt x="189738" y="165481"/>
                </a:lnTo>
                <a:lnTo>
                  <a:pt x="189357" y="167513"/>
                </a:lnTo>
                <a:lnTo>
                  <a:pt x="189103" y="169545"/>
                </a:lnTo>
                <a:lnTo>
                  <a:pt x="188849" y="171577"/>
                </a:lnTo>
                <a:lnTo>
                  <a:pt x="188595" y="173482"/>
                </a:lnTo>
                <a:lnTo>
                  <a:pt x="188341" y="175514"/>
                </a:lnTo>
                <a:lnTo>
                  <a:pt x="188087" y="177546"/>
                </a:lnTo>
                <a:lnTo>
                  <a:pt x="187960" y="179451"/>
                </a:lnTo>
                <a:lnTo>
                  <a:pt x="187706" y="181483"/>
                </a:lnTo>
                <a:lnTo>
                  <a:pt x="187579" y="183515"/>
                </a:lnTo>
                <a:lnTo>
                  <a:pt x="187452" y="185547"/>
                </a:lnTo>
                <a:lnTo>
                  <a:pt x="187325" y="187452"/>
                </a:lnTo>
                <a:lnTo>
                  <a:pt x="187198" y="189484"/>
                </a:lnTo>
                <a:lnTo>
                  <a:pt x="187071" y="191516"/>
                </a:lnTo>
                <a:lnTo>
                  <a:pt x="186944" y="193421"/>
                </a:lnTo>
                <a:lnTo>
                  <a:pt x="186817" y="195453"/>
                </a:lnTo>
                <a:lnTo>
                  <a:pt x="186817" y="197485"/>
                </a:lnTo>
                <a:lnTo>
                  <a:pt x="186690" y="199390"/>
                </a:lnTo>
                <a:lnTo>
                  <a:pt x="186690" y="201422"/>
                </a:lnTo>
                <a:lnTo>
                  <a:pt x="186563" y="203454"/>
                </a:lnTo>
                <a:lnTo>
                  <a:pt x="186563" y="205486"/>
                </a:lnTo>
                <a:lnTo>
                  <a:pt x="186563" y="207391"/>
                </a:lnTo>
                <a:lnTo>
                  <a:pt x="186436" y="209423"/>
                </a:lnTo>
                <a:lnTo>
                  <a:pt x="186436" y="211455"/>
                </a:lnTo>
                <a:lnTo>
                  <a:pt x="186436" y="213360"/>
                </a:lnTo>
                <a:lnTo>
                  <a:pt x="186436" y="235331"/>
                </a:lnTo>
                <a:lnTo>
                  <a:pt x="186563" y="237363"/>
                </a:lnTo>
                <a:lnTo>
                  <a:pt x="186563" y="239268"/>
                </a:lnTo>
                <a:lnTo>
                  <a:pt x="186563" y="241300"/>
                </a:lnTo>
                <a:lnTo>
                  <a:pt x="186690" y="243332"/>
                </a:lnTo>
                <a:lnTo>
                  <a:pt x="186690" y="245364"/>
                </a:lnTo>
                <a:lnTo>
                  <a:pt x="186817" y="247269"/>
                </a:lnTo>
                <a:lnTo>
                  <a:pt x="186817" y="249301"/>
                </a:lnTo>
                <a:lnTo>
                  <a:pt x="186944" y="251333"/>
                </a:lnTo>
                <a:lnTo>
                  <a:pt x="187071" y="253238"/>
                </a:lnTo>
                <a:lnTo>
                  <a:pt x="187198" y="255270"/>
                </a:lnTo>
                <a:lnTo>
                  <a:pt x="187325" y="257302"/>
                </a:lnTo>
                <a:lnTo>
                  <a:pt x="187452" y="259334"/>
                </a:lnTo>
                <a:lnTo>
                  <a:pt x="187579" y="261239"/>
                </a:lnTo>
                <a:lnTo>
                  <a:pt x="187706" y="263271"/>
                </a:lnTo>
                <a:lnTo>
                  <a:pt x="187960" y="265303"/>
                </a:lnTo>
                <a:lnTo>
                  <a:pt x="188087" y="267208"/>
                </a:lnTo>
                <a:lnTo>
                  <a:pt x="188341" y="269240"/>
                </a:lnTo>
                <a:lnTo>
                  <a:pt x="188595" y="271272"/>
                </a:lnTo>
                <a:lnTo>
                  <a:pt x="188849" y="273177"/>
                </a:lnTo>
                <a:lnTo>
                  <a:pt x="189103" y="275209"/>
                </a:lnTo>
                <a:lnTo>
                  <a:pt x="189357" y="277241"/>
                </a:lnTo>
                <a:lnTo>
                  <a:pt x="189738" y="279273"/>
                </a:lnTo>
                <a:lnTo>
                  <a:pt x="189992" y="281178"/>
                </a:lnTo>
                <a:lnTo>
                  <a:pt x="190373" y="283210"/>
                </a:lnTo>
                <a:lnTo>
                  <a:pt x="190754" y="285242"/>
                </a:lnTo>
                <a:lnTo>
                  <a:pt x="191135" y="287147"/>
                </a:lnTo>
                <a:lnTo>
                  <a:pt x="191516" y="289179"/>
                </a:lnTo>
                <a:lnTo>
                  <a:pt x="191897" y="291211"/>
                </a:lnTo>
                <a:lnTo>
                  <a:pt x="192278" y="293116"/>
                </a:lnTo>
                <a:lnTo>
                  <a:pt x="192786" y="295148"/>
                </a:lnTo>
                <a:lnTo>
                  <a:pt x="193167" y="297180"/>
                </a:lnTo>
                <a:lnTo>
                  <a:pt x="193675" y="299212"/>
                </a:lnTo>
                <a:lnTo>
                  <a:pt x="194183" y="301117"/>
                </a:lnTo>
                <a:lnTo>
                  <a:pt x="194564" y="303149"/>
                </a:lnTo>
                <a:lnTo>
                  <a:pt x="195072" y="305181"/>
                </a:lnTo>
                <a:lnTo>
                  <a:pt x="195453" y="307086"/>
                </a:lnTo>
                <a:lnTo>
                  <a:pt x="195961" y="309118"/>
                </a:lnTo>
                <a:lnTo>
                  <a:pt x="196469" y="311150"/>
                </a:lnTo>
                <a:lnTo>
                  <a:pt x="196850" y="313055"/>
                </a:lnTo>
                <a:lnTo>
                  <a:pt x="197231" y="315087"/>
                </a:lnTo>
                <a:lnTo>
                  <a:pt x="197739" y="317119"/>
                </a:lnTo>
                <a:lnTo>
                  <a:pt x="198120" y="319151"/>
                </a:lnTo>
                <a:lnTo>
                  <a:pt x="198374" y="321056"/>
                </a:lnTo>
                <a:lnTo>
                  <a:pt x="198755" y="323088"/>
                </a:lnTo>
                <a:lnTo>
                  <a:pt x="199136" y="325120"/>
                </a:lnTo>
                <a:lnTo>
                  <a:pt x="199390" y="327025"/>
                </a:lnTo>
                <a:lnTo>
                  <a:pt x="199644" y="329057"/>
                </a:lnTo>
                <a:lnTo>
                  <a:pt x="199898" y="331089"/>
                </a:lnTo>
                <a:lnTo>
                  <a:pt x="200152" y="333121"/>
                </a:lnTo>
                <a:lnTo>
                  <a:pt x="200279" y="335026"/>
                </a:lnTo>
                <a:lnTo>
                  <a:pt x="200406" y="337058"/>
                </a:lnTo>
                <a:lnTo>
                  <a:pt x="200533" y="339090"/>
                </a:lnTo>
                <a:lnTo>
                  <a:pt x="200660" y="340995"/>
                </a:lnTo>
                <a:lnTo>
                  <a:pt x="200660" y="343027"/>
                </a:lnTo>
                <a:lnTo>
                  <a:pt x="200787" y="345059"/>
                </a:lnTo>
                <a:lnTo>
                  <a:pt x="200787" y="354965"/>
                </a:lnTo>
                <a:lnTo>
                  <a:pt x="200660" y="356997"/>
                </a:lnTo>
                <a:lnTo>
                  <a:pt x="200660" y="368935"/>
                </a:lnTo>
                <a:lnTo>
                  <a:pt x="200787" y="370967"/>
                </a:lnTo>
                <a:lnTo>
                  <a:pt x="200787" y="372999"/>
                </a:lnTo>
                <a:lnTo>
                  <a:pt x="200914" y="374904"/>
                </a:lnTo>
                <a:lnTo>
                  <a:pt x="201168" y="376936"/>
                </a:lnTo>
                <a:lnTo>
                  <a:pt x="201295" y="378968"/>
                </a:lnTo>
                <a:lnTo>
                  <a:pt x="201549" y="380873"/>
                </a:lnTo>
                <a:lnTo>
                  <a:pt x="201803" y="382905"/>
                </a:lnTo>
                <a:lnTo>
                  <a:pt x="202184" y="384937"/>
                </a:lnTo>
                <a:lnTo>
                  <a:pt x="204724" y="394843"/>
                </a:lnTo>
                <a:lnTo>
                  <a:pt x="205359" y="396875"/>
                </a:lnTo>
                <a:lnTo>
                  <a:pt x="206121" y="398907"/>
                </a:lnTo>
                <a:lnTo>
                  <a:pt x="206883" y="400812"/>
                </a:lnTo>
                <a:lnTo>
                  <a:pt x="207772" y="402844"/>
                </a:lnTo>
                <a:lnTo>
                  <a:pt x="208661" y="404876"/>
                </a:lnTo>
                <a:lnTo>
                  <a:pt x="209677" y="406908"/>
                </a:lnTo>
                <a:lnTo>
                  <a:pt x="210693" y="408813"/>
                </a:lnTo>
                <a:lnTo>
                  <a:pt x="211836" y="410845"/>
                </a:lnTo>
                <a:lnTo>
                  <a:pt x="213106" y="412877"/>
                </a:lnTo>
                <a:lnTo>
                  <a:pt x="214249" y="414782"/>
                </a:lnTo>
                <a:lnTo>
                  <a:pt x="215646" y="416814"/>
                </a:lnTo>
                <a:lnTo>
                  <a:pt x="217043" y="418846"/>
                </a:lnTo>
                <a:lnTo>
                  <a:pt x="218567" y="420751"/>
                </a:lnTo>
                <a:lnTo>
                  <a:pt x="227076" y="430784"/>
                </a:lnTo>
                <a:lnTo>
                  <a:pt x="228981" y="432816"/>
                </a:lnTo>
                <a:lnTo>
                  <a:pt x="231013" y="434721"/>
                </a:lnTo>
                <a:lnTo>
                  <a:pt x="233172" y="436753"/>
                </a:lnTo>
                <a:lnTo>
                  <a:pt x="235458" y="438785"/>
                </a:lnTo>
                <a:lnTo>
                  <a:pt x="237744" y="440690"/>
                </a:lnTo>
                <a:lnTo>
                  <a:pt x="240157" y="442722"/>
                </a:lnTo>
                <a:lnTo>
                  <a:pt x="242570" y="444754"/>
                </a:lnTo>
                <a:lnTo>
                  <a:pt x="245237" y="446786"/>
                </a:lnTo>
                <a:lnTo>
                  <a:pt x="247904" y="448691"/>
                </a:lnTo>
                <a:lnTo>
                  <a:pt x="250571" y="450723"/>
                </a:lnTo>
                <a:lnTo>
                  <a:pt x="253492" y="452755"/>
                </a:lnTo>
                <a:lnTo>
                  <a:pt x="256413" y="454660"/>
                </a:lnTo>
                <a:lnTo>
                  <a:pt x="259461" y="456692"/>
                </a:lnTo>
                <a:lnTo>
                  <a:pt x="262509" y="458724"/>
                </a:lnTo>
                <a:lnTo>
                  <a:pt x="265684" y="460629"/>
                </a:lnTo>
                <a:lnTo>
                  <a:pt x="268986" y="462661"/>
                </a:lnTo>
                <a:lnTo>
                  <a:pt x="272288" y="464693"/>
                </a:lnTo>
                <a:lnTo>
                  <a:pt x="275717" y="466725"/>
                </a:lnTo>
                <a:lnTo>
                  <a:pt x="279146" y="468630"/>
                </a:lnTo>
                <a:lnTo>
                  <a:pt x="282575" y="470662"/>
                </a:lnTo>
                <a:lnTo>
                  <a:pt x="286131" y="472694"/>
                </a:lnTo>
                <a:lnTo>
                  <a:pt x="289687" y="474599"/>
                </a:lnTo>
                <a:lnTo>
                  <a:pt x="293370" y="476631"/>
                </a:lnTo>
                <a:lnTo>
                  <a:pt x="296926" y="478663"/>
                </a:lnTo>
                <a:lnTo>
                  <a:pt x="300609" y="480695"/>
                </a:lnTo>
                <a:lnTo>
                  <a:pt x="304165" y="482600"/>
                </a:lnTo>
                <a:lnTo>
                  <a:pt x="307848" y="484632"/>
                </a:lnTo>
                <a:lnTo>
                  <a:pt x="311404" y="486664"/>
                </a:lnTo>
                <a:lnTo>
                  <a:pt x="315087" y="488569"/>
                </a:lnTo>
                <a:lnTo>
                  <a:pt x="318643" y="490601"/>
                </a:lnTo>
                <a:lnTo>
                  <a:pt x="322072" y="492633"/>
                </a:lnTo>
                <a:lnTo>
                  <a:pt x="325501" y="494538"/>
                </a:lnTo>
                <a:lnTo>
                  <a:pt x="328930" y="496570"/>
                </a:lnTo>
                <a:lnTo>
                  <a:pt x="332232" y="498602"/>
                </a:lnTo>
                <a:lnTo>
                  <a:pt x="335534" y="500634"/>
                </a:lnTo>
                <a:lnTo>
                  <a:pt x="338582" y="502539"/>
                </a:lnTo>
                <a:lnTo>
                  <a:pt x="341630" y="504571"/>
                </a:lnTo>
                <a:lnTo>
                  <a:pt x="344551" y="506603"/>
                </a:lnTo>
                <a:lnTo>
                  <a:pt x="347345" y="508508"/>
                </a:lnTo>
                <a:lnTo>
                  <a:pt x="350139" y="510540"/>
                </a:lnTo>
                <a:lnTo>
                  <a:pt x="352679" y="512572"/>
                </a:lnTo>
                <a:lnTo>
                  <a:pt x="355092" y="514477"/>
                </a:lnTo>
                <a:lnTo>
                  <a:pt x="357378" y="516509"/>
                </a:lnTo>
                <a:lnTo>
                  <a:pt x="359410" y="518541"/>
                </a:lnTo>
                <a:lnTo>
                  <a:pt x="361442" y="520573"/>
                </a:lnTo>
                <a:lnTo>
                  <a:pt x="372491" y="542417"/>
                </a:lnTo>
                <a:lnTo>
                  <a:pt x="372491" y="544449"/>
                </a:lnTo>
                <a:lnTo>
                  <a:pt x="372491" y="546481"/>
                </a:lnTo>
                <a:lnTo>
                  <a:pt x="372237" y="548386"/>
                </a:lnTo>
                <a:lnTo>
                  <a:pt x="371856" y="550418"/>
                </a:lnTo>
                <a:lnTo>
                  <a:pt x="371348" y="552450"/>
                </a:lnTo>
                <a:lnTo>
                  <a:pt x="370840" y="554482"/>
                </a:lnTo>
                <a:lnTo>
                  <a:pt x="370078" y="556387"/>
                </a:lnTo>
                <a:lnTo>
                  <a:pt x="369316" y="558419"/>
                </a:lnTo>
                <a:lnTo>
                  <a:pt x="368427" y="560451"/>
                </a:lnTo>
                <a:lnTo>
                  <a:pt x="357251" y="578358"/>
                </a:lnTo>
                <a:lnTo>
                  <a:pt x="355854" y="580390"/>
                </a:lnTo>
                <a:lnTo>
                  <a:pt x="354330" y="582295"/>
                </a:lnTo>
                <a:lnTo>
                  <a:pt x="352679" y="584327"/>
                </a:lnTo>
                <a:lnTo>
                  <a:pt x="351028" y="586359"/>
                </a:lnTo>
                <a:lnTo>
                  <a:pt x="349377" y="588264"/>
                </a:lnTo>
                <a:lnTo>
                  <a:pt x="347726" y="590296"/>
                </a:lnTo>
                <a:lnTo>
                  <a:pt x="345948" y="592328"/>
                </a:lnTo>
                <a:lnTo>
                  <a:pt x="344170" y="594360"/>
                </a:lnTo>
                <a:lnTo>
                  <a:pt x="342265" y="596265"/>
                </a:lnTo>
                <a:lnTo>
                  <a:pt x="340360" y="598297"/>
                </a:lnTo>
                <a:lnTo>
                  <a:pt x="327533" y="610235"/>
                </a:lnTo>
                <a:lnTo>
                  <a:pt x="325247" y="612267"/>
                </a:lnTo>
                <a:lnTo>
                  <a:pt x="322707" y="614299"/>
                </a:lnTo>
                <a:lnTo>
                  <a:pt x="320167" y="616204"/>
                </a:lnTo>
                <a:lnTo>
                  <a:pt x="317627" y="618236"/>
                </a:lnTo>
                <a:lnTo>
                  <a:pt x="314960" y="620268"/>
                </a:lnTo>
                <a:lnTo>
                  <a:pt x="312166" y="622173"/>
                </a:lnTo>
                <a:lnTo>
                  <a:pt x="309372" y="624205"/>
                </a:lnTo>
                <a:lnTo>
                  <a:pt x="306451" y="626237"/>
                </a:lnTo>
                <a:lnTo>
                  <a:pt x="303403" y="628269"/>
                </a:lnTo>
                <a:lnTo>
                  <a:pt x="300355" y="630174"/>
                </a:lnTo>
                <a:lnTo>
                  <a:pt x="297307" y="632206"/>
                </a:lnTo>
                <a:lnTo>
                  <a:pt x="294132" y="634238"/>
                </a:lnTo>
                <a:lnTo>
                  <a:pt x="290957" y="636143"/>
                </a:lnTo>
                <a:lnTo>
                  <a:pt x="287655" y="638175"/>
                </a:lnTo>
                <a:lnTo>
                  <a:pt x="284353" y="640207"/>
                </a:lnTo>
                <a:lnTo>
                  <a:pt x="281051" y="642112"/>
                </a:lnTo>
                <a:lnTo>
                  <a:pt x="277749" y="644144"/>
                </a:lnTo>
                <a:lnTo>
                  <a:pt x="274447" y="646176"/>
                </a:lnTo>
                <a:lnTo>
                  <a:pt x="271145" y="648208"/>
                </a:lnTo>
                <a:lnTo>
                  <a:pt x="267716" y="650113"/>
                </a:lnTo>
                <a:lnTo>
                  <a:pt x="264414" y="652145"/>
                </a:lnTo>
                <a:lnTo>
                  <a:pt x="261112" y="654177"/>
                </a:lnTo>
                <a:lnTo>
                  <a:pt x="257810" y="656082"/>
                </a:lnTo>
                <a:lnTo>
                  <a:pt x="254635" y="658114"/>
                </a:lnTo>
                <a:lnTo>
                  <a:pt x="251460" y="660146"/>
                </a:lnTo>
                <a:lnTo>
                  <a:pt x="248285" y="662051"/>
                </a:lnTo>
                <a:lnTo>
                  <a:pt x="245237" y="664083"/>
                </a:lnTo>
                <a:lnTo>
                  <a:pt x="242189" y="666115"/>
                </a:lnTo>
                <a:lnTo>
                  <a:pt x="239268" y="668147"/>
                </a:lnTo>
                <a:lnTo>
                  <a:pt x="236347" y="670052"/>
                </a:lnTo>
                <a:lnTo>
                  <a:pt x="233680" y="672084"/>
                </a:lnTo>
                <a:lnTo>
                  <a:pt x="230886" y="674116"/>
                </a:lnTo>
                <a:lnTo>
                  <a:pt x="228346" y="676021"/>
                </a:lnTo>
                <a:lnTo>
                  <a:pt x="225933" y="678053"/>
                </a:lnTo>
                <a:lnTo>
                  <a:pt x="223520" y="680085"/>
                </a:lnTo>
                <a:lnTo>
                  <a:pt x="221234" y="682117"/>
                </a:lnTo>
                <a:lnTo>
                  <a:pt x="219075" y="684022"/>
                </a:lnTo>
                <a:lnTo>
                  <a:pt x="217043" y="686054"/>
                </a:lnTo>
                <a:lnTo>
                  <a:pt x="215138" y="688086"/>
                </a:lnTo>
                <a:lnTo>
                  <a:pt x="213233" y="689991"/>
                </a:lnTo>
                <a:lnTo>
                  <a:pt x="211582" y="692023"/>
                </a:lnTo>
                <a:lnTo>
                  <a:pt x="209931" y="694055"/>
                </a:lnTo>
                <a:lnTo>
                  <a:pt x="208407" y="695960"/>
                </a:lnTo>
                <a:lnTo>
                  <a:pt x="207137" y="697992"/>
                </a:lnTo>
                <a:lnTo>
                  <a:pt x="205867" y="700024"/>
                </a:lnTo>
                <a:lnTo>
                  <a:pt x="204724" y="702056"/>
                </a:lnTo>
                <a:lnTo>
                  <a:pt x="203708" y="703961"/>
                </a:lnTo>
                <a:lnTo>
                  <a:pt x="202692" y="705993"/>
                </a:lnTo>
                <a:lnTo>
                  <a:pt x="201930" y="708025"/>
                </a:lnTo>
                <a:lnTo>
                  <a:pt x="201168" y="709930"/>
                </a:lnTo>
                <a:lnTo>
                  <a:pt x="200533" y="711962"/>
                </a:lnTo>
                <a:lnTo>
                  <a:pt x="200025" y="713994"/>
                </a:lnTo>
                <a:lnTo>
                  <a:pt x="199517" y="715899"/>
                </a:lnTo>
                <a:lnTo>
                  <a:pt x="199136" y="717931"/>
                </a:lnTo>
                <a:lnTo>
                  <a:pt x="198882" y="719963"/>
                </a:lnTo>
                <a:lnTo>
                  <a:pt x="198628" y="721995"/>
                </a:lnTo>
                <a:lnTo>
                  <a:pt x="198501" y="723900"/>
                </a:lnTo>
                <a:lnTo>
                  <a:pt x="198374" y="725932"/>
                </a:lnTo>
                <a:lnTo>
                  <a:pt x="198247" y="727964"/>
                </a:lnTo>
                <a:lnTo>
                  <a:pt x="198247" y="729869"/>
                </a:lnTo>
                <a:lnTo>
                  <a:pt x="198374" y="731901"/>
                </a:lnTo>
                <a:lnTo>
                  <a:pt x="198374" y="733933"/>
                </a:lnTo>
                <a:lnTo>
                  <a:pt x="198501" y="735838"/>
                </a:lnTo>
                <a:lnTo>
                  <a:pt x="198628" y="737870"/>
                </a:lnTo>
                <a:lnTo>
                  <a:pt x="198755" y="739902"/>
                </a:lnTo>
                <a:lnTo>
                  <a:pt x="198882" y="741934"/>
                </a:lnTo>
                <a:lnTo>
                  <a:pt x="199136" y="743839"/>
                </a:lnTo>
                <a:lnTo>
                  <a:pt x="199263" y="745871"/>
                </a:lnTo>
                <a:lnTo>
                  <a:pt x="199390" y="747903"/>
                </a:lnTo>
                <a:lnTo>
                  <a:pt x="199517" y="749808"/>
                </a:lnTo>
                <a:lnTo>
                  <a:pt x="199644" y="751840"/>
                </a:lnTo>
                <a:lnTo>
                  <a:pt x="199771" y="753872"/>
                </a:lnTo>
                <a:lnTo>
                  <a:pt x="199898" y="755904"/>
                </a:lnTo>
                <a:lnTo>
                  <a:pt x="200025" y="757809"/>
                </a:lnTo>
                <a:lnTo>
                  <a:pt x="200025" y="759841"/>
                </a:lnTo>
                <a:lnTo>
                  <a:pt x="200025" y="761873"/>
                </a:lnTo>
                <a:lnTo>
                  <a:pt x="200025" y="763778"/>
                </a:lnTo>
                <a:lnTo>
                  <a:pt x="200025" y="765810"/>
                </a:lnTo>
                <a:lnTo>
                  <a:pt x="199898" y="767842"/>
                </a:lnTo>
                <a:lnTo>
                  <a:pt x="199771" y="769747"/>
                </a:lnTo>
                <a:lnTo>
                  <a:pt x="199644" y="771779"/>
                </a:lnTo>
                <a:lnTo>
                  <a:pt x="199517" y="773811"/>
                </a:lnTo>
                <a:lnTo>
                  <a:pt x="199390" y="775843"/>
                </a:lnTo>
                <a:lnTo>
                  <a:pt x="199136" y="777748"/>
                </a:lnTo>
                <a:lnTo>
                  <a:pt x="198882" y="779780"/>
                </a:lnTo>
                <a:lnTo>
                  <a:pt x="198628" y="781812"/>
                </a:lnTo>
                <a:lnTo>
                  <a:pt x="198374" y="783717"/>
                </a:lnTo>
                <a:lnTo>
                  <a:pt x="198120" y="785749"/>
                </a:lnTo>
                <a:lnTo>
                  <a:pt x="197866" y="787781"/>
                </a:lnTo>
                <a:lnTo>
                  <a:pt x="197612" y="789686"/>
                </a:lnTo>
                <a:lnTo>
                  <a:pt x="197231" y="791718"/>
                </a:lnTo>
                <a:lnTo>
                  <a:pt x="196977" y="793750"/>
                </a:lnTo>
                <a:lnTo>
                  <a:pt x="196723" y="795782"/>
                </a:lnTo>
                <a:lnTo>
                  <a:pt x="196469" y="797687"/>
                </a:lnTo>
                <a:lnTo>
                  <a:pt x="196215" y="799719"/>
                </a:lnTo>
                <a:lnTo>
                  <a:pt x="195961" y="801751"/>
                </a:lnTo>
                <a:lnTo>
                  <a:pt x="195834" y="803656"/>
                </a:lnTo>
                <a:lnTo>
                  <a:pt x="195580" y="805688"/>
                </a:lnTo>
                <a:lnTo>
                  <a:pt x="195453" y="807720"/>
                </a:lnTo>
                <a:lnTo>
                  <a:pt x="195326" y="809625"/>
                </a:lnTo>
                <a:lnTo>
                  <a:pt x="195326" y="811657"/>
                </a:lnTo>
                <a:lnTo>
                  <a:pt x="195199" y="813689"/>
                </a:lnTo>
                <a:lnTo>
                  <a:pt x="195199" y="815721"/>
                </a:lnTo>
                <a:lnTo>
                  <a:pt x="195326" y="817626"/>
                </a:lnTo>
                <a:lnTo>
                  <a:pt x="195326" y="819658"/>
                </a:lnTo>
                <a:lnTo>
                  <a:pt x="195453" y="821690"/>
                </a:lnTo>
                <a:lnTo>
                  <a:pt x="195707" y="823595"/>
                </a:lnTo>
                <a:lnTo>
                  <a:pt x="195834" y="825627"/>
                </a:lnTo>
                <a:lnTo>
                  <a:pt x="196088" y="827659"/>
                </a:lnTo>
                <a:lnTo>
                  <a:pt x="196342" y="829691"/>
                </a:lnTo>
                <a:lnTo>
                  <a:pt x="196723" y="831596"/>
                </a:lnTo>
                <a:lnTo>
                  <a:pt x="197104" y="833628"/>
                </a:lnTo>
                <a:lnTo>
                  <a:pt x="197485" y="835660"/>
                </a:lnTo>
                <a:lnTo>
                  <a:pt x="197866" y="837565"/>
                </a:lnTo>
                <a:lnTo>
                  <a:pt x="198374" y="839597"/>
                </a:lnTo>
                <a:lnTo>
                  <a:pt x="198882" y="841629"/>
                </a:lnTo>
                <a:lnTo>
                  <a:pt x="199390" y="843534"/>
                </a:lnTo>
                <a:lnTo>
                  <a:pt x="199898" y="845566"/>
                </a:lnTo>
                <a:lnTo>
                  <a:pt x="200406" y="847598"/>
                </a:lnTo>
                <a:lnTo>
                  <a:pt x="200914" y="849630"/>
                </a:lnTo>
                <a:lnTo>
                  <a:pt x="201549" y="851535"/>
                </a:lnTo>
                <a:lnTo>
                  <a:pt x="202057" y="853567"/>
                </a:lnTo>
                <a:lnTo>
                  <a:pt x="202692" y="855599"/>
                </a:lnTo>
                <a:lnTo>
                  <a:pt x="203200" y="857504"/>
                </a:lnTo>
                <a:lnTo>
                  <a:pt x="203708" y="859536"/>
                </a:lnTo>
                <a:lnTo>
                  <a:pt x="204343" y="861568"/>
                </a:lnTo>
                <a:lnTo>
                  <a:pt x="204851" y="863473"/>
                </a:lnTo>
                <a:lnTo>
                  <a:pt x="205359" y="865505"/>
                </a:lnTo>
                <a:lnTo>
                  <a:pt x="205867" y="867537"/>
                </a:lnTo>
                <a:lnTo>
                  <a:pt x="206248" y="869569"/>
                </a:lnTo>
                <a:lnTo>
                  <a:pt x="206756" y="871474"/>
                </a:lnTo>
                <a:lnTo>
                  <a:pt x="207137" y="873506"/>
                </a:lnTo>
                <a:lnTo>
                  <a:pt x="207518" y="875538"/>
                </a:lnTo>
                <a:lnTo>
                  <a:pt x="207772" y="877443"/>
                </a:lnTo>
                <a:lnTo>
                  <a:pt x="208026" y="879475"/>
                </a:lnTo>
                <a:lnTo>
                  <a:pt x="208280" y="881507"/>
                </a:lnTo>
                <a:lnTo>
                  <a:pt x="208534" y="883412"/>
                </a:lnTo>
                <a:lnTo>
                  <a:pt x="208661" y="885444"/>
                </a:lnTo>
                <a:lnTo>
                  <a:pt x="208788" y="887476"/>
                </a:lnTo>
                <a:lnTo>
                  <a:pt x="208915" y="889508"/>
                </a:lnTo>
                <a:lnTo>
                  <a:pt x="208915" y="891413"/>
                </a:lnTo>
                <a:lnTo>
                  <a:pt x="208915" y="893445"/>
                </a:lnTo>
                <a:lnTo>
                  <a:pt x="208788" y="895477"/>
                </a:lnTo>
                <a:lnTo>
                  <a:pt x="208661" y="897382"/>
                </a:lnTo>
                <a:lnTo>
                  <a:pt x="208534" y="899414"/>
                </a:lnTo>
                <a:lnTo>
                  <a:pt x="208280" y="901446"/>
                </a:lnTo>
                <a:lnTo>
                  <a:pt x="208026" y="903478"/>
                </a:lnTo>
                <a:lnTo>
                  <a:pt x="207772" y="905383"/>
                </a:lnTo>
                <a:lnTo>
                  <a:pt x="207391" y="907415"/>
                </a:lnTo>
                <a:lnTo>
                  <a:pt x="207137" y="909447"/>
                </a:lnTo>
                <a:lnTo>
                  <a:pt x="206629" y="911352"/>
                </a:lnTo>
                <a:lnTo>
                  <a:pt x="206248" y="913384"/>
                </a:lnTo>
                <a:lnTo>
                  <a:pt x="205740" y="915416"/>
                </a:lnTo>
                <a:lnTo>
                  <a:pt x="205232" y="917321"/>
                </a:lnTo>
                <a:lnTo>
                  <a:pt x="204724" y="919353"/>
                </a:lnTo>
                <a:lnTo>
                  <a:pt x="204089" y="921385"/>
                </a:lnTo>
                <a:lnTo>
                  <a:pt x="203581" y="923417"/>
                </a:lnTo>
                <a:lnTo>
                  <a:pt x="202946" y="925322"/>
                </a:lnTo>
                <a:lnTo>
                  <a:pt x="202311" y="927354"/>
                </a:lnTo>
                <a:lnTo>
                  <a:pt x="201676" y="929386"/>
                </a:lnTo>
                <a:lnTo>
                  <a:pt x="201041" y="931291"/>
                </a:lnTo>
                <a:lnTo>
                  <a:pt x="200406" y="933323"/>
                </a:lnTo>
                <a:lnTo>
                  <a:pt x="199771" y="935355"/>
                </a:lnTo>
                <a:lnTo>
                  <a:pt x="199009" y="937260"/>
                </a:lnTo>
                <a:lnTo>
                  <a:pt x="198374" y="939292"/>
                </a:lnTo>
                <a:lnTo>
                  <a:pt x="197739" y="941324"/>
                </a:lnTo>
                <a:lnTo>
                  <a:pt x="197104" y="943356"/>
                </a:lnTo>
                <a:lnTo>
                  <a:pt x="196469" y="945261"/>
                </a:lnTo>
                <a:lnTo>
                  <a:pt x="195834" y="947293"/>
                </a:lnTo>
                <a:lnTo>
                  <a:pt x="195199" y="949325"/>
                </a:lnTo>
                <a:lnTo>
                  <a:pt x="194691" y="951230"/>
                </a:lnTo>
                <a:lnTo>
                  <a:pt x="194056" y="953262"/>
                </a:lnTo>
                <a:lnTo>
                  <a:pt x="193548" y="955294"/>
                </a:lnTo>
                <a:lnTo>
                  <a:pt x="193040" y="957199"/>
                </a:lnTo>
                <a:lnTo>
                  <a:pt x="192532" y="959231"/>
                </a:lnTo>
                <a:lnTo>
                  <a:pt x="192024" y="961263"/>
                </a:lnTo>
                <a:lnTo>
                  <a:pt x="191516" y="963295"/>
                </a:lnTo>
                <a:lnTo>
                  <a:pt x="191135" y="965200"/>
                </a:lnTo>
                <a:lnTo>
                  <a:pt x="190627" y="967232"/>
                </a:lnTo>
                <a:lnTo>
                  <a:pt x="190246" y="969264"/>
                </a:lnTo>
                <a:lnTo>
                  <a:pt x="189865" y="971169"/>
                </a:lnTo>
                <a:lnTo>
                  <a:pt x="189611" y="973201"/>
                </a:lnTo>
                <a:lnTo>
                  <a:pt x="189230" y="975233"/>
                </a:lnTo>
                <a:lnTo>
                  <a:pt x="188976" y="977265"/>
                </a:lnTo>
                <a:lnTo>
                  <a:pt x="188722" y="979170"/>
                </a:lnTo>
                <a:lnTo>
                  <a:pt x="188468" y="981202"/>
                </a:lnTo>
                <a:lnTo>
                  <a:pt x="188214" y="983234"/>
                </a:lnTo>
                <a:lnTo>
                  <a:pt x="187960" y="985139"/>
                </a:lnTo>
                <a:lnTo>
                  <a:pt x="187833" y="987171"/>
                </a:lnTo>
                <a:lnTo>
                  <a:pt x="187579" y="989203"/>
                </a:lnTo>
                <a:lnTo>
                  <a:pt x="187452" y="991108"/>
                </a:lnTo>
                <a:lnTo>
                  <a:pt x="187325" y="993140"/>
                </a:lnTo>
                <a:lnTo>
                  <a:pt x="187198" y="995172"/>
                </a:lnTo>
                <a:lnTo>
                  <a:pt x="187071" y="997204"/>
                </a:lnTo>
                <a:lnTo>
                  <a:pt x="186944" y="999109"/>
                </a:lnTo>
                <a:lnTo>
                  <a:pt x="186817" y="1001141"/>
                </a:lnTo>
                <a:lnTo>
                  <a:pt x="186817" y="1003173"/>
                </a:lnTo>
                <a:lnTo>
                  <a:pt x="186690" y="1005078"/>
                </a:lnTo>
                <a:lnTo>
                  <a:pt x="186690" y="1007110"/>
                </a:lnTo>
                <a:lnTo>
                  <a:pt x="186563" y="1009142"/>
                </a:lnTo>
                <a:lnTo>
                  <a:pt x="186563" y="1011047"/>
                </a:lnTo>
                <a:lnTo>
                  <a:pt x="186436" y="1013079"/>
                </a:lnTo>
                <a:lnTo>
                  <a:pt x="186436" y="1015111"/>
                </a:lnTo>
                <a:lnTo>
                  <a:pt x="186436" y="1017143"/>
                </a:lnTo>
                <a:lnTo>
                  <a:pt x="186436" y="1019048"/>
                </a:lnTo>
                <a:lnTo>
                  <a:pt x="186055" y="1019048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bk object 68"/>
          <p:cNvSpPr/>
          <p:nvPr/>
        </p:nvSpPr>
        <p:spPr>
          <a:xfrm>
            <a:off x="3437382" y="1014857"/>
            <a:ext cx="372745" cy="811530"/>
          </a:xfrm>
          <a:custGeom>
            <a:avLst/>
            <a:gdLst/>
            <a:ahLst/>
            <a:cxnLst/>
            <a:rect l="l" t="t" r="r" b="b"/>
            <a:pathLst>
              <a:path w="372745" h="811530">
                <a:moveTo>
                  <a:pt x="186435" y="0"/>
                </a:moveTo>
                <a:lnTo>
                  <a:pt x="185927" y="0"/>
                </a:lnTo>
                <a:lnTo>
                  <a:pt x="185546" y="20319"/>
                </a:lnTo>
                <a:lnTo>
                  <a:pt x="185419" y="22859"/>
                </a:lnTo>
                <a:lnTo>
                  <a:pt x="185335" y="26669"/>
                </a:lnTo>
                <a:lnTo>
                  <a:pt x="185165" y="29209"/>
                </a:lnTo>
                <a:lnTo>
                  <a:pt x="185165" y="30479"/>
                </a:lnTo>
                <a:lnTo>
                  <a:pt x="184911" y="33019"/>
                </a:lnTo>
                <a:lnTo>
                  <a:pt x="184810" y="36829"/>
                </a:lnTo>
                <a:lnTo>
                  <a:pt x="184403" y="41909"/>
                </a:lnTo>
                <a:lnTo>
                  <a:pt x="184403" y="43179"/>
                </a:lnTo>
                <a:lnTo>
                  <a:pt x="184276" y="44449"/>
                </a:lnTo>
                <a:lnTo>
                  <a:pt x="184022" y="45719"/>
                </a:lnTo>
                <a:lnTo>
                  <a:pt x="183514" y="52069"/>
                </a:lnTo>
                <a:lnTo>
                  <a:pt x="183006" y="57149"/>
                </a:lnTo>
                <a:lnTo>
                  <a:pt x="182498" y="60959"/>
                </a:lnTo>
                <a:lnTo>
                  <a:pt x="182371" y="62229"/>
                </a:lnTo>
                <a:lnTo>
                  <a:pt x="181609" y="67309"/>
                </a:lnTo>
                <a:lnTo>
                  <a:pt x="181482" y="68579"/>
                </a:lnTo>
                <a:lnTo>
                  <a:pt x="180974" y="71119"/>
                </a:lnTo>
                <a:lnTo>
                  <a:pt x="180593" y="73659"/>
                </a:lnTo>
                <a:lnTo>
                  <a:pt x="179831" y="77469"/>
                </a:lnTo>
                <a:lnTo>
                  <a:pt x="179450" y="80009"/>
                </a:lnTo>
                <a:lnTo>
                  <a:pt x="178942" y="82549"/>
                </a:lnTo>
                <a:lnTo>
                  <a:pt x="178561" y="83819"/>
                </a:lnTo>
                <a:lnTo>
                  <a:pt x="178180" y="86359"/>
                </a:lnTo>
                <a:lnTo>
                  <a:pt x="177926" y="87629"/>
                </a:lnTo>
                <a:lnTo>
                  <a:pt x="177164" y="90169"/>
                </a:lnTo>
                <a:lnTo>
                  <a:pt x="176910" y="92709"/>
                </a:lnTo>
                <a:lnTo>
                  <a:pt x="175767" y="96519"/>
                </a:lnTo>
                <a:lnTo>
                  <a:pt x="175386" y="99059"/>
                </a:lnTo>
                <a:lnTo>
                  <a:pt x="174243" y="102869"/>
                </a:lnTo>
                <a:lnTo>
                  <a:pt x="173862" y="105409"/>
                </a:lnTo>
                <a:lnTo>
                  <a:pt x="172719" y="109219"/>
                </a:lnTo>
                <a:lnTo>
                  <a:pt x="172338" y="111759"/>
                </a:lnTo>
                <a:lnTo>
                  <a:pt x="171195" y="115569"/>
                </a:lnTo>
                <a:lnTo>
                  <a:pt x="170814" y="118109"/>
                </a:lnTo>
                <a:lnTo>
                  <a:pt x="170560" y="119379"/>
                </a:lnTo>
                <a:lnTo>
                  <a:pt x="169798" y="121919"/>
                </a:lnTo>
                <a:lnTo>
                  <a:pt x="169417" y="124459"/>
                </a:lnTo>
                <a:lnTo>
                  <a:pt x="169163" y="125729"/>
                </a:lnTo>
                <a:lnTo>
                  <a:pt x="168401" y="128269"/>
                </a:lnTo>
                <a:lnTo>
                  <a:pt x="168147" y="130809"/>
                </a:lnTo>
                <a:lnTo>
                  <a:pt x="167766" y="132079"/>
                </a:lnTo>
                <a:lnTo>
                  <a:pt x="167004" y="137159"/>
                </a:lnTo>
                <a:lnTo>
                  <a:pt x="166623" y="138429"/>
                </a:lnTo>
                <a:lnTo>
                  <a:pt x="166115" y="140969"/>
                </a:lnTo>
                <a:lnTo>
                  <a:pt x="165988" y="143509"/>
                </a:lnTo>
                <a:lnTo>
                  <a:pt x="165480" y="146049"/>
                </a:lnTo>
                <a:lnTo>
                  <a:pt x="164845" y="152399"/>
                </a:lnTo>
                <a:lnTo>
                  <a:pt x="164591" y="153669"/>
                </a:lnTo>
                <a:lnTo>
                  <a:pt x="164337" y="157479"/>
                </a:lnTo>
                <a:lnTo>
                  <a:pt x="164253" y="160019"/>
                </a:lnTo>
                <a:lnTo>
                  <a:pt x="164083" y="162559"/>
                </a:lnTo>
                <a:lnTo>
                  <a:pt x="164083" y="163829"/>
                </a:lnTo>
                <a:lnTo>
                  <a:pt x="163956" y="165099"/>
                </a:lnTo>
                <a:lnTo>
                  <a:pt x="163956" y="166369"/>
                </a:lnTo>
                <a:lnTo>
                  <a:pt x="163829" y="168909"/>
                </a:lnTo>
                <a:lnTo>
                  <a:pt x="163829" y="175259"/>
                </a:lnTo>
                <a:lnTo>
                  <a:pt x="163702" y="176529"/>
                </a:lnTo>
                <a:lnTo>
                  <a:pt x="163702" y="177799"/>
                </a:lnTo>
                <a:lnTo>
                  <a:pt x="163829" y="179069"/>
                </a:lnTo>
                <a:lnTo>
                  <a:pt x="163829" y="194309"/>
                </a:lnTo>
                <a:lnTo>
                  <a:pt x="163956" y="195579"/>
                </a:lnTo>
                <a:lnTo>
                  <a:pt x="163956" y="196849"/>
                </a:lnTo>
                <a:lnTo>
                  <a:pt x="163829" y="198119"/>
                </a:lnTo>
                <a:lnTo>
                  <a:pt x="163829" y="205739"/>
                </a:lnTo>
                <a:lnTo>
                  <a:pt x="163702" y="207009"/>
                </a:lnTo>
                <a:lnTo>
                  <a:pt x="163702" y="208279"/>
                </a:lnTo>
                <a:lnTo>
                  <a:pt x="163575" y="209549"/>
                </a:lnTo>
                <a:lnTo>
                  <a:pt x="163575" y="212089"/>
                </a:lnTo>
                <a:lnTo>
                  <a:pt x="162940" y="219709"/>
                </a:lnTo>
                <a:lnTo>
                  <a:pt x="162686" y="220979"/>
                </a:lnTo>
                <a:lnTo>
                  <a:pt x="162559" y="222249"/>
                </a:lnTo>
                <a:lnTo>
                  <a:pt x="162051" y="226059"/>
                </a:lnTo>
                <a:lnTo>
                  <a:pt x="161924" y="227329"/>
                </a:lnTo>
                <a:lnTo>
                  <a:pt x="161670" y="228599"/>
                </a:lnTo>
                <a:lnTo>
                  <a:pt x="161289" y="231139"/>
                </a:lnTo>
                <a:lnTo>
                  <a:pt x="161035" y="232409"/>
                </a:lnTo>
                <a:lnTo>
                  <a:pt x="160654" y="233679"/>
                </a:lnTo>
                <a:lnTo>
                  <a:pt x="160400" y="234949"/>
                </a:lnTo>
                <a:lnTo>
                  <a:pt x="160019" y="237489"/>
                </a:lnTo>
                <a:lnTo>
                  <a:pt x="158876" y="241299"/>
                </a:lnTo>
                <a:lnTo>
                  <a:pt x="158368" y="243839"/>
                </a:lnTo>
                <a:lnTo>
                  <a:pt x="157860" y="245109"/>
                </a:lnTo>
                <a:lnTo>
                  <a:pt x="157479" y="246379"/>
                </a:lnTo>
                <a:lnTo>
                  <a:pt x="156971" y="247649"/>
                </a:lnTo>
                <a:lnTo>
                  <a:pt x="156336" y="250189"/>
                </a:lnTo>
                <a:lnTo>
                  <a:pt x="155320" y="252729"/>
                </a:lnTo>
                <a:lnTo>
                  <a:pt x="154685" y="253999"/>
                </a:lnTo>
                <a:lnTo>
                  <a:pt x="154050" y="256539"/>
                </a:lnTo>
                <a:lnTo>
                  <a:pt x="152145" y="260349"/>
                </a:lnTo>
                <a:lnTo>
                  <a:pt x="151383" y="262889"/>
                </a:lnTo>
                <a:lnTo>
                  <a:pt x="150621" y="264159"/>
                </a:lnTo>
                <a:lnTo>
                  <a:pt x="149986" y="265429"/>
                </a:lnTo>
                <a:lnTo>
                  <a:pt x="149224" y="266699"/>
                </a:lnTo>
                <a:lnTo>
                  <a:pt x="148335" y="269239"/>
                </a:lnTo>
                <a:lnTo>
                  <a:pt x="147573" y="270509"/>
                </a:lnTo>
                <a:lnTo>
                  <a:pt x="145795" y="273049"/>
                </a:lnTo>
                <a:lnTo>
                  <a:pt x="144906" y="275589"/>
                </a:lnTo>
                <a:lnTo>
                  <a:pt x="143128" y="278129"/>
                </a:lnTo>
                <a:lnTo>
                  <a:pt x="142112" y="279399"/>
                </a:lnTo>
                <a:lnTo>
                  <a:pt x="141223" y="281939"/>
                </a:lnTo>
                <a:lnTo>
                  <a:pt x="139191" y="284479"/>
                </a:lnTo>
                <a:lnTo>
                  <a:pt x="138048" y="285749"/>
                </a:lnTo>
                <a:lnTo>
                  <a:pt x="137032" y="288289"/>
                </a:lnTo>
                <a:lnTo>
                  <a:pt x="133603" y="292099"/>
                </a:lnTo>
                <a:lnTo>
                  <a:pt x="131190" y="295909"/>
                </a:lnTo>
                <a:lnTo>
                  <a:pt x="129920" y="297179"/>
                </a:lnTo>
                <a:lnTo>
                  <a:pt x="128777" y="298449"/>
                </a:lnTo>
                <a:lnTo>
                  <a:pt x="127380" y="300989"/>
                </a:lnTo>
                <a:lnTo>
                  <a:pt x="126110" y="302259"/>
                </a:lnTo>
                <a:lnTo>
                  <a:pt x="123443" y="304799"/>
                </a:lnTo>
                <a:lnTo>
                  <a:pt x="122046" y="307339"/>
                </a:lnTo>
                <a:lnTo>
                  <a:pt x="117855" y="311149"/>
                </a:lnTo>
                <a:lnTo>
                  <a:pt x="116331" y="313689"/>
                </a:lnTo>
                <a:lnTo>
                  <a:pt x="111886" y="317499"/>
                </a:lnTo>
                <a:lnTo>
                  <a:pt x="110235" y="320039"/>
                </a:lnTo>
                <a:lnTo>
                  <a:pt x="108711" y="321309"/>
                </a:lnTo>
                <a:lnTo>
                  <a:pt x="100710" y="328929"/>
                </a:lnTo>
                <a:lnTo>
                  <a:pt x="99059" y="330199"/>
                </a:lnTo>
                <a:lnTo>
                  <a:pt x="97408" y="332739"/>
                </a:lnTo>
                <a:lnTo>
                  <a:pt x="94106" y="335279"/>
                </a:lnTo>
                <a:lnTo>
                  <a:pt x="92328" y="336549"/>
                </a:lnTo>
                <a:lnTo>
                  <a:pt x="90677" y="339089"/>
                </a:lnTo>
                <a:lnTo>
                  <a:pt x="85597" y="342899"/>
                </a:lnTo>
                <a:lnTo>
                  <a:pt x="83946" y="345439"/>
                </a:lnTo>
                <a:lnTo>
                  <a:pt x="82168" y="346709"/>
                </a:lnTo>
                <a:lnTo>
                  <a:pt x="78866" y="349249"/>
                </a:lnTo>
                <a:lnTo>
                  <a:pt x="77215" y="351789"/>
                </a:lnTo>
                <a:lnTo>
                  <a:pt x="75437" y="353059"/>
                </a:lnTo>
                <a:lnTo>
                  <a:pt x="72135" y="355599"/>
                </a:lnTo>
                <a:lnTo>
                  <a:pt x="67309" y="360679"/>
                </a:lnTo>
                <a:lnTo>
                  <a:pt x="65658" y="361949"/>
                </a:lnTo>
                <a:lnTo>
                  <a:pt x="64134" y="364489"/>
                </a:lnTo>
                <a:lnTo>
                  <a:pt x="62483" y="365759"/>
                </a:lnTo>
                <a:lnTo>
                  <a:pt x="59435" y="368299"/>
                </a:lnTo>
                <a:lnTo>
                  <a:pt x="57911" y="370839"/>
                </a:lnTo>
                <a:lnTo>
                  <a:pt x="56387" y="372109"/>
                </a:lnTo>
                <a:lnTo>
                  <a:pt x="50545" y="378459"/>
                </a:lnTo>
                <a:lnTo>
                  <a:pt x="47751" y="380999"/>
                </a:lnTo>
                <a:lnTo>
                  <a:pt x="43687" y="386079"/>
                </a:lnTo>
                <a:lnTo>
                  <a:pt x="42417" y="387349"/>
                </a:lnTo>
                <a:lnTo>
                  <a:pt x="41147" y="389889"/>
                </a:lnTo>
                <a:lnTo>
                  <a:pt x="38607" y="392429"/>
                </a:lnTo>
                <a:lnTo>
                  <a:pt x="36194" y="396239"/>
                </a:lnTo>
                <a:lnTo>
                  <a:pt x="35051" y="397509"/>
                </a:lnTo>
                <a:lnTo>
                  <a:pt x="33781" y="398779"/>
                </a:lnTo>
                <a:lnTo>
                  <a:pt x="32638" y="400049"/>
                </a:lnTo>
                <a:lnTo>
                  <a:pt x="31495" y="402589"/>
                </a:lnTo>
                <a:lnTo>
                  <a:pt x="30479" y="403859"/>
                </a:lnTo>
                <a:lnTo>
                  <a:pt x="29336" y="405129"/>
                </a:lnTo>
                <a:lnTo>
                  <a:pt x="28320" y="406399"/>
                </a:lnTo>
                <a:lnTo>
                  <a:pt x="27177" y="408939"/>
                </a:lnTo>
                <a:lnTo>
                  <a:pt x="24129" y="412749"/>
                </a:lnTo>
                <a:lnTo>
                  <a:pt x="23113" y="415289"/>
                </a:lnTo>
                <a:lnTo>
                  <a:pt x="22224" y="416559"/>
                </a:lnTo>
                <a:lnTo>
                  <a:pt x="21208" y="417829"/>
                </a:lnTo>
                <a:lnTo>
                  <a:pt x="20319" y="419099"/>
                </a:lnTo>
                <a:lnTo>
                  <a:pt x="19303" y="421639"/>
                </a:lnTo>
                <a:lnTo>
                  <a:pt x="16636" y="425449"/>
                </a:lnTo>
                <a:lnTo>
                  <a:pt x="15747" y="427989"/>
                </a:lnTo>
                <a:lnTo>
                  <a:pt x="14985" y="429259"/>
                </a:lnTo>
                <a:lnTo>
                  <a:pt x="14096" y="430529"/>
                </a:lnTo>
                <a:lnTo>
                  <a:pt x="13334" y="431799"/>
                </a:lnTo>
                <a:lnTo>
                  <a:pt x="12445" y="434339"/>
                </a:lnTo>
                <a:lnTo>
                  <a:pt x="10159" y="438149"/>
                </a:lnTo>
                <a:lnTo>
                  <a:pt x="9524" y="440689"/>
                </a:lnTo>
                <a:lnTo>
                  <a:pt x="8000" y="443229"/>
                </a:lnTo>
                <a:lnTo>
                  <a:pt x="7365" y="444499"/>
                </a:lnTo>
                <a:lnTo>
                  <a:pt x="6730" y="447039"/>
                </a:lnTo>
                <a:lnTo>
                  <a:pt x="6095" y="448309"/>
                </a:lnTo>
                <a:lnTo>
                  <a:pt x="5587" y="449579"/>
                </a:lnTo>
                <a:lnTo>
                  <a:pt x="4952" y="450849"/>
                </a:lnTo>
                <a:lnTo>
                  <a:pt x="4444" y="453389"/>
                </a:lnTo>
                <a:lnTo>
                  <a:pt x="2920" y="457199"/>
                </a:lnTo>
                <a:lnTo>
                  <a:pt x="2539" y="459739"/>
                </a:lnTo>
                <a:lnTo>
                  <a:pt x="1396" y="463549"/>
                </a:lnTo>
                <a:lnTo>
                  <a:pt x="1142" y="466089"/>
                </a:lnTo>
                <a:lnTo>
                  <a:pt x="761" y="467359"/>
                </a:lnTo>
                <a:lnTo>
                  <a:pt x="634" y="468629"/>
                </a:lnTo>
                <a:lnTo>
                  <a:pt x="380" y="469899"/>
                </a:lnTo>
                <a:lnTo>
                  <a:pt x="0" y="474979"/>
                </a:lnTo>
                <a:lnTo>
                  <a:pt x="0" y="481329"/>
                </a:lnTo>
                <a:lnTo>
                  <a:pt x="253" y="485139"/>
                </a:lnTo>
                <a:lnTo>
                  <a:pt x="1015" y="488949"/>
                </a:lnTo>
                <a:lnTo>
                  <a:pt x="1396" y="491489"/>
                </a:lnTo>
                <a:lnTo>
                  <a:pt x="2158" y="494029"/>
                </a:lnTo>
                <a:lnTo>
                  <a:pt x="2666" y="495299"/>
                </a:lnTo>
                <a:lnTo>
                  <a:pt x="3174" y="497839"/>
                </a:lnTo>
                <a:lnTo>
                  <a:pt x="3682" y="499109"/>
                </a:lnTo>
                <a:lnTo>
                  <a:pt x="4952" y="501649"/>
                </a:lnTo>
                <a:lnTo>
                  <a:pt x="5587" y="504189"/>
                </a:lnTo>
                <a:lnTo>
                  <a:pt x="7873" y="507999"/>
                </a:lnTo>
                <a:lnTo>
                  <a:pt x="9651" y="511809"/>
                </a:lnTo>
                <a:lnTo>
                  <a:pt x="10540" y="513079"/>
                </a:lnTo>
                <a:lnTo>
                  <a:pt x="11556" y="515619"/>
                </a:lnTo>
                <a:lnTo>
                  <a:pt x="13588" y="518159"/>
                </a:lnTo>
                <a:lnTo>
                  <a:pt x="14731" y="519429"/>
                </a:lnTo>
                <a:lnTo>
                  <a:pt x="15874" y="521969"/>
                </a:lnTo>
                <a:lnTo>
                  <a:pt x="18287" y="524509"/>
                </a:lnTo>
                <a:lnTo>
                  <a:pt x="19557" y="525779"/>
                </a:lnTo>
                <a:lnTo>
                  <a:pt x="20827" y="528319"/>
                </a:lnTo>
                <a:lnTo>
                  <a:pt x="23367" y="530859"/>
                </a:lnTo>
                <a:lnTo>
                  <a:pt x="24764" y="532129"/>
                </a:lnTo>
                <a:lnTo>
                  <a:pt x="26161" y="534669"/>
                </a:lnTo>
                <a:lnTo>
                  <a:pt x="27685" y="535939"/>
                </a:lnTo>
                <a:lnTo>
                  <a:pt x="29082" y="537209"/>
                </a:lnTo>
                <a:lnTo>
                  <a:pt x="30606" y="538479"/>
                </a:lnTo>
                <a:lnTo>
                  <a:pt x="32130" y="541019"/>
                </a:lnTo>
                <a:lnTo>
                  <a:pt x="38480" y="547369"/>
                </a:lnTo>
                <a:lnTo>
                  <a:pt x="41782" y="549909"/>
                </a:lnTo>
                <a:lnTo>
                  <a:pt x="52069" y="560069"/>
                </a:lnTo>
                <a:lnTo>
                  <a:pt x="57403" y="563879"/>
                </a:lnTo>
                <a:lnTo>
                  <a:pt x="59181" y="566419"/>
                </a:lnTo>
                <a:lnTo>
                  <a:pt x="62737" y="568959"/>
                </a:lnTo>
                <a:lnTo>
                  <a:pt x="64642" y="570229"/>
                </a:lnTo>
                <a:lnTo>
                  <a:pt x="68198" y="574039"/>
                </a:lnTo>
                <a:lnTo>
                  <a:pt x="73659" y="579119"/>
                </a:lnTo>
                <a:lnTo>
                  <a:pt x="78993" y="582929"/>
                </a:lnTo>
                <a:lnTo>
                  <a:pt x="80771" y="585469"/>
                </a:lnTo>
                <a:lnTo>
                  <a:pt x="86105" y="589279"/>
                </a:lnTo>
                <a:lnTo>
                  <a:pt x="87883" y="591819"/>
                </a:lnTo>
                <a:lnTo>
                  <a:pt x="94741" y="598169"/>
                </a:lnTo>
                <a:lnTo>
                  <a:pt x="99694" y="601979"/>
                </a:lnTo>
                <a:lnTo>
                  <a:pt x="101345" y="604519"/>
                </a:lnTo>
                <a:lnTo>
                  <a:pt x="107695" y="610869"/>
                </a:lnTo>
                <a:lnTo>
                  <a:pt x="112267" y="614679"/>
                </a:lnTo>
                <a:lnTo>
                  <a:pt x="113791" y="617219"/>
                </a:lnTo>
                <a:lnTo>
                  <a:pt x="115188" y="618489"/>
                </a:lnTo>
                <a:lnTo>
                  <a:pt x="116712" y="619759"/>
                </a:lnTo>
                <a:lnTo>
                  <a:pt x="118109" y="621029"/>
                </a:lnTo>
                <a:lnTo>
                  <a:pt x="119506" y="623569"/>
                </a:lnTo>
                <a:lnTo>
                  <a:pt x="122300" y="626109"/>
                </a:lnTo>
                <a:lnTo>
                  <a:pt x="123570" y="627379"/>
                </a:lnTo>
                <a:lnTo>
                  <a:pt x="124967" y="629919"/>
                </a:lnTo>
                <a:lnTo>
                  <a:pt x="127507" y="632459"/>
                </a:lnTo>
                <a:lnTo>
                  <a:pt x="130047" y="636269"/>
                </a:lnTo>
                <a:lnTo>
                  <a:pt x="131317" y="637539"/>
                </a:lnTo>
                <a:lnTo>
                  <a:pt x="132460" y="638809"/>
                </a:lnTo>
                <a:lnTo>
                  <a:pt x="133730" y="640079"/>
                </a:lnTo>
                <a:lnTo>
                  <a:pt x="134873" y="642619"/>
                </a:lnTo>
                <a:lnTo>
                  <a:pt x="138302" y="646429"/>
                </a:lnTo>
                <a:lnTo>
                  <a:pt x="139445" y="648969"/>
                </a:lnTo>
                <a:lnTo>
                  <a:pt x="140461" y="650239"/>
                </a:lnTo>
                <a:lnTo>
                  <a:pt x="141604" y="651509"/>
                </a:lnTo>
                <a:lnTo>
                  <a:pt x="142620" y="652779"/>
                </a:lnTo>
                <a:lnTo>
                  <a:pt x="143636" y="655319"/>
                </a:lnTo>
                <a:lnTo>
                  <a:pt x="144779" y="656589"/>
                </a:lnTo>
                <a:lnTo>
                  <a:pt x="145795" y="657859"/>
                </a:lnTo>
                <a:lnTo>
                  <a:pt x="146684" y="659129"/>
                </a:lnTo>
                <a:lnTo>
                  <a:pt x="147700" y="661669"/>
                </a:lnTo>
                <a:lnTo>
                  <a:pt x="149732" y="664209"/>
                </a:lnTo>
                <a:lnTo>
                  <a:pt x="150621" y="665479"/>
                </a:lnTo>
                <a:lnTo>
                  <a:pt x="151510" y="668019"/>
                </a:lnTo>
                <a:lnTo>
                  <a:pt x="152526" y="669289"/>
                </a:lnTo>
                <a:lnTo>
                  <a:pt x="154304" y="671829"/>
                </a:lnTo>
                <a:lnTo>
                  <a:pt x="155193" y="674369"/>
                </a:lnTo>
                <a:lnTo>
                  <a:pt x="156082" y="675639"/>
                </a:lnTo>
                <a:lnTo>
                  <a:pt x="156844" y="676909"/>
                </a:lnTo>
                <a:lnTo>
                  <a:pt x="157733" y="678179"/>
                </a:lnTo>
                <a:lnTo>
                  <a:pt x="158495" y="680719"/>
                </a:lnTo>
                <a:lnTo>
                  <a:pt x="159384" y="681989"/>
                </a:lnTo>
                <a:lnTo>
                  <a:pt x="160146" y="683259"/>
                </a:lnTo>
                <a:lnTo>
                  <a:pt x="161035" y="684529"/>
                </a:lnTo>
                <a:lnTo>
                  <a:pt x="161797" y="687069"/>
                </a:lnTo>
                <a:lnTo>
                  <a:pt x="163321" y="689609"/>
                </a:lnTo>
                <a:lnTo>
                  <a:pt x="163956" y="690879"/>
                </a:lnTo>
                <a:lnTo>
                  <a:pt x="164718" y="693419"/>
                </a:lnTo>
                <a:lnTo>
                  <a:pt x="165480" y="694689"/>
                </a:lnTo>
                <a:lnTo>
                  <a:pt x="166115" y="695959"/>
                </a:lnTo>
                <a:lnTo>
                  <a:pt x="166877" y="697229"/>
                </a:lnTo>
                <a:lnTo>
                  <a:pt x="167512" y="699769"/>
                </a:lnTo>
                <a:lnTo>
                  <a:pt x="169417" y="703579"/>
                </a:lnTo>
                <a:lnTo>
                  <a:pt x="170052" y="706119"/>
                </a:lnTo>
                <a:lnTo>
                  <a:pt x="171322" y="708659"/>
                </a:lnTo>
                <a:lnTo>
                  <a:pt x="171830" y="709929"/>
                </a:lnTo>
                <a:lnTo>
                  <a:pt x="172465" y="712469"/>
                </a:lnTo>
                <a:lnTo>
                  <a:pt x="173481" y="715009"/>
                </a:lnTo>
                <a:lnTo>
                  <a:pt x="174116" y="716279"/>
                </a:lnTo>
                <a:lnTo>
                  <a:pt x="174624" y="718819"/>
                </a:lnTo>
                <a:lnTo>
                  <a:pt x="175005" y="720089"/>
                </a:lnTo>
                <a:lnTo>
                  <a:pt x="176021" y="722629"/>
                </a:lnTo>
                <a:lnTo>
                  <a:pt x="176529" y="725169"/>
                </a:lnTo>
                <a:lnTo>
                  <a:pt x="177291" y="727709"/>
                </a:lnTo>
                <a:lnTo>
                  <a:pt x="177799" y="728979"/>
                </a:lnTo>
                <a:lnTo>
                  <a:pt x="178180" y="731519"/>
                </a:lnTo>
                <a:lnTo>
                  <a:pt x="179323" y="735329"/>
                </a:lnTo>
                <a:lnTo>
                  <a:pt x="179577" y="737869"/>
                </a:lnTo>
                <a:lnTo>
                  <a:pt x="180339" y="740409"/>
                </a:lnTo>
                <a:lnTo>
                  <a:pt x="180847" y="744219"/>
                </a:lnTo>
                <a:lnTo>
                  <a:pt x="181228" y="745489"/>
                </a:lnTo>
                <a:lnTo>
                  <a:pt x="182498" y="753109"/>
                </a:lnTo>
                <a:lnTo>
                  <a:pt x="182625" y="754379"/>
                </a:lnTo>
                <a:lnTo>
                  <a:pt x="183133" y="758189"/>
                </a:lnTo>
                <a:lnTo>
                  <a:pt x="184657" y="773429"/>
                </a:lnTo>
                <a:lnTo>
                  <a:pt x="184784" y="777239"/>
                </a:lnTo>
                <a:lnTo>
                  <a:pt x="185038" y="779779"/>
                </a:lnTo>
                <a:lnTo>
                  <a:pt x="185165" y="783589"/>
                </a:lnTo>
                <a:lnTo>
                  <a:pt x="185292" y="784859"/>
                </a:lnTo>
                <a:lnTo>
                  <a:pt x="185292" y="786129"/>
                </a:lnTo>
                <a:lnTo>
                  <a:pt x="185419" y="788669"/>
                </a:lnTo>
                <a:lnTo>
                  <a:pt x="185419" y="789939"/>
                </a:lnTo>
                <a:lnTo>
                  <a:pt x="185546" y="791209"/>
                </a:lnTo>
                <a:lnTo>
                  <a:pt x="185800" y="798829"/>
                </a:lnTo>
                <a:lnTo>
                  <a:pt x="185927" y="811529"/>
                </a:lnTo>
                <a:lnTo>
                  <a:pt x="186435" y="811529"/>
                </a:lnTo>
                <a:lnTo>
                  <a:pt x="186435" y="808989"/>
                </a:lnTo>
                <a:lnTo>
                  <a:pt x="186562" y="807719"/>
                </a:lnTo>
                <a:lnTo>
                  <a:pt x="186689" y="797559"/>
                </a:lnTo>
                <a:lnTo>
                  <a:pt x="186816" y="796289"/>
                </a:lnTo>
                <a:lnTo>
                  <a:pt x="186943" y="789939"/>
                </a:lnTo>
                <a:lnTo>
                  <a:pt x="187070" y="786129"/>
                </a:lnTo>
                <a:lnTo>
                  <a:pt x="187197" y="784859"/>
                </a:lnTo>
                <a:lnTo>
                  <a:pt x="187324" y="782319"/>
                </a:lnTo>
                <a:lnTo>
                  <a:pt x="187494" y="779779"/>
                </a:lnTo>
                <a:lnTo>
                  <a:pt x="187578" y="777239"/>
                </a:lnTo>
                <a:lnTo>
                  <a:pt x="188594" y="764539"/>
                </a:lnTo>
                <a:lnTo>
                  <a:pt x="188848" y="763269"/>
                </a:lnTo>
                <a:lnTo>
                  <a:pt x="188975" y="760729"/>
                </a:lnTo>
                <a:lnTo>
                  <a:pt x="189229" y="759459"/>
                </a:lnTo>
                <a:lnTo>
                  <a:pt x="189356" y="758189"/>
                </a:lnTo>
                <a:lnTo>
                  <a:pt x="189610" y="756919"/>
                </a:lnTo>
                <a:lnTo>
                  <a:pt x="189737" y="754379"/>
                </a:lnTo>
                <a:lnTo>
                  <a:pt x="191515" y="744219"/>
                </a:lnTo>
                <a:lnTo>
                  <a:pt x="191896" y="741679"/>
                </a:lnTo>
                <a:lnTo>
                  <a:pt x="192150" y="740409"/>
                </a:lnTo>
                <a:lnTo>
                  <a:pt x="192531" y="739139"/>
                </a:lnTo>
                <a:lnTo>
                  <a:pt x="192785" y="737869"/>
                </a:lnTo>
                <a:lnTo>
                  <a:pt x="193166" y="735329"/>
                </a:lnTo>
                <a:lnTo>
                  <a:pt x="194309" y="731519"/>
                </a:lnTo>
                <a:lnTo>
                  <a:pt x="194690" y="728979"/>
                </a:lnTo>
                <a:lnTo>
                  <a:pt x="195071" y="727709"/>
                </a:lnTo>
                <a:lnTo>
                  <a:pt x="195579" y="726439"/>
                </a:lnTo>
                <a:lnTo>
                  <a:pt x="195960" y="725169"/>
                </a:lnTo>
                <a:lnTo>
                  <a:pt x="196468" y="722629"/>
                </a:lnTo>
                <a:lnTo>
                  <a:pt x="196849" y="721359"/>
                </a:lnTo>
                <a:lnTo>
                  <a:pt x="197865" y="718819"/>
                </a:lnTo>
                <a:lnTo>
                  <a:pt x="198373" y="716279"/>
                </a:lnTo>
                <a:lnTo>
                  <a:pt x="199389" y="713739"/>
                </a:lnTo>
                <a:lnTo>
                  <a:pt x="200024" y="712469"/>
                </a:lnTo>
                <a:lnTo>
                  <a:pt x="200532" y="709929"/>
                </a:lnTo>
                <a:lnTo>
                  <a:pt x="201167" y="708659"/>
                </a:lnTo>
                <a:lnTo>
                  <a:pt x="201675" y="707389"/>
                </a:lnTo>
                <a:lnTo>
                  <a:pt x="202310" y="706119"/>
                </a:lnTo>
                <a:lnTo>
                  <a:pt x="202945" y="703579"/>
                </a:lnTo>
                <a:lnTo>
                  <a:pt x="204850" y="699769"/>
                </a:lnTo>
                <a:lnTo>
                  <a:pt x="205612" y="697229"/>
                </a:lnTo>
                <a:lnTo>
                  <a:pt x="206247" y="695959"/>
                </a:lnTo>
                <a:lnTo>
                  <a:pt x="207009" y="694689"/>
                </a:lnTo>
                <a:lnTo>
                  <a:pt x="207644" y="693419"/>
                </a:lnTo>
                <a:lnTo>
                  <a:pt x="208406" y="690879"/>
                </a:lnTo>
                <a:lnTo>
                  <a:pt x="210692" y="687069"/>
                </a:lnTo>
                <a:lnTo>
                  <a:pt x="211454" y="684529"/>
                </a:lnTo>
                <a:lnTo>
                  <a:pt x="212216" y="683259"/>
                </a:lnTo>
                <a:lnTo>
                  <a:pt x="213105" y="681989"/>
                </a:lnTo>
                <a:lnTo>
                  <a:pt x="213867" y="680719"/>
                </a:lnTo>
                <a:lnTo>
                  <a:pt x="214756" y="678179"/>
                </a:lnTo>
                <a:lnTo>
                  <a:pt x="215518" y="676909"/>
                </a:lnTo>
                <a:lnTo>
                  <a:pt x="217296" y="674369"/>
                </a:lnTo>
                <a:lnTo>
                  <a:pt x="218185" y="671829"/>
                </a:lnTo>
                <a:lnTo>
                  <a:pt x="220852" y="668019"/>
                </a:lnTo>
                <a:lnTo>
                  <a:pt x="221868" y="665479"/>
                </a:lnTo>
                <a:lnTo>
                  <a:pt x="222757" y="664209"/>
                </a:lnTo>
                <a:lnTo>
                  <a:pt x="223773" y="662939"/>
                </a:lnTo>
                <a:lnTo>
                  <a:pt x="224662" y="661669"/>
                </a:lnTo>
                <a:lnTo>
                  <a:pt x="225678" y="659129"/>
                </a:lnTo>
                <a:lnTo>
                  <a:pt x="228726" y="655319"/>
                </a:lnTo>
                <a:lnTo>
                  <a:pt x="229742" y="652779"/>
                </a:lnTo>
                <a:lnTo>
                  <a:pt x="230885" y="651509"/>
                </a:lnTo>
                <a:lnTo>
                  <a:pt x="231901" y="650239"/>
                </a:lnTo>
                <a:lnTo>
                  <a:pt x="233044" y="648969"/>
                </a:lnTo>
                <a:lnTo>
                  <a:pt x="234187" y="646429"/>
                </a:lnTo>
                <a:lnTo>
                  <a:pt x="235330" y="645159"/>
                </a:lnTo>
                <a:lnTo>
                  <a:pt x="236346" y="643889"/>
                </a:lnTo>
                <a:lnTo>
                  <a:pt x="237616" y="642619"/>
                </a:lnTo>
                <a:lnTo>
                  <a:pt x="238759" y="640079"/>
                </a:lnTo>
                <a:lnTo>
                  <a:pt x="241172" y="637539"/>
                </a:lnTo>
                <a:lnTo>
                  <a:pt x="242442" y="636269"/>
                </a:lnTo>
                <a:lnTo>
                  <a:pt x="243585" y="633729"/>
                </a:lnTo>
                <a:lnTo>
                  <a:pt x="244855" y="632459"/>
                </a:lnTo>
                <a:lnTo>
                  <a:pt x="246252" y="631189"/>
                </a:lnTo>
                <a:lnTo>
                  <a:pt x="247522" y="629919"/>
                </a:lnTo>
                <a:lnTo>
                  <a:pt x="250189" y="626109"/>
                </a:lnTo>
                <a:lnTo>
                  <a:pt x="252983" y="623569"/>
                </a:lnTo>
                <a:lnTo>
                  <a:pt x="254380" y="621029"/>
                </a:lnTo>
                <a:lnTo>
                  <a:pt x="255777" y="619759"/>
                </a:lnTo>
                <a:lnTo>
                  <a:pt x="261619" y="613409"/>
                </a:lnTo>
                <a:lnTo>
                  <a:pt x="264667" y="610869"/>
                </a:lnTo>
                <a:lnTo>
                  <a:pt x="266318" y="608329"/>
                </a:lnTo>
                <a:lnTo>
                  <a:pt x="267842" y="607059"/>
                </a:lnTo>
                <a:lnTo>
                  <a:pt x="269493" y="605789"/>
                </a:lnTo>
                <a:lnTo>
                  <a:pt x="271017" y="604519"/>
                </a:lnTo>
                <a:lnTo>
                  <a:pt x="272668" y="601979"/>
                </a:lnTo>
                <a:lnTo>
                  <a:pt x="274319" y="600709"/>
                </a:lnTo>
                <a:lnTo>
                  <a:pt x="279399" y="595629"/>
                </a:lnTo>
                <a:lnTo>
                  <a:pt x="281050" y="594359"/>
                </a:lnTo>
                <a:lnTo>
                  <a:pt x="282828" y="593089"/>
                </a:lnTo>
                <a:lnTo>
                  <a:pt x="288035" y="588009"/>
                </a:lnTo>
                <a:lnTo>
                  <a:pt x="291591" y="585469"/>
                </a:lnTo>
                <a:lnTo>
                  <a:pt x="293369" y="582929"/>
                </a:lnTo>
                <a:lnTo>
                  <a:pt x="295147" y="581659"/>
                </a:lnTo>
                <a:lnTo>
                  <a:pt x="297052" y="580389"/>
                </a:lnTo>
                <a:lnTo>
                  <a:pt x="298830" y="579119"/>
                </a:lnTo>
                <a:lnTo>
                  <a:pt x="300608" y="576579"/>
                </a:lnTo>
                <a:lnTo>
                  <a:pt x="302386" y="575309"/>
                </a:lnTo>
                <a:lnTo>
                  <a:pt x="306069" y="572769"/>
                </a:lnTo>
                <a:lnTo>
                  <a:pt x="307847" y="570229"/>
                </a:lnTo>
                <a:lnTo>
                  <a:pt x="311403" y="567689"/>
                </a:lnTo>
                <a:lnTo>
                  <a:pt x="316864" y="562609"/>
                </a:lnTo>
                <a:lnTo>
                  <a:pt x="322071" y="557529"/>
                </a:lnTo>
                <a:lnTo>
                  <a:pt x="323849" y="556259"/>
                </a:lnTo>
                <a:lnTo>
                  <a:pt x="327278" y="553719"/>
                </a:lnTo>
                <a:lnTo>
                  <a:pt x="328929" y="551179"/>
                </a:lnTo>
                <a:lnTo>
                  <a:pt x="330707" y="549909"/>
                </a:lnTo>
                <a:lnTo>
                  <a:pt x="334009" y="547369"/>
                </a:lnTo>
                <a:lnTo>
                  <a:pt x="335533" y="544829"/>
                </a:lnTo>
                <a:lnTo>
                  <a:pt x="337184" y="543559"/>
                </a:lnTo>
                <a:lnTo>
                  <a:pt x="338708" y="542289"/>
                </a:lnTo>
                <a:lnTo>
                  <a:pt x="340359" y="541019"/>
                </a:lnTo>
                <a:lnTo>
                  <a:pt x="341756" y="538479"/>
                </a:lnTo>
                <a:lnTo>
                  <a:pt x="343280" y="537209"/>
                </a:lnTo>
                <a:lnTo>
                  <a:pt x="346201" y="534669"/>
                </a:lnTo>
                <a:lnTo>
                  <a:pt x="347598" y="532129"/>
                </a:lnTo>
                <a:lnTo>
                  <a:pt x="348995" y="530859"/>
                </a:lnTo>
                <a:lnTo>
                  <a:pt x="351662" y="528319"/>
                </a:lnTo>
                <a:lnTo>
                  <a:pt x="352932" y="525779"/>
                </a:lnTo>
                <a:lnTo>
                  <a:pt x="354202" y="524509"/>
                </a:lnTo>
                <a:lnTo>
                  <a:pt x="355345" y="523239"/>
                </a:lnTo>
                <a:lnTo>
                  <a:pt x="356615" y="521969"/>
                </a:lnTo>
                <a:lnTo>
                  <a:pt x="357631" y="519429"/>
                </a:lnTo>
                <a:lnTo>
                  <a:pt x="358774" y="518159"/>
                </a:lnTo>
                <a:lnTo>
                  <a:pt x="360806" y="515619"/>
                </a:lnTo>
                <a:lnTo>
                  <a:pt x="361822" y="513079"/>
                </a:lnTo>
                <a:lnTo>
                  <a:pt x="362838" y="511809"/>
                </a:lnTo>
                <a:lnTo>
                  <a:pt x="363727" y="510539"/>
                </a:lnTo>
                <a:lnTo>
                  <a:pt x="364489" y="507999"/>
                </a:lnTo>
                <a:lnTo>
                  <a:pt x="365378" y="506729"/>
                </a:lnTo>
                <a:lnTo>
                  <a:pt x="366140" y="505459"/>
                </a:lnTo>
                <a:lnTo>
                  <a:pt x="366775" y="504189"/>
                </a:lnTo>
                <a:lnTo>
                  <a:pt x="367537" y="501649"/>
                </a:lnTo>
                <a:lnTo>
                  <a:pt x="368807" y="499109"/>
                </a:lnTo>
                <a:lnTo>
                  <a:pt x="369315" y="497839"/>
                </a:lnTo>
                <a:lnTo>
                  <a:pt x="369823" y="495299"/>
                </a:lnTo>
                <a:lnTo>
                  <a:pt x="370331" y="494029"/>
                </a:lnTo>
                <a:lnTo>
                  <a:pt x="371093" y="491489"/>
                </a:lnTo>
                <a:lnTo>
                  <a:pt x="371347" y="488949"/>
                </a:lnTo>
                <a:lnTo>
                  <a:pt x="371728" y="487679"/>
                </a:lnTo>
                <a:lnTo>
                  <a:pt x="371855" y="486409"/>
                </a:lnTo>
                <a:lnTo>
                  <a:pt x="372109" y="485139"/>
                </a:lnTo>
                <a:lnTo>
                  <a:pt x="372395" y="481329"/>
                </a:lnTo>
                <a:lnTo>
                  <a:pt x="372490" y="474979"/>
                </a:lnTo>
                <a:lnTo>
                  <a:pt x="372109" y="469899"/>
                </a:lnTo>
                <a:lnTo>
                  <a:pt x="371093" y="463549"/>
                </a:lnTo>
                <a:lnTo>
                  <a:pt x="369950" y="459739"/>
                </a:lnTo>
                <a:lnTo>
                  <a:pt x="369442" y="457199"/>
                </a:lnTo>
                <a:lnTo>
                  <a:pt x="369061" y="455929"/>
                </a:lnTo>
                <a:lnTo>
                  <a:pt x="368045" y="453389"/>
                </a:lnTo>
                <a:lnTo>
                  <a:pt x="367410" y="450849"/>
                </a:lnTo>
                <a:lnTo>
                  <a:pt x="366902" y="449579"/>
                </a:lnTo>
                <a:lnTo>
                  <a:pt x="365632" y="447039"/>
                </a:lnTo>
                <a:lnTo>
                  <a:pt x="364997" y="444499"/>
                </a:lnTo>
                <a:lnTo>
                  <a:pt x="363727" y="441959"/>
                </a:lnTo>
                <a:lnTo>
                  <a:pt x="362965" y="440689"/>
                </a:lnTo>
                <a:lnTo>
                  <a:pt x="362203" y="438149"/>
                </a:lnTo>
                <a:lnTo>
                  <a:pt x="359917" y="434339"/>
                </a:lnTo>
                <a:lnTo>
                  <a:pt x="359155" y="431799"/>
                </a:lnTo>
                <a:lnTo>
                  <a:pt x="358393" y="430529"/>
                </a:lnTo>
                <a:lnTo>
                  <a:pt x="356615" y="427989"/>
                </a:lnTo>
                <a:lnTo>
                  <a:pt x="355726" y="425449"/>
                </a:lnTo>
                <a:lnTo>
                  <a:pt x="353059" y="421639"/>
                </a:lnTo>
                <a:lnTo>
                  <a:pt x="352170" y="419099"/>
                </a:lnTo>
                <a:lnTo>
                  <a:pt x="351154" y="417829"/>
                </a:lnTo>
                <a:lnTo>
                  <a:pt x="350265" y="416559"/>
                </a:lnTo>
                <a:lnTo>
                  <a:pt x="349249" y="415289"/>
                </a:lnTo>
                <a:lnTo>
                  <a:pt x="348233" y="412749"/>
                </a:lnTo>
                <a:lnTo>
                  <a:pt x="345185" y="408939"/>
                </a:lnTo>
                <a:lnTo>
                  <a:pt x="344169" y="406399"/>
                </a:lnTo>
                <a:lnTo>
                  <a:pt x="343026" y="405129"/>
                </a:lnTo>
                <a:lnTo>
                  <a:pt x="342010" y="403859"/>
                </a:lnTo>
                <a:lnTo>
                  <a:pt x="340867" y="402589"/>
                </a:lnTo>
                <a:lnTo>
                  <a:pt x="339724" y="400049"/>
                </a:lnTo>
                <a:lnTo>
                  <a:pt x="336295" y="396239"/>
                </a:lnTo>
                <a:lnTo>
                  <a:pt x="335025" y="393699"/>
                </a:lnTo>
                <a:lnTo>
                  <a:pt x="333882" y="392429"/>
                </a:lnTo>
                <a:lnTo>
                  <a:pt x="331342" y="389889"/>
                </a:lnTo>
                <a:lnTo>
                  <a:pt x="328675" y="386079"/>
                </a:lnTo>
                <a:lnTo>
                  <a:pt x="327405" y="384809"/>
                </a:lnTo>
                <a:lnTo>
                  <a:pt x="326008" y="383539"/>
                </a:lnTo>
                <a:lnTo>
                  <a:pt x="324738" y="380999"/>
                </a:lnTo>
                <a:lnTo>
                  <a:pt x="321944" y="378459"/>
                </a:lnTo>
                <a:lnTo>
                  <a:pt x="320420" y="377189"/>
                </a:lnTo>
                <a:lnTo>
                  <a:pt x="319023" y="374649"/>
                </a:lnTo>
                <a:lnTo>
                  <a:pt x="317499" y="373379"/>
                </a:lnTo>
                <a:lnTo>
                  <a:pt x="316102" y="372109"/>
                </a:lnTo>
                <a:lnTo>
                  <a:pt x="314578" y="370839"/>
                </a:lnTo>
                <a:lnTo>
                  <a:pt x="313054" y="368299"/>
                </a:lnTo>
                <a:lnTo>
                  <a:pt x="303529" y="359409"/>
                </a:lnTo>
                <a:lnTo>
                  <a:pt x="301878" y="358139"/>
                </a:lnTo>
                <a:lnTo>
                  <a:pt x="300227" y="355599"/>
                </a:lnTo>
                <a:lnTo>
                  <a:pt x="295274" y="351789"/>
                </a:lnTo>
                <a:lnTo>
                  <a:pt x="293623" y="349249"/>
                </a:lnTo>
                <a:lnTo>
                  <a:pt x="291845" y="347979"/>
                </a:lnTo>
                <a:lnTo>
                  <a:pt x="288543" y="345439"/>
                </a:lnTo>
                <a:lnTo>
                  <a:pt x="286892" y="342899"/>
                </a:lnTo>
                <a:lnTo>
                  <a:pt x="285114" y="341629"/>
                </a:lnTo>
                <a:lnTo>
                  <a:pt x="283463" y="340359"/>
                </a:lnTo>
                <a:lnTo>
                  <a:pt x="278383" y="335279"/>
                </a:lnTo>
                <a:lnTo>
                  <a:pt x="275081" y="332739"/>
                </a:lnTo>
                <a:lnTo>
                  <a:pt x="273430" y="330199"/>
                </a:lnTo>
                <a:lnTo>
                  <a:pt x="268477" y="326389"/>
                </a:lnTo>
                <a:lnTo>
                  <a:pt x="266826" y="323849"/>
                </a:lnTo>
                <a:lnTo>
                  <a:pt x="265302" y="322579"/>
                </a:lnTo>
                <a:lnTo>
                  <a:pt x="263651" y="321309"/>
                </a:lnTo>
                <a:lnTo>
                  <a:pt x="262127" y="320039"/>
                </a:lnTo>
                <a:lnTo>
                  <a:pt x="260603" y="317499"/>
                </a:lnTo>
                <a:lnTo>
                  <a:pt x="257555" y="314959"/>
                </a:lnTo>
                <a:lnTo>
                  <a:pt x="254634" y="311149"/>
                </a:lnTo>
                <a:lnTo>
                  <a:pt x="253237" y="309879"/>
                </a:lnTo>
                <a:lnTo>
                  <a:pt x="251713" y="308609"/>
                </a:lnTo>
                <a:lnTo>
                  <a:pt x="247649" y="303529"/>
                </a:lnTo>
                <a:lnTo>
                  <a:pt x="246252" y="302259"/>
                </a:lnTo>
                <a:lnTo>
                  <a:pt x="244982" y="300989"/>
                </a:lnTo>
                <a:lnTo>
                  <a:pt x="243712" y="298449"/>
                </a:lnTo>
                <a:lnTo>
                  <a:pt x="241172" y="295909"/>
                </a:lnTo>
                <a:lnTo>
                  <a:pt x="240029" y="294639"/>
                </a:lnTo>
                <a:lnTo>
                  <a:pt x="238886" y="292099"/>
                </a:lnTo>
                <a:lnTo>
                  <a:pt x="235457" y="288289"/>
                </a:lnTo>
                <a:lnTo>
                  <a:pt x="234314" y="285749"/>
                </a:lnTo>
                <a:lnTo>
                  <a:pt x="231266" y="281939"/>
                </a:lnTo>
                <a:lnTo>
                  <a:pt x="230250" y="279399"/>
                </a:lnTo>
                <a:lnTo>
                  <a:pt x="229361" y="278129"/>
                </a:lnTo>
                <a:lnTo>
                  <a:pt x="228345" y="276859"/>
                </a:lnTo>
                <a:lnTo>
                  <a:pt x="227456" y="275589"/>
                </a:lnTo>
                <a:lnTo>
                  <a:pt x="226567" y="273049"/>
                </a:lnTo>
                <a:lnTo>
                  <a:pt x="225678" y="271779"/>
                </a:lnTo>
                <a:lnTo>
                  <a:pt x="224916" y="270509"/>
                </a:lnTo>
                <a:lnTo>
                  <a:pt x="224027" y="269239"/>
                </a:lnTo>
                <a:lnTo>
                  <a:pt x="223265" y="266699"/>
                </a:lnTo>
                <a:lnTo>
                  <a:pt x="220979" y="262889"/>
                </a:lnTo>
                <a:lnTo>
                  <a:pt x="220344" y="260349"/>
                </a:lnTo>
                <a:lnTo>
                  <a:pt x="219709" y="259079"/>
                </a:lnTo>
                <a:lnTo>
                  <a:pt x="218947" y="257809"/>
                </a:lnTo>
                <a:lnTo>
                  <a:pt x="218312" y="256539"/>
                </a:lnTo>
                <a:lnTo>
                  <a:pt x="217804" y="253999"/>
                </a:lnTo>
                <a:lnTo>
                  <a:pt x="216534" y="251459"/>
                </a:lnTo>
                <a:lnTo>
                  <a:pt x="216026" y="250189"/>
                </a:lnTo>
                <a:lnTo>
                  <a:pt x="215518" y="247649"/>
                </a:lnTo>
                <a:lnTo>
                  <a:pt x="214502" y="245109"/>
                </a:lnTo>
                <a:lnTo>
                  <a:pt x="214121" y="243839"/>
                </a:lnTo>
                <a:lnTo>
                  <a:pt x="213613" y="241299"/>
                </a:lnTo>
                <a:lnTo>
                  <a:pt x="212470" y="237489"/>
                </a:lnTo>
                <a:lnTo>
                  <a:pt x="212089" y="234949"/>
                </a:lnTo>
                <a:lnTo>
                  <a:pt x="211708" y="233679"/>
                </a:lnTo>
                <a:lnTo>
                  <a:pt x="211454" y="232409"/>
                </a:lnTo>
                <a:lnTo>
                  <a:pt x="211073" y="231139"/>
                </a:lnTo>
                <a:lnTo>
                  <a:pt x="210057" y="224789"/>
                </a:lnTo>
                <a:lnTo>
                  <a:pt x="209930" y="222249"/>
                </a:lnTo>
                <a:lnTo>
                  <a:pt x="209676" y="220979"/>
                </a:lnTo>
                <a:lnTo>
                  <a:pt x="208787" y="209549"/>
                </a:lnTo>
                <a:lnTo>
                  <a:pt x="208787" y="208279"/>
                </a:lnTo>
                <a:lnTo>
                  <a:pt x="208660" y="207009"/>
                </a:lnTo>
                <a:lnTo>
                  <a:pt x="208660" y="203199"/>
                </a:lnTo>
                <a:lnTo>
                  <a:pt x="208533" y="201929"/>
                </a:lnTo>
                <a:lnTo>
                  <a:pt x="208533" y="189229"/>
                </a:lnTo>
                <a:lnTo>
                  <a:pt x="208660" y="187959"/>
                </a:lnTo>
                <a:lnTo>
                  <a:pt x="208660" y="170179"/>
                </a:lnTo>
                <a:lnTo>
                  <a:pt x="208533" y="168909"/>
                </a:lnTo>
                <a:lnTo>
                  <a:pt x="208533" y="165099"/>
                </a:lnTo>
                <a:lnTo>
                  <a:pt x="208279" y="162559"/>
                </a:lnTo>
                <a:lnTo>
                  <a:pt x="208171" y="158749"/>
                </a:lnTo>
                <a:lnTo>
                  <a:pt x="207517" y="151129"/>
                </a:lnTo>
                <a:lnTo>
                  <a:pt x="207263" y="149859"/>
                </a:lnTo>
                <a:lnTo>
                  <a:pt x="207136" y="147319"/>
                </a:lnTo>
                <a:lnTo>
                  <a:pt x="206882" y="146049"/>
                </a:lnTo>
                <a:lnTo>
                  <a:pt x="206755" y="144779"/>
                </a:lnTo>
                <a:lnTo>
                  <a:pt x="204977" y="133349"/>
                </a:lnTo>
                <a:lnTo>
                  <a:pt x="204596" y="132079"/>
                </a:lnTo>
                <a:lnTo>
                  <a:pt x="204342" y="130809"/>
                </a:lnTo>
                <a:lnTo>
                  <a:pt x="203961" y="128269"/>
                </a:lnTo>
                <a:lnTo>
                  <a:pt x="203707" y="126999"/>
                </a:lnTo>
                <a:lnTo>
                  <a:pt x="202945" y="124459"/>
                </a:lnTo>
                <a:lnTo>
                  <a:pt x="202691" y="121919"/>
                </a:lnTo>
                <a:lnTo>
                  <a:pt x="201548" y="118109"/>
                </a:lnTo>
                <a:lnTo>
                  <a:pt x="201167" y="115569"/>
                </a:lnTo>
                <a:lnTo>
                  <a:pt x="200024" y="111759"/>
                </a:lnTo>
                <a:lnTo>
                  <a:pt x="199643" y="109219"/>
                </a:lnTo>
                <a:lnTo>
                  <a:pt x="198500" y="105409"/>
                </a:lnTo>
                <a:lnTo>
                  <a:pt x="198119" y="102869"/>
                </a:lnTo>
                <a:lnTo>
                  <a:pt x="196976" y="99059"/>
                </a:lnTo>
                <a:lnTo>
                  <a:pt x="196722" y="96519"/>
                </a:lnTo>
                <a:lnTo>
                  <a:pt x="195579" y="92709"/>
                </a:lnTo>
                <a:lnTo>
                  <a:pt x="195198" y="90169"/>
                </a:lnTo>
                <a:lnTo>
                  <a:pt x="194817" y="88899"/>
                </a:lnTo>
                <a:lnTo>
                  <a:pt x="194563" y="87629"/>
                </a:lnTo>
                <a:lnTo>
                  <a:pt x="194182" y="86359"/>
                </a:lnTo>
                <a:lnTo>
                  <a:pt x="193928" y="83819"/>
                </a:lnTo>
                <a:lnTo>
                  <a:pt x="193547" y="82549"/>
                </a:lnTo>
                <a:lnTo>
                  <a:pt x="193293" y="81279"/>
                </a:lnTo>
                <a:lnTo>
                  <a:pt x="192912" y="80009"/>
                </a:lnTo>
                <a:lnTo>
                  <a:pt x="192404" y="76199"/>
                </a:lnTo>
                <a:lnTo>
                  <a:pt x="192023" y="74929"/>
                </a:lnTo>
                <a:lnTo>
                  <a:pt x="190499" y="64769"/>
                </a:lnTo>
                <a:lnTo>
                  <a:pt x="190372" y="63499"/>
                </a:lnTo>
                <a:lnTo>
                  <a:pt x="189864" y="60959"/>
                </a:lnTo>
                <a:lnTo>
                  <a:pt x="189737" y="58419"/>
                </a:lnTo>
                <a:lnTo>
                  <a:pt x="189483" y="57149"/>
                </a:lnTo>
                <a:lnTo>
                  <a:pt x="189356" y="55879"/>
                </a:lnTo>
                <a:lnTo>
                  <a:pt x="189102" y="54609"/>
                </a:lnTo>
                <a:lnTo>
                  <a:pt x="188848" y="50799"/>
                </a:lnTo>
                <a:lnTo>
                  <a:pt x="188594" y="49529"/>
                </a:lnTo>
                <a:lnTo>
                  <a:pt x="187705" y="38099"/>
                </a:lnTo>
                <a:lnTo>
                  <a:pt x="187610" y="35559"/>
                </a:lnTo>
                <a:lnTo>
                  <a:pt x="187420" y="33019"/>
                </a:lnTo>
                <a:lnTo>
                  <a:pt x="187197" y="26669"/>
                </a:lnTo>
                <a:lnTo>
                  <a:pt x="187070" y="25399"/>
                </a:lnTo>
                <a:lnTo>
                  <a:pt x="186943" y="20319"/>
                </a:lnTo>
                <a:lnTo>
                  <a:pt x="186816" y="16509"/>
                </a:lnTo>
                <a:lnTo>
                  <a:pt x="186689" y="13969"/>
                </a:lnTo>
                <a:lnTo>
                  <a:pt x="186562" y="5079"/>
                </a:lnTo>
                <a:lnTo>
                  <a:pt x="186435" y="3809"/>
                </a:lnTo>
                <a:lnTo>
                  <a:pt x="186435" y="0"/>
                </a:lnTo>
                <a:close/>
              </a:path>
            </a:pathLst>
          </a:custGeom>
          <a:solidFill>
            <a:srgbClr val="5786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k object 69"/>
          <p:cNvSpPr/>
          <p:nvPr/>
        </p:nvSpPr>
        <p:spPr>
          <a:xfrm>
            <a:off x="3437382" y="1014349"/>
            <a:ext cx="372745" cy="812165"/>
          </a:xfrm>
          <a:custGeom>
            <a:avLst/>
            <a:gdLst/>
            <a:ahLst/>
            <a:cxnLst/>
            <a:rect l="l" t="t" r="r" b="b"/>
            <a:pathLst>
              <a:path w="372745" h="812164">
                <a:moveTo>
                  <a:pt x="185927" y="812038"/>
                </a:moveTo>
                <a:lnTo>
                  <a:pt x="185927" y="810514"/>
                </a:lnTo>
                <a:lnTo>
                  <a:pt x="185927" y="808863"/>
                </a:lnTo>
                <a:lnTo>
                  <a:pt x="185927" y="807339"/>
                </a:lnTo>
                <a:lnTo>
                  <a:pt x="185927" y="805688"/>
                </a:lnTo>
                <a:lnTo>
                  <a:pt x="185800" y="804164"/>
                </a:lnTo>
                <a:lnTo>
                  <a:pt x="185800" y="802513"/>
                </a:lnTo>
                <a:lnTo>
                  <a:pt x="185800" y="800989"/>
                </a:lnTo>
                <a:lnTo>
                  <a:pt x="185800" y="799338"/>
                </a:lnTo>
                <a:lnTo>
                  <a:pt x="185673" y="797814"/>
                </a:lnTo>
                <a:lnTo>
                  <a:pt x="185673" y="796163"/>
                </a:lnTo>
                <a:lnTo>
                  <a:pt x="185673" y="794639"/>
                </a:lnTo>
                <a:lnTo>
                  <a:pt x="185546" y="792988"/>
                </a:lnTo>
                <a:lnTo>
                  <a:pt x="185546" y="791464"/>
                </a:lnTo>
                <a:lnTo>
                  <a:pt x="185419" y="789813"/>
                </a:lnTo>
                <a:lnTo>
                  <a:pt x="185419" y="788289"/>
                </a:lnTo>
                <a:lnTo>
                  <a:pt x="185292" y="786638"/>
                </a:lnTo>
                <a:lnTo>
                  <a:pt x="185292" y="785114"/>
                </a:lnTo>
                <a:lnTo>
                  <a:pt x="185165" y="783463"/>
                </a:lnTo>
                <a:lnTo>
                  <a:pt x="185038" y="781939"/>
                </a:lnTo>
                <a:lnTo>
                  <a:pt x="185038" y="780288"/>
                </a:lnTo>
                <a:lnTo>
                  <a:pt x="184911" y="778764"/>
                </a:lnTo>
                <a:lnTo>
                  <a:pt x="184784" y="777113"/>
                </a:lnTo>
                <a:lnTo>
                  <a:pt x="184657" y="775589"/>
                </a:lnTo>
                <a:lnTo>
                  <a:pt x="184657" y="773938"/>
                </a:lnTo>
                <a:lnTo>
                  <a:pt x="184530" y="772414"/>
                </a:lnTo>
                <a:lnTo>
                  <a:pt x="184403" y="770763"/>
                </a:lnTo>
                <a:lnTo>
                  <a:pt x="184276" y="769239"/>
                </a:lnTo>
                <a:lnTo>
                  <a:pt x="184022" y="767588"/>
                </a:lnTo>
                <a:lnTo>
                  <a:pt x="183895" y="766064"/>
                </a:lnTo>
                <a:lnTo>
                  <a:pt x="183768" y="764413"/>
                </a:lnTo>
                <a:lnTo>
                  <a:pt x="183641" y="762889"/>
                </a:lnTo>
                <a:lnTo>
                  <a:pt x="183387" y="761238"/>
                </a:lnTo>
                <a:lnTo>
                  <a:pt x="183260" y="759714"/>
                </a:lnTo>
                <a:lnTo>
                  <a:pt x="183133" y="758063"/>
                </a:lnTo>
                <a:lnTo>
                  <a:pt x="182879" y="756412"/>
                </a:lnTo>
                <a:lnTo>
                  <a:pt x="182625" y="754888"/>
                </a:lnTo>
                <a:lnTo>
                  <a:pt x="182498" y="753237"/>
                </a:lnTo>
                <a:lnTo>
                  <a:pt x="182244" y="751713"/>
                </a:lnTo>
                <a:lnTo>
                  <a:pt x="181990" y="750062"/>
                </a:lnTo>
                <a:lnTo>
                  <a:pt x="181736" y="748538"/>
                </a:lnTo>
                <a:lnTo>
                  <a:pt x="181482" y="746887"/>
                </a:lnTo>
                <a:lnTo>
                  <a:pt x="181228" y="745363"/>
                </a:lnTo>
                <a:lnTo>
                  <a:pt x="180847" y="743712"/>
                </a:lnTo>
                <a:lnTo>
                  <a:pt x="180593" y="742188"/>
                </a:lnTo>
                <a:lnTo>
                  <a:pt x="180339" y="740537"/>
                </a:lnTo>
                <a:lnTo>
                  <a:pt x="179958" y="739013"/>
                </a:lnTo>
                <a:lnTo>
                  <a:pt x="179577" y="737362"/>
                </a:lnTo>
                <a:lnTo>
                  <a:pt x="179323" y="735838"/>
                </a:lnTo>
                <a:lnTo>
                  <a:pt x="178942" y="734187"/>
                </a:lnTo>
                <a:lnTo>
                  <a:pt x="178561" y="732663"/>
                </a:lnTo>
                <a:lnTo>
                  <a:pt x="178180" y="731012"/>
                </a:lnTo>
                <a:lnTo>
                  <a:pt x="177799" y="729488"/>
                </a:lnTo>
                <a:lnTo>
                  <a:pt x="177291" y="727837"/>
                </a:lnTo>
                <a:lnTo>
                  <a:pt x="176910" y="726313"/>
                </a:lnTo>
                <a:lnTo>
                  <a:pt x="176529" y="724662"/>
                </a:lnTo>
                <a:lnTo>
                  <a:pt x="176021" y="723138"/>
                </a:lnTo>
                <a:lnTo>
                  <a:pt x="175513" y="721487"/>
                </a:lnTo>
                <a:lnTo>
                  <a:pt x="175005" y="719963"/>
                </a:lnTo>
                <a:lnTo>
                  <a:pt x="174624" y="718312"/>
                </a:lnTo>
                <a:lnTo>
                  <a:pt x="174116" y="716788"/>
                </a:lnTo>
                <a:lnTo>
                  <a:pt x="173481" y="715137"/>
                </a:lnTo>
                <a:lnTo>
                  <a:pt x="172973" y="713613"/>
                </a:lnTo>
                <a:lnTo>
                  <a:pt x="172465" y="711962"/>
                </a:lnTo>
                <a:lnTo>
                  <a:pt x="171830" y="710438"/>
                </a:lnTo>
                <a:lnTo>
                  <a:pt x="171322" y="708787"/>
                </a:lnTo>
                <a:lnTo>
                  <a:pt x="170687" y="707263"/>
                </a:lnTo>
                <a:lnTo>
                  <a:pt x="170052" y="705612"/>
                </a:lnTo>
                <a:lnTo>
                  <a:pt x="169417" y="704088"/>
                </a:lnTo>
                <a:lnTo>
                  <a:pt x="168782" y="702437"/>
                </a:lnTo>
                <a:lnTo>
                  <a:pt x="168147" y="700913"/>
                </a:lnTo>
                <a:lnTo>
                  <a:pt x="167512" y="699262"/>
                </a:lnTo>
                <a:lnTo>
                  <a:pt x="166877" y="697738"/>
                </a:lnTo>
                <a:lnTo>
                  <a:pt x="166115" y="696087"/>
                </a:lnTo>
                <a:lnTo>
                  <a:pt x="165480" y="694436"/>
                </a:lnTo>
                <a:lnTo>
                  <a:pt x="164718" y="692912"/>
                </a:lnTo>
                <a:lnTo>
                  <a:pt x="163956" y="691261"/>
                </a:lnTo>
                <a:lnTo>
                  <a:pt x="163321" y="689737"/>
                </a:lnTo>
                <a:lnTo>
                  <a:pt x="162559" y="688086"/>
                </a:lnTo>
                <a:lnTo>
                  <a:pt x="161797" y="686562"/>
                </a:lnTo>
                <a:lnTo>
                  <a:pt x="161035" y="684911"/>
                </a:lnTo>
                <a:lnTo>
                  <a:pt x="160146" y="683387"/>
                </a:lnTo>
                <a:lnTo>
                  <a:pt x="159384" y="681736"/>
                </a:lnTo>
                <a:lnTo>
                  <a:pt x="158495" y="680212"/>
                </a:lnTo>
                <a:lnTo>
                  <a:pt x="157733" y="678561"/>
                </a:lnTo>
                <a:lnTo>
                  <a:pt x="156844" y="677037"/>
                </a:lnTo>
                <a:lnTo>
                  <a:pt x="156082" y="675386"/>
                </a:lnTo>
                <a:lnTo>
                  <a:pt x="155193" y="673862"/>
                </a:lnTo>
                <a:lnTo>
                  <a:pt x="154304" y="672211"/>
                </a:lnTo>
                <a:lnTo>
                  <a:pt x="153415" y="670687"/>
                </a:lnTo>
                <a:lnTo>
                  <a:pt x="152526" y="669036"/>
                </a:lnTo>
                <a:lnTo>
                  <a:pt x="151510" y="667512"/>
                </a:lnTo>
                <a:lnTo>
                  <a:pt x="150621" y="665861"/>
                </a:lnTo>
                <a:lnTo>
                  <a:pt x="149732" y="664337"/>
                </a:lnTo>
                <a:lnTo>
                  <a:pt x="148716" y="662686"/>
                </a:lnTo>
                <a:lnTo>
                  <a:pt x="147700" y="661162"/>
                </a:lnTo>
                <a:lnTo>
                  <a:pt x="146684" y="659511"/>
                </a:lnTo>
                <a:lnTo>
                  <a:pt x="145795" y="657987"/>
                </a:lnTo>
                <a:lnTo>
                  <a:pt x="144779" y="656336"/>
                </a:lnTo>
                <a:lnTo>
                  <a:pt x="143636" y="654812"/>
                </a:lnTo>
                <a:lnTo>
                  <a:pt x="142620" y="653161"/>
                </a:lnTo>
                <a:lnTo>
                  <a:pt x="141604" y="651637"/>
                </a:lnTo>
                <a:lnTo>
                  <a:pt x="140461" y="649986"/>
                </a:lnTo>
                <a:lnTo>
                  <a:pt x="139445" y="648462"/>
                </a:lnTo>
                <a:lnTo>
                  <a:pt x="138302" y="646811"/>
                </a:lnTo>
                <a:lnTo>
                  <a:pt x="137159" y="645287"/>
                </a:lnTo>
                <a:lnTo>
                  <a:pt x="136016" y="643636"/>
                </a:lnTo>
                <a:lnTo>
                  <a:pt x="134873" y="642112"/>
                </a:lnTo>
                <a:lnTo>
                  <a:pt x="133730" y="640461"/>
                </a:lnTo>
                <a:lnTo>
                  <a:pt x="132460" y="638937"/>
                </a:lnTo>
                <a:lnTo>
                  <a:pt x="131317" y="637286"/>
                </a:lnTo>
                <a:lnTo>
                  <a:pt x="130047" y="635762"/>
                </a:lnTo>
                <a:lnTo>
                  <a:pt x="128777" y="634111"/>
                </a:lnTo>
                <a:lnTo>
                  <a:pt x="127507" y="632460"/>
                </a:lnTo>
                <a:lnTo>
                  <a:pt x="126237" y="630936"/>
                </a:lnTo>
                <a:lnTo>
                  <a:pt x="124967" y="629285"/>
                </a:lnTo>
                <a:lnTo>
                  <a:pt x="123570" y="627761"/>
                </a:lnTo>
                <a:lnTo>
                  <a:pt x="122300" y="626110"/>
                </a:lnTo>
                <a:lnTo>
                  <a:pt x="120903" y="624586"/>
                </a:lnTo>
                <a:lnTo>
                  <a:pt x="119506" y="622935"/>
                </a:lnTo>
                <a:lnTo>
                  <a:pt x="118109" y="621411"/>
                </a:lnTo>
                <a:lnTo>
                  <a:pt x="116712" y="619760"/>
                </a:lnTo>
                <a:lnTo>
                  <a:pt x="115188" y="618236"/>
                </a:lnTo>
                <a:lnTo>
                  <a:pt x="113791" y="616585"/>
                </a:lnTo>
                <a:lnTo>
                  <a:pt x="112267" y="615061"/>
                </a:lnTo>
                <a:lnTo>
                  <a:pt x="110743" y="613410"/>
                </a:lnTo>
                <a:lnTo>
                  <a:pt x="109219" y="611886"/>
                </a:lnTo>
                <a:lnTo>
                  <a:pt x="107695" y="610235"/>
                </a:lnTo>
                <a:lnTo>
                  <a:pt x="106171" y="608711"/>
                </a:lnTo>
                <a:lnTo>
                  <a:pt x="104520" y="607060"/>
                </a:lnTo>
                <a:lnTo>
                  <a:pt x="102996" y="605536"/>
                </a:lnTo>
                <a:lnTo>
                  <a:pt x="101345" y="603885"/>
                </a:lnTo>
                <a:lnTo>
                  <a:pt x="99694" y="602361"/>
                </a:lnTo>
                <a:lnTo>
                  <a:pt x="98043" y="600710"/>
                </a:lnTo>
                <a:lnTo>
                  <a:pt x="96392" y="599186"/>
                </a:lnTo>
                <a:lnTo>
                  <a:pt x="94741" y="597535"/>
                </a:lnTo>
                <a:lnTo>
                  <a:pt x="93090" y="596011"/>
                </a:lnTo>
                <a:lnTo>
                  <a:pt x="91312" y="594360"/>
                </a:lnTo>
                <a:lnTo>
                  <a:pt x="89661" y="592836"/>
                </a:lnTo>
                <a:lnTo>
                  <a:pt x="87883" y="591185"/>
                </a:lnTo>
                <a:lnTo>
                  <a:pt x="86105" y="589661"/>
                </a:lnTo>
                <a:lnTo>
                  <a:pt x="84327" y="588010"/>
                </a:lnTo>
                <a:lnTo>
                  <a:pt x="82549" y="586486"/>
                </a:lnTo>
                <a:lnTo>
                  <a:pt x="80771" y="584835"/>
                </a:lnTo>
                <a:lnTo>
                  <a:pt x="78993" y="583311"/>
                </a:lnTo>
                <a:lnTo>
                  <a:pt x="77215" y="581660"/>
                </a:lnTo>
                <a:lnTo>
                  <a:pt x="75437" y="580136"/>
                </a:lnTo>
                <a:lnTo>
                  <a:pt x="73659" y="578485"/>
                </a:lnTo>
                <a:lnTo>
                  <a:pt x="71881" y="576961"/>
                </a:lnTo>
                <a:lnTo>
                  <a:pt x="69976" y="575310"/>
                </a:lnTo>
                <a:lnTo>
                  <a:pt x="68198" y="573786"/>
                </a:lnTo>
                <a:lnTo>
                  <a:pt x="66420" y="572135"/>
                </a:lnTo>
                <a:lnTo>
                  <a:pt x="64642" y="570484"/>
                </a:lnTo>
                <a:lnTo>
                  <a:pt x="62737" y="568960"/>
                </a:lnTo>
                <a:lnTo>
                  <a:pt x="60959" y="567309"/>
                </a:lnTo>
                <a:lnTo>
                  <a:pt x="59181" y="565785"/>
                </a:lnTo>
                <a:lnTo>
                  <a:pt x="57403" y="564134"/>
                </a:lnTo>
                <a:lnTo>
                  <a:pt x="55625" y="562610"/>
                </a:lnTo>
                <a:lnTo>
                  <a:pt x="53847" y="560959"/>
                </a:lnTo>
                <a:lnTo>
                  <a:pt x="52069" y="559435"/>
                </a:lnTo>
                <a:lnTo>
                  <a:pt x="50291" y="557784"/>
                </a:lnTo>
                <a:lnTo>
                  <a:pt x="48640" y="556260"/>
                </a:lnTo>
                <a:lnTo>
                  <a:pt x="46862" y="554609"/>
                </a:lnTo>
                <a:lnTo>
                  <a:pt x="45211" y="553085"/>
                </a:lnTo>
                <a:lnTo>
                  <a:pt x="43433" y="551434"/>
                </a:lnTo>
                <a:lnTo>
                  <a:pt x="41782" y="549910"/>
                </a:lnTo>
                <a:lnTo>
                  <a:pt x="40131" y="548259"/>
                </a:lnTo>
                <a:lnTo>
                  <a:pt x="38480" y="546735"/>
                </a:lnTo>
                <a:lnTo>
                  <a:pt x="36829" y="545084"/>
                </a:lnTo>
                <a:lnTo>
                  <a:pt x="35305" y="543560"/>
                </a:lnTo>
                <a:lnTo>
                  <a:pt x="33654" y="541909"/>
                </a:lnTo>
                <a:lnTo>
                  <a:pt x="32130" y="540385"/>
                </a:lnTo>
                <a:lnTo>
                  <a:pt x="30606" y="538734"/>
                </a:lnTo>
                <a:lnTo>
                  <a:pt x="29082" y="537210"/>
                </a:lnTo>
                <a:lnTo>
                  <a:pt x="27685" y="535559"/>
                </a:lnTo>
                <a:lnTo>
                  <a:pt x="26161" y="534035"/>
                </a:lnTo>
                <a:lnTo>
                  <a:pt x="24764" y="532384"/>
                </a:lnTo>
                <a:lnTo>
                  <a:pt x="23367" y="530860"/>
                </a:lnTo>
                <a:lnTo>
                  <a:pt x="22097" y="529209"/>
                </a:lnTo>
                <a:lnTo>
                  <a:pt x="20827" y="527685"/>
                </a:lnTo>
                <a:lnTo>
                  <a:pt x="19557" y="526034"/>
                </a:lnTo>
                <a:lnTo>
                  <a:pt x="18287" y="524510"/>
                </a:lnTo>
                <a:lnTo>
                  <a:pt x="17017" y="522859"/>
                </a:lnTo>
                <a:lnTo>
                  <a:pt x="15874" y="521335"/>
                </a:lnTo>
                <a:lnTo>
                  <a:pt x="14731" y="519684"/>
                </a:lnTo>
                <a:lnTo>
                  <a:pt x="13588" y="518160"/>
                </a:lnTo>
                <a:lnTo>
                  <a:pt x="12572" y="516509"/>
                </a:lnTo>
                <a:lnTo>
                  <a:pt x="11556" y="514985"/>
                </a:lnTo>
                <a:lnTo>
                  <a:pt x="10540" y="513334"/>
                </a:lnTo>
                <a:lnTo>
                  <a:pt x="6349" y="505333"/>
                </a:lnTo>
                <a:lnTo>
                  <a:pt x="5587" y="503809"/>
                </a:lnTo>
                <a:lnTo>
                  <a:pt x="4952" y="502158"/>
                </a:lnTo>
                <a:lnTo>
                  <a:pt x="4317" y="500634"/>
                </a:lnTo>
                <a:lnTo>
                  <a:pt x="3682" y="498983"/>
                </a:lnTo>
                <a:lnTo>
                  <a:pt x="3174" y="497459"/>
                </a:lnTo>
                <a:lnTo>
                  <a:pt x="2666" y="495808"/>
                </a:lnTo>
                <a:lnTo>
                  <a:pt x="2158" y="494284"/>
                </a:lnTo>
                <a:lnTo>
                  <a:pt x="1777" y="492633"/>
                </a:lnTo>
                <a:lnTo>
                  <a:pt x="1396" y="491109"/>
                </a:lnTo>
                <a:lnTo>
                  <a:pt x="1015" y="489458"/>
                </a:lnTo>
                <a:lnTo>
                  <a:pt x="761" y="487934"/>
                </a:lnTo>
                <a:lnTo>
                  <a:pt x="507" y="486283"/>
                </a:lnTo>
                <a:lnTo>
                  <a:pt x="253" y="484759"/>
                </a:lnTo>
                <a:lnTo>
                  <a:pt x="126" y="483108"/>
                </a:lnTo>
                <a:lnTo>
                  <a:pt x="0" y="481584"/>
                </a:lnTo>
                <a:lnTo>
                  <a:pt x="0" y="479933"/>
                </a:lnTo>
                <a:lnTo>
                  <a:pt x="0" y="478409"/>
                </a:lnTo>
                <a:lnTo>
                  <a:pt x="0" y="476758"/>
                </a:lnTo>
                <a:lnTo>
                  <a:pt x="0" y="475234"/>
                </a:lnTo>
                <a:lnTo>
                  <a:pt x="126" y="473583"/>
                </a:lnTo>
                <a:lnTo>
                  <a:pt x="253" y="472059"/>
                </a:lnTo>
                <a:lnTo>
                  <a:pt x="380" y="470408"/>
                </a:lnTo>
                <a:lnTo>
                  <a:pt x="634" y="468884"/>
                </a:lnTo>
                <a:lnTo>
                  <a:pt x="761" y="467233"/>
                </a:lnTo>
                <a:lnTo>
                  <a:pt x="1142" y="465709"/>
                </a:lnTo>
                <a:lnTo>
                  <a:pt x="1396" y="464058"/>
                </a:lnTo>
                <a:lnTo>
                  <a:pt x="1777" y="462534"/>
                </a:lnTo>
                <a:lnTo>
                  <a:pt x="2158" y="460883"/>
                </a:lnTo>
                <a:lnTo>
                  <a:pt x="2539" y="459359"/>
                </a:lnTo>
                <a:lnTo>
                  <a:pt x="2920" y="457708"/>
                </a:lnTo>
                <a:lnTo>
                  <a:pt x="3428" y="456184"/>
                </a:lnTo>
                <a:lnTo>
                  <a:pt x="3936" y="454533"/>
                </a:lnTo>
                <a:lnTo>
                  <a:pt x="4444" y="453009"/>
                </a:lnTo>
                <a:lnTo>
                  <a:pt x="4952" y="451358"/>
                </a:lnTo>
                <a:lnTo>
                  <a:pt x="5587" y="449834"/>
                </a:lnTo>
                <a:lnTo>
                  <a:pt x="6095" y="448183"/>
                </a:lnTo>
                <a:lnTo>
                  <a:pt x="6730" y="446532"/>
                </a:lnTo>
                <a:lnTo>
                  <a:pt x="7365" y="445008"/>
                </a:lnTo>
                <a:lnTo>
                  <a:pt x="8000" y="443357"/>
                </a:lnTo>
                <a:lnTo>
                  <a:pt x="8762" y="441833"/>
                </a:lnTo>
                <a:lnTo>
                  <a:pt x="9524" y="440182"/>
                </a:lnTo>
                <a:lnTo>
                  <a:pt x="10159" y="438658"/>
                </a:lnTo>
                <a:lnTo>
                  <a:pt x="10921" y="437007"/>
                </a:lnTo>
                <a:lnTo>
                  <a:pt x="11683" y="435483"/>
                </a:lnTo>
                <a:lnTo>
                  <a:pt x="12445" y="433832"/>
                </a:lnTo>
                <a:lnTo>
                  <a:pt x="13334" y="432308"/>
                </a:lnTo>
                <a:lnTo>
                  <a:pt x="14096" y="430657"/>
                </a:lnTo>
                <a:lnTo>
                  <a:pt x="14985" y="429133"/>
                </a:lnTo>
                <a:lnTo>
                  <a:pt x="15747" y="427482"/>
                </a:lnTo>
                <a:lnTo>
                  <a:pt x="16636" y="425958"/>
                </a:lnTo>
                <a:lnTo>
                  <a:pt x="17525" y="424307"/>
                </a:lnTo>
                <a:lnTo>
                  <a:pt x="18414" y="422783"/>
                </a:lnTo>
                <a:lnTo>
                  <a:pt x="19303" y="421132"/>
                </a:lnTo>
                <a:lnTo>
                  <a:pt x="20319" y="419608"/>
                </a:lnTo>
                <a:lnTo>
                  <a:pt x="21208" y="417957"/>
                </a:lnTo>
                <a:lnTo>
                  <a:pt x="22224" y="416433"/>
                </a:lnTo>
                <a:lnTo>
                  <a:pt x="23113" y="414782"/>
                </a:lnTo>
                <a:lnTo>
                  <a:pt x="24129" y="413258"/>
                </a:lnTo>
                <a:lnTo>
                  <a:pt x="25145" y="411607"/>
                </a:lnTo>
                <a:lnTo>
                  <a:pt x="26161" y="410083"/>
                </a:lnTo>
                <a:lnTo>
                  <a:pt x="27177" y="408432"/>
                </a:lnTo>
                <a:lnTo>
                  <a:pt x="28320" y="406908"/>
                </a:lnTo>
                <a:lnTo>
                  <a:pt x="29336" y="405257"/>
                </a:lnTo>
                <a:lnTo>
                  <a:pt x="30479" y="403733"/>
                </a:lnTo>
                <a:lnTo>
                  <a:pt x="31495" y="402082"/>
                </a:lnTo>
                <a:lnTo>
                  <a:pt x="32638" y="400558"/>
                </a:lnTo>
                <a:lnTo>
                  <a:pt x="33781" y="398907"/>
                </a:lnTo>
                <a:lnTo>
                  <a:pt x="35051" y="397383"/>
                </a:lnTo>
                <a:lnTo>
                  <a:pt x="36194" y="395732"/>
                </a:lnTo>
                <a:lnTo>
                  <a:pt x="37337" y="394208"/>
                </a:lnTo>
                <a:lnTo>
                  <a:pt x="38607" y="392557"/>
                </a:lnTo>
                <a:lnTo>
                  <a:pt x="39877" y="391033"/>
                </a:lnTo>
                <a:lnTo>
                  <a:pt x="41147" y="389382"/>
                </a:lnTo>
                <a:lnTo>
                  <a:pt x="42417" y="387858"/>
                </a:lnTo>
                <a:lnTo>
                  <a:pt x="43687" y="386207"/>
                </a:lnTo>
                <a:lnTo>
                  <a:pt x="45084" y="384556"/>
                </a:lnTo>
                <a:lnTo>
                  <a:pt x="46354" y="383032"/>
                </a:lnTo>
                <a:lnTo>
                  <a:pt x="47751" y="381381"/>
                </a:lnTo>
                <a:lnTo>
                  <a:pt x="49148" y="379857"/>
                </a:lnTo>
                <a:lnTo>
                  <a:pt x="50545" y="378206"/>
                </a:lnTo>
                <a:lnTo>
                  <a:pt x="51942" y="376682"/>
                </a:lnTo>
                <a:lnTo>
                  <a:pt x="53466" y="375031"/>
                </a:lnTo>
                <a:lnTo>
                  <a:pt x="54863" y="373507"/>
                </a:lnTo>
                <a:lnTo>
                  <a:pt x="56387" y="371856"/>
                </a:lnTo>
                <a:lnTo>
                  <a:pt x="57911" y="370332"/>
                </a:lnTo>
                <a:lnTo>
                  <a:pt x="59435" y="368681"/>
                </a:lnTo>
                <a:lnTo>
                  <a:pt x="60959" y="367157"/>
                </a:lnTo>
                <a:lnTo>
                  <a:pt x="62483" y="365506"/>
                </a:lnTo>
                <a:lnTo>
                  <a:pt x="64134" y="363982"/>
                </a:lnTo>
                <a:lnTo>
                  <a:pt x="65658" y="362331"/>
                </a:lnTo>
                <a:lnTo>
                  <a:pt x="67309" y="360807"/>
                </a:lnTo>
                <a:lnTo>
                  <a:pt x="68960" y="359156"/>
                </a:lnTo>
                <a:lnTo>
                  <a:pt x="70484" y="357632"/>
                </a:lnTo>
                <a:lnTo>
                  <a:pt x="72135" y="355981"/>
                </a:lnTo>
                <a:lnTo>
                  <a:pt x="73786" y="354457"/>
                </a:lnTo>
                <a:lnTo>
                  <a:pt x="75437" y="352806"/>
                </a:lnTo>
                <a:lnTo>
                  <a:pt x="77215" y="351282"/>
                </a:lnTo>
                <a:lnTo>
                  <a:pt x="78866" y="349631"/>
                </a:lnTo>
                <a:lnTo>
                  <a:pt x="80517" y="348107"/>
                </a:lnTo>
                <a:lnTo>
                  <a:pt x="82168" y="346456"/>
                </a:lnTo>
                <a:lnTo>
                  <a:pt x="83946" y="344932"/>
                </a:lnTo>
                <a:lnTo>
                  <a:pt x="85597" y="343281"/>
                </a:lnTo>
                <a:lnTo>
                  <a:pt x="87248" y="341757"/>
                </a:lnTo>
                <a:lnTo>
                  <a:pt x="89026" y="340106"/>
                </a:lnTo>
                <a:lnTo>
                  <a:pt x="90677" y="338582"/>
                </a:lnTo>
                <a:lnTo>
                  <a:pt x="92328" y="336931"/>
                </a:lnTo>
                <a:lnTo>
                  <a:pt x="94106" y="335407"/>
                </a:lnTo>
                <a:lnTo>
                  <a:pt x="95757" y="333756"/>
                </a:lnTo>
                <a:lnTo>
                  <a:pt x="97408" y="332232"/>
                </a:lnTo>
                <a:lnTo>
                  <a:pt x="99059" y="330581"/>
                </a:lnTo>
                <a:lnTo>
                  <a:pt x="100710" y="329057"/>
                </a:lnTo>
                <a:lnTo>
                  <a:pt x="102361" y="327406"/>
                </a:lnTo>
                <a:lnTo>
                  <a:pt x="103885" y="325882"/>
                </a:lnTo>
                <a:lnTo>
                  <a:pt x="105536" y="324231"/>
                </a:lnTo>
                <a:lnTo>
                  <a:pt x="107187" y="322580"/>
                </a:lnTo>
                <a:lnTo>
                  <a:pt x="108711" y="321056"/>
                </a:lnTo>
                <a:lnTo>
                  <a:pt x="110235" y="319405"/>
                </a:lnTo>
                <a:lnTo>
                  <a:pt x="111886" y="317881"/>
                </a:lnTo>
                <a:lnTo>
                  <a:pt x="113410" y="316230"/>
                </a:lnTo>
                <a:lnTo>
                  <a:pt x="114807" y="314706"/>
                </a:lnTo>
                <a:lnTo>
                  <a:pt x="116331" y="313055"/>
                </a:lnTo>
                <a:lnTo>
                  <a:pt x="117855" y="311531"/>
                </a:lnTo>
                <a:lnTo>
                  <a:pt x="119252" y="309880"/>
                </a:lnTo>
                <a:lnTo>
                  <a:pt x="120649" y="308356"/>
                </a:lnTo>
                <a:lnTo>
                  <a:pt x="122046" y="306705"/>
                </a:lnTo>
                <a:lnTo>
                  <a:pt x="123443" y="305181"/>
                </a:lnTo>
                <a:lnTo>
                  <a:pt x="124840" y="303530"/>
                </a:lnTo>
                <a:lnTo>
                  <a:pt x="126110" y="302006"/>
                </a:lnTo>
                <a:lnTo>
                  <a:pt x="127380" y="300355"/>
                </a:lnTo>
                <a:lnTo>
                  <a:pt x="128777" y="298831"/>
                </a:lnTo>
                <a:lnTo>
                  <a:pt x="129920" y="297180"/>
                </a:lnTo>
                <a:lnTo>
                  <a:pt x="131190" y="295656"/>
                </a:lnTo>
                <a:lnTo>
                  <a:pt x="132460" y="294005"/>
                </a:lnTo>
                <a:lnTo>
                  <a:pt x="133603" y="292481"/>
                </a:lnTo>
                <a:lnTo>
                  <a:pt x="134746" y="290830"/>
                </a:lnTo>
                <a:lnTo>
                  <a:pt x="135889" y="289306"/>
                </a:lnTo>
                <a:lnTo>
                  <a:pt x="137032" y="287655"/>
                </a:lnTo>
                <a:lnTo>
                  <a:pt x="138048" y="286131"/>
                </a:lnTo>
                <a:lnTo>
                  <a:pt x="139191" y="284480"/>
                </a:lnTo>
                <a:lnTo>
                  <a:pt x="140207" y="282956"/>
                </a:lnTo>
                <a:lnTo>
                  <a:pt x="141223" y="281305"/>
                </a:lnTo>
                <a:lnTo>
                  <a:pt x="142112" y="279781"/>
                </a:lnTo>
                <a:lnTo>
                  <a:pt x="143128" y="278130"/>
                </a:lnTo>
                <a:lnTo>
                  <a:pt x="144017" y="276606"/>
                </a:lnTo>
                <a:lnTo>
                  <a:pt x="144906" y="274955"/>
                </a:lnTo>
                <a:lnTo>
                  <a:pt x="145795" y="273431"/>
                </a:lnTo>
                <a:lnTo>
                  <a:pt x="146684" y="271780"/>
                </a:lnTo>
                <a:lnTo>
                  <a:pt x="147573" y="270256"/>
                </a:lnTo>
                <a:lnTo>
                  <a:pt x="148335" y="268605"/>
                </a:lnTo>
                <a:lnTo>
                  <a:pt x="149224" y="267081"/>
                </a:lnTo>
                <a:lnTo>
                  <a:pt x="149986" y="265430"/>
                </a:lnTo>
                <a:lnTo>
                  <a:pt x="150621" y="263779"/>
                </a:lnTo>
                <a:lnTo>
                  <a:pt x="151383" y="262255"/>
                </a:lnTo>
                <a:lnTo>
                  <a:pt x="152145" y="260604"/>
                </a:lnTo>
                <a:lnTo>
                  <a:pt x="152780" y="259080"/>
                </a:lnTo>
                <a:lnTo>
                  <a:pt x="153415" y="257429"/>
                </a:lnTo>
                <a:lnTo>
                  <a:pt x="154050" y="255905"/>
                </a:lnTo>
                <a:lnTo>
                  <a:pt x="154685" y="254254"/>
                </a:lnTo>
                <a:lnTo>
                  <a:pt x="155320" y="252730"/>
                </a:lnTo>
                <a:lnTo>
                  <a:pt x="155828" y="251079"/>
                </a:lnTo>
                <a:lnTo>
                  <a:pt x="156336" y="249555"/>
                </a:lnTo>
                <a:lnTo>
                  <a:pt x="156971" y="247904"/>
                </a:lnTo>
                <a:lnTo>
                  <a:pt x="157479" y="246380"/>
                </a:lnTo>
                <a:lnTo>
                  <a:pt x="157860" y="244729"/>
                </a:lnTo>
                <a:lnTo>
                  <a:pt x="158368" y="243205"/>
                </a:lnTo>
                <a:lnTo>
                  <a:pt x="158876" y="241554"/>
                </a:lnTo>
                <a:lnTo>
                  <a:pt x="159257" y="240030"/>
                </a:lnTo>
                <a:lnTo>
                  <a:pt x="159638" y="238379"/>
                </a:lnTo>
                <a:lnTo>
                  <a:pt x="160019" y="236855"/>
                </a:lnTo>
                <a:lnTo>
                  <a:pt x="160400" y="235204"/>
                </a:lnTo>
                <a:lnTo>
                  <a:pt x="160654" y="233680"/>
                </a:lnTo>
                <a:lnTo>
                  <a:pt x="161035" y="232029"/>
                </a:lnTo>
                <a:lnTo>
                  <a:pt x="161289" y="230505"/>
                </a:lnTo>
                <a:lnTo>
                  <a:pt x="161670" y="228854"/>
                </a:lnTo>
                <a:lnTo>
                  <a:pt x="161924" y="227330"/>
                </a:lnTo>
                <a:lnTo>
                  <a:pt x="162051" y="225679"/>
                </a:lnTo>
                <a:lnTo>
                  <a:pt x="162305" y="224155"/>
                </a:lnTo>
                <a:lnTo>
                  <a:pt x="162559" y="222504"/>
                </a:lnTo>
                <a:lnTo>
                  <a:pt x="162686" y="220980"/>
                </a:lnTo>
                <a:lnTo>
                  <a:pt x="162940" y="219329"/>
                </a:lnTo>
                <a:lnTo>
                  <a:pt x="163067" y="217805"/>
                </a:lnTo>
                <a:lnTo>
                  <a:pt x="163194" y="216154"/>
                </a:lnTo>
                <a:lnTo>
                  <a:pt x="163321" y="214630"/>
                </a:lnTo>
                <a:lnTo>
                  <a:pt x="163448" y="212979"/>
                </a:lnTo>
                <a:lnTo>
                  <a:pt x="163575" y="211455"/>
                </a:lnTo>
                <a:lnTo>
                  <a:pt x="163575" y="209804"/>
                </a:lnTo>
                <a:lnTo>
                  <a:pt x="163702" y="208280"/>
                </a:lnTo>
                <a:lnTo>
                  <a:pt x="163702" y="206629"/>
                </a:lnTo>
                <a:lnTo>
                  <a:pt x="163829" y="205105"/>
                </a:lnTo>
                <a:lnTo>
                  <a:pt x="163829" y="203454"/>
                </a:lnTo>
                <a:lnTo>
                  <a:pt x="163829" y="201803"/>
                </a:lnTo>
                <a:lnTo>
                  <a:pt x="163829" y="200279"/>
                </a:lnTo>
                <a:lnTo>
                  <a:pt x="163829" y="198628"/>
                </a:lnTo>
                <a:lnTo>
                  <a:pt x="163956" y="197104"/>
                </a:lnTo>
                <a:lnTo>
                  <a:pt x="163956" y="195453"/>
                </a:lnTo>
                <a:lnTo>
                  <a:pt x="163829" y="193929"/>
                </a:lnTo>
                <a:lnTo>
                  <a:pt x="163829" y="192278"/>
                </a:lnTo>
                <a:lnTo>
                  <a:pt x="163829" y="179578"/>
                </a:lnTo>
                <a:lnTo>
                  <a:pt x="163702" y="178054"/>
                </a:lnTo>
                <a:lnTo>
                  <a:pt x="163702" y="176403"/>
                </a:lnTo>
                <a:lnTo>
                  <a:pt x="163829" y="174879"/>
                </a:lnTo>
                <a:lnTo>
                  <a:pt x="163829" y="173228"/>
                </a:lnTo>
                <a:lnTo>
                  <a:pt x="163829" y="171704"/>
                </a:lnTo>
                <a:lnTo>
                  <a:pt x="163829" y="170053"/>
                </a:lnTo>
                <a:lnTo>
                  <a:pt x="163829" y="168529"/>
                </a:lnTo>
                <a:lnTo>
                  <a:pt x="163956" y="166878"/>
                </a:lnTo>
                <a:lnTo>
                  <a:pt x="163956" y="165354"/>
                </a:lnTo>
                <a:lnTo>
                  <a:pt x="164083" y="163703"/>
                </a:lnTo>
                <a:lnTo>
                  <a:pt x="164083" y="162179"/>
                </a:lnTo>
                <a:lnTo>
                  <a:pt x="164210" y="160528"/>
                </a:lnTo>
                <a:lnTo>
                  <a:pt x="164337" y="159004"/>
                </a:lnTo>
                <a:lnTo>
                  <a:pt x="164337" y="157353"/>
                </a:lnTo>
                <a:lnTo>
                  <a:pt x="164464" y="155829"/>
                </a:lnTo>
                <a:lnTo>
                  <a:pt x="164591" y="154178"/>
                </a:lnTo>
                <a:lnTo>
                  <a:pt x="164845" y="152654"/>
                </a:lnTo>
                <a:lnTo>
                  <a:pt x="164972" y="151003"/>
                </a:lnTo>
                <a:lnTo>
                  <a:pt x="165099" y="149479"/>
                </a:lnTo>
                <a:lnTo>
                  <a:pt x="165353" y="147828"/>
                </a:lnTo>
                <a:lnTo>
                  <a:pt x="165480" y="146304"/>
                </a:lnTo>
                <a:lnTo>
                  <a:pt x="165734" y="144653"/>
                </a:lnTo>
                <a:lnTo>
                  <a:pt x="165988" y="143129"/>
                </a:lnTo>
                <a:lnTo>
                  <a:pt x="166115" y="141478"/>
                </a:lnTo>
                <a:lnTo>
                  <a:pt x="166369" y="139827"/>
                </a:lnTo>
                <a:lnTo>
                  <a:pt x="166623" y="138303"/>
                </a:lnTo>
                <a:lnTo>
                  <a:pt x="167004" y="136652"/>
                </a:lnTo>
                <a:lnTo>
                  <a:pt x="167258" y="135128"/>
                </a:lnTo>
                <a:lnTo>
                  <a:pt x="167512" y="133477"/>
                </a:lnTo>
                <a:lnTo>
                  <a:pt x="167766" y="131953"/>
                </a:lnTo>
                <a:lnTo>
                  <a:pt x="168147" y="130302"/>
                </a:lnTo>
                <a:lnTo>
                  <a:pt x="168401" y="128778"/>
                </a:lnTo>
                <a:lnTo>
                  <a:pt x="168782" y="127127"/>
                </a:lnTo>
                <a:lnTo>
                  <a:pt x="169163" y="125603"/>
                </a:lnTo>
                <a:lnTo>
                  <a:pt x="169417" y="123952"/>
                </a:lnTo>
                <a:lnTo>
                  <a:pt x="169798" y="122428"/>
                </a:lnTo>
                <a:lnTo>
                  <a:pt x="170179" y="120777"/>
                </a:lnTo>
                <a:lnTo>
                  <a:pt x="170560" y="119253"/>
                </a:lnTo>
                <a:lnTo>
                  <a:pt x="170814" y="117602"/>
                </a:lnTo>
                <a:lnTo>
                  <a:pt x="171195" y="116078"/>
                </a:lnTo>
                <a:lnTo>
                  <a:pt x="171576" y="114427"/>
                </a:lnTo>
                <a:lnTo>
                  <a:pt x="171957" y="112903"/>
                </a:lnTo>
                <a:lnTo>
                  <a:pt x="172338" y="111252"/>
                </a:lnTo>
                <a:lnTo>
                  <a:pt x="172719" y="109728"/>
                </a:lnTo>
                <a:lnTo>
                  <a:pt x="173100" y="108077"/>
                </a:lnTo>
                <a:lnTo>
                  <a:pt x="173481" y="106553"/>
                </a:lnTo>
                <a:lnTo>
                  <a:pt x="173862" y="104902"/>
                </a:lnTo>
                <a:lnTo>
                  <a:pt x="174243" y="103378"/>
                </a:lnTo>
                <a:lnTo>
                  <a:pt x="174624" y="101727"/>
                </a:lnTo>
                <a:lnTo>
                  <a:pt x="175005" y="100203"/>
                </a:lnTo>
                <a:lnTo>
                  <a:pt x="175386" y="98552"/>
                </a:lnTo>
                <a:lnTo>
                  <a:pt x="175767" y="97028"/>
                </a:lnTo>
                <a:lnTo>
                  <a:pt x="176148" y="95377"/>
                </a:lnTo>
                <a:lnTo>
                  <a:pt x="176529" y="93853"/>
                </a:lnTo>
                <a:lnTo>
                  <a:pt x="176910" y="92202"/>
                </a:lnTo>
                <a:lnTo>
                  <a:pt x="177164" y="90678"/>
                </a:lnTo>
                <a:lnTo>
                  <a:pt x="177545" y="89027"/>
                </a:lnTo>
                <a:lnTo>
                  <a:pt x="177926" y="87503"/>
                </a:lnTo>
                <a:lnTo>
                  <a:pt x="178180" y="85852"/>
                </a:lnTo>
                <a:lnTo>
                  <a:pt x="178561" y="84328"/>
                </a:lnTo>
                <a:lnTo>
                  <a:pt x="178942" y="82677"/>
                </a:lnTo>
                <a:lnTo>
                  <a:pt x="179196" y="81153"/>
                </a:lnTo>
                <a:lnTo>
                  <a:pt x="179450" y="79502"/>
                </a:lnTo>
                <a:lnTo>
                  <a:pt x="179831" y="77851"/>
                </a:lnTo>
                <a:lnTo>
                  <a:pt x="180085" y="76327"/>
                </a:lnTo>
                <a:lnTo>
                  <a:pt x="180339" y="74676"/>
                </a:lnTo>
                <a:lnTo>
                  <a:pt x="180593" y="73152"/>
                </a:lnTo>
                <a:lnTo>
                  <a:pt x="180974" y="71501"/>
                </a:lnTo>
                <a:lnTo>
                  <a:pt x="181228" y="69977"/>
                </a:lnTo>
                <a:lnTo>
                  <a:pt x="181482" y="68326"/>
                </a:lnTo>
                <a:lnTo>
                  <a:pt x="181609" y="66802"/>
                </a:lnTo>
                <a:lnTo>
                  <a:pt x="181863" y="65151"/>
                </a:lnTo>
                <a:lnTo>
                  <a:pt x="182117" y="63627"/>
                </a:lnTo>
                <a:lnTo>
                  <a:pt x="182371" y="61976"/>
                </a:lnTo>
                <a:lnTo>
                  <a:pt x="182498" y="60452"/>
                </a:lnTo>
                <a:lnTo>
                  <a:pt x="182752" y="58801"/>
                </a:lnTo>
                <a:lnTo>
                  <a:pt x="183006" y="57277"/>
                </a:lnTo>
                <a:lnTo>
                  <a:pt x="183133" y="55626"/>
                </a:lnTo>
                <a:lnTo>
                  <a:pt x="183260" y="54102"/>
                </a:lnTo>
                <a:lnTo>
                  <a:pt x="183514" y="52451"/>
                </a:lnTo>
                <a:lnTo>
                  <a:pt x="183641" y="50927"/>
                </a:lnTo>
                <a:lnTo>
                  <a:pt x="183768" y="49276"/>
                </a:lnTo>
                <a:lnTo>
                  <a:pt x="183895" y="47752"/>
                </a:lnTo>
                <a:lnTo>
                  <a:pt x="184022" y="46101"/>
                </a:lnTo>
                <a:lnTo>
                  <a:pt x="184276" y="44577"/>
                </a:lnTo>
                <a:lnTo>
                  <a:pt x="184403" y="42926"/>
                </a:lnTo>
                <a:lnTo>
                  <a:pt x="184403" y="41402"/>
                </a:lnTo>
                <a:lnTo>
                  <a:pt x="184530" y="39751"/>
                </a:lnTo>
                <a:lnTo>
                  <a:pt x="184657" y="38227"/>
                </a:lnTo>
                <a:lnTo>
                  <a:pt x="184784" y="36576"/>
                </a:lnTo>
                <a:lnTo>
                  <a:pt x="184911" y="35052"/>
                </a:lnTo>
                <a:lnTo>
                  <a:pt x="184911" y="33401"/>
                </a:lnTo>
                <a:lnTo>
                  <a:pt x="185038" y="31877"/>
                </a:lnTo>
                <a:lnTo>
                  <a:pt x="185165" y="30226"/>
                </a:lnTo>
                <a:lnTo>
                  <a:pt x="185165" y="28702"/>
                </a:lnTo>
                <a:lnTo>
                  <a:pt x="185292" y="27051"/>
                </a:lnTo>
                <a:lnTo>
                  <a:pt x="185419" y="25527"/>
                </a:lnTo>
                <a:lnTo>
                  <a:pt x="185419" y="23876"/>
                </a:lnTo>
                <a:lnTo>
                  <a:pt x="185419" y="22352"/>
                </a:lnTo>
                <a:lnTo>
                  <a:pt x="185546" y="20701"/>
                </a:lnTo>
                <a:lnTo>
                  <a:pt x="185546" y="19177"/>
                </a:lnTo>
                <a:lnTo>
                  <a:pt x="185673" y="17526"/>
                </a:lnTo>
                <a:lnTo>
                  <a:pt x="185673" y="15875"/>
                </a:lnTo>
                <a:lnTo>
                  <a:pt x="185673" y="14351"/>
                </a:lnTo>
                <a:lnTo>
                  <a:pt x="185800" y="12700"/>
                </a:lnTo>
                <a:lnTo>
                  <a:pt x="185800" y="11176"/>
                </a:lnTo>
                <a:lnTo>
                  <a:pt x="185800" y="9525"/>
                </a:lnTo>
                <a:lnTo>
                  <a:pt x="185800" y="8001"/>
                </a:lnTo>
                <a:lnTo>
                  <a:pt x="185927" y="6350"/>
                </a:lnTo>
                <a:lnTo>
                  <a:pt x="185927" y="4826"/>
                </a:lnTo>
                <a:lnTo>
                  <a:pt x="185927" y="3175"/>
                </a:lnTo>
                <a:lnTo>
                  <a:pt x="185927" y="1651"/>
                </a:lnTo>
                <a:lnTo>
                  <a:pt x="185927" y="0"/>
                </a:lnTo>
                <a:lnTo>
                  <a:pt x="186435" y="0"/>
                </a:lnTo>
                <a:lnTo>
                  <a:pt x="186435" y="1651"/>
                </a:lnTo>
                <a:lnTo>
                  <a:pt x="186435" y="3175"/>
                </a:lnTo>
                <a:lnTo>
                  <a:pt x="186562" y="4826"/>
                </a:lnTo>
                <a:lnTo>
                  <a:pt x="186562" y="6350"/>
                </a:lnTo>
                <a:lnTo>
                  <a:pt x="186562" y="8001"/>
                </a:lnTo>
                <a:lnTo>
                  <a:pt x="186562" y="9525"/>
                </a:lnTo>
                <a:lnTo>
                  <a:pt x="186689" y="11176"/>
                </a:lnTo>
                <a:lnTo>
                  <a:pt x="186689" y="12700"/>
                </a:lnTo>
                <a:lnTo>
                  <a:pt x="186689" y="14351"/>
                </a:lnTo>
                <a:lnTo>
                  <a:pt x="186816" y="15875"/>
                </a:lnTo>
                <a:lnTo>
                  <a:pt x="186816" y="17526"/>
                </a:lnTo>
                <a:lnTo>
                  <a:pt x="186816" y="19177"/>
                </a:lnTo>
                <a:lnTo>
                  <a:pt x="186943" y="20701"/>
                </a:lnTo>
                <a:lnTo>
                  <a:pt x="186943" y="22352"/>
                </a:lnTo>
                <a:lnTo>
                  <a:pt x="187070" y="23876"/>
                </a:lnTo>
                <a:lnTo>
                  <a:pt x="187070" y="25527"/>
                </a:lnTo>
                <a:lnTo>
                  <a:pt x="187197" y="27051"/>
                </a:lnTo>
                <a:lnTo>
                  <a:pt x="187197" y="28702"/>
                </a:lnTo>
                <a:lnTo>
                  <a:pt x="187324" y="30226"/>
                </a:lnTo>
                <a:lnTo>
                  <a:pt x="187324" y="31877"/>
                </a:lnTo>
                <a:lnTo>
                  <a:pt x="187451" y="33401"/>
                </a:lnTo>
                <a:lnTo>
                  <a:pt x="187578" y="35052"/>
                </a:lnTo>
                <a:lnTo>
                  <a:pt x="187705" y="36576"/>
                </a:lnTo>
                <a:lnTo>
                  <a:pt x="187705" y="38227"/>
                </a:lnTo>
                <a:lnTo>
                  <a:pt x="187832" y="39751"/>
                </a:lnTo>
                <a:lnTo>
                  <a:pt x="187959" y="41402"/>
                </a:lnTo>
                <a:lnTo>
                  <a:pt x="188086" y="42926"/>
                </a:lnTo>
                <a:lnTo>
                  <a:pt x="188213" y="44577"/>
                </a:lnTo>
                <a:lnTo>
                  <a:pt x="188340" y="46101"/>
                </a:lnTo>
                <a:lnTo>
                  <a:pt x="188467" y="47752"/>
                </a:lnTo>
                <a:lnTo>
                  <a:pt x="188594" y="49276"/>
                </a:lnTo>
                <a:lnTo>
                  <a:pt x="188848" y="50927"/>
                </a:lnTo>
                <a:lnTo>
                  <a:pt x="188975" y="52451"/>
                </a:lnTo>
                <a:lnTo>
                  <a:pt x="189102" y="54102"/>
                </a:lnTo>
                <a:lnTo>
                  <a:pt x="189356" y="55626"/>
                </a:lnTo>
                <a:lnTo>
                  <a:pt x="189483" y="57277"/>
                </a:lnTo>
                <a:lnTo>
                  <a:pt x="189737" y="58801"/>
                </a:lnTo>
                <a:lnTo>
                  <a:pt x="189864" y="60452"/>
                </a:lnTo>
                <a:lnTo>
                  <a:pt x="190118" y="61976"/>
                </a:lnTo>
                <a:lnTo>
                  <a:pt x="190372" y="63627"/>
                </a:lnTo>
                <a:lnTo>
                  <a:pt x="190499" y="65151"/>
                </a:lnTo>
                <a:lnTo>
                  <a:pt x="190753" y="66802"/>
                </a:lnTo>
                <a:lnTo>
                  <a:pt x="191007" y="68326"/>
                </a:lnTo>
                <a:lnTo>
                  <a:pt x="191261" y="69977"/>
                </a:lnTo>
                <a:lnTo>
                  <a:pt x="191515" y="71501"/>
                </a:lnTo>
                <a:lnTo>
                  <a:pt x="191769" y="73152"/>
                </a:lnTo>
                <a:lnTo>
                  <a:pt x="192023" y="74676"/>
                </a:lnTo>
                <a:lnTo>
                  <a:pt x="192404" y="76327"/>
                </a:lnTo>
                <a:lnTo>
                  <a:pt x="192658" y="77851"/>
                </a:lnTo>
                <a:lnTo>
                  <a:pt x="192912" y="79502"/>
                </a:lnTo>
                <a:lnTo>
                  <a:pt x="193293" y="81153"/>
                </a:lnTo>
                <a:lnTo>
                  <a:pt x="193547" y="82677"/>
                </a:lnTo>
                <a:lnTo>
                  <a:pt x="193928" y="84328"/>
                </a:lnTo>
                <a:lnTo>
                  <a:pt x="194182" y="85852"/>
                </a:lnTo>
                <a:lnTo>
                  <a:pt x="194563" y="87503"/>
                </a:lnTo>
                <a:lnTo>
                  <a:pt x="194817" y="89027"/>
                </a:lnTo>
                <a:lnTo>
                  <a:pt x="195198" y="90678"/>
                </a:lnTo>
                <a:lnTo>
                  <a:pt x="195579" y="92202"/>
                </a:lnTo>
                <a:lnTo>
                  <a:pt x="195960" y="93853"/>
                </a:lnTo>
                <a:lnTo>
                  <a:pt x="196341" y="95377"/>
                </a:lnTo>
                <a:lnTo>
                  <a:pt x="196722" y="97028"/>
                </a:lnTo>
                <a:lnTo>
                  <a:pt x="196976" y="98552"/>
                </a:lnTo>
                <a:lnTo>
                  <a:pt x="197357" y="100203"/>
                </a:lnTo>
                <a:lnTo>
                  <a:pt x="197738" y="101727"/>
                </a:lnTo>
                <a:lnTo>
                  <a:pt x="198119" y="103378"/>
                </a:lnTo>
                <a:lnTo>
                  <a:pt x="198500" y="104902"/>
                </a:lnTo>
                <a:lnTo>
                  <a:pt x="198881" y="106553"/>
                </a:lnTo>
                <a:lnTo>
                  <a:pt x="199262" y="108077"/>
                </a:lnTo>
                <a:lnTo>
                  <a:pt x="199643" y="109728"/>
                </a:lnTo>
                <a:lnTo>
                  <a:pt x="200024" y="111252"/>
                </a:lnTo>
                <a:lnTo>
                  <a:pt x="200405" y="112903"/>
                </a:lnTo>
                <a:lnTo>
                  <a:pt x="200786" y="114427"/>
                </a:lnTo>
                <a:lnTo>
                  <a:pt x="201167" y="116078"/>
                </a:lnTo>
                <a:lnTo>
                  <a:pt x="201548" y="117602"/>
                </a:lnTo>
                <a:lnTo>
                  <a:pt x="201929" y="119253"/>
                </a:lnTo>
                <a:lnTo>
                  <a:pt x="202310" y="120777"/>
                </a:lnTo>
                <a:lnTo>
                  <a:pt x="202691" y="122428"/>
                </a:lnTo>
                <a:lnTo>
                  <a:pt x="202945" y="123952"/>
                </a:lnTo>
                <a:lnTo>
                  <a:pt x="203326" y="125603"/>
                </a:lnTo>
                <a:lnTo>
                  <a:pt x="203707" y="127127"/>
                </a:lnTo>
                <a:lnTo>
                  <a:pt x="203961" y="128778"/>
                </a:lnTo>
                <a:lnTo>
                  <a:pt x="204342" y="130302"/>
                </a:lnTo>
                <a:lnTo>
                  <a:pt x="204596" y="131953"/>
                </a:lnTo>
                <a:lnTo>
                  <a:pt x="204977" y="133477"/>
                </a:lnTo>
                <a:lnTo>
                  <a:pt x="205231" y="135128"/>
                </a:lnTo>
                <a:lnTo>
                  <a:pt x="205485" y="136652"/>
                </a:lnTo>
                <a:lnTo>
                  <a:pt x="205739" y="138303"/>
                </a:lnTo>
                <a:lnTo>
                  <a:pt x="205993" y="139827"/>
                </a:lnTo>
                <a:lnTo>
                  <a:pt x="206247" y="141478"/>
                </a:lnTo>
                <a:lnTo>
                  <a:pt x="206501" y="143129"/>
                </a:lnTo>
                <a:lnTo>
                  <a:pt x="206755" y="144653"/>
                </a:lnTo>
                <a:lnTo>
                  <a:pt x="206882" y="146304"/>
                </a:lnTo>
                <a:lnTo>
                  <a:pt x="207136" y="147828"/>
                </a:lnTo>
                <a:lnTo>
                  <a:pt x="207263" y="149479"/>
                </a:lnTo>
                <a:lnTo>
                  <a:pt x="207517" y="151003"/>
                </a:lnTo>
                <a:lnTo>
                  <a:pt x="207644" y="152654"/>
                </a:lnTo>
                <a:lnTo>
                  <a:pt x="207771" y="154178"/>
                </a:lnTo>
                <a:lnTo>
                  <a:pt x="207898" y="155829"/>
                </a:lnTo>
                <a:lnTo>
                  <a:pt x="208025" y="157353"/>
                </a:lnTo>
                <a:lnTo>
                  <a:pt x="208152" y="159004"/>
                </a:lnTo>
                <a:lnTo>
                  <a:pt x="208279" y="160528"/>
                </a:lnTo>
                <a:lnTo>
                  <a:pt x="208279" y="162179"/>
                </a:lnTo>
                <a:lnTo>
                  <a:pt x="208406" y="163703"/>
                </a:lnTo>
                <a:lnTo>
                  <a:pt x="208533" y="165354"/>
                </a:lnTo>
                <a:lnTo>
                  <a:pt x="208533" y="166878"/>
                </a:lnTo>
                <a:lnTo>
                  <a:pt x="208533" y="168529"/>
                </a:lnTo>
                <a:lnTo>
                  <a:pt x="208660" y="170053"/>
                </a:lnTo>
                <a:lnTo>
                  <a:pt x="208660" y="171704"/>
                </a:lnTo>
                <a:lnTo>
                  <a:pt x="208660" y="173228"/>
                </a:lnTo>
                <a:lnTo>
                  <a:pt x="208660" y="187579"/>
                </a:lnTo>
                <a:lnTo>
                  <a:pt x="208533" y="189103"/>
                </a:lnTo>
                <a:lnTo>
                  <a:pt x="208533" y="201803"/>
                </a:lnTo>
                <a:lnTo>
                  <a:pt x="208660" y="203454"/>
                </a:lnTo>
                <a:lnTo>
                  <a:pt x="208660" y="205105"/>
                </a:lnTo>
                <a:lnTo>
                  <a:pt x="208660" y="206629"/>
                </a:lnTo>
                <a:lnTo>
                  <a:pt x="208787" y="208280"/>
                </a:lnTo>
                <a:lnTo>
                  <a:pt x="208787" y="209804"/>
                </a:lnTo>
                <a:lnTo>
                  <a:pt x="208914" y="211455"/>
                </a:lnTo>
                <a:lnTo>
                  <a:pt x="209041" y="212979"/>
                </a:lnTo>
                <a:lnTo>
                  <a:pt x="209168" y="214630"/>
                </a:lnTo>
                <a:lnTo>
                  <a:pt x="209295" y="216154"/>
                </a:lnTo>
                <a:lnTo>
                  <a:pt x="209422" y="217805"/>
                </a:lnTo>
                <a:lnTo>
                  <a:pt x="209549" y="219329"/>
                </a:lnTo>
                <a:lnTo>
                  <a:pt x="209676" y="220980"/>
                </a:lnTo>
                <a:lnTo>
                  <a:pt x="209930" y="222504"/>
                </a:lnTo>
                <a:lnTo>
                  <a:pt x="210057" y="224155"/>
                </a:lnTo>
                <a:lnTo>
                  <a:pt x="210311" y="225679"/>
                </a:lnTo>
                <a:lnTo>
                  <a:pt x="210565" y="227330"/>
                </a:lnTo>
                <a:lnTo>
                  <a:pt x="210819" y="228854"/>
                </a:lnTo>
                <a:lnTo>
                  <a:pt x="211073" y="230505"/>
                </a:lnTo>
                <a:lnTo>
                  <a:pt x="211454" y="232029"/>
                </a:lnTo>
                <a:lnTo>
                  <a:pt x="211708" y="233680"/>
                </a:lnTo>
                <a:lnTo>
                  <a:pt x="212089" y="235204"/>
                </a:lnTo>
                <a:lnTo>
                  <a:pt x="212470" y="236855"/>
                </a:lnTo>
                <a:lnTo>
                  <a:pt x="212851" y="238379"/>
                </a:lnTo>
                <a:lnTo>
                  <a:pt x="213232" y="240030"/>
                </a:lnTo>
                <a:lnTo>
                  <a:pt x="213613" y="241554"/>
                </a:lnTo>
                <a:lnTo>
                  <a:pt x="214121" y="243205"/>
                </a:lnTo>
                <a:lnTo>
                  <a:pt x="214502" y="244729"/>
                </a:lnTo>
                <a:lnTo>
                  <a:pt x="215010" y="246380"/>
                </a:lnTo>
                <a:lnTo>
                  <a:pt x="215518" y="247904"/>
                </a:lnTo>
                <a:lnTo>
                  <a:pt x="216026" y="249555"/>
                </a:lnTo>
                <a:lnTo>
                  <a:pt x="216534" y="251079"/>
                </a:lnTo>
                <a:lnTo>
                  <a:pt x="217169" y="252730"/>
                </a:lnTo>
                <a:lnTo>
                  <a:pt x="217804" y="254254"/>
                </a:lnTo>
                <a:lnTo>
                  <a:pt x="218312" y="255905"/>
                </a:lnTo>
                <a:lnTo>
                  <a:pt x="218947" y="257429"/>
                </a:lnTo>
                <a:lnTo>
                  <a:pt x="219709" y="259080"/>
                </a:lnTo>
                <a:lnTo>
                  <a:pt x="220344" y="260604"/>
                </a:lnTo>
                <a:lnTo>
                  <a:pt x="220979" y="262255"/>
                </a:lnTo>
                <a:lnTo>
                  <a:pt x="221741" y="263779"/>
                </a:lnTo>
                <a:lnTo>
                  <a:pt x="222503" y="265430"/>
                </a:lnTo>
                <a:lnTo>
                  <a:pt x="223265" y="267081"/>
                </a:lnTo>
                <a:lnTo>
                  <a:pt x="224027" y="268605"/>
                </a:lnTo>
                <a:lnTo>
                  <a:pt x="224916" y="270256"/>
                </a:lnTo>
                <a:lnTo>
                  <a:pt x="225678" y="271780"/>
                </a:lnTo>
                <a:lnTo>
                  <a:pt x="226567" y="273431"/>
                </a:lnTo>
                <a:lnTo>
                  <a:pt x="227456" y="274955"/>
                </a:lnTo>
                <a:lnTo>
                  <a:pt x="228345" y="276606"/>
                </a:lnTo>
                <a:lnTo>
                  <a:pt x="229361" y="278130"/>
                </a:lnTo>
                <a:lnTo>
                  <a:pt x="230250" y="279781"/>
                </a:lnTo>
                <a:lnTo>
                  <a:pt x="231266" y="281305"/>
                </a:lnTo>
                <a:lnTo>
                  <a:pt x="232282" y="282956"/>
                </a:lnTo>
                <a:lnTo>
                  <a:pt x="233298" y="284480"/>
                </a:lnTo>
                <a:lnTo>
                  <a:pt x="234314" y="286131"/>
                </a:lnTo>
                <a:lnTo>
                  <a:pt x="235457" y="287655"/>
                </a:lnTo>
                <a:lnTo>
                  <a:pt x="236600" y="289306"/>
                </a:lnTo>
                <a:lnTo>
                  <a:pt x="237743" y="290830"/>
                </a:lnTo>
                <a:lnTo>
                  <a:pt x="238886" y="292481"/>
                </a:lnTo>
                <a:lnTo>
                  <a:pt x="240029" y="294005"/>
                </a:lnTo>
                <a:lnTo>
                  <a:pt x="241172" y="295656"/>
                </a:lnTo>
                <a:lnTo>
                  <a:pt x="242442" y="297180"/>
                </a:lnTo>
                <a:lnTo>
                  <a:pt x="243712" y="298831"/>
                </a:lnTo>
                <a:lnTo>
                  <a:pt x="244982" y="300355"/>
                </a:lnTo>
                <a:lnTo>
                  <a:pt x="246252" y="302006"/>
                </a:lnTo>
                <a:lnTo>
                  <a:pt x="247649" y="303530"/>
                </a:lnTo>
                <a:lnTo>
                  <a:pt x="249046" y="305181"/>
                </a:lnTo>
                <a:lnTo>
                  <a:pt x="250316" y="306705"/>
                </a:lnTo>
                <a:lnTo>
                  <a:pt x="251713" y="308356"/>
                </a:lnTo>
                <a:lnTo>
                  <a:pt x="253237" y="309880"/>
                </a:lnTo>
                <a:lnTo>
                  <a:pt x="254634" y="311531"/>
                </a:lnTo>
                <a:lnTo>
                  <a:pt x="256031" y="313055"/>
                </a:lnTo>
                <a:lnTo>
                  <a:pt x="257555" y="314706"/>
                </a:lnTo>
                <a:lnTo>
                  <a:pt x="259079" y="316230"/>
                </a:lnTo>
                <a:lnTo>
                  <a:pt x="260603" y="317881"/>
                </a:lnTo>
                <a:lnTo>
                  <a:pt x="262127" y="319405"/>
                </a:lnTo>
                <a:lnTo>
                  <a:pt x="263651" y="321056"/>
                </a:lnTo>
                <a:lnTo>
                  <a:pt x="265302" y="322580"/>
                </a:lnTo>
                <a:lnTo>
                  <a:pt x="266826" y="324231"/>
                </a:lnTo>
                <a:lnTo>
                  <a:pt x="268477" y="325882"/>
                </a:lnTo>
                <a:lnTo>
                  <a:pt x="270128" y="327406"/>
                </a:lnTo>
                <a:lnTo>
                  <a:pt x="271779" y="329057"/>
                </a:lnTo>
                <a:lnTo>
                  <a:pt x="273430" y="330581"/>
                </a:lnTo>
                <a:lnTo>
                  <a:pt x="275081" y="332232"/>
                </a:lnTo>
                <a:lnTo>
                  <a:pt x="276732" y="333756"/>
                </a:lnTo>
                <a:lnTo>
                  <a:pt x="278383" y="335407"/>
                </a:lnTo>
                <a:lnTo>
                  <a:pt x="280034" y="336931"/>
                </a:lnTo>
                <a:lnTo>
                  <a:pt x="281812" y="338582"/>
                </a:lnTo>
                <a:lnTo>
                  <a:pt x="283463" y="340106"/>
                </a:lnTo>
                <a:lnTo>
                  <a:pt x="285114" y="341757"/>
                </a:lnTo>
                <a:lnTo>
                  <a:pt x="286892" y="343281"/>
                </a:lnTo>
                <a:lnTo>
                  <a:pt x="288543" y="344932"/>
                </a:lnTo>
                <a:lnTo>
                  <a:pt x="290194" y="346456"/>
                </a:lnTo>
                <a:lnTo>
                  <a:pt x="291845" y="348107"/>
                </a:lnTo>
                <a:lnTo>
                  <a:pt x="293623" y="349631"/>
                </a:lnTo>
                <a:lnTo>
                  <a:pt x="295274" y="351282"/>
                </a:lnTo>
                <a:lnTo>
                  <a:pt x="296925" y="352806"/>
                </a:lnTo>
                <a:lnTo>
                  <a:pt x="298576" y="354457"/>
                </a:lnTo>
                <a:lnTo>
                  <a:pt x="300227" y="355981"/>
                </a:lnTo>
                <a:lnTo>
                  <a:pt x="301878" y="357632"/>
                </a:lnTo>
                <a:lnTo>
                  <a:pt x="303529" y="359156"/>
                </a:lnTo>
                <a:lnTo>
                  <a:pt x="305180" y="360807"/>
                </a:lnTo>
                <a:lnTo>
                  <a:pt x="306704" y="362331"/>
                </a:lnTo>
                <a:lnTo>
                  <a:pt x="308355" y="363982"/>
                </a:lnTo>
                <a:lnTo>
                  <a:pt x="309879" y="365506"/>
                </a:lnTo>
                <a:lnTo>
                  <a:pt x="311530" y="367157"/>
                </a:lnTo>
                <a:lnTo>
                  <a:pt x="313054" y="368681"/>
                </a:lnTo>
                <a:lnTo>
                  <a:pt x="314578" y="370332"/>
                </a:lnTo>
                <a:lnTo>
                  <a:pt x="316102" y="371856"/>
                </a:lnTo>
                <a:lnTo>
                  <a:pt x="317499" y="373507"/>
                </a:lnTo>
                <a:lnTo>
                  <a:pt x="319023" y="375031"/>
                </a:lnTo>
                <a:lnTo>
                  <a:pt x="320420" y="376682"/>
                </a:lnTo>
                <a:lnTo>
                  <a:pt x="321944" y="378206"/>
                </a:lnTo>
                <a:lnTo>
                  <a:pt x="323341" y="379857"/>
                </a:lnTo>
                <a:lnTo>
                  <a:pt x="324738" y="381381"/>
                </a:lnTo>
                <a:lnTo>
                  <a:pt x="326008" y="383032"/>
                </a:lnTo>
                <a:lnTo>
                  <a:pt x="327405" y="384556"/>
                </a:lnTo>
                <a:lnTo>
                  <a:pt x="328675" y="386207"/>
                </a:lnTo>
                <a:lnTo>
                  <a:pt x="330072" y="387858"/>
                </a:lnTo>
                <a:lnTo>
                  <a:pt x="331342" y="389382"/>
                </a:lnTo>
                <a:lnTo>
                  <a:pt x="332612" y="391033"/>
                </a:lnTo>
                <a:lnTo>
                  <a:pt x="333882" y="392557"/>
                </a:lnTo>
                <a:lnTo>
                  <a:pt x="335025" y="394208"/>
                </a:lnTo>
                <a:lnTo>
                  <a:pt x="336295" y="395732"/>
                </a:lnTo>
                <a:lnTo>
                  <a:pt x="337438" y="397383"/>
                </a:lnTo>
                <a:lnTo>
                  <a:pt x="338581" y="398907"/>
                </a:lnTo>
                <a:lnTo>
                  <a:pt x="339724" y="400558"/>
                </a:lnTo>
                <a:lnTo>
                  <a:pt x="340867" y="402082"/>
                </a:lnTo>
                <a:lnTo>
                  <a:pt x="342010" y="403733"/>
                </a:lnTo>
                <a:lnTo>
                  <a:pt x="343026" y="405257"/>
                </a:lnTo>
                <a:lnTo>
                  <a:pt x="344169" y="406908"/>
                </a:lnTo>
                <a:lnTo>
                  <a:pt x="345185" y="408432"/>
                </a:lnTo>
                <a:lnTo>
                  <a:pt x="346201" y="410083"/>
                </a:lnTo>
                <a:lnTo>
                  <a:pt x="347217" y="411607"/>
                </a:lnTo>
                <a:lnTo>
                  <a:pt x="348233" y="413258"/>
                </a:lnTo>
                <a:lnTo>
                  <a:pt x="349249" y="414782"/>
                </a:lnTo>
                <a:lnTo>
                  <a:pt x="350265" y="416433"/>
                </a:lnTo>
                <a:lnTo>
                  <a:pt x="351154" y="417957"/>
                </a:lnTo>
                <a:lnTo>
                  <a:pt x="352170" y="419608"/>
                </a:lnTo>
                <a:lnTo>
                  <a:pt x="353059" y="421132"/>
                </a:lnTo>
                <a:lnTo>
                  <a:pt x="353948" y="422783"/>
                </a:lnTo>
                <a:lnTo>
                  <a:pt x="354837" y="424307"/>
                </a:lnTo>
                <a:lnTo>
                  <a:pt x="355726" y="425958"/>
                </a:lnTo>
                <a:lnTo>
                  <a:pt x="356615" y="427482"/>
                </a:lnTo>
                <a:lnTo>
                  <a:pt x="357504" y="429133"/>
                </a:lnTo>
                <a:lnTo>
                  <a:pt x="358393" y="430657"/>
                </a:lnTo>
                <a:lnTo>
                  <a:pt x="359155" y="432308"/>
                </a:lnTo>
                <a:lnTo>
                  <a:pt x="359917" y="433832"/>
                </a:lnTo>
                <a:lnTo>
                  <a:pt x="360679" y="435483"/>
                </a:lnTo>
                <a:lnTo>
                  <a:pt x="361441" y="437007"/>
                </a:lnTo>
                <a:lnTo>
                  <a:pt x="362203" y="438658"/>
                </a:lnTo>
                <a:lnTo>
                  <a:pt x="362965" y="440182"/>
                </a:lnTo>
                <a:lnTo>
                  <a:pt x="363727" y="441833"/>
                </a:lnTo>
                <a:lnTo>
                  <a:pt x="364362" y="443357"/>
                </a:lnTo>
                <a:lnTo>
                  <a:pt x="364997" y="445008"/>
                </a:lnTo>
                <a:lnTo>
                  <a:pt x="365632" y="446532"/>
                </a:lnTo>
                <a:lnTo>
                  <a:pt x="366267" y="448183"/>
                </a:lnTo>
                <a:lnTo>
                  <a:pt x="366902" y="449834"/>
                </a:lnTo>
                <a:lnTo>
                  <a:pt x="367410" y="451358"/>
                </a:lnTo>
                <a:lnTo>
                  <a:pt x="368045" y="453009"/>
                </a:lnTo>
                <a:lnTo>
                  <a:pt x="368553" y="454533"/>
                </a:lnTo>
                <a:lnTo>
                  <a:pt x="369061" y="456184"/>
                </a:lnTo>
                <a:lnTo>
                  <a:pt x="369442" y="457708"/>
                </a:lnTo>
                <a:lnTo>
                  <a:pt x="369950" y="459359"/>
                </a:lnTo>
                <a:lnTo>
                  <a:pt x="370331" y="460883"/>
                </a:lnTo>
                <a:lnTo>
                  <a:pt x="370712" y="462534"/>
                </a:lnTo>
                <a:lnTo>
                  <a:pt x="371093" y="464058"/>
                </a:lnTo>
                <a:lnTo>
                  <a:pt x="371347" y="465709"/>
                </a:lnTo>
                <a:lnTo>
                  <a:pt x="371601" y="467233"/>
                </a:lnTo>
                <a:lnTo>
                  <a:pt x="371855" y="468884"/>
                </a:lnTo>
                <a:lnTo>
                  <a:pt x="372109" y="470408"/>
                </a:lnTo>
                <a:lnTo>
                  <a:pt x="372236" y="472059"/>
                </a:lnTo>
                <a:lnTo>
                  <a:pt x="372363" y="473583"/>
                </a:lnTo>
                <a:lnTo>
                  <a:pt x="372490" y="475234"/>
                </a:lnTo>
                <a:lnTo>
                  <a:pt x="372490" y="476758"/>
                </a:lnTo>
                <a:lnTo>
                  <a:pt x="372490" y="478409"/>
                </a:lnTo>
                <a:lnTo>
                  <a:pt x="372490" y="479933"/>
                </a:lnTo>
                <a:lnTo>
                  <a:pt x="372363" y="481584"/>
                </a:lnTo>
                <a:lnTo>
                  <a:pt x="372236" y="483108"/>
                </a:lnTo>
                <a:lnTo>
                  <a:pt x="372109" y="484759"/>
                </a:lnTo>
                <a:lnTo>
                  <a:pt x="371855" y="486283"/>
                </a:lnTo>
                <a:lnTo>
                  <a:pt x="371728" y="487934"/>
                </a:lnTo>
                <a:lnTo>
                  <a:pt x="371347" y="489458"/>
                </a:lnTo>
                <a:lnTo>
                  <a:pt x="371093" y="491109"/>
                </a:lnTo>
                <a:lnTo>
                  <a:pt x="370712" y="492633"/>
                </a:lnTo>
                <a:lnTo>
                  <a:pt x="370331" y="494284"/>
                </a:lnTo>
                <a:lnTo>
                  <a:pt x="369823" y="495808"/>
                </a:lnTo>
                <a:lnTo>
                  <a:pt x="369315" y="497459"/>
                </a:lnTo>
                <a:lnTo>
                  <a:pt x="368807" y="498983"/>
                </a:lnTo>
                <a:lnTo>
                  <a:pt x="368172" y="500634"/>
                </a:lnTo>
                <a:lnTo>
                  <a:pt x="367537" y="502158"/>
                </a:lnTo>
                <a:lnTo>
                  <a:pt x="366775" y="503809"/>
                </a:lnTo>
                <a:lnTo>
                  <a:pt x="366140" y="505333"/>
                </a:lnTo>
                <a:lnTo>
                  <a:pt x="365378" y="506984"/>
                </a:lnTo>
                <a:lnTo>
                  <a:pt x="364489" y="508508"/>
                </a:lnTo>
                <a:lnTo>
                  <a:pt x="363727" y="510159"/>
                </a:lnTo>
                <a:lnTo>
                  <a:pt x="362838" y="511810"/>
                </a:lnTo>
                <a:lnTo>
                  <a:pt x="361822" y="513334"/>
                </a:lnTo>
                <a:lnTo>
                  <a:pt x="360806" y="514985"/>
                </a:lnTo>
                <a:lnTo>
                  <a:pt x="359790" y="516509"/>
                </a:lnTo>
                <a:lnTo>
                  <a:pt x="358774" y="518160"/>
                </a:lnTo>
                <a:lnTo>
                  <a:pt x="357631" y="519684"/>
                </a:lnTo>
                <a:lnTo>
                  <a:pt x="356615" y="521335"/>
                </a:lnTo>
                <a:lnTo>
                  <a:pt x="355345" y="522859"/>
                </a:lnTo>
                <a:lnTo>
                  <a:pt x="354202" y="524510"/>
                </a:lnTo>
                <a:lnTo>
                  <a:pt x="352932" y="526034"/>
                </a:lnTo>
                <a:lnTo>
                  <a:pt x="351662" y="527685"/>
                </a:lnTo>
                <a:lnTo>
                  <a:pt x="350392" y="529209"/>
                </a:lnTo>
                <a:lnTo>
                  <a:pt x="348995" y="530860"/>
                </a:lnTo>
                <a:lnTo>
                  <a:pt x="347598" y="532384"/>
                </a:lnTo>
                <a:lnTo>
                  <a:pt x="346201" y="534035"/>
                </a:lnTo>
                <a:lnTo>
                  <a:pt x="344804" y="535559"/>
                </a:lnTo>
                <a:lnTo>
                  <a:pt x="343280" y="537210"/>
                </a:lnTo>
                <a:lnTo>
                  <a:pt x="341756" y="538734"/>
                </a:lnTo>
                <a:lnTo>
                  <a:pt x="340359" y="540385"/>
                </a:lnTo>
                <a:lnTo>
                  <a:pt x="338708" y="541909"/>
                </a:lnTo>
                <a:lnTo>
                  <a:pt x="337184" y="543560"/>
                </a:lnTo>
                <a:lnTo>
                  <a:pt x="335533" y="545084"/>
                </a:lnTo>
                <a:lnTo>
                  <a:pt x="334009" y="546735"/>
                </a:lnTo>
                <a:lnTo>
                  <a:pt x="332358" y="548259"/>
                </a:lnTo>
                <a:lnTo>
                  <a:pt x="330707" y="549910"/>
                </a:lnTo>
                <a:lnTo>
                  <a:pt x="328929" y="551434"/>
                </a:lnTo>
                <a:lnTo>
                  <a:pt x="327278" y="553085"/>
                </a:lnTo>
                <a:lnTo>
                  <a:pt x="325627" y="554609"/>
                </a:lnTo>
                <a:lnTo>
                  <a:pt x="323849" y="556260"/>
                </a:lnTo>
                <a:lnTo>
                  <a:pt x="322071" y="557784"/>
                </a:lnTo>
                <a:lnTo>
                  <a:pt x="320293" y="559435"/>
                </a:lnTo>
                <a:lnTo>
                  <a:pt x="318642" y="560959"/>
                </a:lnTo>
                <a:lnTo>
                  <a:pt x="316864" y="562610"/>
                </a:lnTo>
                <a:lnTo>
                  <a:pt x="315086" y="564134"/>
                </a:lnTo>
                <a:lnTo>
                  <a:pt x="313181" y="565785"/>
                </a:lnTo>
                <a:lnTo>
                  <a:pt x="311403" y="567309"/>
                </a:lnTo>
                <a:lnTo>
                  <a:pt x="309625" y="568960"/>
                </a:lnTo>
                <a:lnTo>
                  <a:pt x="307847" y="570484"/>
                </a:lnTo>
                <a:lnTo>
                  <a:pt x="306069" y="572135"/>
                </a:lnTo>
                <a:lnTo>
                  <a:pt x="304164" y="573786"/>
                </a:lnTo>
                <a:lnTo>
                  <a:pt x="302386" y="575310"/>
                </a:lnTo>
                <a:lnTo>
                  <a:pt x="300608" y="576961"/>
                </a:lnTo>
                <a:lnTo>
                  <a:pt x="298830" y="578485"/>
                </a:lnTo>
                <a:lnTo>
                  <a:pt x="297052" y="580136"/>
                </a:lnTo>
                <a:lnTo>
                  <a:pt x="295147" y="581660"/>
                </a:lnTo>
                <a:lnTo>
                  <a:pt x="293369" y="583311"/>
                </a:lnTo>
                <a:lnTo>
                  <a:pt x="291591" y="584835"/>
                </a:lnTo>
                <a:lnTo>
                  <a:pt x="289813" y="586486"/>
                </a:lnTo>
                <a:lnTo>
                  <a:pt x="288035" y="588010"/>
                </a:lnTo>
                <a:lnTo>
                  <a:pt x="286257" y="589661"/>
                </a:lnTo>
                <a:lnTo>
                  <a:pt x="284606" y="591185"/>
                </a:lnTo>
                <a:lnTo>
                  <a:pt x="282828" y="592836"/>
                </a:lnTo>
                <a:lnTo>
                  <a:pt x="281050" y="594360"/>
                </a:lnTo>
                <a:lnTo>
                  <a:pt x="279399" y="596011"/>
                </a:lnTo>
                <a:lnTo>
                  <a:pt x="277748" y="597535"/>
                </a:lnTo>
                <a:lnTo>
                  <a:pt x="275970" y="599186"/>
                </a:lnTo>
                <a:lnTo>
                  <a:pt x="274319" y="600710"/>
                </a:lnTo>
                <a:lnTo>
                  <a:pt x="272668" y="602361"/>
                </a:lnTo>
                <a:lnTo>
                  <a:pt x="271017" y="603885"/>
                </a:lnTo>
                <a:lnTo>
                  <a:pt x="269493" y="605536"/>
                </a:lnTo>
                <a:lnTo>
                  <a:pt x="267842" y="607060"/>
                </a:lnTo>
                <a:lnTo>
                  <a:pt x="266318" y="608711"/>
                </a:lnTo>
                <a:lnTo>
                  <a:pt x="264667" y="610235"/>
                </a:lnTo>
                <a:lnTo>
                  <a:pt x="263143" y="611886"/>
                </a:lnTo>
                <a:lnTo>
                  <a:pt x="261619" y="613410"/>
                </a:lnTo>
                <a:lnTo>
                  <a:pt x="260095" y="615061"/>
                </a:lnTo>
                <a:lnTo>
                  <a:pt x="258698" y="616585"/>
                </a:lnTo>
                <a:lnTo>
                  <a:pt x="257174" y="618236"/>
                </a:lnTo>
                <a:lnTo>
                  <a:pt x="255777" y="619760"/>
                </a:lnTo>
                <a:lnTo>
                  <a:pt x="254380" y="621411"/>
                </a:lnTo>
                <a:lnTo>
                  <a:pt x="252983" y="622935"/>
                </a:lnTo>
                <a:lnTo>
                  <a:pt x="251586" y="624586"/>
                </a:lnTo>
                <a:lnTo>
                  <a:pt x="250189" y="626110"/>
                </a:lnTo>
                <a:lnTo>
                  <a:pt x="248792" y="627761"/>
                </a:lnTo>
                <a:lnTo>
                  <a:pt x="247522" y="629285"/>
                </a:lnTo>
                <a:lnTo>
                  <a:pt x="246252" y="630936"/>
                </a:lnTo>
                <a:lnTo>
                  <a:pt x="244855" y="632460"/>
                </a:lnTo>
                <a:lnTo>
                  <a:pt x="243585" y="634111"/>
                </a:lnTo>
                <a:lnTo>
                  <a:pt x="242442" y="635762"/>
                </a:lnTo>
                <a:lnTo>
                  <a:pt x="241172" y="637286"/>
                </a:lnTo>
                <a:lnTo>
                  <a:pt x="239902" y="638937"/>
                </a:lnTo>
                <a:lnTo>
                  <a:pt x="238759" y="640461"/>
                </a:lnTo>
                <a:lnTo>
                  <a:pt x="237616" y="642112"/>
                </a:lnTo>
                <a:lnTo>
                  <a:pt x="236346" y="643636"/>
                </a:lnTo>
                <a:lnTo>
                  <a:pt x="235330" y="645287"/>
                </a:lnTo>
                <a:lnTo>
                  <a:pt x="234187" y="646811"/>
                </a:lnTo>
                <a:lnTo>
                  <a:pt x="233044" y="648462"/>
                </a:lnTo>
                <a:lnTo>
                  <a:pt x="231901" y="649986"/>
                </a:lnTo>
                <a:lnTo>
                  <a:pt x="230885" y="651637"/>
                </a:lnTo>
                <a:lnTo>
                  <a:pt x="229742" y="653161"/>
                </a:lnTo>
                <a:lnTo>
                  <a:pt x="228726" y="654812"/>
                </a:lnTo>
                <a:lnTo>
                  <a:pt x="227710" y="656336"/>
                </a:lnTo>
                <a:lnTo>
                  <a:pt x="226694" y="657987"/>
                </a:lnTo>
                <a:lnTo>
                  <a:pt x="225678" y="659511"/>
                </a:lnTo>
                <a:lnTo>
                  <a:pt x="224662" y="661162"/>
                </a:lnTo>
                <a:lnTo>
                  <a:pt x="223773" y="662686"/>
                </a:lnTo>
                <a:lnTo>
                  <a:pt x="222757" y="664337"/>
                </a:lnTo>
                <a:lnTo>
                  <a:pt x="221868" y="665861"/>
                </a:lnTo>
                <a:lnTo>
                  <a:pt x="220852" y="667512"/>
                </a:lnTo>
                <a:lnTo>
                  <a:pt x="219963" y="669036"/>
                </a:lnTo>
                <a:lnTo>
                  <a:pt x="219074" y="670687"/>
                </a:lnTo>
                <a:lnTo>
                  <a:pt x="218185" y="672211"/>
                </a:lnTo>
                <a:lnTo>
                  <a:pt x="217296" y="673862"/>
                </a:lnTo>
                <a:lnTo>
                  <a:pt x="216407" y="675386"/>
                </a:lnTo>
                <a:lnTo>
                  <a:pt x="215518" y="677037"/>
                </a:lnTo>
                <a:lnTo>
                  <a:pt x="214756" y="678561"/>
                </a:lnTo>
                <a:lnTo>
                  <a:pt x="213867" y="680212"/>
                </a:lnTo>
                <a:lnTo>
                  <a:pt x="213105" y="681736"/>
                </a:lnTo>
                <a:lnTo>
                  <a:pt x="212216" y="683387"/>
                </a:lnTo>
                <a:lnTo>
                  <a:pt x="211454" y="684911"/>
                </a:lnTo>
                <a:lnTo>
                  <a:pt x="210692" y="686562"/>
                </a:lnTo>
                <a:lnTo>
                  <a:pt x="209930" y="688086"/>
                </a:lnTo>
                <a:lnTo>
                  <a:pt x="209168" y="689737"/>
                </a:lnTo>
                <a:lnTo>
                  <a:pt x="208406" y="691261"/>
                </a:lnTo>
                <a:lnTo>
                  <a:pt x="207644" y="692912"/>
                </a:lnTo>
                <a:lnTo>
                  <a:pt x="207009" y="694436"/>
                </a:lnTo>
                <a:lnTo>
                  <a:pt x="206247" y="696087"/>
                </a:lnTo>
                <a:lnTo>
                  <a:pt x="205612" y="697738"/>
                </a:lnTo>
                <a:lnTo>
                  <a:pt x="204850" y="699262"/>
                </a:lnTo>
                <a:lnTo>
                  <a:pt x="204215" y="700913"/>
                </a:lnTo>
                <a:lnTo>
                  <a:pt x="203580" y="702437"/>
                </a:lnTo>
                <a:lnTo>
                  <a:pt x="202945" y="704088"/>
                </a:lnTo>
                <a:lnTo>
                  <a:pt x="202310" y="705612"/>
                </a:lnTo>
                <a:lnTo>
                  <a:pt x="201675" y="707263"/>
                </a:lnTo>
                <a:lnTo>
                  <a:pt x="201167" y="708787"/>
                </a:lnTo>
                <a:lnTo>
                  <a:pt x="200532" y="710438"/>
                </a:lnTo>
                <a:lnTo>
                  <a:pt x="200024" y="711962"/>
                </a:lnTo>
                <a:lnTo>
                  <a:pt x="199389" y="713613"/>
                </a:lnTo>
                <a:lnTo>
                  <a:pt x="198881" y="715137"/>
                </a:lnTo>
                <a:lnTo>
                  <a:pt x="198373" y="716788"/>
                </a:lnTo>
                <a:lnTo>
                  <a:pt x="197865" y="718312"/>
                </a:lnTo>
                <a:lnTo>
                  <a:pt x="197357" y="719963"/>
                </a:lnTo>
                <a:lnTo>
                  <a:pt x="196849" y="721487"/>
                </a:lnTo>
                <a:lnTo>
                  <a:pt x="196468" y="723138"/>
                </a:lnTo>
                <a:lnTo>
                  <a:pt x="195960" y="724662"/>
                </a:lnTo>
                <a:lnTo>
                  <a:pt x="195579" y="726313"/>
                </a:lnTo>
                <a:lnTo>
                  <a:pt x="195071" y="727837"/>
                </a:lnTo>
                <a:lnTo>
                  <a:pt x="194690" y="729488"/>
                </a:lnTo>
                <a:lnTo>
                  <a:pt x="194309" y="731012"/>
                </a:lnTo>
                <a:lnTo>
                  <a:pt x="193928" y="732663"/>
                </a:lnTo>
                <a:lnTo>
                  <a:pt x="193547" y="734187"/>
                </a:lnTo>
                <a:lnTo>
                  <a:pt x="193166" y="735838"/>
                </a:lnTo>
                <a:lnTo>
                  <a:pt x="192785" y="737362"/>
                </a:lnTo>
                <a:lnTo>
                  <a:pt x="192531" y="739013"/>
                </a:lnTo>
                <a:lnTo>
                  <a:pt x="192150" y="740537"/>
                </a:lnTo>
                <a:lnTo>
                  <a:pt x="191896" y="742188"/>
                </a:lnTo>
                <a:lnTo>
                  <a:pt x="191515" y="743712"/>
                </a:lnTo>
                <a:lnTo>
                  <a:pt x="191261" y="745363"/>
                </a:lnTo>
                <a:lnTo>
                  <a:pt x="191007" y="746887"/>
                </a:lnTo>
                <a:lnTo>
                  <a:pt x="190753" y="748538"/>
                </a:lnTo>
                <a:lnTo>
                  <a:pt x="190499" y="750062"/>
                </a:lnTo>
                <a:lnTo>
                  <a:pt x="190245" y="751713"/>
                </a:lnTo>
                <a:lnTo>
                  <a:pt x="189991" y="753237"/>
                </a:lnTo>
                <a:lnTo>
                  <a:pt x="189737" y="754888"/>
                </a:lnTo>
                <a:lnTo>
                  <a:pt x="189610" y="756412"/>
                </a:lnTo>
                <a:lnTo>
                  <a:pt x="189356" y="758063"/>
                </a:lnTo>
                <a:lnTo>
                  <a:pt x="189229" y="759714"/>
                </a:lnTo>
                <a:lnTo>
                  <a:pt x="188975" y="761238"/>
                </a:lnTo>
                <a:lnTo>
                  <a:pt x="188848" y="762889"/>
                </a:lnTo>
                <a:lnTo>
                  <a:pt x="188594" y="764413"/>
                </a:lnTo>
                <a:lnTo>
                  <a:pt x="188467" y="766064"/>
                </a:lnTo>
                <a:lnTo>
                  <a:pt x="188340" y="767588"/>
                </a:lnTo>
                <a:lnTo>
                  <a:pt x="188213" y="769239"/>
                </a:lnTo>
                <a:lnTo>
                  <a:pt x="188086" y="770763"/>
                </a:lnTo>
                <a:lnTo>
                  <a:pt x="187959" y="772414"/>
                </a:lnTo>
                <a:lnTo>
                  <a:pt x="187832" y="773938"/>
                </a:lnTo>
                <a:lnTo>
                  <a:pt x="187705" y="775589"/>
                </a:lnTo>
                <a:lnTo>
                  <a:pt x="187578" y="777113"/>
                </a:lnTo>
                <a:lnTo>
                  <a:pt x="187578" y="778764"/>
                </a:lnTo>
                <a:lnTo>
                  <a:pt x="187451" y="780288"/>
                </a:lnTo>
                <a:lnTo>
                  <a:pt x="187324" y="781939"/>
                </a:lnTo>
                <a:lnTo>
                  <a:pt x="187324" y="783463"/>
                </a:lnTo>
                <a:lnTo>
                  <a:pt x="187197" y="785114"/>
                </a:lnTo>
                <a:lnTo>
                  <a:pt x="187070" y="786638"/>
                </a:lnTo>
                <a:lnTo>
                  <a:pt x="187070" y="788289"/>
                </a:lnTo>
                <a:lnTo>
                  <a:pt x="186943" y="789813"/>
                </a:lnTo>
                <a:lnTo>
                  <a:pt x="186943" y="791464"/>
                </a:lnTo>
                <a:lnTo>
                  <a:pt x="186816" y="792988"/>
                </a:lnTo>
                <a:lnTo>
                  <a:pt x="186816" y="794639"/>
                </a:lnTo>
                <a:lnTo>
                  <a:pt x="186816" y="796163"/>
                </a:lnTo>
                <a:lnTo>
                  <a:pt x="186689" y="797814"/>
                </a:lnTo>
                <a:lnTo>
                  <a:pt x="186689" y="799338"/>
                </a:lnTo>
                <a:lnTo>
                  <a:pt x="186689" y="800989"/>
                </a:lnTo>
                <a:lnTo>
                  <a:pt x="186562" y="802513"/>
                </a:lnTo>
                <a:lnTo>
                  <a:pt x="186562" y="804164"/>
                </a:lnTo>
                <a:lnTo>
                  <a:pt x="186562" y="805688"/>
                </a:lnTo>
                <a:lnTo>
                  <a:pt x="186562" y="807339"/>
                </a:lnTo>
                <a:lnTo>
                  <a:pt x="186435" y="808863"/>
                </a:lnTo>
                <a:lnTo>
                  <a:pt x="186435" y="810514"/>
                </a:lnTo>
                <a:lnTo>
                  <a:pt x="186435" y="812038"/>
                </a:lnTo>
                <a:lnTo>
                  <a:pt x="185927" y="812038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bk object 70"/>
          <p:cNvSpPr/>
          <p:nvPr/>
        </p:nvSpPr>
        <p:spPr>
          <a:xfrm>
            <a:off x="4265167" y="903605"/>
            <a:ext cx="372745" cy="995680"/>
          </a:xfrm>
          <a:custGeom>
            <a:avLst/>
            <a:gdLst/>
            <a:ahLst/>
            <a:cxnLst/>
            <a:rect l="l" t="t" r="r" b="b"/>
            <a:pathLst>
              <a:path w="372745" h="995680">
                <a:moveTo>
                  <a:pt x="186436" y="0"/>
                </a:moveTo>
                <a:lnTo>
                  <a:pt x="186182" y="0"/>
                </a:lnTo>
                <a:lnTo>
                  <a:pt x="186055" y="13969"/>
                </a:lnTo>
                <a:lnTo>
                  <a:pt x="185801" y="35559"/>
                </a:lnTo>
                <a:lnTo>
                  <a:pt x="185674" y="38099"/>
                </a:lnTo>
                <a:lnTo>
                  <a:pt x="185674" y="39369"/>
                </a:lnTo>
                <a:lnTo>
                  <a:pt x="185547" y="41909"/>
                </a:lnTo>
                <a:lnTo>
                  <a:pt x="185420" y="46989"/>
                </a:lnTo>
                <a:lnTo>
                  <a:pt x="185293" y="49529"/>
                </a:lnTo>
                <a:lnTo>
                  <a:pt x="185293" y="50799"/>
                </a:lnTo>
                <a:lnTo>
                  <a:pt x="185039" y="54609"/>
                </a:lnTo>
                <a:lnTo>
                  <a:pt x="184954" y="58419"/>
                </a:lnTo>
                <a:lnTo>
                  <a:pt x="184531" y="64769"/>
                </a:lnTo>
                <a:lnTo>
                  <a:pt x="184531" y="67309"/>
                </a:lnTo>
                <a:lnTo>
                  <a:pt x="183896" y="76199"/>
                </a:lnTo>
                <a:lnTo>
                  <a:pt x="183642" y="78739"/>
                </a:lnTo>
                <a:lnTo>
                  <a:pt x="183261" y="83819"/>
                </a:lnTo>
                <a:lnTo>
                  <a:pt x="183007" y="86359"/>
                </a:lnTo>
                <a:lnTo>
                  <a:pt x="182753" y="90169"/>
                </a:lnTo>
                <a:lnTo>
                  <a:pt x="180467" y="113029"/>
                </a:lnTo>
                <a:lnTo>
                  <a:pt x="179959" y="116839"/>
                </a:lnTo>
                <a:lnTo>
                  <a:pt x="179832" y="119379"/>
                </a:lnTo>
                <a:lnTo>
                  <a:pt x="178435" y="133349"/>
                </a:lnTo>
                <a:lnTo>
                  <a:pt x="178181" y="137159"/>
                </a:lnTo>
                <a:lnTo>
                  <a:pt x="177927" y="138429"/>
                </a:lnTo>
                <a:lnTo>
                  <a:pt x="176911" y="154939"/>
                </a:lnTo>
                <a:lnTo>
                  <a:pt x="176911" y="156209"/>
                </a:lnTo>
                <a:lnTo>
                  <a:pt x="176741" y="158749"/>
                </a:lnTo>
                <a:lnTo>
                  <a:pt x="176657" y="163829"/>
                </a:lnTo>
                <a:lnTo>
                  <a:pt x="176530" y="166369"/>
                </a:lnTo>
                <a:lnTo>
                  <a:pt x="176530" y="180339"/>
                </a:lnTo>
                <a:lnTo>
                  <a:pt x="176657" y="181609"/>
                </a:lnTo>
                <a:lnTo>
                  <a:pt x="176657" y="185419"/>
                </a:lnTo>
                <a:lnTo>
                  <a:pt x="176784" y="187959"/>
                </a:lnTo>
                <a:lnTo>
                  <a:pt x="176784" y="189229"/>
                </a:lnTo>
                <a:lnTo>
                  <a:pt x="176911" y="191769"/>
                </a:lnTo>
                <a:lnTo>
                  <a:pt x="176911" y="193039"/>
                </a:lnTo>
                <a:lnTo>
                  <a:pt x="177038" y="195579"/>
                </a:lnTo>
                <a:lnTo>
                  <a:pt x="177038" y="196849"/>
                </a:lnTo>
                <a:lnTo>
                  <a:pt x="177165" y="199389"/>
                </a:lnTo>
                <a:lnTo>
                  <a:pt x="177165" y="200659"/>
                </a:lnTo>
                <a:lnTo>
                  <a:pt x="177419" y="205739"/>
                </a:lnTo>
                <a:lnTo>
                  <a:pt x="177546" y="210819"/>
                </a:lnTo>
                <a:lnTo>
                  <a:pt x="177673" y="213359"/>
                </a:lnTo>
                <a:lnTo>
                  <a:pt x="177673" y="217169"/>
                </a:lnTo>
                <a:lnTo>
                  <a:pt x="177800" y="218439"/>
                </a:lnTo>
                <a:lnTo>
                  <a:pt x="177800" y="226059"/>
                </a:lnTo>
                <a:lnTo>
                  <a:pt x="177673" y="228599"/>
                </a:lnTo>
                <a:lnTo>
                  <a:pt x="177673" y="232409"/>
                </a:lnTo>
                <a:lnTo>
                  <a:pt x="172847" y="265429"/>
                </a:lnTo>
                <a:lnTo>
                  <a:pt x="172339" y="267969"/>
                </a:lnTo>
                <a:lnTo>
                  <a:pt x="171069" y="271779"/>
                </a:lnTo>
                <a:lnTo>
                  <a:pt x="170434" y="273049"/>
                </a:lnTo>
                <a:lnTo>
                  <a:pt x="169799" y="275589"/>
                </a:lnTo>
                <a:lnTo>
                  <a:pt x="169037" y="276859"/>
                </a:lnTo>
                <a:lnTo>
                  <a:pt x="168275" y="279399"/>
                </a:lnTo>
                <a:lnTo>
                  <a:pt x="166751" y="283209"/>
                </a:lnTo>
                <a:lnTo>
                  <a:pt x="165862" y="284479"/>
                </a:lnTo>
                <a:lnTo>
                  <a:pt x="164084" y="288289"/>
                </a:lnTo>
                <a:lnTo>
                  <a:pt x="163195" y="290829"/>
                </a:lnTo>
                <a:lnTo>
                  <a:pt x="161163" y="294639"/>
                </a:lnTo>
                <a:lnTo>
                  <a:pt x="160147" y="297179"/>
                </a:lnTo>
                <a:lnTo>
                  <a:pt x="159131" y="298449"/>
                </a:lnTo>
                <a:lnTo>
                  <a:pt x="157988" y="300989"/>
                </a:lnTo>
                <a:lnTo>
                  <a:pt x="156845" y="302259"/>
                </a:lnTo>
                <a:lnTo>
                  <a:pt x="154559" y="306069"/>
                </a:lnTo>
                <a:lnTo>
                  <a:pt x="153416" y="308609"/>
                </a:lnTo>
                <a:lnTo>
                  <a:pt x="150876" y="312419"/>
                </a:lnTo>
                <a:lnTo>
                  <a:pt x="149606" y="313689"/>
                </a:lnTo>
                <a:lnTo>
                  <a:pt x="147066" y="318769"/>
                </a:lnTo>
                <a:lnTo>
                  <a:pt x="145669" y="320039"/>
                </a:lnTo>
                <a:lnTo>
                  <a:pt x="144399" y="322579"/>
                </a:lnTo>
                <a:lnTo>
                  <a:pt x="143002" y="323849"/>
                </a:lnTo>
                <a:lnTo>
                  <a:pt x="140208" y="327659"/>
                </a:lnTo>
                <a:lnTo>
                  <a:pt x="138811" y="330199"/>
                </a:lnTo>
                <a:lnTo>
                  <a:pt x="136017" y="334009"/>
                </a:lnTo>
                <a:lnTo>
                  <a:pt x="134620" y="335279"/>
                </a:lnTo>
                <a:lnTo>
                  <a:pt x="133096" y="337819"/>
                </a:lnTo>
                <a:lnTo>
                  <a:pt x="131699" y="339089"/>
                </a:lnTo>
                <a:lnTo>
                  <a:pt x="130302" y="341629"/>
                </a:lnTo>
                <a:lnTo>
                  <a:pt x="128778" y="342899"/>
                </a:lnTo>
                <a:lnTo>
                  <a:pt x="127381" y="345439"/>
                </a:lnTo>
                <a:lnTo>
                  <a:pt x="125857" y="347979"/>
                </a:lnTo>
                <a:lnTo>
                  <a:pt x="124460" y="349249"/>
                </a:lnTo>
                <a:lnTo>
                  <a:pt x="122936" y="351789"/>
                </a:lnTo>
                <a:lnTo>
                  <a:pt x="121539" y="353059"/>
                </a:lnTo>
                <a:lnTo>
                  <a:pt x="120015" y="355599"/>
                </a:lnTo>
                <a:lnTo>
                  <a:pt x="118618" y="356869"/>
                </a:lnTo>
                <a:lnTo>
                  <a:pt x="117094" y="359409"/>
                </a:lnTo>
                <a:lnTo>
                  <a:pt x="115697" y="360679"/>
                </a:lnTo>
                <a:lnTo>
                  <a:pt x="114173" y="363219"/>
                </a:lnTo>
                <a:lnTo>
                  <a:pt x="112776" y="364489"/>
                </a:lnTo>
                <a:lnTo>
                  <a:pt x="111379" y="367029"/>
                </a:lnTo>
                <a:lnTo>
                  <a:pt x="109855" y="368299"/>
                </a:lnTo>
                <a:lnTo>
                  <a:pt x="108458" y="370839"/>
                </a:lnTo>
                <a:lnTo>
                  <a:pt x="107061" y="372109"/>
                </a:lnTo>
                <a:lnTo>
                  <a:pt x="105537" y="374649"/>
                </a:lnTo>
                <a:lnTo>
                  <a:pt x="104140" y="377189"/>
                </a:lnTo>
                <a:lnTo>
                  <a:pt x="101346" y="380999"/>
                </a:lnTo>
                <a:lnTo>
                  <a:pt x="99949" y="382269"/>
                </a:lnTo>
                <a:lnTo>
                  <a:pt x="98552" y="384809"/>
                </a:lnTo>
                <a:lnTo>
                  <a:pt x="97155" y="386079"/>
                </a:lnTo>
                <a:lnTo>
                  <a:pt x="94361" y="389889"/>
                </a:lnTo>
                <a:lnTo>
                  <a:pt x="92964" y="392429"/>
                </a:lnTo>
                <a:lnTo>
                  <a:pt x="90170" y="396239"/>
                </a:lnTo>
                <a:lnTo>
                  <a:pt x="88773" y="397509"/>
                </a:lnTo>
                <a:lnTo>
                  <a:pt x="85979" y="401319"/>
                </a:lnTo>
                <a:lnTo>
                  <a:pt x="84709" y="403859"/>
                </a:lnTo>
                <a:lnTo>
                  <a:pt x="81915" y="407669"/>
                </a:lnTo>
                <a:lnTo>
                  <a:pt x="80518" y="410209"/>
                </a:lnTo>
                <a:lnTo>
                  <a:pt x="79248" y="411479"/>
                </a:lnTo>
                <a:lnTo>
                  <a:pt x="77851" y="414019"/>
                </a:lnTo>
                <a:lnTo>
                  <a:pt x="76454" y="415289"/>
                </a:lnTo>
                <a:lnTo>
                  <a:pt x="75184" y="417829"/>
                </a:lnTo>
                <a:lnTo>
                  <a:pt x="73787" y="419099"/>
                </a:lnTo>
                <a:lnTo>
                  <a:pt x="72517" y="421639"/>
                </a:lnTo>
                <a:lnTo>
                  <a:pt x="71247" y="422909"/>
                </a:lnTo>
                <a:lnTo>
                  <a:pt x="69850" y="425449"/>
                </a:lnTo>
                <a:lnTo>
                  <a:pt x="68580" y="426719"/>
                </a:lnTo>
                <a:lnTo>
                  <a:pt x="67310" y="429259"/>
                </a:lnTo>
                <a:lnTo>
                  <a:pt x="65913" y="430529"/>
                </a:lnTo>
                <a:lnTo>
                  <a:pt x="64643" y="433069"/>
                </a:lnTo>
                <a:lnTo>
                  <a:pt x="62103" y="436879"/>
                </a:lnTo>
                <a:lnTo>
                  <a:pt x="60833" y="439419"/>
                </a:lnTo>
                <a:lnTo>
                  <a:pt x="59563" y="440689"/>
                </a:lnTo>
                <a:lnTo>
                  <a:pt x="58420" y="443229"/>
                </a:lnTo>
                <a:lnTo>
                  <a:pt x="57150" y="444499"/>
                </a:lnTo>
                <a:lnTo>
                  <a:pt x="55880" y="447039"/>
                </a:lnTo>
                <a:lnTo>
                  <a:pt x="54737" y="448309"/>
                </a:lnTo>
                <a:lnTo>
                  <a:pt x="53594" y="450849"/>
                </a:lnTo>
                <a:lnTo>
                  <a:pt x="52324" y="452119"/>
                </a:lnTo>
                <a:lnTo>
                  <a:pt x="51181" y="454659"/>
                </a:lnTo>
                <a:lnTo>
                  <a:pt x="50038" y="455929"/>
                </a:lnTo>
                <a:lnTo>
                  <a:pt x="49022" y="458469"/>
                </a:lnTo>
                <a:lnTo>
                  <a:pt x="47879" y="461009"/>
                </a:lnTo>
                <a:lnTo>
                  <a:pt x="46736" y="462279"/>
                </a:lnTo>
                <a:lnTo>
                  <a:pt x="45720" y="464819"/>
                </a:lnTo>
                <a:lnTo>
                  <a:pt x="44577" y="466089"/>
                </a:lnTo>
                <a:lnTo>
                  <a:pt x="42545" y="469899"/>
                </a:lnTo>
                <a:lnTo>
                  <a:pt x="41529" y="472439"/>
                </a:lnTo>
                <a:lnTo>
                  <a:pt x="40640" y="473709"/>
                </a:lnTo>
                <a:lnTo>
                  <a:pt x="39624" y="476249"/>
                </a:lnTo>
                <a:lnTo>
                  <a:pt x="38608" y="477519"/>
                </a:lnTo>
                <a:lnTo>
                  <a:pt x="36830" y="481329"/>
                </a:lnTo>
                <a:lnTo>
                  <a:pt x="35941" y="483869"/>
                </a:lnTo>
                <a:lnTo>
                  <a:pt x="34163" y="487679"/>
                </a:lnTo>
                <a:lnTo>
                  <a:pt x="33274" y="490219"/>
                </a:lnTo>
                <a:lnTo>
                  <a:pt x="32385" y="491489"/>
                </a:lnTo>
                <a:lnTo>
                  <a:pt x="31623" y="494029"/>
                </a:lnTo>
                <a:lnTo>
                  <a:pt x="30734" y="495299"/>
                </a:lnTo>
                <a:lnTo>
                  <a:pt x="29210" y="499109"/>
                </a:lnTo>
                <a:lnTo>
                  <a:pt x="28321" y="501649"/>
                </a:lnTo>
                <a:lnTo>
                  <a:pt x="26797" y="505459"/>
                </a:lnTo>
                <a:lnTo>
                  <a:pt x="26035" y="506729"/>
                </a:lnTo>
                <a:lnTo>
                  <a:pt x="24511" y="510539"/>
                </a:lnTo>
                <a:lnTo>
                  <a:pt x="23749" y="513079"/>
                </a:lnTo>
                <a:lnTo>
                  <a:pt x="22987" y="514349"/>
                </a:lnTo>
                <a:lnTo>
                  <a:pt x="21463" y="519429"/>
                </a:lnTo>
                <a:lnTo>
                  <a:pt x="20828" y="520699"/>
                </a:lnTo>
                <a:lnTo>
                  <a:pt x="20066" y="523239"/>
                </a:lnTo>
                <a:lnTo>
                  <a:pt x="18542" y="527049"/>
                </a:lnTo>
                <a:lnTo>
                  <a:pt x="17780" y="528319"/>
                </a:lnTo>
                <a:lnTo>
                  <a:pt x="17018" y="530859"/>
                </a:lnTo>
                <a:lnTo>
                  <a:pt x="16383" y="532129"/>
                </a:lnTo>
                <a:lnTo>
                  <a:pt x="15621" y="534669"/>
                </a:lnTo>
                <a:lnTo>
                  <a:pt x="14097" y="538479"/>
                </a:lnTo>
                <a:lnTo>
                  <a:pt x="13462" y="539749"/>
                </a:lnTo>
                <a:lnTo>
                  <a:pt x="11938" y="543559"/>
                </a:lnTo>
                <a:lnTo>
                  <a:pt x="11303" y="546099"/>
                </a:lnTo>
                <a:lnTo>
                  <a:pt x="10541" y="548639"/>
                </a:lnTo>
                <a:lnTo>
                  <a:pt x="9906" y="549909"/>
                </a:lnTo>
                <a:lnTo>
                  <a:pt x="9144" y="552449"/>
                </a:lnTo>
                <a:lnTo>
                  <a:pt x="7874" y="556259"/>
                </a:lnTo>
                <a:lnTo>
                  <a:pt x="7239" y="557529"/>
                </a:lnTo>
                <a:lnTo>
                  <a:pt x="5969" y="561339"/>
                </a:lnTo>
                <a:lnTo>
                  <a:pt x="5334" y="563879"/>
                </a:lnTo>
                <a:lnTo>
                  <a:pt x="4826" y="565149"/>
                </a:lnTo>
                <a:lnTo>
                  <a:pt x="4191" y="567689"/>
                </a:lnTo>
                <a:lnTo>
                  <a:pt x="3683" y="568959"/>
                </a:lnTo>
                <a:lnTo>
                  <a:pt x="3175" y="571499"/>
                </a:lnTo>
                <a:lnTo>
                  <a:pt x="2794" y="572769"/>
                </a:lnTo>
                <a:lnTo>
                  <a:pt x="1524" y="579119"/>
                </a:lnTo>
                <a:lnTo>
                  <a:pt x="1270" y="581659"/>
                </a:lnTo>
                <a:lnTo>
                  <a:pt x="889" y="582929"/>
                </a:lnTo>
                <a:lnTo>
                  <a:pt x="127" y="590549"/>
                </a:lnTo>
                <a:lnTo>
                  <a:pt x="0" y="596899"/>
                </a:lnTo>
                <a:lnTo>
                  <a:pt x="381" y="603249"/>
                </a:lnTo>
                <a:lnTo>
                  <a:pt x="889" y="607059"/>
                </a:lnTo>
                <a:lnTo>
                  <a:pt x="1270" y="608329"/>
                </a:lnTo>
                <a:lnTo>
                  <a:pt x="2540" y="614679"/>
                </a:lnTo>
                <a:lnTo>
                  <a:pt x="3048" y="615949"/>
                </a:lnTo>
                <a:lnTo>
                  <a:pt x="3683" y="618489"/>
                </a:lnTo>
                <a:lnTo>
                  <a:pt x="4318" y="619759"/>
                </a:lnTo>
                <a:lnTo>
                  <a:pt x="4953" y="622299"/>
                </a:lnTo>
                <a:lnTo>
                  <a:pt x="5715" y="623569"/>
                </a:lnTo>
                <a:lnTo>
                  <a:pt x="6477" y="626109"/>
                </a:lnTo>
                <a:lnTo>
                  <a:pt x="8255" y="629919"/>
                </a:lnTo>
                <a:lnTo>
                  <a:pt x="9144" y="632459"/>
                </a:lnTo>
                <a:lnTo>
                  <a:pt x="11176" y="636269"/>
                </a:lnTo>
                <a:lnTo>
                  <a:pt x="12192" y="637539"/>
                </a:lnTo>
                <a:lnTo>
                  <a:pt x="14478" y="641349"/>
                </a:lnTo>
                <a:lnTo>
                  <a:pt x="15621" y="643889"/>
                </a:lnTo>
                <a:lnTo>
                  <a:pt x="16891" y="645159"/>
                </a:lnTo>
                <a:lnTo>
                  <a:pt x="18034" y="647699"/>
                </a:lnTo>
                <a:lnTo>
                  <a:pt x="19304" y="648969"/>
                </a:lnTo>
                <a:lnTo>
                  <a:pt x="20574" y="651509"/>
                </a:lnTo>
                <a:lnTo>
                  <a:pt x="21844" y="652779"/>
                </a:lnTo>
                <a:lnTo>
                  <a:pt x="23241" y="655319"/>
                </a:lnTo>
                <a:lnTo>
                  <a:pt x="24511" y="656589"/>
                </a:lnTo>
                <a:lnTo>
                  <a:pt x="25908" y="659129"/>
                </a:lnTo>
                <a:lnTo>
                  <a:pt x="28702" y="662939"/>
                </a:lnTo>
                <a:lnTo>
                  <a:pt x="30099" y="665479"/>
                </a:lnTo>
                <a:lnTo>
                  <a:pt x="32893" y="669289"/>
                </a:lnTo>
                <a:lnTo>
                  <a:pt x="34290" y="670559"/>
                </a:lnTo>
                <a:lnTo>
                  <a:pt x="37084" y="674369"/>
                </a:lnTo>
                <a:lnTo>
                  <a:pt x="38481" y="676909"/>
                </a:lnTo>
                <a:lnTo>
                  <a:pt x="39878" y="678179"/>
                </a:lnTo>
                <a:lnTo>
                  <a:pt x="41402" y="680719"/>
                </a:lnTo>
                <a:lnTo>
                  <a:pt x="42799" y="681989"/>
                </a:lnTo>
                <a:lnTo>
                  <a:pt x="44196" y="684529"/>
                </a:lnTo>
                <a:lnTo>
                  <a:pt x="45466" y="685799"/>
                </a:lnTo>
                <a:lnTo>
                  <a:pt x="46863" y="688339"/>
                </a:lnTo>
                <a:lnTo>
                  <a:pt x="49657" y="692149"/>
                </a:lnTo>
                <a:lnTo>
                  <a:pt x="50927" y="694689"/>
                </a:lnTo>
                <a:lnTo>
                  <a:pt x="52324" y="695959"/>
                </a:lnTo>
                <a:lnTo>
                  <a:pt x="53594" y="698499"/>
                </a:lnTo>
                <a:lnTo>
                  <a:pt x="54991" y="699769"/>
                </a:lnTo>
                <a:lnTo>
                  <a:pt x="57531" y="703579"/>
                </a:lnTo>
                <a:lnTo>
                  <a:pt x="58801" y="706119"/>
                </a:lnTo>
                <a:lnTo>
                  <a:pt x="61341" y="709929"/>
                </a:lnTo>
                <a:lnTo>
                  <a:pt x="62611" y="711199"/>
                </a:lnTo>
                <a:lnTo>
                  <a:pt x="63754" y="713739"/>
                </a:lnTo>
                <a:lnTo>
                  <a:pt x="65024" y="715009"/>
                </a:lnTo>
                <a:lnTo>
                  <a:pt x="66167" y="717549"/>
                </a:lnTo>
                <a:lnTo>
                  <a:pt x="67437" y="720089"/>
                </a:lnTo>
                <a:lnTo>
                  <a:pt x="68580" y="721359"/>
                </a:lnTo>
                <a:lnTo>
                  <a:pt x="69850" y="723899"/>
                </a:lnTo>
                <a:lnTo>
                  <a:pt x="70993" y="725169"/>
                </a:lnTo>
                <a:lnTo>
                  <a:pt x="72136" y="727709"/>
                </a:lnTo>
                <a:lnTo>
                  <a:pt x="73406" y="728979"/>
                </a:lnTo>
                <a:lnTo>
                  <a:pt x="74549" y="731519"/>
                </a:lnTo>
                <a:lnTo>
                  <a:pt x="75692" y="732789"/>
                </a:lnTo>
                <a:lnTo>
                  <a:pt x="76835" y="735329"/>
                </a:lnTo>
                <a:lnTo>
                  <a:pt x="78105" y="736599"/>
                </a:lnTo>
                <a:lnTo>
                  <a:pt x="79248" y="739139"/>
                </a:lnTo>
                <a:lnTo>
                  <a:pt x="80391" y="740409"/>
                </a:lnTo>
                <a:lnTo>
                  <a:pt x="81661" y="742949"/>
                </a:lnTo>
                <a:lnTo>
                  <a:pt x="82804" y="745489"/>
                </a:lnTo>
                <a:lnTo>
                  <a:pt x="83947" y="746759"/>
                </a:lnTo>
                <a:lnTo>
                  <a:pt x="85217" y="749299"/>
                </a:lnTo>
                <a:lnTo>
                  <a:pt x="86360" y="750569"/>
                </a:lnTo>
                <a:lnTo>
                  <a:pt x="87630" y="753109"/>
                </a:lnTo>
                <a:lnTo>
                  <a:pt x="88773" y="754379"/>
                </a:lnTo>
                <a:lnTo>
                  <a:pt x="90043" y="756919"/>
                </a:lnTo>
                <a:lnTo>
                  <a:pt x="92583" y="760729"/>
                </a:lnTo>
                <a:lnTo>
                  <a:pt x="93726" y="761999"/>
                </a:lnTo>
                <a:lnTo>
                  <a:pt x="96266" y="765809"/>
                </a:lnTo>
                <a:lnTo>
                  <a:pt x="97663" y="768349"/>
                </a:lnTo>
                <a:lnTo>
                  <a:pt x="100203" y="772159"/>
                </a:lnTo>
                <a:lnTo>
                  <a:pt x="101473" y="774699"/>
                </a:lnTo>
                <a:lnTo>
                  <a:pt x="102870" y="775969"/>
                </a:lnTo>
                <a:lnTo>
                  <a:pt x="104140" y="778509"/>
                </a:lnTo>
                <a:lnTo>
                  <a:pt x="105537" y="779779"/>
                </a:lnTo>
                <a:lnTo>
                  <a:pt x="108331" y="783589"/>
                </a:lnTo>
                <a:lnTo>
                  <a:pt x="109601" y="786129"/>
                </a:lnTo>
                <a:lnTo>
                  <a:pt x="110998" y="787399"/>
                </a:lnTo>
                <a:lnTo>
                  <a:pt x="112395" y="789939"/>
                </a:lnTo>
                <a:lnTo>
                  <a:pt x="115189" y="793749"/>
                </a:lnTo>
                <a:lnTo>
                  <a:pt x="116713" y="795019"/>
                </a:lnTo>
                <a:lnTo>
                  <a:pt x="119507" y="798829"/>
                </a:lnTo>
                <a:lnTo>
                  <a:pt x="120904" y="801369"/>
                </a:lnTo>
                <a:lnTo>
                  <a:pt x="122428" y="803909"/>
                </a:lnTo>
                <a:lnTo>
                  <a:pt x="123825" y="805179"/>
                </a:lnTo>
                <a:lnTo>
                  <a:pt x="125222" y="807719"/>
                </a:lnTo>
                <a:lnTo>
                  <a:pt x="126619" y="808989"/>
                </a:lnTo>
                <a:lnTo>
                  <a:pt x="128143" y="811529"/>
                </a:lnTo>
                <a:lnTo>
                  <a:pt x="129540" y="812799"/>
                </a:lnTo>
                <a:lnTo>
                  <a:pt x="132334" y="816609"/>
                </a:lnTo>
                <a:lnTo>
                  <a:pt x="133731" y="819149"/>
                </a:lnTo>
                <a:lnTo>
                  <a:pt x="135255" y="820419"/>
                </a:lnTo>
                <a:lnTo>
                  <a:pt x="136652" y="822959"/>
                </a:lnTo>
                <a:lnTo>
                  <a:pt x="138049" y="824229"/>
                </a:lnTo>
                <a:lnTo>
                  <a:pt x="139319" y="826769"/>
                </a:lnTo>
                <a:lnTo>
                  <a:pt x="140716" y="828039"/>
                </a:lnTo>
                <a:lnTo>
                  <a:pt x="143510" y="833119"/>
                </a:lnTo>
                <a:lnTo>
                  <a:pt x="144780" y="834389"/>
                </a:lnTo>
                <a:lnTo>
                  <a:pt x="146177" y="836929"/>
                </a:lnTo>
                <a:lnTo>
                  <a:pt x="148717" y="840739"/>
                </a:lnTo>
                <a:lnTo>
                  <a:pt x="149987" y="842009"/>
                </a:lnTo>
                <a:lnTo>
                  <a:pt x="152527" y="845819"/>
                </a:lnTo>
                <a:lnTo>
                  <a:pt x="153670" y="848359"/>
                </a:lnTo>
                <a:lnTo>
                  <a:pt x="154940" y="849629"/>
                </a:lnTo>
                <a:lnTo>
                  <a:pt x="156083" y="852169"/>
                </a:lnTo>
                <a:lnTo>
                  <a:pt x="157226" y="853439"/>
                </a:lnTo>
                <a:lnTo>
                  <a:pt x="158369" y="855979"/>
                </a:lnTo>
                <a:lnTo>
                  <a:pt x="159385" y="858519"/>
                </a:lnTo>
                <a:lnTo>
                  <a:pt x="160528" y="859789"/>
                </a:lnTo>
                <a:lnTo>
                  <a:pt x="161544" y="862329"/>
                </a:lnTo>
                <a:lnTo>
                  <a:pt x="162560" y="863599"/>
                </a:lnTo>
                <a:lnTo>
                  <a:pt x="164592" y="867409"/>
                </a:lnTo>
                <a:lnTo>
                  <a:pt x="165608" y="869949"/>
                </a:lnTo>
                <a:lnTo>
                  <a:pt x="167386" y="873759"/>
                </a:lnTo>
                <a:lnTo>
                  <a:pt x="168275" y="875029"/>
                </a:lnTo>
                <a:lnTo>
                  <a:pt x="169164" y="877569"/>
                </a:lnTo>
                <a:lnTo>
                  <a:pt x="169926" y="878839"/>
                </a:lnTo>
                <a:lnTo>
                  <a:pt x="170815" y="881379"/>
                </a:lnTo>
                <a:lnTo>
                  <a:pt x="171577" y="882649"/>
                </a:lnTo>
                <a:lnTo>
                  <a:pt x="172212" y="885189"/>
                </a:lnTo>
                <a:lnTo>
                  <a:pt x="172974" y="887729"/>
                </a:lnTo>
                <a:lnTo>
                  <a:pt x="173736" y="888999"/>
                </a:lnTo>
                <a:lnTo>
                  <a:pt x="174371" y="891539"/>
                </a:lnTo>
                <a:lnTo>
                  <a:pt x="175006" y="892809"/>
                </a:lnTo>
                <a:lnTo>
                  <a:pt x="175641" y="895349"/>
                </a:lnTo>
                <a:lnTo>
                  <a:pt x="176149" y="896619"/>
                </a:lnTo>
                <a:lnTo>
                  <a:pt x="176784" y="899159"/>
                </a:lnTo>
                <a:lnTo>
                  <a:pt x="177800" y="902969"/>
                </a:lnTo>
                <a:lnTo>
                  <a:pt x="178308" y="904239"/>
                </a:lnTo>
                <a:lnTo>
                  <a:pt x="179324" y="908049"/>
                </a:lnTo>
                <a:lnTo>
                  <a:pt x="179705" y="910589"/>
                </a:lnTo>
                <a:lnTo>
                  <a:pt x="181610" y="920749"/>
                </a:lnTo>
                <a:lnTo>
                  <a:pt x="181864" y="922019"/>
                </a:lnTo>
                <a:lnTo>
                  <a:pt x="182245" y="924559"/>
                </a:lnTo>
                <a:lnTo>
                  <a:pt x="183515" y="933449"/>
                </a:lnTo>
                <a:lnTo>
                  <a:pt x="183642" y="935989"/>
                </a:lnTo>
                <a:lnTo>
                  <a:pt x="183896" y="937259"/>
                </a:lnTo>
                <a:lnTo>
                  <a:pt x="184023" y="939799"/>
                </a:lnTo>
                <a:lnTo>
                  <a:pt x="184277" y="941069"/>
                </a:lnTo>
                <a:lnTo>
                  <a:pt x="185293" y="957579"/>
                </a:lnTo>
                <a:lnTo>
                  <a:pt x="185293" y="958849"/>
                </a:lnTo>
                <a:lnTo>
                  <a:pt x="185462" y="961389"/>
                </a:lnTo>
                <a:lnTo>
                  <a:pt x="185547" y="965199"/>
                </a:lnTo>
                <a:lnTo>
                  <a:pt x="185674" y="966469"/>
                </a:lnTo>
                <a:lnTo>
                  <a:pt x="185674" y="969009"/>
                </a:lnTo>
                <a:lnTo>
                  <a:pt x="185801" y="970279"/>
                </a:lnTo>
                <a:lnTo>
                  <a:pt x="186055" y="982979"/>
                </a:lnTo>
                <a:lnTo>
                  <a:pt x="186182" y="995679"/>
                </a:lnTo>
                <a:lnTo>
                  <a:pt x="186436" y="995679"/>
                </a:lnTo>
                <a:lnTo>
                  <a:pt x="186563" y="984249"/>
                </a:lnTo>
                <a:lnTo>
                  <a:pt x="186690" y="982979"/>
                </a:lnTo>
                <a:lnTo>
                  <a:pt x="186690" y="976629"/>
                </a:lnTo>
                <a:lnTo>
                  <a:pt x="186817" y="975359"/>
                </a:lnTo>
                <a:lnTo>
                  <a:pt x="186944" y="966469"/>
                </a:lnTo>
                <a:lnTo>
                  <a:pt x="187198" y="962659"/>
                </a:lnTo>
                <a:lnTo>
                  <a:pt x="187198" y="961389"/>
                </a:lnTo>
                <a:lnTo>
                  <a:pt x="187367" y="958849"/>
                </a:lnTo>
                <a:lnTo>
                  <a:pt x="187452" y="955039"/>
                </a:lnTo>
                <a:lnTo>
                  <a:pt x="188214" y="943609"/>
                </a:lnTo>
                <a:lnTo>
                  <a:pt x="188468" y="941069"/>
                </a:lnTo>
                <a:lnTo>
                  <a:pt x="188722" y="937259"/>
                </a:lnTo>
                <a:lnTo>
                  <a:pt x="189230" y="933449"/>
                </a:lnTo>
                <a:lnTo>
                  <a:pt x="189357" y="932179"/>
                </a:lnTo>
                <a:lnTo>
                  <a:pt x="190119" y="925829"/>
                </a:lnTo>
                <a:lnTo>
                  <a:pt x="190500" y="924559"/>
                </a:lnTo>
                <a:lnTo>
                  <a:pt x="191008" y="920749"/>
                </a:lnTo>
                <a:lnTo>
                  <a:pt x="192913" y="910589"/>
                </a:lnTo>
                <a:lnTo>
                  <a:pt x="193421" y="908049"/>
                </a:lnTo>
                <a:lnTo>
                  <a:pt x="193802" y="906779"/>
                </a:lnTo>
                <a:lnTo>
                  <a:pt x="194310" y="904239"/>
                </a:lnTo>
                <a:lnTo>
                  <a:pt x="194818" y="902969"/>
                </a:lnTo>
                <a:lnTo>
                  <a:pt x="195834" y="899159"/>
                </a:lnTo>
                <a:lnTo>
                  <a:pt x="196469" y="896619"/>
                </a:lnTo>
                <a:lnTo>
                  <a:pt x="196977" y="895349"/>
                </a:lnTo>
                <a:lnTo>
                  <a:pt x="197612" y="892809"/>
                </a:lnTo>
                <a:lnTo>
                  <a:pt x="198247" y="891539"/>
                </a:lnTo>
                <a:lnTo>
                  <a:pt x="199009" y="888999"/>
                </a:lnTo>
                <a:lnTo>
                  <a:pt x="199644" y="887729"/>
                </a:lnTo>
                <a:lnTo>
                  <a:pt x="200406" y="885189"/>
                </a:lnTo>
                <a:lnTo>
                  <a:pt x="201930" y="881379"/>
                </a:lnTo>
                <a:lnTo>
                  <a:pt x="202692" y="878839"/>
                </a:lnTo>
                <a:lnTo>
                  <a:pt x="203581" y="877569"/>
                </a:lnTo>
                <a:lnTo>
                  <a:pt x="204343" y="875029"/>
                </a:lnTo>
                <a:lnTo>
                  <a:pt x="205232" y="873759"/>
                </a:lnTo>
                <a:lnTo>
                  <a:pt x="206121" y="871219"/>
                </a:lnTo>
                <a:lnTo>
                  <a:pt x="207137" y="869949"/>
                </a:lnTo>
                <a:lnTo>
                  <a:pt x="208026" y="867409"/>
                </a:lnTo>
                <a:lnTo>
                  <a:pt x="210058" y="863599"/>
                </a:lnTo>
                <a:lnTo>
                  <a:pt x="211074" y="862329"/>
                </a:lnTo>
                <a:lnTo>
                  <a:pt x="212090" y="859789"/>
                </a:lnTo>
                <a:lnTo>
                  <a:pt x="213233" y="858519"/>
                </a:lnTo>
                <a:lnTo>
                  <a:pt x="214249" y="855979"/>
                </a:lnTo>
                <a:lnTo>
                  <a:pt x="215392" y="853439"/>
                </a:lnTo>
                <a:lnTo>
                  <a:pt x="216535" y="852169"/>
                </a:lnTo>
                <a:lnTo>
                  <a:pt x="217805" y="849629"/>
                </a:lnTo>
                <a:lnTo>
                  <a:pt x="218948" y="848359"/>
                </a:lnTo>
                <a:lnTo>
                  <a:pt x="220218" y="845819"/>
                </a:lnTo>
                <a:lnTo>
                  <a:pt x="221361" y="844549"/>
                </a:lnTo>
                <a:lnTo>
                  <a:pt x="222631" y="842009"/>
                </a:lnTo>
                <a:lnTo>
                  <a:pt x="223901" y="840739"/>
                </a:lnTo>
                <a:lnTo>
                  <a:pt x="225171" y="838199"/>
                </a:lnTo>
                <a:lnTo>
                  <a:pt x="226568" y="836929"/>
                </a:lnTo>
                <a:lnTo>
                  <a:pt x="227838" y="834389"/>
                </a:lnTo>
                <a:lnTo>
                  <a:pt x="229235" y="833119"/>
                </a:lnTo>
                <a:lnTo>
                  <a:pt x="230505" y="830579"/>
                </a:lnTo>
                <a:lnTo>
                  <a:pt x="231902" y="828039"/>
                </a:lnTo>
                <a:lnTo>
                  <a:pt x="234696" y="824229"/>
                </a:lnTo>
                <a:lnTo>
                  <a:pt x="236093" y="822959"/>
                </a:lnTo>
                <a:lnTo>
                  <a:pt x="238887" y="819149"/>
                </a:lnTo>
                <a:lnTo>
                  <a:pt x="240284" y="816609"/>
                </a:lnTo>
                <a:lnTo>
                  <a:pt x="243078" y="812799"/>
                </a:lnTo>
                <a:lnTo>
                  <a:pt x="244602" y="811529"/>
                </a:lnTo>
                <a:lnTo>
                  <a:pt x="247396" y="807719"/>
                </a:lnTo>
                <a:lnTo>
                  <a:pt x="248793" y="805179"/>
                </a:lnTo>
                <a:lnTo>
                  <a:pt x="250317" y="803909"/>
                </a:lnTo>
                <a:lnTo>
                  <a:pt x="253111" y="798829"/>
                </a:lnTo>
                <a:lnTo>
                  <a:pt x="254508" y="797559"/>
                </a:lnTo>
                <a:lnTo>
                  <a:pt x="256032" y="795019"/>
                </a:lnTo>
                <a:lnTo>
                  <a:pt x="257429" y="793749"/>
                </a:lnTo>
                <a:lnTo>
                  <a:pt x="260223" y="789939"/>
                </a:lnTo>
                <a:lnTo>
                  <a:pt x="261620" y="787399"/>
                </a:lnTo>
                <a:lnTo>
                  <a:pt x="263017" y="786129"/>
                </a:lnTo>
                <a:lnTo>
                  <a:pt x="264414" y="783589"/>
                </a:lnTo>
                <a:lnTo>
                  <a:pt x="265684" y="782319"/>
                </a:lnTo>
                <a:lnTo>
                  <a:pt x="267081" y="779779"/>
                </a:lnTo>
                <a:lnTo>
                  <a:pt x="268478" y="778509"/>
                </a:lnTo>
                <a:lnTo>
                  <a:pt x="269748" y="775969"/>
                </a:lnTo>
                <a:lnTo>
                  <a:pt x="271145" y="774699"/>
                </a:lnTo>
                <a:lnTo>
                  <a:pt x="273685" y="769619"/>
                </a:lnTo>
                <a:lnTo>
                  <a:pt x="275082" y="768349"/>
                </a:lnTo>
                <a:lnTo>
                  <a:pt x="276352" y="765809"/>
                </a:lnTo>
                <a:lnTo>
                  <a:pt x="278892" y="761999"/>
                </a:lnTo>
                <a:lnTo>
                  <a:pt x="280162" y="760729"/>
                </a:lnTo>
                <a:lnTo>
                  <a:pt x="281305" y="758189"/>
                </a:lnTo>
                <a:lnTo>
                  <a:pt x="282575" y="756919"/>
                </a:lnTo>
                <a:lnTo>
                  <a:pt x="283845" y="754379"/>
                </a:lnTo>
                <a:lnTo>
                  <a:pt x="284988" y="753109"/>
                </a:lnTo>
                <a:lnTo>
                  <a:pt x="286258" y="750569"/>
                </a:lnTo>
                <a:lnTo>
                  <a:pt x="287401" y="749299"/>
                </a:lnTo>
                <a:lnTo>
                  <a:pt x="288671" y="746759"/>
                </a:lnTo>
                <a:lnTo>
                  <a:pt x="289814" y="745489"/>
                </a:lnTo>
                <a:lnTo>
                  <a:pt x="291084" y="742949"/>
                </a:lnTo>
                <a:lnTo>
                  <a:pt x="293370" y="739139"/>
                </a:lnTo>
                <a:lnTo>
                  <a:pt x="294513" y="736599"/>
                </a:lnTo>
                <a:lnTo>
                  <a:pt x="295783" y="735329"/>
                </a:lnTo>
                <a:lnTo>
                  <a:pt x="296926" y="732789"/>
                </a:lnTo>
                <a:lnTo>
                  <a:pt x="298069" y="731519"/>
                </a:lnTo>
                <a:lnTo>
                  <a:pt x="299212" y="728979"/>
                </a:lnTo>
                <a:lnTo>
                  <a:pt x="300482" y="727709"/>
                </a:lnTo>
                <a:lnTo>
                  <a:pt x="301625" y="725169"/>
                </a:lnTo>
                <a:lnTo>
                  <a:pt x="302768" y="723899"/>
                </a:lnTo>
                <a:lnTo>
                  <a:pt x="304038" y="721359"/>
                </a:lnTo>
                <a:lnTo>
                  <a:pt x="305181" y="720089"/>
                </a:lnTo>
                <a:lnTo>
                  <a:pt x="306451" y="717549"/>
                </a:lnTo>
                <a:lnTo>
                  <a:pt x="307594" y="715009"/>
                </a:lnTo>
                <a:lnTo>
                  <a:pt x="310134" y="711199"/>
                </a:lnTo>
                <a:lnTo>
                  <a:pt x="311277" y="709929"/>
                </a:lnTo>
                <a:lnTo>
                  <a:pt x="313817" y="706119"/>
                </a:lnTo>
                <a:lnTo>
                  <a:pt x="315087" y="703579"/>
                </a:lnTo>
                <a:lnTo>
                  <a:pt x="316357" y="702309"/>
                </a:lnTo>
                <a:lnTo>
                  <a:pt x="317754" y="699769"/>
                </a:lnTo>
                <a:lnTo>
                  <a:pt x="319024" y="698499"/>
                </a:lnTo>
                <a:lnTo>
                  <a:pt x="320294" y="695959"/>
                </a:lnTo>
                <a:lnTo>
                  <a:pt x="321691" y="694689"/>
                </a:lnTo>
                <a:lnTo>
                  <a:pt x="322961" y="692149"/>
                </a:lnTo>
                <a:lnTo>
                  <a:pt x="325755" y="688339"/>
                </a:lnTo>
                <a:lnTo>
                  <a:pt x="327152" y="685799"/>
                </a:lnTo>
                <a:lnTo>
                  <a:pt x="329946" y="681989"/>
                </a:lnTo>
                <a:lnTo>
                  <a:pt x="331343" y="680719"/>
                </a:lnTo>
                <a:lnTo>
                  <a:pt x="334137" y="676909"/>
                </a:lnTo>
                <a:lnTo>
                  <a:pt x="335534" y="674369"/>
                </a:lnTo>
                <a:lnTo>
                  <a:pt x="338328" y="670559"/>
                </a:lnTo>
                <a:lnTo>
                  <a:pt x="339725" y="669289"/>
                </a:lnTo>
                <a:lnTo>
                  <a:pt x="342519" y="665479"/>
                </a:lnTo>
                <a:lnTo>
                  <a:pt x="343916" y="662939"/>
                </a:lnTo>
                <a:lnTo>
                  <a:pt x="346710" y="659129"/>
                </a:lnTo>
                <a:lnTo>
                  <a:pt x="348107" y="656589"/>
                </a:lnTo>
                <a:lnTo>
                  <a:pt x="349377" y="655319"/>
                </a:lnTo>
                <a:lnTo>
                  <a:pt x="350774" y="652779"/>
                </a:lnTo>
                <a:lnTo>
                  <a:pt x="352044" y="651509"/>
                </a:lnTo>
                <a:lnTo>
                  <a:pt x="353314" y="648969"/>
                </a:lnTo>
                <a:lnTo>
                  <a:pt x="354584" y="647699"/>
                </a:lnTo>
                <a:lnTo>
                  <a:pt x="355854" y="645159"/>
                </a:lnTo>
                <a:lnTo>
                  <a:pt x="356997" y="643889"/>
                </a:lnTo>
                <a:lnTo>
                  <a:pt x="358140" y="641349"/>
                </a:lnTo>
                <a:lnTo>
                  <a:pt x="360426" y="637539"/>
                </a:lnTo>
                <a:lnTo>
                  <a:pt x="361442" y="636269"/>
                </a:lnTo>
                <a:lnTo>
                  <a:pt x="363474" y="632459"/>
                </a:lnTo>
                <a:lnTo>
                  <a:pt x="364363" y="629919"/>
                </a:lnTo>
                <a:lnTo>
                  <a:pt x="366141" y="626109"/>
                </a:lnTo>
                <a:lnTo>
                  <a:pt x="366903" y="623569"/>
                </a:lnTo>
                <a:lnTo>
                  <a:pt x="367665" y="622299"/>
                </a:lnTo>
                <a:lnTo>
                  <a:pt x="368300" y="619759"/>
                </a:lnTo>
                <a:lnTo>
                  <a:pt x="368935" y="618489"/>
                </a:lnTo>
                <a:lnTo>
                  <a:pt x="369570" y="615949"/>
                </a:lnTo>
                <a:lnTo>
                  <a:pt x="370078" y="614679"/>
                </a:lnTo>
                <a:lnTo>
                  <a:pt x="370586" y="612139"/>
                </a:lnTo>
                <a:lnTo>
                  <a:pt x="371094" y="610869"/>
                </a:lnTo>
                <a:lnTo>
                  <a:pt x="371348" y="608329"/>
                </a:lnTo>
                <a:lnTo>
                  <a:pt x="371729" y="607059"/>
                </a:lnTo>
                <a:lnTo>
                  <a:pt x="372237" y="603249"/>
                </a:lnTo>
                <a:lnTo>
                  <a:pt x="372618" y="596899"/>
                </a:lnTo>
                <a:lnTo>
                  <a:pt x="372618" y="593089"/>
                </a:lnTo>
                <a:lnTo>
                  <a:pt x="372237" y="586739"/>
                </a:lnTo>
                <a:lnTo>
                  <a:pt x="371094" y="579119"/>
                </a:lnTo>
                <a:lnTo>
                  <a:pt x="369824" y="572769"/>
                </a:lnTo>
                <a:lnTo>
                  <a:pt x="369443" y="571499"/>
                </a:lnTo>
                <a:lnTo>
                  <a:pt x="368935" y="568959"/>
                </a:lnTo>
                <a:lnTo>
                  <a:pt x="368427" y="567689"/>
                </a:lnTo>
                <a:lnTo>
                  <a:pt x="367792" y="565149"/>
                </a:lnTo>
                <a:lnTo>
                  <a:pt x="367284" y="563879"/>
                </a:lnTo>
                <a:lnTo>
                  <a:pt x="366649" y="561339"/>
                </a:lnTo>
                <a:lnTo>
                  <a:pt x="365379" y="557529"/>
                </a:lnTo>
                <a:lnTo>
                  <a:pt x="364744" y="556259"/>
                </a:lnTo>
                <a:lnTo>
                  <a:pt x="363474" y="552449"/>
                </a:lnTo>
                <a:lnTo>
                  <a:pt x="362712" y="549909"/>
                </a:lnTo>
                <a:lnTo>
                  <a:pt x="362077" y="548639"/>
                </a:lnTo>
                <a:lnTo>
                  <a:pt x="361315" y="546099"/>
                </a:lnTo>
                <a:lnTo>
                  <a:pt x="360680" y="543559"/>
                </a:lnTo>
                <a:lnTo>
                  <a:pt x="359156" y="539749"/>
                </a:lnTo>
                <a:lnTo>
                  <a:pt x="358521" y="538479"/>
                </a:lnTo>
                <a:lnTo>
                  <a:pt x="356997" y="534669"/>
                </a:lnTo>
                <a:lnTo>
                  <a:pt x="356235" y="532129"/>
                </a:lnTo>
                <a:lnTo>
                  <a:pt x="355600" y="530859"/>
                </a:lnTo>
                <a:lnTo>
                  <a:pt x="354838" y="528319"/>
                </a:lnTo>
                <a:lnTo>
                  <a:pt x="354076" y="527049"/>
                </a:lnTo>
                <a:lnTo>
                  <a:pt x="352552" y="523239"/>
                </a:lnTo>
                <a:lnTo>
                  <a:pt x="351917" y="520699"/>
                </a:lnTo>
                <a:lnTo>
                  <a:pt x="350393" y="516889"/>
                </a:lnTo>
                <a:lnTo>
                  <a:pt x="349631" y="514349"/>
                </a:lnTo>
                <a:lnTo>
                  <a:pt x="348869" y="513079"/>
                </a:lnTo>
                <a:lnTo>
                  <a:pt x="348107" y="510539"/>
                </a:lnTo>
                <a:lnTo>
                  <a:pt x="346583" y="506729"/>
                </a:lnTo>
                <a:lnTo>
                  <a:pt x="345821" y="505459"/>
                </a:lnTo>
                <a:lnTo>
                  <a:pt x="344297" y="501649"/>
                </a:lnTo>
                <a:lnTo>
                  <a:pt x="343535" y="499109"/>
                </a:lnTo>
                <a:lnTo>
                  <a:pt x="342646" y="497839"/>
                </a:lnTo>
                <a:lnTo>
                  <a:pt x="341884" y="495299"/>
                </a:lnTo>
                <a:lnTo>
                  <a:pt x="340995" y="494029"/>
                </a:lnTo>
                <a:lnTo>
                  <a:pt x="340233" y="491489"/>
                </a:lnTo>
                <a:lnTo>
                  <a:pt x="339344" y="490219"/>
                </a:lnTo>
                <a:lnTo>
                  <a:pt x="338455" y="487679"/>
                </a:lnTo>
                <a:lnTo>
                  <a:pt x="336677" y="483869"/>
                </a:lnTo>
                <a:lnTo>
                  <a:pt x="335788" y="481329"/>
                </a:lnTo>
                <a:lnTo>
                  <a:pt x="334010" y="477519"/>
                </a:lnTo>
                <a:lnTo>
                  <a:pt x="332994" y="476249"/>
                </a:lnTo>
                <a:lnTo>
                  <a:pt x="332105" y="473709"/>
                </a:lnTo>
                <a:lnTo>
                  <a:pt x="331089" y="472439"/>
                </a:lnTo>
                <a:lnTo>
                  <a:pt x="330073" y="469899"/>
                </a:lnTo>
                <a:lnTo>
                  <a:pt x="328041" y="466089"/>
                </a:lnTo>
                <a:lnTo>
                  <a:pt x="326898" y="464819"/>
                </a:lnTo>
                <a:lnTo>
                  <a:pt x="325882" y="462279"/>
                </a:lnTo>
                <a:lnTo>
                  <a:pt x="324739" y="461009"/>
                </a:lnTo>
                <a:lnTo>
                  <a:pt x="323723" y="458469"/>
                </a:lnTo>
                <a:lnTo>
                  <a:pt x="321437" y="454659"/>
                </a:lnTo>
                <a:lnTo>
                  <a:pt x="320294" y="452119"/>
                </a:lnTo>
                <a:lnTo>
                  <a:pt x="319151" y="450849"/>
                </a:lnTo>
                <a:lnTo>
                  <a:pt x="317881" y="448309"/>
                </a:lnTo>
                <a:lnTo>
                  <a:pt x="316738" y="447039"/>
                </a:lnTo>
                <a:lnTo>
                  <a:pt x="315468" y="444499"/>
                </a:lnTo>
                <a:lnTo>
                  <a:pt x="314325" y="443229"/>
                </a:lnTo>
                <a:lnTo>
                  <a:pt x="311785" y="439419"/>
                </a:lnTo>
                <a:lnTo>
                  <a:pt x="310515" y="436879"/>
                </a:lnTo>
                <a:lnTo>
                  <a:pt x="307975" y="433069"/>
                </a:lnTo>
                <a:lnTo>
                  <a:pt x="306705" y="430529"/>
                </a:lnTo>
                <a:lnTo>
                  <a:pt x="305435" y="429259"/>
                </a:lnTo>
                <a:lnTo>
                  <a:pt x="304038" y="426719"/>
                </a:lnTo>
                <a:lnTo>
                  <a:pt x="302768" y="425449"/>
                </a:lnTo>
                <a:lnTo>
                  <a:pt x="301498" y="422909"/>
                </a:lnTo>
                <a:lnTo>
                  <a:pt x="300101" y="421639"/>
                </a:lnTo>
                <a:lnTo>
                  <a:pt x="298831" y="419099"/>
                </a:lnTo>
                <a:lnTo>
                  <a:pt x="297434" y="417829"/>
                </a:lnTo>
                <a:lnTo>
                  <a:pt x="296164" y="415289"/>
                </a:lnTo>
                <a:lnTo>
                  <a:pt x="294767" y="414019"/>
                </a:lnTo>
                <a:lnTo>
                  <a:pt x="293370" y="411479"/>
                </a:lnTo>
                <a:lnTo>
                  <a:pt x="292100" y="410209"/>
                </a:lnTo>
                <a:lnTo>
                  <a:pt x="290703" y="407669"/>
                </a:lnTo>
                <a:lnTo>
                  <a:pt x="289306" y="406399"/>
                </a:lnTo>
                <a:lnTo>
                  <a:pt x="288036" y="403859"/>
                </a:lnTo>
                <a:lnTo>
                  <a:pt x="286639" y="401319"/>
                </a:lnTo>
                <a:lnTo>
                  <a:pt x="283845" y="397509"/>
                </a:lnTo>
                <a:lnTo>
                  <a:pt x="282448" y="396239"/>
                </a:lnTo>
                <a:lnTo>
                  <a:pt x="281051" y="393699"/>
                </a:lnTo>
                <a:lnTo>
                  <a:pt x="279781" y="392429"/>
                </a:lnTo>
                <a:lnTo>
                  <a:pt x="278384" y="389889"/>
                </a:lnTo>
                <a:lnTo>
                  <a:pt x="275590" y="386079"/>
                </a:lnTo>
                <a:lnTo>
                  <a:pt x="274193" y="384809"/>
                </a:lnTo>
                <a:lnTo>
                  <a:pt x="272669" y="382269"/>
                </a:lnTo>
                <a:lnTo>
                  <a:pt x="271272" y="380999"/>
                </a:lnTo>
                <a:lnTo>
                  <a:pt x="268478" y="377189"/>
                </a:lnTo>
                <a:lnTo>
                  <a:pt x="265684" y="372109"/>
                </a:lnTo>
                <a:lnTo>
                  <a:pt x="264160" y="370839"/>
                </a:lnTo>
                <a:lnTo>
                  <a:pt x="262763" y="368299"/>
                </a:lnTo>
                <a:lnTo>
                  <a:pt x="261366" y="367029"/>
                </a:lnTo>
                <a:lnTo>
                  <a:pt x="259842" y="364489"/>
                </a:lnTo>
                <a:lnTo>
                  <a:pt x="258445" y="363219"/>
                </a:lnTo>
                <a:lnTo>
                  <a:pt x="256921" y="360679"/>
                </a:lnTo>
                <a:lnTo>
                  <a:pt x="255524" y="359409"/>
                </a:lnTo>
                <a:lnTo>
                  <a:pt x="254000" y="356869"/>
                </a:lnTo>
                <a:lnTo>
                  <a:pt x="252603" y="355599"/>
                </a:lnTo>
                <a:lnTo>
                  <a:pt x="251079" y="353059"/>
                </a:lnTo>
                <a:lnTo>
                  <a:pt x="249682" y="351789"/>
                </a:lnTo>
                <a:lnTo>
                  <a:pt x="248158" y="349249"/>
                </a:lnTo>
                <a:lnTo>
                  <a:pt x="246761" y="347979"/>
                </a:lnTo>
                <a:lnTo>
                  <a:pt x="245237" y="345439"/>
                </a:lnTo>
                <a:lnTo>
                  <a:pt x="243840" y="342899"/>
                </a:lnTo>
                <a:lnTo>
                  <a:pt x="242316" y="341629"/>
                </a:lnTo>
                <a:lnTo>
                  <a:pt x="240919" y="339089"/>
                </a:lnTo>
                <a:lnTo>
                  <a:pt x="239522" y="337819"/>
                </a:lnTo>
                <a:lnTo>
                  <a:pt x="237998" y="335279"/>
                </a:lnTo>
                <a:lnTo>
                  <a:pt x="236601" y="334009"/>
                </a:lnTo>
                <a:lnTo>
                  <a:pt x="233807" y="330199"/>
                </a:lnTo>
                <a:lnTo>
                  <a:pt x="232410" y="327659"/>
                </a:lnTo>
                <a:lnTo>
                  <a:pt x="229616" y="323849"/>
                </a:lnTo>
                <a:lnTo>
                  <a:pt x="228219" y="322579"/>
                </a:lnTo>
                <a:lnTo>
                  <a:pt x="226949" y="320039"/>
                </a:lnTo>
                <a:lnTo>
                  <a:pt x="225552" y="318769"/>
                </a:lnTo>
                <a:lnTo>
                  <a:pt x="223012" y="313689"/>
                </a:lnTo>
                <a:lnTo>
                  <a:pt x="221742" y="312419"/>
                </a:lnTo>
                <a:lnTo>
                  <a:pt x="220472" y="309879"/>
                </a:lnTo>
                <a:lnTo>
                  <a:pt x="219329" y="308609"/>
                </a:lnTo>
                <a:lnTo>
                  <a:pt x="218059" y="306069"/>
                </a:lnTo>
                <a:lnTo>
                  <a:pt x="215773" y="302259"/>
                </a:lnTo>
                <a:lnTo>
                  <a:pt x="214630" y="300989"/>
                </a:lnTo>
                <a:lnTo>
                  <a:pt x="213487" y="298449"/>
                </a:lnTo>
                <a:lnTo>
                  <a:pt x="212471" y="297179"/>
                </a:lnTo>
                <a:lnTo>
                  <a:pt x="211455" y="294639"/>
                </a:lnTo>
                <a:lnTo>
                  <a:pt x="209423" y="290829"/>
                </a:lnTo>
                <a:lnTo>
                  <a:pt x="208534" y="288289"/>
                </a:lnTo>
                <a:lnTo>
                  <a:pt x="206756" y="284479"/>
                </a:lnTo>
                <a:lnTo>
                  <a:pt x="205867" y="283209"/>
                </a:lnTo>
                <a:lnTo>
                  <a:pt x="204343" y="279399"/>
                </a:lnTo>
                <a:lnTo>
                  <a:pt x="203581" y="276859"/>
                </a:lnTo>
                <a:lnTo>
                  <a:pt x="202819" y="275589"/>
                </a:lnTo>
                <a:lnTo>
                  <a:pt x="202184" y="273049"/>
                </a:lnTo>
                <a:lnTo>
                  <a:pt x="201549" y="271779"/>
                </a:lnTo>
                <a:lnTo>
                  <a:pt x="200914" y="269239"/>
                </a:lnTo>
                <a:lnTo>
                  <a:pt x="200406" y="267969"/>
                </a:lnTo>
                <a:lnTo>
                  <a:pt x="199771" y="265429"/>
                </a:lnTo>
                <a:lnTo>
                  <a:pt x="198755" y="261619"/>
                </a:lnTo>
                <a:lnTo>
                  <a:pt x="198374" y="259079"/>
                </a:lnTo>
                <a:lnTo>
                  <a:pt x="196850" y="251459"/>
                </a:lnTo>
                <a:lnTo>
                  <a:pt x="195834" y="243839"/>
                </a:lnTo>
                <a:lnTo>
                  <a:pt x="195453" y="240029"/>
                </a:lnTo>
                <a:lnTo>
                  <a:pt x="195072" y="234949"/>
                </a:lnTo>
                <a:lnTo>
                  <a:pt x="195072" y="232409"/>
                </a:lnTo>
                <a:lnTo>
                  <a:pt x="194945" y="229869"/>
                </a:lnTo>
                <a:lnTo>
                  <a:pt x="194945" y="214629"/>
                </a:lnTo>
                <a:lnTo>
                  <a:pt x="195072" y="213359"/>
                </a:lnTo>
                <a:lnTo>
                  <a:pt x="195072" y="210819"/>
                </a:lnTo>
                <a:lnTo>
                  <a:pt x="195199" y="209549"/>
                </a:lnTo>
                <a:lnTo>
                  <a:pt x="195199" y="207009"/>
                </a:lnTo>
                <a:lnTo>
                  <a:pt x="195326" y="205739"/>
                </a:lnTo>
                <a:lnTo>
                  <a:pt x="195326" y="203199"/>
                </a:lnTo>
                <a:lnTo>
                  <a:pt x="195453" y="200659"/>
                </a:lnTo>
                <a:lnTo>
                  <a:pt x="195453" y="199389"/>
                </a:lnTo>
                <a:lnTo>
                  <a:pt x="195622" y="196849"/>
                </a:lnTo>
                <a:lnTo>
                  <a:pt x="195707" y="193039"/>
                </a:lnTo>
                <a:lnTo>
                  <a:pt x="195834" y="191769"/>
                </a:lnTo>
                <a:lnTo>
                  <a:pt x="195834" y="189229"/>
                </a:lnTo>
                <a:lnTo>
                  <a:pt x="195961" y="187959"/>
                </a:lnTo>
                <a:lnTo>
                  <a:pt x="195961" y="184149"/>
                </a:lnTo>
                <a:lnTo>
                  <a:pt x="196088" y="181609"/>
                </a:lnTo>
                <a:lnTo>
                  <a:pt x="196088" y="163829"/>
                </a:lnTo>
                <a:lnTo>
                  <a:pt x="195961" y="162559"/>
                </a:lnTo>
                <a:lnTo>
                  <a:pt x="195961" y="160019"/>
                </a:lnTo>
                <a:lnTo>
                  <a:pt x="195834" y="158749"/>
                </a:lnTo>
                <a:lnTo>
                  <a:pt x="195749" y="154939"/>
                </a:lnTo>
                <a:lnTo>
                  <a:pt x="194564" y="137159"/>
                </a:lnTo>
                <a:lnTo>
                  <a:pt x="194310" y="134619"/>
                </a:lnTo>
                <a:lnTo>
                  <a:pt x="194056" y="130809"/>
                </a:lnTo>
                <a:lnTo>
                  <a:pt x="193802" y="129539"/>
                </a:lnTo>
                <a:lnTo>
                  <a:pt x="193675" y="126999"/>
                </a:lnTo>
                <a:lnTo>
                  <a:pt x="193421" y="125729"/>
                </a:lnTo>
                <a:lnTo>
                  <a:pt x="193294" y="123189"/>
                </a:lnTo>
                <a:lnTo>
                  <a:pt x="192786" y="119379"/>
                </a:lnTo>
                <a:lnTo>
                  <a:pt x="192659" y="116839"/>
                </a:lnTo>
                <a:lnTo>
                  <a:pt x="192405" y="115569"/>
                </a:lnTo>
                <a:lnTo>
                  <a:pt x="192278" y="113029"/>
                </a:lnTo>
                <a:lnTo>
                  <a:pt x="191770" y="109219"/>
                </a:lnTo>
                <a:lnTo>
                  <a:pt x="189865" y="90169"/>
                </a:lnTo>
                <a:lnTo>
                  <a:pt x="189611" y="86359"/>
                </a:lnTo>
                <a:lnTo>
                  <a:pt x="189357" y="83819"/>
                </a:lnTo>
                <a:lnTo>
                  <a:pt x="187706" y="58419"/>
                </a:lnTo>
                <a:lnTo>
                  <a:pt x="187706" y="57149"/>
                </a:lnTo>
                <a:lnTo>
                  <a:pt x="187536" y="54609"/>
                </a:lnTo>
                <a:lnTo>
                  <a:pt x="187452" y="50799"/>
                </a:lnTo>
                <a:lnTo>
                  <a:pt x="187198" y="46989"/>
                </a:lnTo>
                <a:lnTo>
                  <a:pt x="187071" y="41909"/>
                </a:lnTo>
                <a:lnTo>
                  <a:pt x="186944" y="39369"/>
                </a:lnTo>
                <a:lnTo>
                  <a:pt x="186817" y="29209"/>
                </a:lnTo>
                <a:lnTo>
                  <a:pt x="186690" y="27939"/>
                </a:lnTo>
                <a:lnTo>
                  <a:pt x="186690" y="21589"/>
                </a:lnTo>
                <a:lnTo>
                  <a:pt x="186563" y="20319"/>
                </a:lnTo>
                <a:lnTo>
                  <a:pt x="186436" y="0"/>
                </a:lnTo>
                <a:close/>
              </a:path>
            </a:pathLst>
          </a:custGeom>
          <a:solidFill>
            <a:srgbClr val="5786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k object 71"/>
          <p:cNvSpPr/>
          <p:nvPr/>
        </p:nvSpPr>
        <p:spPr>
          <a:xfrm>
            <a:off x="4265167" y="903605"/>
            <a:ext cx="372745" cy="995680"/>
          </a:xfrm>
          <a:custGeom>
            <a:avLst/>
            <a:gdLst/>
            <a:ahLst/>
            <a:cxnLst/>
            <a:rect l="l" t="t" r="r" b="b"/>
            <a:pathLst>
              <a:path w="372745" h="995680">
                <a:moveTo>
                  <a:pt x="186182" y="995679"/>
                </a:moveTo>
                <a:lnTo>
                  <a:pt x="186182" y="993774"/>
                </a:lnTo>
                <a:lnTo>
                  <a:pt x="186182" y="991742"/>
                </a:lnTo>
                <a:lnTo>
                  <a:pt x="186055" y="989837"/>
                </a:lnTo>
                <a:lnTo>
                  <a:pt x="186055" y="987805"/>
                </a:lnTo>
                <a:lnTo>
                  <a:pt x="186055" y="985900"/>
                </a:lnTo>
                <a:lnTo>
                  <a:pt x="186055" y="983995"/>
                </a:lnTo>
                <a:lnTo>
                  <a:pt x="186055" y="981963"/>
                </a:lnTo>
                <a:lnTo>
                  <a:pt x="185928" y="980058"/>
                </a:lnTo>
                <a:lnTo>
                  <a:pt x="185928" y="978153"/>
                </a:lnTo>
                <a:lnTo>
                  <a:pt x="185928" y="976121"/>
                </a:lnTo>
                <a:lnTo>
                  <a:pt x="185801" y="974216"/>
                </a:lnTo>
                <a:lnTo>
                  <a:pt x="185801" y="972311"/>
                </a:lnTo>
                <a:lnTo>
                  <a:pt x="185801" y="970279"/>
                </a:lnTo>
                <a:lnTo>
                  <a:pt x="185674" y="968374"/>
                </a:lnTo>
                <a:lnTo>
                  <a:pt x="185674" y="966469"/>
                </a:lnTo>
                <a:lnTo>
                  <a:pt x="185547" y="964437"/>
                </a:lnTo>
                <a:lnTo>
                  <a:pt x="185547" y="962532"/>
                </a:lnTo>
                <a:lnTo>
                  <a:pt x="185420" y="960627"/>
                </a:lnTo>
                <a:lnTo>
                  <a:pt x="185293" y="958595"/>
                </a:lnTo>
                <a:lnTo>
                  <a:pt x="185293" y="956690"/>
                </a:lnTo>
                <a:lnTo>
                  <a:pt x="185166" y="954785"/>
                </a:lnTo>
                <a:lnTo>
                  <a:pt x="185039" y="952753"/>
                </a:lnTo>
                <a:lnTo>
                  <a:pt x="184912" y="950848"/>
                </a:lnTo>
                <a:lnTo>
                  <a:pt x="184785" y="948943"/>
                </a:lnTo>
                <a:lnTo>
                  <a:pt x="184658" y="946911"/>
                </a:lnTo>
                <a:lnTo>
                  <a:pt x="184531" y="945006"/>
                </a:lnTo>
                <a:lnTo>
                  <a:pt x="184404" y="943101"/>
                </a:lnTo>
                <a:lnTo>
                  <a:pt x="184277" y="941069"/>
                </a:lnTo>
                <a:lnTo>
                  <a:pt x="184023" y="939164"/>
                </a:lnTo>
                <a:lnTo>
                  <a:pt x="183896" y="937259"/>
                </a:lnTo>
                <a:lnTo>
                  <a:pt x="183642" y="935227"/>
                </a:lnTo>
                <a:lnTo>
                  <a:pt x="183515" y="933322"/>
                </a:lnTo>
                <a:lnTo>
                  <a:pt x="183261" y="931417"/>
                </a:lnTo>
                <a:lnTo>
                  <a:pt x="183007" y="929385"/>
                </a:lnTo>
                <a:lnTo>
                  <a:pt x="182753" y="927480"/>
                </a:lnTo>
                <a:lnTo>
                  <a:pt x="182499" y="925575"/>
                </a:lnTo>
                <a:lnTo>
                  <a:pt x="182245" y="923543"/>
                </a:lnTo>
                <a:lnTo>
                  <a:pt x="181864" y="921638"/>
                </a:lnTo>
                <a:lnTo>
                  <a:pt x="181610" y="919606"/>
                </a:lnTo>
                <a:lnTo>
                  <a:pt x="181229" y="917701"/>
                </a:lnTo>
                <a:lnTo>
                  <a:pt x="180848" y="915796"/>
                </a:lnTo>
                <a:lnTo>
                  <a:pt x="180467" y="913764"/>
                </a:lnTo>
                <a:lnTo>
                  <a:pt x="180086" y="911859"/>
                </a:lnTo>
                <a:lnTo>
                  <a:pt x="179705" y="909954"/>
                </a:lnTo>
                <a:lnTo>
                  <a:pt x="179324" y="907922"/>
                </a:lnTo>
                <a:lnTo>
                  <a:pt x="178816" y="906017"/>
                </a:lnTo>
                <a:lnTo>
                  <a:pt x="178308" y="904112"/>
                </a:lnTo>
                <a:lnTo>
                  <a:pt x="177800" y="902080"/>
                </a:lnTo>
                <a:lnTo>
                  <a:pt x="177292" y="900175"/>
                </a:lnTo>
                <a:lnTo>
                  <a:pt x="176784" y="898270"/>
                </a:lnTo>
                <a:lnTo>
                  <a:pt x="176149" y="896238"/>
                </a:lnTo>
                <a:lnTo>
                  <a:pt x="175641" y="894333"/>
                </a:lnTo>
                <a:lnTo>
                  <a:pt x="175006" y="892428"/>
                </a:lnTo>
                <a:lnTo>
                  <a:pt x="174371" y="890396"/>
                </a:lnTo>
                <a:lnTo>
                  <a:pt x="173736" y="888491"/>
                </a:lnTo>
                <a:lnTo>
                  <a:pt x="172974" y="886586"/>
                </a:lnTo>
                <a:lnTo>
                  <a:pt x="172212" y="884554"/>
                </a:lnTo>
                <a:lnTo>
                  <a:pt x="171577" y="882649"/>
                </a:lnTo>
                <a:lnTo>
                  <a:pt x="170815" y="880744"/>
                </a:lnTo>
                <a:lnTo>
                  <a:pt x="169926" y="878712"/>
                </a:lnTo>
                <a:lnTo>
                  <a:pt x="169164" y="876807"/>
                </a:lnTo>
                <a:lnTo>
                  <a:pt x="168275" y="874902"/>
                </a:lnTo>
                <a:lnTo>
                  <a:pt x="167386" y="872870"/>
                </a:lnTo>
                <a:lnTo>
                  <a:pt x="166497" y="870965"/>
                </a:lnTo>
                <a:lnTo>
                  <a:pt x="165608" y="869060"/>
                </a:lnTo>
                <a:lnTo>
                  <a:pt x="164592" y="867028"/>
                </a:lnTo>
                <a:lnTo>
                  <a:pt x="163576" y="865123"/>
                </a:lnTo>
                <a:lnTo>
                  <a:pt x="162560" y="863218"/>
                </a:lnTo>
                <a:lnTo>
                  <a:pt x="161544" y="861186"/>
                </a:lnTo>
                <a:lnTo>
                  <a:pt x="160528" y="859281"/>
                </a:lnTo>
                <a:lnTo>
                  <a:pt x="159385" y="857376"/>
                </a:lnTo>
                <a:lnTo>
                  <a:pt x="158369" y="855344"/>
                </a:lnTo>
                <a:lnTo>
                  <a:pt x="157226" y="853439"/>
                </a:lnTo>
                <a:lnTo>
                  <a:pt x="156083" y="851407"/>
                </a:lnTo>
                <a:lnTo>
                  <a:pt x="154940" y="849502"/>
                </a:lnTo>
                <a:lnTo>
                  <a:pt x="153670" y="847597"/>
                </a:lnTo>
                <a:lnTo>
                  <a:pt x="152527" y="845565"/>
                </a:lnTo>
                <a:lnTo>
                  <a:pt x="151257" y="843660"/>
                </a:lnTo>
                <a:lnTo>
                  <a:pt x="149987" y="841755"/>
                </a:lnTo>
                <a:lnTo>
                  <a:pt x="148717" y="839723"/>
                </a:lnTo>
                <a:lnTo>
                  <a:pt x="147447" y="837818"/>
                </a:lnTo>
                <a:lnTo>
                  <a:pt x="146177" y="835913"/>
                </a:lnTo>
                <a:lnTo>
                  <a:pt x="144780" y="833881"/>
                </a:lnTo>
                <a:lnTo>
                  <a:pt x="143510" y="831976"/>
                </a:lnTo>
                <a:lnTo>
                  <a:pt x="142113" y="830071"/>
                </a:lnTo>
                <a:lnTo>
                  <a:pt x="140716" y="828039"/>
                </a:lnTo>
                <a:lnTo>
                  <a:pt x="139319" y="826134"/>
                </a:lnTo>
                <a:lnTo>
                  <a:pt x="138049" y="824229"/>
                </a:lnTo>
                <a:lnTo>
                  <a:pt x="136652" y="822197"/>
                </a:lnTo>
                <a:lnTo>
                  <a:pt x="135255" y="820292"/>
                </a:lnTo>
                <a:lnTo>
                  <a:pt x="133731" y="818387"/>
                </a:lnTo>
                <a:lnTo>
                  <a:pt x="132334" y="816355"/>
                </a:lnTo>
                <a:lnTo>
                  <a:pt x="130937" y="814450"/>
                </a:lnTo>
                <a:lnTo>
                  <a:pt x="129540" y="812545"/>
                </a:lnTo>
                <a:lnTo>
                  <a:pt x="128143" y="810513"/>
                </a:lnTo>
                <a:lnTo>
                  <a:pt x="126619" y="808608"/>
                </a:lnTo>
                <a:lnTo>
                  <a:pt x="125222" y="806703"/>
                </a:lnTo>
                <a:lnTo>
                  <a:pt x="123825" y="804671"/>
                </a:lnTo>
                <a:lnTo>
                  <a:pt x="122428" y="802766"/>
                </a:lnTo>
                <a:lnTo>
                  <a:pt x="120904" y="800861"/>
                </a:lnTo>
                <a:lnTo>
                  <a:pt x="119507" y="798829"/>
                </a:lnTo>
                <a:lnTo>
                  <a:pt x="118110" y="796924"/>
                </a:lnTo>
                <a:lnTo>
                  <a:pt x="116713" y="795019"/>
                </a:lnTo>
                <a:lnTo>
                  <a:pt x="115189" y="792987"/>
                </a:lnTo>
                <a:lnTo>
                  <a:pt x="113792" y="791082"/>
                </a:lnTo>
                <a:lnTo>
                  <a:pt x="112395" y="789177"/>
                </a:lnTo>
                <a:lnTo>
                  <a:pt x="110998" y="787145"/>
                </a:lnTo>
                <a:lnTo>
                  <a:pt x="109601" y="785240"/>
                </a:lnTo>
                <a:lnTo>
                  <a:pt x="108331" y="783208"/>
                </a:lnTo>
                <a:lnTo>
                  <a:pt x="106934" y="781303"/>
                </a:lnTo>
                <a:lnTo>
                  <a:pt x="105537" y="779398"/>
                </a:lnTo>
                <a:lnTo>
                  <a:pt x="104140" y="777366"/>
                </a:lnTo>
                <a:lnTo>
                  <a:pt x="102870" y="775461"/>
                </a:lnTo>
                <a:lnTo>
                  <a:pt x="101473" y="773556"/>
                </a:lnTo>
                <a:lnTo>
                  <a:pt x="100203" y="771524"/>
                </a:lnTo>
                <a:lnTo>
                  <a:pt x="98933" y="769619"/>
                </a:lnTo>
                <a:lnTo>
                  <a:pt x="97663" y="767714"/>
                </a:lnTo>
                <a:lnTo>
                  <a:pt x="96266" y="765682"/>
                </a:lnTo>
                <a:lnTo>
                  <a:pt x="94996" y="763777"/>
                </a:lnTo>
                <a:lnTo>
                  <a:pt x="93726" y="761872"/>
                </a:lnTo>
                <a:lnTo>
                  <a:pt x="92583" y="759840"/>
                </a:lnTo>
                <a:lnTo>
                  <a:pt x="91313" y="757935"/>
                </a:lnTo>
                <a:lnTo>
                  <a:pt x="90043" y="756030"/>
                </a:lnTo>
                <a:lnTo>
                  <a:pt x="88773" y="753998"/>
                </a:lnTo>
                <a:lnTo>
                  <a:pt x="87630" y="752093"/>
                </a:lnTo>
                <a:lnTo>
                  <a:pt x="86360" y="750188"/>
                </a:lnTo>
                <a:lnTo>
                  <a:pt x="85217" y="748156"/>
                </a:lnTo>
                <a:lnTo>
                  <a:pt x="83947" y="746251"/>
                </a:lnTo>
                <a:lnTo>
                  <a:pt x="82804" y="744346"/>
                </a:lnTo>
                <a:lnTo>
                  <a:pt x="81661" y="742314"/>
                </a:lnTo>
                <a:lnTo>
                  <a:pt x="80391" y="740409"/>
                </a:lnTo>
                <a:lnTo>
                  <a:pt x="79248" y="738504"/>
                </a:lnTo>
                <a:lnTo>
                  <a:pt x="78105" y="736472"/>
                </a:lnTo>
                <a:lnTo>
                  <a:pt x="76835" y="734567"/>
                </a:lnTo>
                <a:lnTo>
                  <a:pt x="75692" y="732662"/>
                </a:lnTo>
                <a:lnTo>
                  <a:pt x="74549" y="730630"/>
                </a:lnTo>
                <a:lnTo>
                  <a:pt x="73406" y="728725"/>
                </a:lnTo>
                <a:lnTo>
                  <a:pt x="72136" y="726820"/>
                </a:lnTo>
                <a:lnTo>
                  <a:pt x="70993" y="724788"/>
                </a:lnTo>
                <a:lnTo>
                  <a:pt x="69850" y="722883"/>
                </a:lnTo>
                <a:lnTo>
                  <a:pt x="68580" y="720978"/>
                </a:lnTo>
                <a:lnTo>
                  <a:pt x="67437" y="718946"/>
                </a:lnTo>
                <a:lnTo>
                  <a:pt x="66167" y="717041"/>
                </a:lnTo>
                <a:lnTo>
                  <a:pt x="65024" y="715009"/>
                </a:lnTo>
                <a:lnTo>
                  <a:pt x="63754" y="713104"/>
                </a:lnTo>
                <a:lnTo>
                  <a:pt x="62611" y="711199"/>
                </a:lnTo>
                <a:lnTo>
                  <a:pt x="61341" y="709167"/>
                </a:lnTo>
                <a:lnTo>
                  <a:pt x="60071" y="707262"/>
                </a:lnTo>
                <a:lnTo>
                  <a:pt x="58801" y="705357"/>
                </a:lnTo>
                <a:lnTo>
                  <a:pt x="57531" y="703325"/>
                </a:lnTo>
                <a:lnTo>
                  <a:pt x="56261" y="701420"/>
                </a:lnTo>
                <a:lnTo>
                  <a:pt x="54991" y="699515"/>
                </a:lnTo>
                <a:lnTo>
                  <a:pt x="53594" y="697483"/>
                </a:lnTo>
                <a:lnTo>
                  <a:pt x="52324" y="695578"/>
                </a:lnTo>
                <a:lnTo>
                  <a:pt x="50927" y="693673"/>
                </a:lnTo>
                <a:lnTo>
                  <a:pt x="49657" y="691641"/>
                </a:lnTo>
                <a:lnTo>
                  <a:pt x="48260" y="689736"/>
                </a:lnTo>
                <a:lnTo>
                  <a:pt x="46863" y="687831"/>
                </a:lnTo>
                <a:lnTo>
                  <a:pt x="45466" y="685799"/>
                </a:lnTo>
                <a:lnTo>
                  <a:pt x="44196" y="683894"/>
                </a:lnTo>
                <a:lnTo>
                  <a:pt x="42799" y="681989"/>
                </a:lnTo>
                <a:lnTo>
                  <a:pt x="41402" y="679957"/>
                </a:lnTo>
                <a:lnTo>
                  <a:pt x="39878" y="678052"/>
                </a:lnTo>
                <a:lnTo>
                  <a:pt x="38481" y="676147"/>
                </a:lnTo>
                <a:lnTo>
                  <a:pt x="37084" y="674115"/>
                </a:lnTo>
                <a:lnTo>
                  <a:pt x="35687" y="672210"/>
                </a:lnTo>
                <a:lnTo>
                  <a:pt x="34290" y="670305"/>
                </a:lnTo>
                <a:lnTo>
                  <a:pt x="32893" y="668273"/>
                </a:lnTo>
                <a:lnTo>
                  <a:pt x="31496" y="666368"/>
                </a:lnTo>
                <a:lnTo>
                  <a:pt x="30099" y="664463"/>
                </a:lnTo>
                <a:lnTo>
                  <a:pt x="28702" y="662431"/>
                </a:lnTo>
                <a:lnTo>
                  <a:pt x="27305" y="660526"/>
                </a:lnTo>
                <a:lnTo>
                  <a:pt x="25908" y="658621"/>
                </a:lnTo>
                <a:lnTo>
                  <a:pt x="24511" y="656589"/>
                </a:lnTo>
                <a:lnTo>
                  <a:pt x="23241" y="654684"/>
                </a:lnTo>
                <a:lnTo>
                  <a:pt x="21844" y="652779"/>
                </a:lnTo>
                <a:lnTo>
                  <a:pt x="20574" y="650747"/>
                </a:lnTo>
                <a:lnTo>
                  <a:pt x="19304" y="648842"/>
                </a:lnTo>
                <a:lnTo>
                  <a:pt x="18034" y="646810"/>
                </a:lnTo>
                <a:lnTo>
                  <a:pt x="16891" y="644905"/>
                </a:lnTo>
                <a:lnTo>
                  <a:pt x="15621" y="643000"/>
                </a:lnTo>
                <a:lnTo>
                  <a:pt x="14478" y="640968"/>
                </a:lnTo>
                <a:lnTo>
                  <a:pt x="13335" y="639063"/>
                </a:lnTo>
                <a:lnTo>
                  <a:pt x="12192" y="637158"/>
                </a:lnTo>
                <a:lnTo>
                  <a:pt x="11176" y="635126"/>
                </a:lnTo>
                <a:lnTo>
                  <a:pt x="10160" y="633221"/>
                </a:lnTo>
                <a:lnTo>
                  <a:pt x="9144" y="631316"/>
                </a:lnTo>
                <a:lnTo>
                  <a:pt x="8255" y="629284"/>
                </a:lnTo>
                <a:lnTo>
                  <a:pt x="7366" y="627379"/>
                </a:lnTo>
                <a:lnTo>
                  <a:pt x="6477" y="625474"/>
                </a:lnTo>
                <a:lnTo>
                  <a:pt x="5715" y="623442"/>
                </a:lnTo>
                <a:lnTo>
                  <a:pt x="4953" y="621537"/>
                </a:lnTo>
                <a:lnTo>
                  <a:pt x="4318" y="619632"/>
                </a:lnTo>
                <a:lnTo>
                  <a:pt x="3683" y="617600"/>
                </a:lnTo>
                <a:lnTo>
                  <a:pt x="3048" y="615695"/>
                </a:lnTo>
                <a:lnTo>
                  <a:pt x="2540" y="613790"/>
                </a:lnTo>
                <a:lnTo>
                  <a:pt x="635" y="604011"/>
                </a:lnTo>
                <a:lnTo>
                  <a:pt x="381" y="602106"/>
                </a:lnTo>
                <a:lnTo>
                  <a:pt x="254" y="600074"/>
                </a:lnTo>
                <a:lnTo>
                  <a:pt x="127" y="598169"/>
                </a:lnTo>
                <a:lnTo>
                  <a:pt x="0" y="596264"/>
                </a:lnTo>
                <a:lnTo>
                  <a:pt x="0" y="594232"/>
                </a:lnTo>
                <a:lnTo>
                  <a:pt x="127" y="592327"/>
                </a:lnTo>
                <a:lnTo>
                  <a:pt x="127" y="590422"/>
                </a:lnTo>
                <a:lnTo>
                  <a:pt x="254" y="588390"/>
                </a:lnTo>
                <a:lnTo>
                  <a:pt x="508" y="586485"/>
                </a:lnTo>
                <a:lnTo>
                  <a:pt x="635" y="584580"/>
                </a:lnTo>
                <a:lnTo>
                  <a:pt x="889" y="582548"/>
                </a:lnTo>
                <a:lnTo>
                  <a:pt x="1270" y="580643"/>
                </a:lnTo>
                <a:lnTo>
                  <a:pt x="1524" y="578611"/>
                </a:lnTo>
                <a:lnTo>
                  <a:pt x="1905" y="576706"/>
                </a:lnTo>
                <a:lnTo>
                  <a:pt x="2286" y="574801"/>
                </a:lnTo>
                <a:lnTo>
                  <a:pt x="2794" y="572769"/>
                </a:lnTo>
                <a:lnTo>
                  <a:pt x="3175" y="570864"/>
                </a:lnTo>
                <a:lnTo>
                  <a:pt x="3683" y="568959"/>
                </a:lnTo>
                <a:lnTo>
                  <a:pt x="4191" y="566927"/>
                </a:lnTo>
                <a:lnTo>
                  <a:pt x="4826" y="565022"/>
                </a:lnTo>
                <a:lnTo>
                  <a:pt x="5334" y="563117"/>
                </a:lnTo>
                <a:lnTo>
                  <a:pt x="5969" y="561085"/>
                </a:lnTo>
                <a:lnTo>
                  <a:pt x="6604" y="559180"/>
                </a:lnTo>
                <a:lnTo>
                  <a:pt x="7239" y="557275"/>
                </a:lnTo>
                <a:lnTo>
                  <a:pt x="7874" y="555243"/>
                </a:lnTo>
                <a:lnTo>
                  <a:pt x="8509" y="553338"/>
                </a:lnTo>
                <a:lnTo>
                  <a:pt x="9144" y="551433"/>
                </a:lnTo>
                <a:lnTo>
                  <a:pt x="9906" y="549401"/>
                </a:lnTo>
                <a:lnTo>
                  <a:pt x="10541" y="547496"/>
                </a:lnTo>
                <a:lnTo>
                  <a:pt x="11303" y="545591"/>
                </a:lnTo>
                <a:lnTo>
                  <a:pt x="11938" y="543559"/>
                </a:lnTo>
                <a:lnTo>
                  <a:pt x="12700" y="541654"/>
                </a:lnTo>
                <a:lnTo>
                  <a:pt x="13462" y="539749"/>
                </a:lnTo>
                <a:lnTo>
                  <a:pt x="14097" y="537717"/>
                </a:lnTo>
                <a:lnTo>
                  <a:pt x="14859" y="535812"/>
                </a:lnTo>
                <a:lnTo>
                  <a:pt x="15621" y="533907"/>
                </a:lnTo>
                <a:lnTo>
                  <a:pt x="16383" y="531875"/>
                </a:lnTo>
                <a:lnTo>
                  <a:pt x="17018" y="529970"/>
                </a:lnTo>
                <a:lnTo>
                  <a:pt x="17780" y="528065"/>
                </a:lnTo>
                <a:lnTo>
                  <a:pt x="18542" y="526033"/>
                </a:lnTo>
                <a:lnTo>
                  <a:pt x="19304" y="524128"/>
                </a:lnTo>
                <a:lnTo>
                  <a:pt x="20066" y="522223"/>
                </a:lnTo>
                <a:lnTo>
                  <a:pt x="20828" y="520191"/>
                </a:lnTo>
                <a:lnTo>
                  <a:pt x="21463" y="518286"/>
                </a:lnTo>
                <a:lnTo>
                  <a:pt x="22225" y="516381"/>
                </a:lnTo>
                <a:lnTo>
                  <a:pt x="22987" y="514349"/>
                </a:lnTo>
                <a:lnTo>
                  <a:pt x="23749" y="512444"/>
                </a:lnTo>
                <a:lnTo>
                  <a:pt x="24511" y="510412"/>
                </a:lnTo>
                <a:lnTo>
                  <a:pt x="25273" y="508507"/>
                </a:lnTo>
                <a:lnTo>
                  <a:pt x="26035" y="506602"/>
                </a:lnTo>
                <a:lnTo>
                  <a:pt x="26797" y="504570"/>
                </a:lnTo>
                <a:lnTo>
                  <a:pt x="27559" y="502665"/>
                </a:lnTo>
                <a:lnTo>
                  <a:pt x="28321" y="500760"/>
                </a:lnTo>
                <a:lnTo>
                  <a:pt x="29210" y="498728"/>
                </a:lnTo>
                <a:lnTo>
                  <a:pt x="29972" y="496823"/>
                </a:lnTo>
                <a:lnTo>
                  <a:pt x="30734" y="494918"/>
                </a:lnTo>
                <a:lnTo>
                  <a:pt x="31623" y="492886"/>
                </a:lnTo>
                <a:lnTo>
                  <a:pt x="32385" y="490981"/>
                </a:lnTo>
                <a:lnTo>
                  <a:pt x="33274" y="489076"/>
                </a:lnTo>
                <a:lnTo>
                  <a:pt x="34163" y="487044"/>
                </a:lnTo>
                <a:lnTo>
                  <a:pt x="35052" y="485139"/>
                </a:lnTo>
                <a:lnTo>
                  <a:pt x="35941" y="483234"/>
                </a:lnTo>
                <a:lnTo>
                  <a:pt x="36830" y="481202"/>
                </a:lnTo>
                <a:lnTo>
                  <a:pt x="37719" y="479297"/>
                </a:lnTo>
                <a:lnTo>
                  <a:pt x="38608" y="477392"/>
                </a:lnTo>
                <a:lnTo>
                  <a:pt x="39624" y="475360"/>
                </a:lnTo>
                <a:lnTo>
                  <a:pt x="40640" y="473455"/>
                </a:lnTo>
                <a:lnTo>
                  <a:pt x="41529" y="471550"/>
                </a:lnTo>
                <a:lnTo>
                  <a:pt x="42545" y="469518"/>
                </a:lnTo>
                <a:lnTo>
                  <a:pt x="43561" y="467613"/>
                </a:lnTo>
                <a:lnTo>
                  <a:pt x="44577" y="465708"/>
                </a:lnTo>
                <a:lnTo>
                  <a:pt x="45720" y="463676"/>
                </a:lnTo>
                <a:lnTo>
                  <a:pt x="46736" y="461771"/>
                </a:lnTo>
                <a:lnTo>
                  <a:pt x="47879" y="459866"/>
                </a:lnTo>
                <a:lnTo>
                  <a:pt x="49022" y="457834"/>
                </a:lnTo>
                <a:lnTo>
                  <a:pt x="50038" y="455929"/>
                </a:lnTo>
                <a:lnTo>
                  <a:pt x="51181" y="454024"/>
                </a:lnTo>
                <a:lnTo>
                  <a:pt x="52324" y="451992"/>
                </a:lnTo>
                <a:lnTo>
                  <a:pt x="53594" y="450087"/>
                </a:lnTo>
                <a:lnTo>
                  <a:pt x="54737" y="448182"/>
                </a:lnTo>
                <a:lnTo>
                  <a:pt x="55880" y="446150"/>
                </a:lnTo>
                <a:lnTo>
                  <a:pt x="57150" y="444245"/>
                </a:lnTo>
                <a:lnTo>
                  <a:pt x="58420" y="442213"/>
                </a:lnTo>
                <a:lnTo>
                  <a:pt x="59563" y="440308"/>
                </a:lnTo>
                <a:lnTo>
                  <a:pt x="60833" y="438403"/>
                </a:lnTo>
                <a:lnTo>
                  <a:pt x="62103" y="436371"/>
                </a:lnTo>
                <a:lnTo>
                  <a:pt x="63373" y="434466"/>
                </a:lnTo>
                <a:lnTo>
                  <a:pt x="64643" y="432561"/>
                </a:lnTo>
                <a:lnTo>
                  <a:pt x="65913" y="430529"/>
                </a:lnTo>
                <a:lnTo>
                  <a:pt x="67310" y="428624"/>
                </a:lnTo>
                <a:lnTo>
                  <a:pt x="68580" y="426719"/>
                </a:lnTo>
                <a:lnTo>
                  <a:pt x="69850" y="424687"/>
                </a:lnTo>
                <a:lnTo>
                  <a:pt x="71247" y="422782"/>
                </a:lnTo>
                <a:lnTo>
                  <a:pt x="72517" y="420877"/>
                </a:lnTo>
                <a:lnTo>
                  <a:pt x="73787" y="418845"/>
                </a:lnTo>
                <a:lnTo>
                  <a:pt x="75184" y="416940"/>
                </a:lnTo>
                <a:lnTo>
                  <a:pt x="76454" y="415035"/>
                </a:lnTo>
                <a:lnTo>
                  <a:pt x="77851" y="413003"/>
                </a:lnTo>
                <a:lnTo>
                  <a:pt x="79248" y="411098"/>
                </a:lnTo>
                <a:lnTo>
                  <a:pt x="80518" y="409193"/>
                </a:lnTo>
                <a:lnTo>
                  <a:pt x="81915" y="407161"/>
                </a:lnTo>
                <a:lnTo>
                  <a:pt x="83312" y="405256"/>
                </a:lnTo>
                <a:lnTo>
                  <a:pt x="84709" y="403351"/>
                </a:lnTo>
                <a:lnTo>
                  <a:pt x="85979" y="401319"/>
                </a:lnTo>
                <a:lnTo>
                  <a:pt x="87376" y="399414"/>
                </a:lnTo>
                <a:lnTo>
                  <a:pt x="88773" y="397509"/>
                </a:lnTo>
                <a:lnTo>
                  <a:pt x="90170" y="395477"/>
                </a:lnTo>
                <a:lnTo>
                  <a:pt x="91567" y="393572"/>
                </a:lnTo>
                <a:lnTo>
                  <a:pt x="92964" y="391667"/>
                </a:lnTo>
                <a:lnTo>
                  <a:pt x="94361" y="389635"/>
                </a:lnTo>
                <a:lnTo>
                  <a:pt x="95758" y="387730"/>
                </a:lnTo>
                <a:lnTo>
                  <a:pt x="97155" y="385825"/>
                </a:lnTo>
                <a:lnTo>
                  <a:pt x="98552" y="383793"/>
                </a:lnTo>
                <a:lnTo>
                  <a:pt x="99949" y="381888"/>
                </a:lnTo>
                <a:lnTo>
                  <a:pt x="101346" y="379856"/>
                </a:lnTo>
                <a:lnTo>
                  <a:pt x="102743" y="377951"/>
                </a:lnTo>
                <a:lnTo>
                  <a:pt x="104140" y="376046"/>
                </a:lnTo>
                <a:lnTo>
                  <a:pt x="105537" y="374014"/>
                </a:lnTo>
                <a:lnTo>
                  <a:pt x="107061" y="372109"/>
                </a:lnTo>
                <a:lnTo>
                  <a:pt x="108458" y="370204"/>
                </a:lnTo>
                <a:lnTo>
                  <a:pt x="109855" y="368172"/>
                </a:lnTo>
                <a:lnTo>
                  <a:pt x="111379" y="366267"/>
                </a:lnTo>
                <a:lnTo>
                  <a:pt x="112776" y="364362"/>
                </a:lnTo>
                <a:lnTo>
                  <a:pt x="114173" y="362330"/>
                </a:lnTo>
                <a:lnTo>
                  <a:pt x="115697" y="360425"/>
                </a:lnTo>
                <a:lnTo>
                  <a:pt x="117094" y="358520"/>
                </a:lnTo>
                <a:lnTo>
                  <a:pt x="118618" y="356488"/>
                </a:lnTo>
                <a:lnTo>
                  <a:pt x="120015" y="354583"/>
                </a:lnTo>
                <a:lnTo>
                  <a:pt x="121539" y="352678"/>
                </a:lnTo>
                <a:lnTo>
                  <a:pt x="122936" y="350646"/>
                </a:lnTo>
                <a:lnTo>
                  <a:pt x="124460" y="348741"/>
                </a:lnTo>
                <a:lnTo>
                  <a:pt x="125857" y="346836"/>
                </a:lnTo>
                <a:lnTo>
                  <a:pt x="127381" y="344804"/>
                </a:lnTo>
                <a:lnTo>
                  <a:pt x="128778" y="342899"/>
                </a:lnTo>
                <a:lnTo>
                  <a:pt x="130302" y="340994"/>
                </a:lnTo>
                <a:lnTo>
                  <a:pt x="131699" y="338962"/>
                </a:lnTo>
                <a:lnTo>
                  <a:pt x="133096" y="337057"/>
                </a:lnTo>
                <a:lnTo>
                  <a:pt x="134620" y="335152"/>
                </a:lnTo>
                <a:lnTo>
                  <a:pt x="136017" y="333120"/>
                </a:lnTo>
                <a:lnTo>
                  <a:pt x="137414" y="331215"/>
                </a:lnTo>
                <a:lnTo>
                  <a:pt x="138811" y="329310"/>
                </a:lnTo>
                <a:lnTo>
                  <a:pt x="140208" y="327278"/>
                </a:lnTo>
                <a:lnTo>
                  <a:pt x="141605" y="325373"/>
                </a:lnTo>
                <a:lnTo>
                  <a:pt x="143002" y="323468"/>
                </a:lnTo>
                <a:lnTo>
                  <a:pt x="144399" y="321436"/>
                </a:lnTo>
                <a:lnTo>
                  <a:pt x="145669" y="319531"/>
                </a:lnTo>
                <a:lnTo>
                  <a:pt x="147066" y="317626"/>
                </a:lnTo>
                <a:lnTo>
                  <a:pt x="148336" y="315594"/>
                </a:lnTo>
                <a:lnTo>
                  <a:pt x="149606" y="313689"/>
                </a:lnTo>
                <a:lnTo>
                  <a:pt x="150876" y="311657"/>
                </a:lnTo>
                <a:lnTo>
                  <a:pt x="152146" y="309752"/>
                </a:lnTo>
                <a:lnTo>
                  <a:pt x="153416" y="307847"/>
                </a:lnTo>
                <a:lnTo>
                  <a:pt x="154559" y="305815"/>
                </a:lnTo>
                <a:lnTo>
                  <a:pt x="155702" y="303910"/>
                </a:lnTo>
                <a:lnTo>
                  <a:pt x="156845" y="302005"/>
                </a:lnTo>
                <a:lnTo>
                  <a:pt x="157988" y="299973"/>
                </a:lnTo>
                <a:lnTo>
                  <a:pt x="159131" y="298068"/>
                </a:lnTo>
                <a:lnTo>
                  <a:pt x="160147" y="296163"/>
                </a:lnTo>
                <a:lnTo>
                  <a:pt x="161163" y="294131"/>
                </a:lnTo>
                <a:lnTo>
                  <a:pt x="162179" y="292226"/>
                </a:lnTo>
                <a:lnTo>
                  <a:pt x="163195" y="290321"/>
                </a:lnTo>
                <a:lnTo>
                  <a:pt x="164084" y="288289"/>
                </a:lnTo>
                <a:lnTo>
                  <a:pt x="164973" y="286384"/>
                </a:lnTo>
                <a:lnTo>
                  <a:pt x="165862" y="284479"/>
                </a:lnTo>
                <a:lnTo>
                  <a:pt x="166751" y="282447"/>
                </a:lnTo>
                <a:lnTo>
                  <a:pt x="167513" y="280542"/>
                </a:lnTo>
                <a:lnTo>
                  <a:pt x="168275" y="278637"/>
                </a:lnTo>
                <a:lnTo>
                  <a:pt x="169037" y="276605"/>
                </a:lnTo>
                <a:lnTo>
                  <a:pt x="169799" y="274700"/>
                </a:lnTo>
                <a:lnTo>
                  <a:pt x="170434" y="272795"/>
                </a:lnTo>
                <a:lnTo>
                  <a:pt x="171069" y="270763"/>
                </a:lnTo>
                <a:lnTo>
                  <a:pt x="171704" y="268858"/>
                </a:lnTo>
                <a:lnTo>
                  <a:pt x="172339" y="266953"/>
                </a:lnTo>
                <a:lnTo>
                  <a:pt x="172847" y="264921"/>
                </a:lnTo>
                <a:lnTo>
                  <a:pt x="173355" y="263016"/>
                </a:lnTo>
                <a:lnTo>
                  <a:pt x="173863" y="261111"/>
                </a:lnTo>
                <a:lnTo>
                  <a:pt x="174244" y="259079"/>
                </a:lnTo>
                <a:lnTo>
                  <a:pt x="174625" y="257174"/>
                </a:lnTo>
                <a:lnTo>
                  <a:pt x="175133" y="255269"/>
                </a:lnTo>
                <a:lnTo>
                  <a:pt x="175387" y="253237"/>
                </a:lnTo>
                <a:lnTo>
                  <a:pt x="175768" y="251332"/>
                </a:lnTo>
                <a:lnTo>
                  <a:pt x="176022" y="249427"/>
                </a:lnTo>
                <a:lnTo>
                  <a:pt x="176276" y="247395"/>
                </a:lnTo>
                <a:lnTo>
                  <a:pt x="176530" y="245490"/>
                </a:lnTo>
                <a:lnTo>
                  <a:pt x="176784" y="243458"/>
                </a:lnTo>
                <a:lnTo>
                  <a:pt x="177038" y="241553"/>
                </a:lnTo>
                <a:lnTo>
                  <a:pt x="177165" y="239648"/>
                </a:lnTo>
                <a:lnTo>
                  <a:pt x="177292" y="237616"/>
                </a:lnTo>
                <a:lnTo>
                  <a:pt x="177419" y="235711"/>
                </a:lnTo>
                <a:lnTo>
                  <a:pt x="177546" y="233806"/>
                </a:lnTo>
                <a:lnTo>
                  <a:pt x="177673" y="231774"/>
                </a:lnTo>
                <a:lnTo>
                  <a:pt x="177673" y="229869"/>
                </a:lnTo>
                <a:lnTo>
                  <a:pt x="177673" y="227964"/>
                </a:lnTo>
                <a:lnTo>
                  <a:pt x="177800" y="225932"/>
                </a:lnTo>
                <a:lnTo>
                  <a:pt x="177800" y="224027"/>
                </a:lnTo>
                <a:lnTo>
                  <a:pt x="177800" y="222122"/>
                </a:lnTo>
                <a:lnTo>
                  <a:pt x="177800" y="220090"/>
                </a:lnTo>
                <a:lnTo>
                  <a:pt x="177800" y="218185"/>
                </a:lnTo>
                <a:lnTo>
                  <a:pt x="177673" y="216280"/>
                </a:lnTo>
                <a:lnTo>
                  <a:pt x="177673" y="214248"/>
                </a:lnTo>
                <a:lnTo>
                  <a:pt x="177673" y="212343"/>
                </a:lnTo>
                <a:lnTo>
                  <a:pt x="177546" y="210438"/>
                </a:lnTo>
                <a:lnTo>
                  <a:pt x="177546" y="208406"/>
                </a:lnTo>
                <a:lnTo>
                  <a:pt x="177419" y="206501"/>
                </a:lnTo>
                <a:lnTo>
                  <a:pt x="177419" y="204596"/>
                </a:lnTo>
                <a:lnTo>
                  <a:pt x="177292" y="202564"/>
                </a:lnTo>
                <a:lnTo>
                  <a:pt x="177165" y="200659"/>
                </a:lnTo>
                <a:lnTo>
                  <a:pt x="177165" y="198754"/>
                </a:lnTo>
                <a:lnTo>
                  <a:pt x="177038" y="196722"/>
                </a:lnTo>
                <a:lnTo>
                  <a:pt x="177038" y="194817"/>
                </a:lnTo>
                <a:lnTo>
                  <a:pt x="176911" y="192912"/>
                </a:lnTo>
                <a:lnTo>
                  <a:pt x="176911" y="190880"/>
                </a:lnTo>
                <a:lnTo>
                  <a:pt x="176784" y="188975"/>
                </a:lnTo>
                <a:lnTo>
                  <a:pt x="176784" y="187070"/>
                </a:lnTo>
                <a:lnTo>
                  <a:pt x="176657" y="185038"/>
                </a:lnTo>
                <a:lnTo>
                  <a:pt x="176657" y="183133"/>
                </a:lnTo>
                <a:lnTo>
                  <a:pt x="176657" y="181228"/>
                </a:lnTo>
                <a:lnTo>
                  <a:pt x="176530" y="179196"/>
                </a:lnTo>
                <a:lnTo>
                  <a:pt x="176530" y="177291"/>
                </a:lnTo>
                <a:lnTo>
                  <a:pt x="176530" y="175259"/>
                </a:lnTo>
                <a:lnTo>
                  <a:pt x="176530" y="165607"/>
                </a:lnTo>
                <a:lnTo>
                  <a:pt x="176657" y="163575"/>
                </a:lnTo>
                <a:lnTo>
                  <a:pt x="176657" y="161670"/>
                </a:lnTo>
                <a:lnTo>
                  <a:pt x="176657" y="159765"/>
                </a:lnTo>
                <a:lnTo>
                  <a:pt x="176784" y="157733"/>
                </a:lnTo>
                <a:lnTo>
                  <a:pt x="176911" y="155828"/>
                </a:lnTo>
                <a:lnTo>
                  <a:pt x="176911" y="153923"/>
                </a:lnTo>
                <a:lnTo>
                  <a:pt x="177038" y="151891"/>
                </a:lnTo>
                <a:lnTo>
                  <a:pt x="177165" y="149986"/>
                </a:lnTo>
                <a:lnTo>
                  <a:pt x="177292" y="148081"/>
                </a:lnTo>
                <a:lnTo>
                  <a:pt x="177419" y="146049"/>
                </a:lnTo>
                <a:lnTo>
                  <a:pt x="177546" y="144144"/>
                </a:lnTo>
                <a:lnTo>
                  <a:pt x="177673" y="142239"/>
                </a:lnTo>
                <a:lnTo>
                  <a:pt x="177800" y="140207"/>
                </a:lnTo>
                <a:lnTo>
                  <a:pt x="177927" y="138302"/>
                </a:lnTo>
                <a:lnTo>
                  <a:pt x="178181" y="136397"/>
                </a:lnTo>
                <a:lnTo>
                  <a:pt x="178308" y="134365"/>
                </a:lnTo>
                <a:lnTo>
                  <a:pt x="178435" y="132460"/>
                </a:lnTo>
                <a:lnTo>
                  <a:pt x="178689" y="130555"/>
                </a:lnTo>
                <a:lnTo>
                  <a:pt x="178816" y="128523"/>
                </a:lnTo>
                <a:lnTo>
                  <a:pt x="179070" y="126618"/>
                </a:lnTo>
                <a:lnTo>
                  <a:pt x="179197" y="124713"/>
                </a:lnTo>
                <a:lnTo>
                  <a:pt x="179451" y="122681"/>
                </a:lnTo>
                <a:lnTo>
                  <a:pt x="179578" y="120776"/>
                </a:lnTo>
                <a:lnTo>
                  <a:pt x="179832" y="118871"/>
                </a:lnTo>
                <a:lnTo>
                  <a:pt x="179959" y="116839"/>
                </a:lnTo>
                <a:lnTo>
                  <a:pt x="180213" y="114934"/>
                </a:lnTo>
                <a:lnTo>
                  <a:pt x="180467" y="113029"/>
                </a:lnTo>
                <a:lnTo>
                  <a:pt x="180594" y="110997"/>
                </a:lnTo>
                <a:lnTo>
                  <a:pt x="180848" y="109092"/>
                </a:lnTo>
                <a:lnTo>
                  <a:pt x="180975" y="107060"/>
                </a:lnTo>
                <a:lnTo>
                  <a:pt x="181229" y="105155"/>
                </a:lnTo>
                <a:lnTo>
                  <a:pt x="181356" y="103250"/>
                </a:lnTo>
                <a:lnTo>
                  <a:pt x="181610" y="101218"/>
                </a:lnTo>
                <a:lnTo>
                  <a:pt x="181737" y="99313"/>
                </a:lnTo>
                <a:lnTo>
                  <a:pt x="181991" y="97408"/>
                </a:lnTo>
                <a:lnTo>
                  <a:pt x="182118" y="95376"/>
                </a:lnTo>
                <a:lnTo>
                  <a:pt x="182372" y="93471"/>
                </a:lnTo>
                <a:lnTo>
                  <a:pt x="182499" y="91566"/>
                </a:lnTo>
                <a:lnTo>
                  <a:pt x="182753" y="89534"/>
                </a:lnTo>
                <a:lnTo>
                  <a:pt x="182880" y="87629"/>
                </a:lnTo>
                <a:lnTo>
                  <a:pt x="183007" y="85724"/>
                </a:lnTo>
                <a:lnTo>
                  <a:pt x="183261" y="83692"/>
                </a:lnTo>
                <a:lnTo>
                  <a:pt x="183388" y="81787"/>
                </a:lnTo>
                <a:lnTo>
                  <a:pt x="183515" y="79882"/>
                </a:lnTo>
                <a:lnTo>
                  <a:pt x="183642" y="77850"/>
                </a:lnTo>
                <a:lnTo>
                  <a:pt x="183896" y="75945"/>
                </a:lnTo>
                <a:lnTo>
                  <a:pt x="184023" y="74040"/>
                </a:lnTo>
                <a:lnTo>
                  <a:pt x="184150" y="72008"/>
                </a:lnTo>
                <a:lnTo>
                  <a:pt x="184277" y="70103"/>
                </a:lnTo>
                <a:lnTo>
                  <a:pt x="184404" y="68198"/>
                </a:lnTo>
                <a:lnTo>
                  <a:pt x="184531" y="66166"/>
                </a:lnTo>
                <a:lnTo>
                  <a:pt x="184531" y="64261"/>
                </a:lnTo>
                <a:lnTo>
                  <a:pt x="184658" y="62356"/>
                </a:lnTo>
                <a:lnTo>
                  <a:pt x="184785" y="60324"/>
                </a:lnTo>
                <a:lnTo>
                  <a:pt x="184912" y="58419"/>
                </a:lnTo>
                <a:lnTo>
                  <a:pt x="185039" y="56514"/>
                </a:lnTo>
                <a:lnTo>
                  <a:pt x="185039" y="54482"/>
                </a:lnTo>
                <a:lnTo>
                  <a:pt x="185166" y="52577"/>
                </a:lnTo>
                <a:lnTo>
                  <a:pt x="185293" y="50672"/>
                </a:lnTo>
                <a:lnTo>
                  <a:pt x="185293" y="48640"/>
                </a:lnTo>
                <a:lnTo>
                  <a:pt x="185420" y="46735"/>
                </a:lnTo>
                <a:lnTo>
                  <a:pt x="185420" y="44830"/>
                </a:lnTo>
                <a:lnTo>
                  <a:pt x="185547" y="42798"/>
                </a:lnTo>
                <a:lnTo>
                  <a:pt x="185547" y="40893"/>
                </a:lnTo>
                <a:lnTo>
                  <a:pt x="185674" y="38861"/>
                </a:lnTo>
                <a:lnTo>
                  <a:pt x="185674" y="36956"/>
                </a:lnTo>
                <a:lnTo>
                  <a:pt x="185801" y="35051"/>
                </a:lnTo>
                <a:lnTo>
                  <a:pt x="185801" y="33019"/>
                </a:lnTo>
                <a:lnTo>
                  <a:pt x="185801" y="31114"/>
                </a:lnTo>
                <a:lnTo>
                  <a:pt x="185928" y="29209"/>
                </a:lnTo>
                <a:lnTo>
                  <a:pt x="185928" y="27177"/>
                </a:lnTo>
                <a:lnTo>
                  <a:pt x="185928" y="25272"/>
                </a:lnTo>
                <a:lnTo>
                  <a:pt x="185928" y="23367"/>
                </a:lnTo>
                <a:lnTo>
                  <a:pt x="186055" y="21335"/>
                </a:lnTo>
                <a:lnTo>
                  <a:pt x="186055" y="19430"/>
                </a:lnTo>
                <a:lnTo>
                  <a:pt x="186055" y="17525"/>
                </a:lnTo>
                <a:lnTo>
                  <a:pt x="186055" y="15493"/>
                </a:lnTo>
                <a:lnTo>
                  <a:pt x="186055" y="13588"/>
                </a:lnTo>
                <a:lnTo>
                  <a:pt x="186182" y="11683"/>
                </a:lnTo>
                <a:lnTo>
                  <a:pt x="186182" y="0"/>
                </a:lnTo>
                <a:lnTo>
                  <a:pt x="186436" y="0"/>
                </a:lnTo>
                <a:lnTo>
                  <a:pt x="186436" y="1904"/>
                </a:lnTo>
                <a:lnTo>
                  <a:pt x="186436" y="3809"/>
                </a:lnTo>
                <a:lnTo>
                  <a:pt x="186436" y="5841"/>
                </a:lnTo>
                <a:lnTo>
                  <a:pt x="186436" y="7746"/>
                </a:lnTo>
                <a:lnTo>
                  <a:pt x="186563" y="9651"/>
                </a:lnTo>
                <a:lnTo>
                  <a:pt x="186563" y="19430"/>
                </a:lnTo>
                <a:lnTo>
                  <a:pt x="186690" y="21335"/>
                </a:lnTo>
                <a:lnTo>
                  <a:pt x="186690" y="23367"/>
                </a:lnTo>
                <a:lnTo>
                  <a:pt x="186690" y="25272"/>
                </a:lnTo>
                <a:lnTo>
                  <a:pt x="186690" y="27177"/>
                </a:lnTo>
                <a:lnTo>
                  <a:pt x="186817" y="29209"/>
                </a:lnTo>
                <a:lnTo>
                  <a:pt x="186817" y="31114"/>
                </a:lnTo>
                <a:lnTo>
                  <a:pt x="186817" y="33019"/>
                </a:lnTo>
                <a:lnTo>
                  <a:pt x="186944" y="35051"/>
                </a:lnTo>
                <a:lnTo>
                  <a:pt x="186944" y="36956"/>
                </a:lnTo>
                <a:lnTo>
                  <a:pt x="186944" y="38861"/>
                </a:lnTo>
                <a:lnTo>
                  <a:pt x="187071" y="40893"/>
                </a:lnTo>
                <a:lnTo>
                  <a:pt x="187071" y="42798"/>
                </a:lnTo>
                <a:lnTo>
                  <a:pt x="187198" y="44830"/>
                </a:lnTo>
                <a:lnTo>
                  <a:pt x="187198" y="46735"/>
                </a:lnTo>
                <a:lnTo>
                  <a:pt x="187325" y="48640"/>
                </a:lnTo>
                <a:lnTo>
                  <a:pt x="187452" y="50672"/>
                </a:lnTo>
                <a:lnTo>
                  <a:pt x="187452" y="52577"/>
                </a:lnTo>
                <a:lnTo>
                  <a:pt x="187579" y="54482"/>
                </a:lnTo>
                <a:lnTo>
                  <a:pt x="187706" y="56514"/>
                </a:lnTo>
                <a:lnTo>
                  <a:pt x="187706" y="58419"/>
                </a:lnTo>
                <a:lnTo>
                  <a:pt x="187833" y="60324"/>
                </a:lnTo>
                <a:lnTo>
                  <a:pt x="187960" y="62356"/>
                </a:lnTo>
                <a:lnTo>
                  <a:pt x="188087" y="64261"/>
                </a:lnTo>
                <a:lnTo>
                  <a:pt x="188214" y="66166"/>
                </a:lnTo>
                <a:lnTo>
                  <a:pt x="188341" y="68198"/>
                </a:lnTo>
                <a:lnTo>
                  <a:pt x="188468" y="70103"/>
                </a:lnTo>
                <a:lnTo>
                  <a:pt x="188595" y="72008"/>
                </a:lnTo>
                <a:lnTo>
                  <a:pt x="188722" y="74040"/>
                </a:lnTo>
                <a:lnTo>
                  <a:pt x="188849" y="75945"/>
                </a:lnTo>
                <a:lnTo>
                  <a:pt x="188976" y="77850"/>
                </a:lnTo>
                <a:lnTo>
                  <a:pt x="189103" y="79882"/>
                </a:lnTo>
                <a:lnTo>
                  <a:pt x="189230" y="81787"/>
                </a:lnTo>
                <a:lnTo>
                  <a:pt x="189357" y="83692"/>
                </a:lnTo>
                <a:lnTo>
                  <a:pt x="189611" y="85724"/>
                </a:lnTo>
                <a:lnTo>
                  <a:pt x="189738" y="87629"/>
                </a:lnTo>
                <a:lnTo>
                  <a:pt x="189865" y="89534"/>
                </a:lnTo>
                <a:lnTo>
                  <a:pt x="190119" y="91566"/>
                </a:lnTo>
                <a:lnTo>
                  <a:pt x="190246" y="93471"/>
                </a:lnTo>
                <a:lnTo>
                  <a:pt x="190500" y="95376"/>
                </a:lnTo>
                <a:lnTo>
                  <a:pt x="190627" y="97408"/>
                </a:lnTo>
                <a:lnTo>
                  <a:pt x="190881" y="99313"/>
                </a:lnTo>
                <a:lnTo>
                  <a:pt x="191008" y="101218"/>
                </a:lnTo>
                <a:lnTo>
                  <a:pt x="191262" y="103250"/>
                </a:lnTo>
                <a:lnTo>
                  <a:pt x="191389" y="105155"/>
                </a:lnTo>
                <a:lnTo>
                  <a:pt x="191643" y="107060"/>
                </a:lnTo>
                <a:lnTo>
                  <a:pt x="191770" y="109092"/>
                </a:lnTo>
                <a:lnTo>
                  <a:pt x="192024" y="110997"/>
                </a:lnTo>
                <a:lnTo>
                  <a:pt x="192278" y="113029"/>
                </a:lnTo>
                <a:lnTo>
                  <a:pt x="192405" y="114934"/>
                </a:lnTo>
                <a:lnTo>
                  <a:pt x="192659" y="116839"/>
                </a:lnTo>
                <a:lnTo>
                  <a:pt x="192786" y="118871"/>
                </a:lnTo>
                <a:lnTo>
                  <a:pt x="193040" y="120776"/>
                </a:lnTo>
                <a:lnTo>
                  <a:pt x="193294" y="122681"/>
                </a:lnTo>
                <a:lnTo>
                  <a:pt x="193421" y="124713"/>
                </a:lnTo>
                <a:lnTo>
                  <a:pt x="193675" y="126618"/>
                </a:lnTo>
                <a:lnTo>
                  <a:pt x="193802" y="128523"/>
                </a:lnTo>
                <a:lnTo>
                  <a:pt x="194056" y="130555"/>
                </a:lnTo>
                <a:lnTo>
                  <a:pt x="194183" y="132460"/>
                </a:lnTo>
                <a:lnTo>
                  <a:pt x="194310" y="134365"/>
                </a:lnTo>
                <a:lnTo>
                  <a:pt x="194564" y="136397"/>
                </a:lnTo>
                <a:lnTo>
                  <a:pt x="194691" y="138302"/>
                </a:lnTo>
                <a:lnTo>
                  <a:pt x="194818" y="140207"/>
                </a:lnTo>
                <a:lnTo>
                  <a:pt x="194945" y="142239"/>
                </a:lnTo>
                <a:lnTo>
                  <a:pt x="195072" y="144144"/>
                </a:lnTo>
                <a:lnTo>
                  <a:pt x="195199" y="146049"/>
                </a:lnTo>
                <a:lnTo>
                  <a:pt x="195326" y="148081"/>
                </a:lnTo>
                <a:lnTo>
                  <a:pt x="195453" y="149986"/>
                </a:lnTo>
                <a:lnTo>
                  <a:pt x="195580" y="151891"/>
                </a:lnTo>
                <a:lnTo>
                  <a:pt x="195707" y="153923"/>
                </a:lnTo>
                <a:lnTo>
                  <a:pt x="195834" y="155828"/>
                </a:lnTo>
                <a:lnTo>
                  <a:pt x="195834" y="157733"/>
                </a:lnTo>
                <a:lnTo>
                  <a:pt x="195961" y="159765"/>
                </a:lnTo>
                <a:lnTo>
                  <a:pt x="195961" y="161670"/>
                </a:lnTo>
                <a:lnTo>
                  <a:pt x="196088" y="163575"/>
                </a:lnTo>
                <a:lnTo>
                  <a:pt x="196088" y="165607"/>
                </a:lnTo>
                <a:lnTo>
                  <a:pt x="196088" y="167512"/>
                </a:lnTo>
                <a:lnTo>
                  <a:pt x="196088" y="181228"/>
                </a:lnTo>
                <a:lnTo>
                  <a:pt x="195961" y="183133"/>
                </a:lnTo>
                <a:lnTo>
                  <a:pt x="195961" y="185038"/>
                </a:lnTo>
                <a:lnTo>
                  <a:pt x="195961" y="187070"/>
                </a:lnTo>
                <a:lnTo>
                  <a:pt x="195834" y="188975"/>
                </a:lnTo>
                <a:lnTo>
                  <a:pt x="195834" y="190880"/>
                </a:lnTo>
                <a:lnTo>
                  <a:pt x="195707" y="192912"/>
                </a:lnTo>
                <a:lnTo>
                  <a:pt x="195707" y="194817"/>
                </a:lnTo>
                <a:lnTo>
                  <a:pt x="195580" y="196722"/>
                </a:lnTo>
                <a:lnTo>
                  <a:pt x="195453" y="198754"/>
                </a:lnTo>
                <a:lnTo>
                  <a:pt x="195453" y="200659"/>
                </a:lnTo>
                <a:lnTo>
                  <a:pt x="195326" y="202564"/>
                </a:lnTo>
                <a:lnTo>
                  <a:pt x="195326" y="204596"/>
                </a:lnTo>
                <a:lnTo>
                  <a:pt x="195199" y="206501"/>
                </a:lnTo>
                <a:lnTo>
                  <a:pt x="195199" y="208406"/>
                </a:lnTo>
                <a:lnTo>
                  <a:pt x="195072" y="210438"/>
                </a:lnTo>
                <a:lnTo>
                  <a:pt x="195072" y="212343"/>
                </a:lnTo>
                <a:lnTo>
                  <a:pt x="194945" y="214248"/>
                </a:lnTo>
                <a:lnTo>
                  <a:pt x="194945" y="216280"/>
                </a:lnTo>
                <a:lnTo>
                  <a:pt x="194945" y="218185"/>
                </a:lnTo>
                <a:lnTo>
                  <a:pt x="194818" y="220090"/>
                </a:lnTo>
                <a:lnTo>
                  <a:pt x="194818" y="222122"/>
                </a:lnTo>
                <a:lnTo>
                  <a:pt x="194818" y="224027"/>
                </a:lnTo>
                <a:lnTo>
                  <a:pt x="194945" y="225932"/>
                </a:lnTo>
                <a:lnTo>
                  <a:pt x="194945" y="227964"/>
                </a:lnTo>
                <a:lnTo>
                  <a:pt x="194945" y="229869"/>
                </a:lnTo>
                <a:lnTo>
                  <a:pt x="195072" y="231774"/>
                </a:lnTo>
                <a:lnTo>
                  <a:pt x="195072" y="233806"/>
                </a:lnTo>
                <a:lnTo>
                  <a:pt x="195199" y="235711"/>
                </a:lnTo>
                <a:lnTo>
                  <a:pt x="195326" y="237616"/>
                </a:lnTo>
                <a:lnTo>
                  <a:pt x="195453" y="239648"/>
                </a:lnTo>
                <a:lnTo>
                  <a:pt x="195707" y="241553"/>
                </a:lnTo>
                <a:lnTo>
                  <a:pt x="195834" y="243458"/>
                </a:lnTo>
                <a:lnTo>
                  <a:pt x="196088" y="245490"/>
                </a:lnTo>
                <a:lnTo>
                  <a:pt x="196342" y="247395"/>
                </a:lnTo>
                <a:lnTo>
                  <a:pt x="196596" y="249427"/>
                </a:lnTo>
                <a:lnTo>
                  <a:pt x="196850" y="251332"/>
                </a:lnTo>
                <a:lnTo>
                  <a:pt x="197231" y="253237"/>
                </a:lnTo>
                <a:lnTo>
                  <a:pt x="197612" y="255269"/>
                </a:lnTo>
                <a:lnTo>
                  <a:pt x="197993" y="257174"/>
                </a:lnTo>
                <a:lnTo>
                  <a:pt x="198374" y="259079"/>
                </a:lnTo>
                <a:lnTo>
                  <a:pt x="198755" y="261111"/>
                </a:lnTo>
                <a:lnTo>
                  <a:pt x="199263" y="263016"/>
                </a:lnTo>
                <a:lnTo>
                  <a:pt x="199771" y="264921"/>
                </a:lnTo>
                <a:lnTo>
                  <a:pt x="200406" y="266953"/>
                </a:lnTo>
                <a:lnTo>
                  <a:pt x="200914" y="268858"/>
                </a:lnTo>
                <a:lnTo>
                  <a:pt x="201549" y="270763"/>
                </a:lnTo>
                <a:lnTo>
                  <a:pt x="202184" y="272795"/>
                </a:lnTo>
                <a:lnTo>
                  <a:pt x="202819" y="274700"/>
                </a:lnTo>
                <a:lnTo>
                  <a:pt x="203581" y="276605"/>
                </a:lnTo>
                <a:lnTo>
                  <a:pt x="204343" y="278637"/>
                </a:lnTo>
                <a:lnTo>
                  <a:pt x="205105" y="280542"/>
                </a:lnTo>
                <a:lnTo>
                  <a:pt x="205867" y="282447"/>
                </a:lnTo>
                <a:lnTo>
                  <a:pt x="206756" y="284479"/>
                </a:lnTo>
                <a:lnTo>
                  <a:pt x="207645" y="286384"/>
                </a:lnTo>
                <a:lnTo>
                  <a:pt x="208534" y="288289"/>
                </a:lnTo>
                <a:lnTo>
                  <a:pt x="209423" y="290321"/>
                </a:lnTo>
                <a:lnTo>
                  <a:pt x="210439" y="292226"/>
                </a:lnTo>
                <a:lnTo>
                  <a:pt x="211455" y="294131"/>
                </a:lnTo>
                <a:lnTo>
                  <a:pt x="212471" y="296163"/>
                </a:lnTo>
                <a:lnTo>
                  <a:pt x="213487" y="298068"/>
                </a:lnTo>
                <a:lnTo>
                  <a:pt x="214630" y="299973"/>
                </a:lnTo>
                <a:lnTo>
                  <a:pt x="215773" y="302005"/>
                </a:lnTo>
                <a:lnTo>
                  <a:pt x="216916" y="303910"/>
                </a:lnTo>
                <a:lnTo>
                  <a:pt x="218059" y="305815"/>
                </a:lnTo>
                <a:lnTo>
                  <a:pt x="219329" y="307847"/>
                </a:lnTo>
                <a:lnTo>
                  <a:pt x="220472" y="309752"/>
                </a:lnTo>
                <a:lnTo>
                  <a:pt x="221742" y="311657"/>
                </a:lnTo>
                <a:lnTo>
                  <a:pt x="223012" y="313689"/>
                </a:lnTo>
                <a:lnTo>
                  <a:pt x="224282" y="315594"/>
                </a:lnTo>
                <a:lnTo>
                  <a:pt x="225552" y="317626"/>
                </a:lnTo>
                <a:lnTo>
                  <a:pt x="226949" y="319531"/>
                </a:lnTo>
                <a:lnTo>
                  <a:pt x="228219" y="321436"/>
                </a:lnTo>
                <a:lnTo>
                  <a:pt x="229616" y="323468"/>
                </a:lnTo>
                <a:lnTo>
                  <a:pt x="231013" y="325373"/>
                </a:lnTo>
                <a:lnTo>
                  <a:pt x="232410" y="327278"/>
                </a:lnTo>
                <a:lnTo>
                  <a:pt x="233807" y="329310"/>
                </a:lnTo>
                <a:lnTo>
                  <a:pt x="235204" y="331215"/>
                </a:lnTo>
                <a:lnTo>
                  <a:pt x="236601" y="333120"/>
                </a:lnTo>
                <a:lnTo>
                  <a:pt x="237998" y="335152"/>
                </a:lnTo>
                <a:lnTo>
                  <a:pt x="239522" y="337057"/>
                </a:lnTo>
                <a:lnTo>
                  <a:pt x="240919" y="338962"/>
                </a:lnTo>
                <a:lnTo>
                  <a:pt x="242316" y="340994"/>
                </a:lnTo>
                <a:lnTo>
                  <a:pt x="243840" y="342899"/>
                </a:lnTo>
                <a:lnTo>
                  <a:pt x="245237" y="344804"/>
                </a:lnTo>
                <a:lnTo>
                  <a:pt x="246761" y="346836"/>
                </a:lnTo>
                <a:lnTo>
                  <a:pt x="248158" y="348741"/>
                </a:lnTo>
                <a:lnTo>
                  <a:pt x="249682" y="350646"/>
                </a:lnTo>
                <a:lnTo>
                  <a:pt x="251079" y="352678"/>
                </a:lnTo>
                <a:lnTo>
                  <a:pt x="252603" y="354583"/>
                </a:lnTo>
                <a:lnTo>
                  <a:pt x="254000" y="356488"/>
                </a:lnTo>
                <a:lnTo>
                  <a:pt x="255524" y="358520"/>
                </a:lnTo>
                <a:lnTo>
                  <a:pt x="256921" y="360425"/>
                </a:lnTo>
                <a:lnTo>
                  <a:pt x="258445" y="362330"/>
                </a:lnTo>
                <a:lnTo>
                  <a:pt x="259842" y="364362"/>
                </a:lnTo>
                <a:lnTo>
                  <a:pt x="261366" y="366267"/>
                </a:lnTo>
                <a:lnTo>
                  <a:pt x="262763" y="368172"/>
                </a:lnTo>
                <a:lnTo>
                  <a:pt x="264160" y="370204"/>
                </a:lnTo>
                <a:lnTo>
                  <a:pt x="265684" y="372109"/>
                </a:lnTo>
                <a:lnTo>
                  <a:pt x="267081" y="374014"/>
                </a:lnTo>
                <a:lnTo>
                  <a:pt x="268478" y="376046"/>
                </a:lnTo>
                <a:lnTo>
                  <a:pt x="269875" y="377951"/>
                </a:lnTo>
                <a:lnTo>
                  <a:pt x="271272" y="379856"/>
                </a:lnTo>
                <a:lnTo>
                  <a:pt x="272669" y="381888"/>
                </a:lnTo>
                <a:lnTo>
                  <a:pt x="274193" y="383793"/>
                </a:lnTo>
                <a:lnTo>
                  <a:pt x="275590" y="385825"/>
                </a:lnTo>
                <a:lnTo>
                  <a:pt x="276987" y="387730"/>
                </a:lnTo>
                <a:lnTo>
                  <a:pt x="278384" y="389635"/>
                </a:lnTo>
                <a:lnTo>
                  <a:pt x="279781" y="391667"/>
                </a:lnTo>
                <a:lnTo>
                  <a:pt x="281051" y="393572"/>
                </a:lnTo>
                <a:lnTo>
                  <a:pt x="282448" y="395477"/>
                </a:lnTo>
                <a:lnTo>
                  <a:pt x="283845" y="397509"/>
                </a:lnTo>
                <a:lnTo>
                  <a:pt x="285242" y="399414"/>
                </a:lnTo>
                <a:lnTo>
                  <a:pt x="286639" y="401319"/>
                </a:lnTo>
                <a:lnTo>
                  <a:pt x="288036" y="403351"/>
                </a:lnTo>
                <a:lnTo>
                  <a:pt x="289306" y="405256"/>
                </a:lnTo>
                <a:lnTo>
                  <a:pt x="290703" y="407161"/>
                </a:lnTo>
                <a:lnTo>
                  <a:pt x="292100" y="409193"/>
                </a:lnTo>
                <a:lnTo>
                  <a:pt x="293370" y="411098"/>
                </a:lnTo>
                <a:lnTo>
                  <a:pt x="294767" y="413003"/>
                </a:lnTo>
                <a:lnTo>
                  <a:pt x="296164" y="415035"/>
                </a:lnTo>
                <a:lnTo>
                  <a:pt x="297434" y="416940"/>
                </a:lnTo>
                <a:lnTo>
                  <a:pt x="298831" y="418845"/>
                </a:lnTo>
                <a:lnTo>
                  <a:pt x="300101" y="420877"/>
                </a:lnTo>
                <a:lnTo>
                  <a:pt x="301498" y="422782"/>
                </a:lnTo>
                <a:lnTo>
                  <a:pt x="302768" y="424687"/>
                </a:lnTo>
                <a:lnTo>
                  <a:pt x="304038" y="426719"/>
                </a:lnTo>
                <a:lnTo>
                  <a:pt x="305435" y="428624"/>
                </a:lnTo>
                <a:lnTo>
                  <a:pt x="306705" y="430529"/>
                </a:lnTo>
                <a:lnTo>
                  <a:pt x="307975" y="432561"/>
                </a:lnTo>
                <a:lnTo>
                  <a:pt x="309245" y="434466"/>
                </a:lnTo>
                <a:lnTo>
                  <a:pt x="310515" y="436371"/>
                </a:lnTo>
                <a:lnTo>
                  <a:pt x="311785" y="438403"/>
                </a:lnTo>
                <a:lnTo>
                  <a:pt x="313055" y="440308"/>
                </a:lnTo>
                <a:lnTo>
                  <a:pt x="314325" y="442213"/>
                </a:lnTo>
                <a:lnTo>
                  <a:pt x="315468" y="444245"/>
                </a:lnTo>
                <a:lnTo>
                  <a:pt x="316738" y="446150"/>
                </a:lnTo>
                <a:lnTo>
                  <a:pt x="317881" y="448182"/>
                </a:lnTo>
                <a:lnTo>
                  <a:pt x="319151" y="450087"/>
                </a:lnTo>
                <a:lnTo>
                  <a:pt x="320294" y="451992"/>
                </a:lnTo>
                <a:lnTo>
                  <a:pt x="321437" y="454024"/>
                </a:lnTo>
                <a:lnTo>
                  <a:pt x="322580" y="455929"/>
                </a:lnTo>
                <a:lnTo>
                  <a:pt x="323723" y="457834"/>
                </a:lnTo>
                <a:lnTo>
                  <a:pt x="324739" y="459866"/>
                </a:lnTo>
                <a:lnTo>
                  <a:pt x="325882" y="461771"/>
                </a:lnTo>
                <a:lnTo>
                  <a:pt x="326898" y="463676"/>
                </a:lnTo>
                <a:lnTo>
                  <a:pt x="328041" y="465708"/>
                </a:lnTo>
                <a:lnTo>
                  <a:pt x="329057" y="467613"/>
                </a:lnTo>
                <a:lnTo>
                  <a:pt x="330073" y="469518"/>
                </a:lnTo>
                <a:lnTo>
                  <a:pt x="331089" y="471550"/>
                </a:lnTo>
                <a:lnTo>
                  <a:pt x="332105" y="473455"/>
                </a:lnTo>
                <a:lnTo>
                  <a:pt x="332994" y="475360"/>
                </a:lnTo>
                <a:lnTo>
                  <a:pt x="334010" y="477392"/>
                </a:lnTo>
                <a:lnTo>
                  <a:pt x="334899" y="479297"/>
                </a:lnTo>
                <a:lnTo>
                  <a:pt x="335788" y="481202"/>
                </a:lnTo>
                <a:lnTo>
                  <a:pt x="336677" y="483234"/>
                </a:lnTo>
                <a:lnTo>
                  <a:pt x="337566" y="485139"/>
                </a:lnTo>
                <a:lnTo>
                  <a:pt x="338455" y="487044"/>
                </a:lnTo>
                <a:lnTo>
                  <a:pt x="339344" y="489076"/>
                </a:lnTo>
                <a:lnTo>
                  <a:pt x="340233" y="490981"/>
                </a:lnTo>
                <a:lnTo>
                  <a:pt x="340995" y="492886"/>
                </a:lnTo>
                <a:lnTo>
                  <a:pt x="341884" y="494918"/>
                </a:lnTo>
                <a:lnTo>
                  <a:pt x="342646" y="496823"/>
                </a:lnTo>
                <a:lnTo>
                  <a:pt x="343535" y="498728"/>
                </a:lnTo>
                <a:lnTo>
                  <a:pt x="344297" y="500760"/>
                </a:lnTo>
                <a:lnTo>
                  <a:pt x="345059" y="502665"/>
                </a:lnTo>
                <a:lnTo>
                  <a:pt x="345821" y="504570"/>
                </a:lnTo>
                <a:lnTo>
                  <a:pt x="346583" y="506602"/>
                </a:lnTo>
                <a:lnTo>
                  <a:pt x="347345" y="508507"/>
                </a:lnTo>
                <a:lnTo>
                  <a:pt x="348107" y="510412"/>
                </a:lnTo>
                <a:lnTo>
                  <a:pt x="348869" y="512444"/>
                </a:lnTo>
                <a:lnTo>
                  <a:pt x="349631" y="514349"/>
                </a:lnTo>
                <a:lnTo>
                  <a:pt x="350393" y="516381"/>
                </a:lnTo>
                <a:lnTo>
                  <a:pt x="351155" y="518286"/>
                </a:lnTo>
                <a:lnTo>
                  <a:pt x="351917" y="520191"/>
                </a:lnTo>
                <a:lnTo>
                  <a:pt x="352552" y="522223"/>
                </a:lnTo>
                <a:lnTo>
                  <a:pt x="353314" y="524128"/>
                </a:lnTo>
                <a:lnTo>
                  <a:pt x="354076" y="526033"/>
                </a:lnTo>
                <a:lnTo>
                  <a:pt x="354838" y="528065"/>
                </a:lnTo>
                <a:lnTo>
                  <a:pt x="355600" y="529970"/>
                </a:lnTo>
                <a:lnTo>
                  <a:pt x="356235" y="531875"/>
                </a:lnTo>
                <a:lnTo>
                  <a:pt x="356997" y="533907"/>
                </a:lnTo>
                <a:lnTo>
                  <a:pt x="357759" y="535812"/>
                </a:lnTo>
                <a:lnTo>
                  <a:pt x="358521" y="537717"/>
                </a:lnTo>
                <a:lnTo>
                  <a:pt x="359156" y="539749"/>
                </a:lnTo>
                <a:lnTo>
                  <a:pt x="359918" y="541654"/>
                </a:lnTo>
                <a:lnTo>
                  <a:pt x="360680" y="543559"/>
                </a:lnTo>
                <a:lnTo>
                  <a:pt x="361315" y="545591"/>
                </a:lnTo>
                <a:lnTo>
                  <a:pt x="362077" y="547496"/>
                </a:lnTo>
                <a:lnTo>
                  <a:pt x="362712" y="549401"/>
                </a:lnTo>
                <a:lnTo>
                  <a:pt x="363474" y="551433"/>
                </a:lnTo>
                <a:lnTo>
                  <a:pt x="364109" y="553338"/>
                </a:lnTo>
                <a:lnTo>
                  <a:pt x="364744" y="555243"/>
                </a:lnTo>
                <a:lnTo>
                  <a:pt x="365379" y="557275"/>
                </a:lnTo>
                <a:lnTo>
                  <a:pt x="366014" y="559180"/>
                </a:lnTo>
                <a:lnTo>
                  <a:pt x="366649" y="561085"/>
                </a:lnTo>
                <a:lnTo>
                  <a:pt x="367284" y="563117"/>
                </a:lnTo>
                <a:lnTo>
                  <a:pt x="367792" y="565022"/>
                </a:lnTo>
                <a:lnTo>
                  <a:pt x="368427" y="566927"/>
                </a:lnTo>
                <a:lnTo>
                  <a:pt x="368935" y="568959"/>
                </a:lnTo>
                <a:lnTo>
                  <a:pt x="369443" y="570864"/>
                </a:lnTo>
                <a:lnTo>
                  <a:pt x="369824" y="572769"/>
                </a:lnTo>
                <a:lnTo>
                  <a:pt x="370332" y="574801"/>
                </a:lnTo>
                <a:lnTo>
                  <a:pt x="370713" y="576706"/>
                </a:lnTo>
                <a:lnTo>
                  <a:pt x="371094" y="578611"/>
                </a:lnTo>
                <a:lnTo>
                  <a:pt x="371475" y="580643"/>
                </a:lnTo>
                <a:lnTo>
                  <a:pt x="371729" y="582548"/>
                </a:lnTo>
                <a:lnTo>
                  <a:pt x="371983" y="584580"/>
                </a:lnTo>
                <a:lnTo>
                  <a:pt x="372237" y="586485"/>
                </a:lnTo>
                <a:lnTo>
                  <a:pt x="372364" y="588390"/>
                </a:lnTo>
                <a:lnTo>
                  <a:pt x="372491" y="590422"/>
                </a:lnTo>
                <a:lnTo>
                  <a:pt x="372618" y="592327"/>
                </a:lnTo>
                <a:lnTo>
                  <a:pt x="372618" y="594232"/>
                </a:lnTo>
                <a:lnTo>
                  <a:pt x="372618" y="596264"/>
                </a:lnTo>
                <a:lnTo>
                  <a:pt x="372491" y="598169"/>
                </a:lnTo>
                <a:lnTo>
                  <a:pt x="372364" y="600074"/>
                </a:lnTo>
                <a:lnTo>
                  <a:pt x="372237" y="602106"/>
                </a:lnTo>
                <a:lnTo>
                  <a:pt x="371983" y="604011"/>
                </a:lnTo>
                <a:lnTo>
                  <a:pt x="371729" y="605916"/>
                </a:lnTo>
                <a:lnTo>
                  <a:pt x="371348" y="607948"/>
                </a:lnTo>
                <a:lnTo>
                  <a:pt x="371094" y="609853"/>
                </a:lnTo>
                <a:lnTo>
                  <a:pt x="370586" y="611758"/>
                </a:lnTo>
                <a:lnTo>
                  <a:pt x="370078" y="613790"/>
                </a:lnTo>
                <a:lnTo>
                  <a:pt x="369570" y="615695"/>
                </a:lnTo>
                <a:lnTo>
                  <a:pt x="368935" y="617600"/>
                </a:lnTo>
                <a:lnTo>
                  <a:pt x="368300" y="619632"/>
                </a:lnTo>
                <a:lnTo>
                  <a:pt x="367665" y="621537"/>
                </a:lnTo>
                <a:lnTo>
                  <a:pt x="366903" y="623442"/>
                </a:lnTo>
                <a:lnTo>
                  <a:pt x="366141" y="625474"/>
                </a:lnTo>
                <a:lnTo>
                  <a:pt x="365252" y="627379"/>
                </a:lnTo>
                <a:lnTo>
                  <a:pt x="364363" y="629284"/>
                </a:lnTo>
                <a:lnTo>
                  <a:pt x="363474" y="631316"/>
                </a:lnTo>
                <a:lnTo>
                  <a:pt x="362458" y="633221"/>
                </a:lnTo>
                <a:lnTo>
                  <a:pt x="361442" y="635126"/>
                </a:lnTo>
                <a:lnTo>
                  <a:pt x="360426" y="637158"/>
                </a:lnTo>
                <a:lnTo>
                  <a:pt x="359283" y="639063"/>
                </a:lnTo>
                <a:lnTo>
                  <a:pt x="358140" y="640968"/>
                </a:lnTo>
                <a:lnTo>
                  <a:pt x="356997" y="643000"/>
                </a:lnTo>
                <a:lnTo>
                  <a:pt x="355854" y="644905"/>
                </a:lnTo>
                <a:lnTo>
                  <a:pt x="354584" y="646810"/>
                </a:lnTo>
                <a:lnTo>
                  <a:pt x="353314" y="648842"/>
                </a:lnTo>
                <a:lnTo>
                  <a:pt x="352044" y="650747"/>
                </a:lnTo>
                <a:lnTo>
                  <a:pt x="350774" y="652779"/>
                </a:lnTo>
                <a:lnTo>
                  <a:pt x="349377" y="654684"/>
                </a:lnTo>
                <a:lnTo>
                  <a:pt x="348107" y="656589"/>
                </a:lnTo>
                <a:lnTo>
                  <a:pt x="346710" y="658621"/>
                </a:lnTo>
                <a:lnTo>
                  <a:pt x="345313" y="660526"/>
                </a:lnTo>
                <a:lnTo>
                  <a:pt x="343916" y="662431"/>
                </a:lnTo>
                <a:lnTo>
                  <a:pt x="342519" y="664463"/>
                </a:lnTo>
                <a:lnTo>
                  <a:pt x="341122" y="666368"/>
                </a:lnTo>
                <a:lnTo>
                  <a:pt x="339725" y="668273"/>
                </a:lnTo>
                <a:lnTo>
                  <a:pt x="338328" y="670305"/>
                </a:lnTo>
                <a:lnTo>
                  <a:pt x="336931" y="672210"/>
                </a:lnTo>
                <a:lnTo>
                  <a:pt x="335534" y="674115"/>
                </a:lnTo>
                <a:lnTo>
                  <a:pt x="334137" y="676147"/>
                </a:lnTo>
                <a:lnTo>
                  <a:pt x="332740" y="678052"/>
                </a:lnTo>
                <a:lnTo>
                  <a:pt x="331343" y="679957"/>
                </a:lnTo>
                <a:lnTo>
                  <a:pt x="329946" y="681989"/>
                </a:lnTo>
                <a:lnTo>
                  <a:pt x="328549" y="683894"/>
                </a:lnTo>
                <a:lnTo>
                  <a:pt x="327152" y="685799"/>
                </a:lnTo>
                <a:lnTo>
                  <a:pt x="325755" y="687831"/>
                </a:lnTo>
                <a:lnTo>
                  <a:pt x="324358" y="689736"/>
                </a:lnTo>
                <a:lnTo>
                  <a:pt x="322961" y="691641"/>
                </a:lnTo>
                <a:lnTo>
                  <a:pt x="321691" y="693673"/>
                </a:lnTo>
                <a:lnTo>
                  <a:pt x="320294" y="695578"/>
                </a:lnTo>
                <a:lnTo>
                  <a:pt x="319024" y="697483"/>
                </a:lnTo>
                <a:lnTo>
                  <a:pt x="317754" y="699515"/>
                </a:lnTo>
                <a:lnTo>
                  <a:pt x="316357" y="701420"/>
                </a:lnTo>
                <a:lnTo>
                  <a:pt x="315087" y="703325"/>
                </a:lnTo>
                <a:lnTo>
                  <a:pt x="313817" y="705357"/>
                </a:lnTo>
                <a:lnTo>
                  <a:pt x="312547" y="707262"/>
                </a:lnTo>
                <a:lnTo>
                  <a:pt x="311277" y="709167"/>
                </a:lnTo>
                <a:lnTo>
                  <a:pt x="310134" y="711199"/>
                </a:lnTo>
                <a:lnTo>
                  <a:pt x="308864" y="713104"/>
                </a:lnTo>
                <a:lnTo>
                  <a:pt x="307594" y="715009"/>
                </a:lnTo>
                <a:lnTo>
                  <a:pt x="306451" y="717041"/>
                </a:lnTo>
                <a:lnTo>
                  <a:pt x="305181" y="718946"/>
                </a:lnTo>
                <a:lnTo>
                  <a:pt x="304038" y="720978"/>
                </a:lnTo>
                <a:lnTo>
                  <a:pt x="302768" y="722883"/>
                </a:lnTo>
                <a:lnTo>
                  <a:pt x="301625" y="724788"/>
                </a:lnTo>
                <a:lnTo>
                  <a:pt x="300482" y="726820"/>
                </a:lnTo>
                <a:lnTo>
                  <a:pt x="299212" y="728725"/>
                </a:lnTo>
                <a:lnTo>
                  <a:pt x="298069" y="730630"/>
                </a:lnTo>
                <a:lnTo>
                  <a:pt x="296926" y="732662"/>
                </a:lnTo>
                <a:lnTo>
                  <a:pt x="295783" y="734567"/>
                </a:lnTo>
                <a:lnTo>
                  <a:pt x="294513" y="736472"/>
                </a:lnTo>
                <a:lnTo>
                  <a:pt x="293370" y="738504"/>
                </a:lnTo>
                <a:lnTo>
                  <a:pt x="292227" y="740409"/>
                </a:lnTo>
                <a:lnTo>
                  <a:pt x="291084" y="742314"/>
                </a:lnTo>
                <a:lnTo>
                  <a:pt x="289814" y="744346"/>
                </a:lnTo>
                <a:lnTo>
                  <a:pt x="288671" y="746251"/>
                </a:lnTo>
                <a:lnTo>
                  <a:pt x="287401" y="748156"/>
                </a:lnTo>
                <a:lnTo>
                  <a:pt x="286258" y="750188"/>
                </a:lnTo>
                <a:lnTo>
                  <a:pt x="284988" y="752093"/>
                </a:lnTo>
                <a:lnTo>
                  <a:pt x="283845" y="753998"/>
                </a:lnTo>
                <a:lnTo>
                  <a:pt x="282575" y="756030"/>
                </a:lnTo>
                <a:lnTo>
                  <a:pt x="281305" y="757935"/>
                </a:lnTo>
                <a:lnTo>
                  <a:pt x="280162" y="759840"/>
                </a:lnTo>
                <a:lnTo>
                  <a:pt x="278892" y="761872"/>
                </a:lnTo>
                <a:lnTo>
                  <a:pt x="277622" y="763777"/>
                </a:lnTo>
                <a:lnTo>
                  <a:pt x="276352" y="765682"/>
                </a:lnTo>
                <a:lnTo>
                  <a:pt x="275082" y="767714"/>
                </a:lnTo>
                <a:lnTo>
                  <a:pt x="273685" y="769619"/>
                </a:lnTo>
                <a:lnTo>
                  <a:pt x="272415" y="771524"/>
                </a:lnTo>
                <a:lnTo>
                  <a:pt x="271145" y="773556"/>
                </a:lnTo>
                <a:lnTo>
                  <a:pt x="269748" y="775461"/>
                </a:lnTo>
                <a:lnTo>
                  <a:pt x="268478" y="777366"/>
                </a:lnTo>
                <a:lnTo>
                  <a:pt x="267081" y="779398"/>
                </a:lnTo>
                <a:lnTo>
                  <a:pt x="265684" y="781303"/>
                </a:lnTo>
                <a:lnTo>
                  <a:pt x="264414" y="783208"/>
                </a:lnTo>
                <a:lnTo>
                  <a:pt x="263017" y="785240"/>
                </a:lnTo>
                <a:lnTo>
                  <a:pt x="261620" y="787145"/>
                </a:lnTo>
                <a:lnTo>
                  <a:pt x="260223" y="789177"/>
                </a:lnTo>
                <a:lnTo>
                  <a:pt x="258826" y="791082"/>
                </a:lnTo>
                <a:lnTo>
                  <a:pt x="257429" y="792987"/>
                </a:lnTo>
                <a:lnTo>
                  <a:pt x="256032" y="795019"/>
                </a:lnTo>
                <a:lnTo>
                  <a:pt x="254508" y="796924"/>
                </a:lnTo>
                <a:lnTo>
                  <a:pt x="253111" y="798829"/>
                </a:lnTo>
                <a:lnTo>
                  <a:pt x="251714" y="800861"/>
                </a:lnTo>
                <a:lnTo>
                  <a:pt x="250317" y="802766"/>
                </a:lnTo>
                <a:lnTo>
                  <a:pt x="248793" y="804671"/>
                </a:lnTo>
                <a:lnTo>
                  <a:pt x="247396" y="806703"/>
                </a:lnTo>
                <a:lnTo>
                  <a:pt x="245999" y="808608"/>
                </a:lnTo>
                <a:lnTo>
                  <a:pt x="244602" y="810513"/>
                </a:lnTo>
                <a:lnTo>
                  <a:pt x="243078" y="812545"/>
                </a:lnTo>
                <a:lnTo>
                  <a:pt x="241681" y="814450"/>
                </a:lnTo>
                <a:lnTo>
                  <a:pt x="240284" y="816355"/>
                </a:lnTo>
                <a:lnTo>
                  <a:pt x="238887" y="818387"/>
                </a:lnTo>
                <a:lnTo>
                  <a:pt x="237490" y="820292"/>
                </a:lnTo>
                <a:lnTo>
                  <a:pt x="236093" y="822197"/>
                </a:lnTo>
                <a:lnTo>
                  <a:pt x="234696" y="824229"/>
                </a:lnTo>
                <a:lnTo>
                  <a:pt x="233299" y="826134"/>
                </a:lnTo>
                <a:lnTo>
                  <a:pt x="231902" y="828039"/>
                </a:lnTo>
                <a:lnTo>
                  <a:pt x="230505" y="830071"/>
                </a:lnTo>
                <a:lnTo>
                  <a:pt x="229235" y="831976"/>
                </a:lnTo>
                <a:lnTo>
                  <a:pt x="227838" y="833881"/>
                </a:lnTo>
                <a:lnTo>
                  <a:pt x="226568" y="835913"/>
                </a:lnTo>
                <a:lnTo>
                  <a:pt x="225171" y="837818"/>
                </a:lnTo>
                <a:lnTo>
                  <a:pt x="223901" y="839723"/>
                </a:lnTo>
                <a:lnTo>
                  <a:pt x="222631" y="841755"/>
                </a:lnTo>
                <a:lnTo>
                  <a:pt x="221361" y="843660"/>
                </a:lnTo>
                <a:lnTo>
                  <a:pt x="220218" y="845565"/>
                </a:lnTo>
                <a:lnTo>
                  <a:pt x="218948" y="847597"/>
                </a:lnTo>
                <a:lnTo>
                  <a:pt x="217805" y="849502"/>
                </a:lnTo>
                <a:lnTo>
                  <a:pt x="216535" y="851407"/>
                </a:lnTo>
                <a:lnTo>
                  <a:pt x="215392" y="853439"/>
                </a:lnTo>
                <a:lnTo>
                  <a:pt x="214249" y="855344"/>
                </a:lnTo>
                <a:lnTo>
                  <a:pt x="213233" y="857376"/>
                </a:lnTo>
                <a:lnTo>
                  <a:pt x="212090" y="859281"/>
                </a:lnTo>
                <a:lnTo>
                  <a:pt x="211074" y="861186"/>
                </a:lnTo>
                <a:lnTo>
                  <a:pt x="210058" y="863218"/>
                </a:lnTo>
                <a:lnTo>
                  <a:pt x="209042" y="865123"/>
                </a:lnTo>
                <a:lnTo>
                  <a:pt x="208026" y="867028"/>
                </a:lnTo>
                <a:lnTo>
                  <a:pt x="207137" y="869060"/>
                </a:lnTo>
                <a:lnTo>
                  <a:pt x="206121" y="870965"/>
                </a:lnTo>
                <a:lnTo>
                  <a:pt x="205232" y="872870"/>
                </a:lnTo>
                <a:lnTo>
                  <a:pt x="204343" y="874902"/>
                </a:lnTo>
                <a:lnTo>
                  <a:pt x="203581" y="876807"/>
                </a:lnTo>
                <a:lnTo>
                  <a:pt x="202692" y="878712"/>
                </a:lnTo>
                <a:lnTo>
                  <a:pt x="201930" y="880744"/>
                </a:lnTo>
                <a:lnTo>
                  <a:pt x="201168" y="882649"/>
                </a:lnTo>
                <a:lnTo>
                  <a:pt x="200406" y="884554"/>
                </a:lnTo>
                <a:lnTo>
                  <a:pt x="199644" y="886586"/>
                </a:lnTo>
                <a:lnTo>
                  <a:pt x="199009" y="888491"/>
                </a:lnTo>
                <a:lnTo>
                  <a:pt x="198247" y="890396"/>
                </a:lnTo>
                <a:lnTo>
                  <a:pt x="197612" y="892428"/>
                </a:lnTo>
                <a:lnTo>
                  <a:pt x="196977" y="894333"/>
                </a:lnTo>
                <a:lnTo>
                  <a:pt x="196469" y="896238"/>
                </a:lnTo>
                <a:lnTo>
                  <a:pt x="195834" y="898270"/>
                </a:lnTo>
                <a:lnTo>
                  <a:pt x="195326" y="900175"/>
                </a:lnTo>
                <a:lnTo>
                  <a:pt x="194818" y="902080"/>
                </a:lnTo>
                <a:lnTo>
                  <a:pt x="194310" y="904112"/>
                </a:lnTo>
                <a:lnTo>
                  <a:pt x="193802" y="906017"/>
                </a:lnTo>
                <a:lnTo>
                  <a:pt x="193421" y="907922"/>
                </a:lnTo>
                <a:lnTo>
                  <a:pt x="192913" y="909954"/>
                </a:lnTo>
                <a:lnTo>
                  <a:pt x="192532" y="911859"/>
                </a:lnTo>
                <a:lnTo>
                  <a:pt x="192151" y="913764"/>
                </a:lnTo>
                <a:lnTo>
                  <a:pt x="191770" y="915796"/>
                </a:lnTo>
                <a:lnTo>
                  <a:pt x="191389" y="917701"/>
                </a:lnTo>
                <a:lnTo>
                  <a:pt x="191008" y="919606"/>
                </a:lnTo>
                <a:lnTo>
                  <a:pt x="190754" y="921638"/>
                </a:lnTo>
                <a:lnTo>
                  <a:pt x="190500" y="923543"/>
                </a:lnTo>
                <a:lnTo>
                  <a:pt x="190119" y="925575"/>
                </a:lnTo>
                <a:lnTo>
                  <a:pt x="189865" y="927480"/>
                </a:lnTo>
                <a:lnTo>
                  <a:pt x="189611" y="929385"/>
                </a:lnTo>
                <a:lnTo>
                  <a:pt x="189357" y="931417"/>
                </a:lnTo>
                <a:lnTo>
                  <a:pt x="189230" y="933322"/>
                </a:lnTo>
                <a:lnTo>
                  <a:pt x="188976" y="935227"/>
                </a:lnTo>
                <a:lnTo>
                  <a:pt x="188722" y="937259"/>
                </a:lnTo>
                <a:lnTo>
                  <a:pt x="188595" y="939164"/>
                </a:lnTo>
                <a:lnTo>
                  <a:pt x="188468" y="941069"/>
                </a:lnTo>
                <a:lnTo>
                  <a:pt x="188214" y="943101"/>
                </a:lnTo>
                <a:lnTo>
                  <a:pt x="188087" y="945006"/>
                </a:lnTo>
                <a:lnTo>
                  <a:pt x="187960" y="946911"/>
                </a:lnTo>
                <a:lnTo>
                  <a:pt x="187833" y="948943"/>
                </a:lnTo>
                <a:lnTo>
                  <a:pt x="187706" y="950848"/>
                </a:lnTo>
                <a:lnTo>
                  <a:pt x="187579" y="952753"/>
                </a:lnTo>
                <a:lnTo>
                  <a:pt x="187452" y="954785"/>
                </a:lnTo>
                <a:lnTo>
                  <a:pt x="187452" y="956690"/>
                </a:lnTo>
                <a:lnTo>
                  <a:pt x="187325" y="958595"/>
                </a:lnTo>
                <a:lnTo>
                  <a:pt x="187198" y="960627"/>
                </a:lnTo>
                <a:lnTo>
                  <a:pt x="187198" y="962532"/>
                </a:lnTo>
                <a:lnTo>
                  <a:pt x="187071" y="964437"/>
                </a:lnTo>
                <a:lnTo>
                  <a:pt x="186944" y="966469"/>
                </a:lnTo>
                <a:lnTo>
                  <a:pt x="186944" y="968374"/>
                </a:lnTo>
                <a:lnTo>
                  <a:pt x="186944" y="970279"/>
                </a:lnTo>
                <a:lnTo>
                  <a:pt x="186817" y="972311"/>
                </a:lnTo>
                <a:lnTo>
                  <a:pt x="186817" y="974216"/>
                </a:lnTo>
                <a:lnTo>
                  <a:pt x="186690" y="976121"/>
                </a:lnTo>
                <a:lnTo>
                  <a:pt x="186690" y="978153"/>
                </a:lnTo>
                <a:lnTo>
                  <a:pt x="186690" y="980058"/>
                </a:lnTo>
                <a:lnTo>
                  <a:pt x="186690" y="981963"/>
                </a:lnTo>
                <a:lnTo>
                  <a:pt x="186563" y="983995"/>
                </a:lnTo>
                <a:lnTo>
                  <a:pt x="186563" y="985900"/>
                </a:lnTo>
                <a:lnTo>
                  <a:pt x="186563" y="987805"/>
                </a:lnTo>
                <a:lnTo>
                  <a:pt x="186563" y="989837"/>
                </a:lnTo>
                <a:lnTo>
                  <a:pt x="186563" y="991742"/>
                </a:lnTo>
                <a:lnTo>
                  <a:pt x="186436" y="993774"/>
                </a:lnTo>
                <a:lnTo>
                  <a:pt x="186436" y="995679"/>
                </a:lnTo>
                <a:lnTo>
                  <a:pt x="186182" y="995679"/>
                </a:lnTo>
                <a:close/>
              </a:path>
            </a:pathLst>
          </a:custGeom>
          <a:ln w="13588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bk object 72"/>
          <p:cNvSpPr/>
          <p:nvPr/>
        </p:nvSpPr>
        <p:spPr>
          <a:xfrm>
            <a:off x="5093080" y="445516"/>
            <a:ext cx="372745" cy="1727200"/>
          </a:xfrm>
          <a:custGeom>
            <a:avLst/>
            <a:gdLst/>
            <a:ahLst/>
            <a:cxnLst/>
            <a:rect l="l" t="t" r="r" b="b"/>
            <a:pathLst>
              <a:path w="372745" h="1727200">
                <a:moveTo>
                  <a:pt x="186436" y="1714500"/>
                </a:moveTo>
                <a:lnTo>
                  <a:pt x="186182" y="1714500"/>
                </a:lnTo>
                <a:lnTo>
                  <a:pt x="186182" y="1727200"/>
                </a:lnTo>
                <a:lnTo>
                  <a:pt x="186436" y="1727200"/>
                </a:lnTo>
                <a:lnTo>
                  <a:pt x="186436" y="1714500"/>
                </a:lnTo>
                <a:close/>
              </a:path>
              <a:path w="372745" h="1727200">
                <a:moveTo>
                  <a:pt x="186563" y="1701800"/>
                </a:moveTo>
                <a:lnTo>
                  <a:pt x="186055" y="1701800"/>
                </a:lnTo>
                <a:lnTo>
                  <a:pt x="186055" y="1714500"/>
                </a:lnTo>
                <a:lnTo>
                  <a:pt x="186563" y="1714500"/>
                </a:lnTo>
                <a:lnTo>
                  <a:pt x="186563" y="1701800"/>
                </a:lnTo>
                <a:close/>
              </a:path>
              <a:path w="372745" h="1727200">
                <a:moveTo>
                  <a:pt x="186690" y="1689100"/>
                </a:moveTo>
                <a:lnTo>
                  <a:pt x="185928" y="1689100"/>
                </a:lnTo>
                <a:lnTo>
                  <a:pt x="185928" y="1701800"/>
                </a:lnTo>
                <a:lnTo>
                  <a:pt x="186690" y="1701800"/>
                </a:lnTo>
                <a:lnTo>
                  <a:pt x="186690" y="1689100"/>
                </a:lnTo>
                <a:close/>
              </a:path>
              <a:path w="372745" h="1727200">
                <a:moveTo>
                  <a:pt x="186817" y="1676400"/>
                </a:moveTo>
                <a:lnTo>
                  <a:pt x="185674" y="1676400"/>
                </a:lnTo>
                <a:lnTo>
                  <a:pt x="185801" y="1689100"/>
                </a:lnTo>
                <a:lnTo>
                  <a:pt x="186817" y="1689100"/>
                </a:lnTo>
                <a:lnTo>
                  <a:pt x="186817" y="1676400"/>
                </a:lnTo>
                <a:close/>
              </a:path>
              <a:path w="372745" h="1727200">
                <a:moveTo>
                  <a:pt x="188087" y="1638300"/>
                </a:moveTo>
                <a:lnTo>
                  <a:pt x="184531" y="1638300"/>
                </a:lnTo>
                <a:lnTo>
                  <a:pt x="185293" y="1663700"/>
                </a:lnTo>
                <a:lnTo>
                  <a:pt x="185547" y="1676400"/>
                </a:lnTo>
                <a:lnTo>
                  <a:pt x="186944" y="1676400"/>
                </a:lnTo>
                <a:lnTo>
                  <a:pt x="187198" y="1663700"/>
                </a:lnTo>
                <a:lnTo>
                  <a:pt x="188087" y="1638300"/>
                </a:lnTo>
                <a:close/>
              </a:path>
              <a:path w="372745" h="1727200">
                <a:moveTo>
                  <a:pt x="188722" y="1625600"/>
                </a:moveTo>
                <a:lnTo>
                  <a:pt x="183642" y="1625600"/>
                </a:lnTo>
                <a:lnTo>
                  <a:pt x="184150" y="1638300"/>
                </a:lnTo>
                <a:lnTo>
                  <a:pt x="188468" y="1638300"/>
                </a:lnTo>
                <a:lnTo>
                  <a:pt x="188722" y="1625600"/>
                </a:lnTo>
                <a:close/>
              </a:path>
              <a:path w="372745" h="1727200">
                <a:moveTo>
                  <a:pt x="189865" y="1612900"/>
                </a:moveTo>
                <a:lnTo>
                  <a:pt x="183007" y="1612900"/>
                </a:lnTo>
                <a:lnTo>
                  <a:pt x="183515" y="1625600"/>
                </a:lnTo>
                <a:lnTo>
                  <a:pt x="188849" y="1625600"/>
                </a:lnTo>
                <a:lnTo>
                  <a:pt x="189865" y="1612900"/>
                </a:lnTo>
                <a:close/>
              </a:path>
              <a:path w="372745" h="1727200">
                <a:moveTo>
                  <a:pt x="191643" y="1600200"/>
                </a:moveTo>
                <a:lnTo>
                  <a:pt x="181737" y="1600200"/>
                </a:lnTo>
                <a:lnTo>
                  <a:pt x="181991" y="1612900"/>
                </a:lnTo>
                <a:lnTo>
                  <a:pt x="190500" y="1612900"/>
                </a:lnTo>
                <a:lnTo>
                  <a:pt x="191643" y="1600200"/>
                </a:lnTo>
                <a:close/>
              </a:path>
              <a:path w="372745" h="1727200">
                <a:moveTo>
                  <a:pt x="196596" y="1562100"/>
                </a:moveTo>
                <a:lnTo>
                  <a:pt x="176022" y="1562100"/>
                </a:lnTo>
                <a:lnTo>
                  <a:pt x="178562" y="1574800"/>
                </a:lnTo>
                <a:lnTo>
                  <a:pt x="180086" y="1587500"/>
                </a:lnTo>
                <a:lnTo>
                  <a:pt x="180467" y="1600200"/>
                </a:lnTo>
                <a:lnTo>
                  <a:pt x="192151" y="1600200"/>
                </a:lnTo>
                <a:lnTo>
                  <a:pt x="192532" y="1587500"/>
                </a:lnTo>
                <a:lnTo>
                  <a:pt x="194056" y="1574800"/>
                </a:lnTo>
                <a:lnTo>
                  <a:pt x="195834" y="1574800"/>
                </a:lnTo>
                <a:lnTo>
                  <a:pt x="196596" y="1562100"/>
                </a:lnTo>
                <a:close/>
              </a:path>
              <a:path w="372745" h="1727200">
                <a:moveTo>
                  <a:pt x="199644" y="1549400"/>
                </a:moveTo>
                <a:lnTo>
                  <a:pt x="172974" y="1549400"/>
                </a:lnTo>
                <a:lnTo>
                  <a:pt x="173736" y="1562100"/>
                </a:lnTo>
                <a:lnTo>
                  <a:pt x="198882" y="1562100"/>
                </a:lnTo>
                <a:lnTo>
                  <a:pt x="199644" y="1549400"/>
                </a:lnTo>
                <a:close/>
              </a:path>
              <a:path w="372745" h="1727200">
                <a:moveTo>
                  <a:pt x="204470" y="1536700"/>
                </a:moveTo>
                <a:lnTo>
                  <a:pt x="169164" y="1536700"/>
                </a:lnTo>
                <a:lnTo>
                  <a:pt x="170180" y="1549400"/>
                </a:lnTo>
                <a:lnTo>
                  <a:pt x="202438" y="1549400"/>
                </a:lnTo>
                <a:lnTo>
                  <a:pt x="204470" y="1536700"/>
                </a:lnTo>
                <a:close/>
              </a:path>
              <a:path w="372745" h="1727200">
                <a:moveTo>
                  <a:pt x="206756" y="1524000"/>
                </a:moveTo>
                <a:lnTo>
                  <a:pt x="165862" y="1524000"/>
                </a:lnTo>
                <a:lnTo>
                  <a:pt x="167005" y="1536700"/>
                </a:lnTo>
                <a:lnTo>
                  <a:pt x="205613" y="1536700"/>
                </a:lnTo>
                <a:lnTo>
                  <a:pt x="206756" y="1524000"/>
                </a:lnTo>
                <a:close/>
              </a:path>
              <a:path w="372745" h="1727200">
                <a:moveTo>
                  <a:pt x="211963" y="1511300"/>
                </a:moveTo>
                <a:lnTo>
                  <a:pt x="160655" y="1511300"/>
                </a:lnTo>
                <a:lnTo>
                  <a:pt x="162052" y="1524000"/>
                </a:lnTo>
                <a:lnTo>
                  <a:pt x="210566" y="1524000"/>
                </a:lnTo>
                <a:lnTo>
                  <a:pt x="211963" y="1511300"/>
                </a:lnTo>
                <a:close/>
              </a:path>
              <a:path w="372745" h="1727200">
                <a:moveTo>
                  <a:pt x="218059" y="1498600"/>
                </a:moveTo>
                <a:lnTo>
                  <a:pt x="154559" y="1498600"/>
                </a:lnTo>
                <a:lnTo>
                  <a:pt x="156083" y="1511300"/>
                </a:lnTo>
                <a:lnTo>
                  <a:pt x="216408" y="1511300"/>
                </a:lnTo>
                <a:lnTo>
                  <a:pt x="218059" y="1498600"/>
                </a:lnTo>
                <a:close/>
              </a:path>
              <a:path w="372745" h="1727200">
                <a:moveTo>
                  <a:pt x="223266" y="1485900"/>
                </a:moveTo>
                <a:lnTo>
                  <a:pt x="149352" y="1485900"/>
                </a:lnTo>
                <a:lnTo>
                  <a:pt x="152908" y="1498600"/>
                </a:lnTo>
                <a:lnTo>
                  <a:pt x="219710" y="1498600"/>
                </a:lnTo>
                <a:lnTo>
                  <a:pt x="223266" y="1485900"/>
                </a:lnTo>
                <a:close/>
              </a:path>
              <a:path w="372745" h="1727200">
                <a:moveTo>
                  <a:pt x="233045" y="1473200"/>
                </a:moveTo>
                <a:lnTo>
                  <a:pt x="141605" y="1473200"/>
                </a:lnTo>
                <a:lnTo>
                  <a:pt x="143637" y="1485900"/>
                </a:lnTo>
                <a:lnTo>
                  <a:pt x="228981" y="1485900"/>
                </a:lnTo>
                <a:lnTo>
                  <a:pt x="233045" y="1473200"/>
                </a:lnTo>
                <a:close/>
              </a:path>
              <a:path w="372745" h="1727200">
                <a:moveTo>
                  <a:pt x="242062" y="1460500"/>
                </a:moveTo>
                <a:lnTo>
                  <a:pt x="130556" y="1460500"/>
                </a:lnTo>
                <a:lnTo>
                  <a:pt x="135128" y="1473200"/>
                </a:lnTo>
                <a:lnTo>
                  <a:pt x="235204" y="1473200"/>
                </a:lnTo>
                <a:lnTo>
                  <a:pt x="242062" y="1460500"/>
                </a:lnTo>
                <a:close/>
              </a:path>
              <a:path w="372745" h="1727200">
                <a:moveTo>
                  <a:pt x="262509" y="1435100"/>
                </a:moveTo>
                <a:lnTo>
                  <a:pt x="112776" y="1435100"/>
                </a:lnTo>
                <a:lnTo>
                  <a:pt x="120650" y="1447800"/>
                </a:lnTo>
                <a:lnTo>
                  <a:pt x="125730" y="1460500"/>
                </a:lnTo>
                <a:lnTo>
                  <a:pt x="246888" y="1460500"/>
                </a:lnTo>
                <a:lnTo>
                  <a:pt x="249428" y="1447800"/>
                </a:lnTo>
                <a:lnTo>
                  <a:pt x="254508" y="1447800"/>
                </a:lnTo>
                <a:lnTo>
                  <a:pt x="262509" y="1435100"/>
                </a:lnTo>
                <a:close/>
              </a:path>
              <a:path w="372745" h="1727200">
                <a:moveTo>
                  <a:pt x="268097" y="1422400"/>
                </a:moveTo>
                <a:lnTo>
                  <a:pt x="104394" y="1422400"/>
                </a:lnTo>
                <a:lnTo>
                  <a:pt x="107315" y="1435100"/>
                </a:lnTo>
                <a:lnTo>
                  <a:pt x="265303" y="1435100"/>
                </a:lnTo>
                <a:lnTo>
                  <a:pt x="268097" y="1422400"/>
                </a:lnTo>
                <a:close/>
              </a:path>
              <a:path w="372745" h="1727200">
                <a:moveTo>
                  <a:pt x="279654" y="1409700"/>
                </a:moveTo>
                <a:lnTo>
                  <a:pt x="86995" y="1409700"/>
                </a:lnTo>
                <a:lnTo>
                  <a:pt x="95758" y="1422400"/>
                </a:lnTo>
                <a:lnTo>
                  <a:pt x="276733" y="1422400"/>
                </a:lnTo>
                <a:lnTo>
                  <a:pt x="279654" y="1409700"/>
                </a:lnTo>
                <a:close/>
              </a:path>
              <a:path w="372745" h="1727200">
                <a:moveTo>
                  <a:pt x="291592" y="1397000"/>
                </a:moveTo>
                <a:lnTo>
                  <a:pt x="81026" y="1397000"/>
                </a:lnTo>
                <a:lnTo>
                  <a:pt x="83947" y="1409700"/>
                </a:lnTo>
                <a:lnTo>
                  <a:pt x="288671" y="1409700"/>
                </a:lnTo>
                <a:lnTo>
                  <a:pt x="291592" y="1397000"/>
                </a:lnTo>
                <a:close/>
              </a:path>
              <a:path w="372745" h="1727200">
                <a:moveTo>
                  <a:pt x="300609" y="1384300"/>
                </a:moveTo>
                <a:lnTo>
                  <a:pt x="72009" y="1384300"/>
                </a:lnTo>
                <a:lnTo>
                  <a:pt x="74930" y="1397000"/>
                </a:lnTo>
                <a:lnTo>
                  <a:pt x="297688" y="1397000"/>
                </a:lnTo>
                <a:lnTo>
                  <a:pt x="300609" y="1384300"/>
                </a:lnTo>
                <a:close/>
              </a:path>
              <a:path w="372745" h="1727200">
                <a:moveTo>
                  <a:pt x="315468" y="1371600"/>
                </a:moveTo>
                <a:lnTo>
                  <a:pt x="60071" y="1371600"/>
                </a:lnTo>
                <a:lnTo>
                  <a:pt x="62992" y="1384300"/>
                </a:lnTo>
                <a:lnTo>
                  <a:pt x="309499" y="1384300"/>
                </a:lnTo>
                <a:lnTo>
                  <a:pt x="315468" y="1371600"/>
                </a:lnTo>
                <a:close/>
              </a:path>
              <a:path w="372745" h="1727200">
                <a:moveTo>
                  <a:pt x="329438" y="1358900"/>
                </a:moveTo>
                <a:lnTo>
                  <a:pt x="43180" y="1358900"/>
                </a:lnTo>
                <a:lnTo>
                  <a:pt x="51435" y="1371600"/>
                </a:lnTo>
                <a:lnTo>
                  <a:pt x="321183" y="1371600"/>
                </a:lnTo>
                <a:lnTo>
                  <a:pt x="329438" y="1358900"/>
                </a:lnTo>
                <a:close/>
              </a:path>
              <a:path w="372745" h="1727200">
                <a:moveTo>
                  <a:pt x="342011" y="1333500"/>
                </a:moveTo>
                <a:lnTo>
                  <a:pt x="30607" y="1333500"/>
                </a:lnTo>
                <a:lnTo>
                  <a:pt x="35433" y="1346200"/>
                </a:lnTo>
                <a:lnTo>
                  <a:pt x="37973" y="1346200"/>
                </a:lnTo>
                <a:lnTo>
                  <a:pt x="40513" y="1358900"/>
                </a:lnTo>
                <a:lnTo>
                  <a:pt x="331978" y="1358900"/>
                </a:lnTo>
                <a:lnTo>
                  <a:pt x="337185" y="1346200"/>
                </a:lnTo>
                <a:lnTo>
                  <a:pt x="342011" y="1333500"/>
                </a:lnTo>
                <a:close/>
              </a:path>
              <a:path w="372745" h="1727200">
                <a:moveTo>
                  <a:pt x="352679" y="1320800"/>
                </a:moveTo>
                <a:lnTo>
                  <a:pt x="21844" y="1320800"/>
                </a:lnTo>
                <a:lnTo>
                  <a:pt x="24003" y="1333500"/>
                </a:lnTo>
                <a:lnTo>
                  <a:pt x="348615" y="1333500"/>
                </a:lnTo>
                <a:lnTo>
                  <a:pt x="352679" y="1320800"/>
                </a:lnTo>
                <a:close/>
              </a:path>
              <a:path w="372745" h="1727200">
                <a:moveTo>
                  <a:pt x="359664" y="1308100"/>
                </a:moveTo>
                <a:lnTo>
                  <a:pt x="12954" y="1308100"/>
                </a:lnTo>
                <a:lnTo>
                  <a:pt x="16256" y="1320800"/>
                </a:lnTo>
                <a:lnTo>
                  <a:pt x="356362" y="1320800"/>
                </a:lnTo>
                <a:lnTo>
                  <a:pt x="359664" y="1308100"/>
                </a:lnTo>
                <a:close/>
              </a:path>
              <a:path w="372745" h="1727200">
                <a:moveTo>
                  <a:pt x="365125" y="1295400"/>
                </a:moveTo>
                <a:lnTo>
                  <a:pt x="7493" y="1295400"/>
                </a:lnTo>
                <a:lnTo>
                  <a:pt x="10033" y="1308100"/>
                </a:lnTo>
                <a:lnTo>
                  <a:pt x="362585" y="1308100"/>
                </a:lnTo>
                <a:lnTo>
                  <a:pt x="365125" y="1295400"/>
                </a:lnTo>
                <a:close/>
              </a:path>
              <a:path w="372745" h="1727200">
                <a:moveTo>
                  <a:pt x="367157" y="1282700"/>
                </a:moveTo>
                <a:lnTo>
                  <a:pt x="5334" y="1282700"/>
                </a:lnTo>
                <a:lnTo>
                  <a:pt x="6350" y="1295400"/>
                </a:lnTo>
                <a:lnTo>
                  <a:pt x="366141" y="1295400"/>
                </a:lnTo>
                <a:lnTo>
                  <a:pt x="367157" y="1282700"/>
                </a:lnTo>
                <a:close/>
              </a:path>
              <a:path w="372745" h="1727200">
                <a:moveTo>
                  <a:pt x="372237" y="1231900"/>
                </a:moveTo>
                <a:lnTo>
                  <a:pt x="381" y="1231900"/>
                </a:lnTo>
                <a:lnTo>
                  <a:pt x="0" y="1244600"/>
                </a:lnTo>
                <a:lnTo>
                  <a:pt x="254" y="1257300"/>
                </a:lnTo>
                <a:lnTo>
                  <a:pt x="762" y="1270000"/>
                </a:lnTo>
                <a:lnTo>
                  <a:pt x="1651" y="1270000"/>
                </a:lnTo>
                <a:lnTo>
                  <a:pt x="3556" y="1282700"/>
                </a:lnTo>
                <a:lnTo>
                  <a:pt x="369697" y="1282700"/>
                </a:lnTo>
                <a:lnTo>
                  <a:pt x="370967" y="1270000"/>
                </a:lnTo>
                <a:lnTo>
                  <a:pt x="372110" y="1257300"/>
                </a:lnTo>
                <a:lnTo>
                  <a:pt x="372364" y="1257300"/>
                </a:lnTo>
                <a:lnTo>
                  <a:pt x="372618" y="1244600"/>
                </a:lnTo>
                <a:lnTo>
                  <a:pt x="372237" y="1231900"/>
                </a:lnTo>
                <a:close/>
              </a:path>
              <a:path w="372745" h="1727200">
                <a:moveTo>
                  <a:pt x="370586" y="1219200"/>
                </a:moveTo>
                <a:lnTo>
                  <a:pt x="1524" y="1219200"/>
                </a:lnTo>
                <a:lnTo>
                  <a:pt x="1270" y="1231900"/>
                </a:lnTo>
                <a:lnTo>
                  <a:pt x="371729" y="1231900"/>
                </a:lnTo>
                <a:lnTo>
                  <a:pt x="370586" y="1219200"/>
                </a:lnTo>
                <a:close/>
              </a:path>
              <a:path w="372745" h="1727200">
                <a:moveTo>
                  <a:pt x="369189" y="1206500"/>
                </a:moveTo>
                <a:lnTo>
                  <a:pt x="3429" y="1206500"/>
                </a:lnTo>
                <a:lnTo>
                  <a:pt x="2413" y="1219200"/>
                </a:lnTo>
                <a:lnTo>
                  <a:pt x="369697" y="1219200"/>
                </a:lnTo>
                <a:lnTo>
                  <a:pt x="369189" y="1206500"/>
                </a:lnTo>
                <a:close/>
              </a:path>
              <a:path w="372745" h="1727200">
                <a:moveTo>
                  <a:pt x="364236" y="1181100"/>
                </a:moveTo>
                <a:lnTo>
                  <a:pt x="8382" y="1181100"/>
                </a:lnTo>
                <a:lnTo>
                  <a:pt x="4572" y="1206500"/>
                </a:lnTo>
                <a:lnTo>
                  <a:pt x="368046" y="1206500"/>
                </a:lnTo>
                <a:lnTo>
                  <a:pt x="364236" y="1181100"/>
                </a:lnTo>
                <a:close/>
              </a:path>
              <a:path w="372745" h="1727200">
                <a:moveTo>
                  <a:pt x="362077" y="1168400"/>
                </a:moveTo>
                <a:lnTo>
                  <a:pt x="10541" y="1168400"/>
                </a:lnTo>
                <a:lnTo>
                  <a:pt x="9779" y="1181100"/>
                </a:lnTo>
                <a:lnTo>
                  <a:pt x="362839" y="1181100"/>
                </a:lnTo>
                <a:lnTo>
                  <a:pt x="362077" y="1168400"/>
                </a:lnTo>
                <a:close/>
              </a:path>
              <a:path w="372745" h="1727200">
                <a:moveTo>
                  <a:pt x="356997" y="1143000"/>
                </a:moveTo>
                <a:lnTo>
                  <a:pt x="15621" y="1143000"/>
                </a:lnTo>
                <a:lnTo>
                  <a:pt x="13335" y="1155700"/>
                </a:lnTo>
                <a:lnTo>
                  <a:pt x="12700" y="1168400"/>
                </a:lnTo>
                <a:lnTo>
                  <a:pt x="359918" y="1168400"/>
                </a:lnTo>
                <a:lnTo>
                  <a:pt x="359156" y="1155700"/>
                </a:lnTo>
                <a:lnTo>
                  <a:pt x="358521" y="1155700"/>
                </a:lnTo>
                <a:lnTo>
                  <a:pt x="356997" y="1143000"/>
                </a:lnTo>
                <a:close/>
              </a:path>
              <a:path w="372745" h="1727200">
                <a:moveTo>
                  <a:pt x="353949" y="1130300"/>
                </a:moveTo>
                <a:lnTo>
                  <a:pt x="18542" y="1130300"/>
                </a:lnTo>
                <a:lnTo>
                  <a:pt x="17907" y="1143000"/>
                </a:lnTo>
                <a:lnTo>
                  <a:pt x="356235" y="1143000"/>
                </a:lnTo>
                <a:lnTo>
                  <a:pt x="353949" y="1130300"/>
                </a:lnTo>
                <a:close/>
              </a:path>
              <a:path w="372745" h="1727200">
                <a:moveTo>
                  <a:pt x="350901" y="1117600"/>
                </a:moveTo>
                <a:lnTo>
                  <a:pt x="21717" y="1117600"/>
                </a:lnTo>
                <a:lnTo>
                  <a:pt x="20955" y="1130300"/>
                </a:lnTo>
                <a:lnTo>
                  <a:pt x="353187" y="1130300"/>
                </a:lnTo>
                <a:lnTo>
                  <a:pt x="350901" y="1117600"/>
                </a:lnTo>
                <a:close/>
              </a:path>
              <a:path w="372745" h="1727200">
                <a:moveTo>
                  <a:pt x="347853" y="1104900"/>
                </a:moveTo>
                <a:lnTo>
                  <a:pt x="24765" y="1104900"/>
                </a:lnTo>
                <a:lnTo>
                  <a:pt x="22479" y="1117600"/>
                </a:lnTo>
                <a:lnTo>
                  <a:pt x="350139" y="1117600"/>
                </a:lnTo>
                <a:lnTo>
                  <a:pt x="347853" y="1104900"/>
                </a:lnTo>
                <a:close/>
              </a:path>
              <a:path w="372745" h="1727200">
                <a:moveTo>
                  <a:pt x="345440" y="1092200"/>
                </a:moveTo>
                <a:lnTo>
                  <a:pt x="27178" y="1092200"/>
                </a:lnTo>
                <a:lnTo>
                  <a:pt x="25654" y="1104900"/>
                </a:lnTo>
                <a:lnTo>
                  <a:pt x="346964" y="1104900"/>
                </a:lnTo>
                <a:lnTo>
                  <a:pt x="345440" y="1092200"/>
                </a:lnTo>
                <a:close/>
              </a:path>
              <a:path w="372745" h="1727200">
                <a:moveTo>
                  <a:pt x="342138" y="1079500"/>
                </a:moveTo>
                <a:lnTo>
                  <a:pt x="30480" y="1079500"/>
                </a:lnTo>
                <a:lnTo>
                  <a:pt x="29591" y="1092200"/>
                </a:lnTo>
                <a:lnTo>
                  <a:pt x="342900" y="1092200"/>
                </a:lnTo>
                <a:lnTo>
                  <a:pt x="342138" y="1079500"/>
                </a:lnTo>
                <a:close/>
              </a:path>
              <a:path w="372745" h="1727200">
                <a:moveTo>
                  <a:pt x="338836" y="1066800"/>
                </a:moveTo>
                <a:lnTo>
                  <a:pt x="34671" y="1066800"/>
                </a:lnTo>
                <a:lnTo>
                  <a:pt x="32893" y="1079500"/>
                </a:lnTo>
                <a:lnTo>
                  <a:pt x="339598" y="1079500"/>
                </a:lnTo>
                <a:lnTo>
                  <a:pt x="338836" y="1066800"/>
                </a:lnTo>
                <a:close/>
              </a:path>
              <a:path w="372745" h="1727200">
                <a:moveTo>
                  <a:pt x="335534" y="1054100"/>
                </a:moveTo>
                <a:lnTo>
                  <a:pt x="37084" y="1054100"/>
                </a:lnTo>
                <a:lnTo>
                  <a:pt x="36322" y="1066800"/>
                </a:lnTo>
                <a:lnTo>
                  <a:pt x="336296" y="1066800"/>
                </a:lnTo>
                <a:lnTo>
                  <a:pt x="335534" y="1054100"/>
                </a:lnTo>
                <a:close/>
              </a:path>
              <a:path w="372745" h="1727200">
                <a:moveTo>
                  <a:pt x="332994" y="1041400"/>
                </a:moveTo>
                <a:lnTo>
                  <a:pt x="39624" y="1041400"/>
                </a:lnTo>
                <a:lnTo>
                  <a:pt x="38735" y="1054100"/>
                </a:lnTo>
                <a:lnTo>
                  <a:pt x="333883" y="1054100"/>
                </a:lnTo>
                <a:lnTo>
                  <a:pt x="332994" y="1041400"/>
                </a:lnTo>
                <a:close/>
              </a:path>
              <a:path w="372745" h="1727200">
                <a:moveTo>
                  <a:pt x="326644" y="1016000"/>
                </a:moveTo>
                <a:lnTo>
                  <a:pt x="45847" y="1016000"/>
                </a:lnTo>
                <a:lnTo>
                  <a:pt x="42799" y="1028700"/>
                </a:lnTo>
                <a:lnTo>
                  <a:pt x="42037" y="1041400"/>
                </a:lnTo>
                <a:lnTo>
                  <a:pt x="330581" y="1041400"/>
                </a:lnTo>
                <a:lnTo>
                  <a:pt x="329819" y="1028700"/>
                </a:lnTo>
                <a:lnTo>
                  <a:pt x="328930" y="1028700"/>
                </a:lnTo>
                <a:lnTo>
                  <a:pt x="326644" y="1016000"/>
                </a:lnTo>
                <a:close/>
              </a:path>
              <a:path w="372745" h="1727200">
                <a:moveTo>
                  <a:pt x="320675" y="990600"/>
                </a:moveTo>
                <a:lnTo>
                  <a:pt x="51308" y="990600"/>
                </a:lnTo>
                <a:lnTo>
                  <a:pt x="48768" y="1003300"/>
                </a:lnTo>
                <a:lnTo>
                  <a:pt x="48006" y="1003300"/>
                </a:lnTo>
                <a:lnTo>
                  <a:pt x="47371" y="1016000"/>
                </a:lnTo>
                <a:lnTo>
                  <a:pt x="326009" y="1016000"/>
                </a:lnTo>
                <a:lnTo>
                  <a:pt x="324485" y="1003300"/>
                </a:lnTo>
                <a:lnTo>
                  <a:pt x="320675" y="990600"/>
                </a:lnTo>
                <a:close/>
              </a:path>
              <a:path w="372745" h="1727200">
                <a:moveTo>
                  <a:pt x="314325" y="927100"/>
                </a:moveTo>
                <a:lnTo>
                  <a:pt x="58420" y="927100"/>
                </a:lnTo>
                <a:lnTo>
                  <a:pt x="58166" y="939800"/>
                </a:lnTo>
                <a:lnTo>
                  <a:pt x="56896" y="952500"/>
                </a:lnTo>
                <a:lnTo>
                  <a:pt x="54991" y="965200"/>
                </a:lnTo>
                <a:lnTo>
                  <a:pt x="51943" y="990600"/>
                </a:lnTo>
                <a:lnTo>
                  <a:pt x="320167" y="990600"/>
                </a:lnTo>
                <a:lnTo>
                  <a:pt x="319532" y="977900"/>
                </a:lnTo>
                <a:lnTo>
                  <a:pt x="318135" y="977900"/>
                </a:lnTo>
                <a:lnTo>
                  <a:pt x="317627" y="965200"/>
                </a:lnTo>
                <a:lnTo>
                  <a:pt x="315722" y="952500"/>
                </a:lnTo>
                <a:lnTo>
                  <a:pt x="314452" y="939800"/>
                </a:lnTo>
                <a:lnTo>
                  <a:pt x="314325" y="927100"/>
                </a:lnTo>
                <a:close/>
              </a:path>
              <a:path w="372745" h="1727200">
                <a:moveTo>
                  <a:pt x="313690" y="914400"/>
                </a:moveTo>
                <a:lnTo>
                  <a:pt x="58801" y="914400"/>
                </a:lnTo>
                <a:lnTo>
                  <a:pt x="58801" y="927100"/>
                </a:lnTo>
                <a:lnTo>
                  <a:pt x="314071" y="927100"/>
                </a:lnTo>
                <a:lnTo>
                  <a:pt x="313690" y="914400"/>
                </a:lnTo>
                <a:close/>
              </a:path>
              <a:path w="372745" h="1727200">
                <a:moveTo>
                  <a:pt x="313563" y="889000"/>
                </a:moveTo>
                <a:lnTo>
                  <a:pt x="59055" y="889000"/>
                </a:lnTo>
                <a:lnTo>
                  <a:pt x="58928" y="914400"/>
                </a:lnTo>
                <a:lnTo>
                  <a:pt x="313563" y="914400"/>
                </a:lnTo>
                <a:lnTo>
                  <a:pt x="313563" y="889000"/>
                </a:lnTo>
                <a:close/>
              </a:path>
              <a:path w="372745" h="1727200">
                <a:moveTo>
                  <a:pt x="314706" y="850900"/>
                </a:moveTo>
                <a:lnTo>
                  <a:pt x="58039" y="850900"/>
                </a:lnTo>
                <a:lnTo>
                  <a:pt x="58547" y="876300"/>
                </a:lnTo>
                <a:lnTo>
                  <a:pt x="58928" y="889000"/>
                </a:lnTo>
                <a:lnTo>
                  <a:pt x="313690" y="889000"/>
                </a:lnTo>
                <a:lnTo>
                  <a:pt x="313944" y="876300"/>
                </a:lnTo>
                <a:lnTo>
                  <a:pt x="314706" y="850900"/>
                </a:lnTo>
                <a:close/>
              </a:path>
              <a:path w="372745" h="1727200">
                <a:moveTo>
                  <a:pt x="315468" y="838200"/>
                </a:moveTo>
                <a:lnTo>
                  <a:pt x="57277" y="838200"/>
                </a:lnTo>
                <a:lnTo>
                  <a:pt x="57785" y="850900"/>
                </a:lnTo>
                <a:lnTo>
                  <a:pt x="314960" y="850900"/>
                </a:lnTo>
                <a:lnTo>
                  <a:pt x="315468" y="838200"/>
                </a:lnTo>
                <a:close/>
              </a:path>
              <a:path w="372745" h="1727200">
                <a:moveTo>
                  <a:pt x="316103" y="825500"/>
                </a:moveTo>
                <a:lnTo>
                  <a:pt x="56642" y="825500"/>
                </a:lnTo>
                <a:lnTo>
                  <a:pt x="57023" y="838200"/>
                </a:lnTo>
                <a:lnTo>
                  <a:pt x="315722" y="838200"/>
                </a:lnTo>
                <a:lnTo>
                  <a:pt x="316103" y="825500"/>
                </a:lnTo>
                <a:close/>
              </a:path>
              <a:path w="372745" h="1727200">
                <a:moveTo>
                  <a:pt x="317246" y="787400"/>
                </a:moveTo>
                <a:lnTo>
                  <a:pt x="55372" y="787400"/>
                </a:lnTo>
                <a:lnTo>
                  <a:pt x="55499" y="800100"/>
                </a:lnTo>
                <a:lnTo>
                  <a:pt x="56388" y="825500"/>
                </a:lnTo>
                <a:lnTo>
                  <a:pt x="316357" y="825500"/>
                </a:lnTo>
                <a:lnTo>
                  <a:pt x="316992" y="800100"/>
                </a:lnTo>
                <a:lnTo>
                  <a:pt x="317246" y="787400"/>
                </a:lnTo>
                <a:close/>
              </a:path>
              <a:path w="372745" h="1727200">
                <a:moveTo>
                  <a:pt x="316738" y="749300"/>
                </a:moveTo>
                <a:lnTo>
                  <a:pt x="55880" y="749300"/>
                </a:lnTo>
                <a:lnTo>
                  <a:pt x="55626" y="762000"/>
                </a:lnTo>
                <a:lnTo>
                  <a:pt x="55245" y="774700"/>
                </a:lnTo>
                <a:lnTo>
                  <a:pt x="55245" y="787400"/>
                </a:lnTo>
                <a:lnTo>
                  <a:pt x="317373" y="787400"/>
                </a:lnTo>
                <a:lnTo>
                  <a:pt x="317246" y="774700"/>
                </a:lnTo>
                <a:lnTo>
                  <a:pt x="317246" y="762000"/>
                </a:lnTo>
                <a:lnTo>
                  <a:pt x="316738" y="749300"/>
                </a:lnTo>
                <a:close/>
              </a:path>
              <a:path w="372745" h="1727200">
                <a:moveTo>
                  <a:pt x="315722" y="736600"/>
                </a:moveTo>
                <a:lnTo>
                  <a:pt x="56896" y="736600"/>
                </a:lnTo>
                <a:lnTo>
                  <a:pt x="56515" y="749300"/>
                </a:lnTo>
                <a:lnTo>
                  <a:pt x="316103" y="749300"/>
                </a:lnTo>
                <a:lnTo>
                  <a:pt x="315722" y="736600"/>
                </a:lnTo>
                <a:close/>
              </a:path>
              <a:path w="372745" h="1727200">
                <a:moveTo>
                  <a:pt x="312547" y="711200"/>
                </a:moveTo>
                <a:lnTo>
                  <a:pt x="59944" y="711200"/>
                </a:lnTo>
                <a:lnTo>
                  <a:pt x="59436" y="723900"/>
                </a:lnTo>
                <a:lnTo>
                  <a:pt x="57912" y="736600"/>
                </a:lnTo>
                <a:lnTo>
                  <a:pt x="314579" y="736600"/>
                </a:lnTo>
                <a:lnTo>
                  <a:pt x="314198" y="723900"/>
                </a:lnTo>
                <a:lnTo>
                  <a:pt x="313182" y="723900"/>
                </a:lnTo>
                <a:lnTo>
                  <a:pt x="312547" y="711200"/>
                </a:lnTo>
                <a:close/>
              </a:path>
              <a:path w="372745" h="1727200">
                <a:moveTo>
                  <a:pt x="309880" y="698500"/>
                </a:moveTo>
                <a:lnTo>
                  <a:pt x="62738" y="698500"/>
                </a:lnTo>
                <a:lnTo>
                  <a:pt x="61976" y="711200"/>
                </a:lnTo>
                <a:lnTo>
                  <a:pt x="310642" y="711200"/>
                </a:lnTo>
                <a:lnTo>
                  <a:pt x="309880" y="698500"/>
                </a:lnTo>
                <a:close/>
              </a:path>
              <a:path w="372745" h="1727200">
                <a:moveTo>
                  <a:pt x="306451" y="685800"/>
                </a:moveTo>
                <a:lnTo>
                  <a:pt x="66040" y="685800"/>
                </a:lnTo>
                <a:lnTo>
                  <a:pt x="65151" y="698500"/>
                </a:lnTo>
                <a:lnTo>
                  <a:pt x="307467" y="698500"/>
                </a:lnTo>
                <a:lnTo>
                  <a:pt x="306451" y="685800"/>
                </a:lnTo>
                <a:close/>
              </a:path>
              <a:path w="372745" h="1727200">
                <a:moveTo>
                  <a:pt x="299085" y="660400"/>
                </a:moveTo>
                <a:lnTo>
                  <a:pt x="73533" y="660400"/>
                </a:lnTo>
                <a:lnTo>
                  <a:pt x="70104" y="673100"/>
                </a:lnTo>
                <a:lnTo>
                  <a:pt x="69088" y="685800"/>
                </a:lnTo>
                <a:lnTo>
                  <a:pt x="303530" y="685800"/>
                </a:lnTo>
                <a:lnTo>
                  <a:pt x="302514" y="673100"/>
                </a:lnTo>
                <a:lnTo>
                  <a:pt x="299085" y="660400"/>
                </a:lnTo>
                <a:close/>
              </a:path>
              <a:path w="372745" h="1727200">
                <a:moveTo>
                  <a:pt x="294132" y="647700"/>
                </a:moveTo>
                <a:lnTo>
                  <a:pt x="78486" y="647700"/>
                </a:lnTo>
                <a:lnTo>
                  <a:pt x="75946" y="660400"/>
                </a:lnTo>
                <a:lnTo>
                  <a:pt x="296672" y="660400"/>
                </a:lnTo>
                <a:lnTo>
                  <a:pt x="294132" y="647700"/>
                </a:lnTo>
                <a:close/>
              </a:path>
              <a:path w="372745" h="1727200">
                <a:moveTo>
                  <a:pt x="288671" y="635000"/>
                </a:moveTo>
                <a:lnTo>
                  <a:pt x="83820" y="635000"/>
                </a:lnTo>
                <a:lnTo>
                  <a:pt x="82550" y="647700"/>
                </a:lnTo>
                <a:lnTo>
                  <a:pt x="291465" y="647700"/>
                </a:lnTo>
                <a:lnTo>
                  <a:pt x="288671" y="635000"/>
                </a:lnTo>
                <a:close/>
              </a:path>
              <a:path w="372745" h="1727200">
                <a:moveTo>
                  <a:pt x="283210" y="622300"/>
                </a:moveTo>
                <a:lnTo>
                  <a:pt x="90805" y="622300"/>
                </a:lnTo>
                <a:lnTo>
                  <a:pt x="86614" y="635000"/>
                </a:lnTo>
                <a:lnTo>
                  <a:pt x="286004" y="635000"/>
                </a:lnTo>
                <a:lnTo>
                  <a:pt x="283210" y="622300"/>
                </a:lnTo>
                <a:close/>
              </a:path>
              <a:path w="372745" h="1727200">
                <a:moveTo>
                  <a:pt x="276098" y="609600"/>
                </a:moveTo>
                <a:lnTo>
                  <a:pt x="93726" y="609600"/>
                </a:lnTo>
                <a:lnTo>
                  <a:pt x="92202" y="622300"/>
                </a:lnTo>
                <a:lnTo>
                  <a:pt x="280289" y="622300"/>
                </a:lnTo>
                <a:lnTo>
                  <a:pt x="276098" y="609600"/>
                </a:lnTo>
                <a:close/>
              </a:path>
              <a:path w="372745" h="1727200">
                <a:moveTo>
                  <a:pt x="270510" y="596900"/>
                </a:moveTo>
                <a:lnTo>
                  <a:pt x="102108" y="596900"/>
                </a:lnTo>
                <a:lnTo>
                  <a:pt x="97917" y="609600"/>
                </a:lnTo>
                <a:lnTo>
                  <a:pt x="274701" y="609600"/>
                </a:lnTo>
                <a:lnTo>
                  <a:pt x="270510" y="596900"/>
                </a:lnTo>
                <a:close/>
              </a:path>
              <a:path w="372745" h="1727200">
                <a:moveTo>
                  <a:pt x="267843" y="584200"/>
                </a:moveTo>
                <a:lnTo>
                  <a:pt x="104775" y="584200"/>
                </a:lnTo>
                <a:lnTo>
                  <a:pt x="103378" y="596900"/>
                </a:lnTo>
                <a:lnTo>
                  <a:pt x="269113" y="596900"/>
                </a:lnTo>
                <a:lnTo>
                  <a:pt x="267843" y="584200"/>
                </a:lnTo>
                <a:close/>
              </a:path>
              <a:path w="372745" h="1727200">
                <a:moveTo>
                  <a:pt x="258826" y="558800"/>
                </a:moveTo>
                <a:lnTo>
                  <a:pt x="113665" y="558800"/>
                </a:lnTo>
                <a:lnTo>
                  <a:pt x="112522" y="571500"/>
                </a:lnTo>
                <a:lnTo>
                  <a:pt x="109982" y="571500"/>
                </a:lnTo>
                <a:lnTo>
                  <a:pt x="108712" y="584200"/>
                </a:lnTo>
                <a:lnTo>
                  <a:pt x="263906" y="584200"/>
                </a:lnTo>
                <a:lnTo>
                  <a:pt x="262636" y="571500"/>
                </a:lnTo>
                <a:lnTo>
                  <a:pt x="258826" y="558800"/>
                </a:lnTo>
                <a:close/>
              </a:path>
              <a:path w="372745" h="1727200">
                <a:moveTo>
                  <a:pt x="254254" y="546100"/>
                </a:moveTo>
                <a:lnTo>
                  <a:pt x="118364" y="546100"/>
                </a:lnTo>
                <a:lnTo>
                  <a:pt x="114935" y="558800"/>
                </a:lnTo>
                <a:lnTo>
                  <a:pt x="257683" y="558800"/>
                </a:lnTo>
                <a:lnTo>
                  <a:pt x="254254" y="546100"/>
                </a:lnTo>
                <a:close/>
              </a:path>
              <a:path w="372745" h="1727200">
                <a:moveTo>
                  <a:pt x="249809" y="533400"/>
                </a:moveTo>
                <a:lnTo>
                  <a:pt x="122809" y="533400"/>
                </a:lnTo>
                <a:lnTo>
                  <a:pt x="121666" y="546100"/>
                </a:lnTo>
                <a:lnTo>
                  <a:pt x="250952" y="546100"/>
                </a:lnTo>
                <a:lnTo>
                  <a:pt x="249809" y="533400"/>
                </a:lnTo>
                <a:close/>
              </a:path>
              <a:path w="372745" h="1727200">
                <a:moveTo>
                  <a:pt x="245745" y="520700"/>
                </a:moveTo>
                <a:lnTo>
                  <a:pt x="125857" y="520700"/>
                </a:lnTo>
                <a:lnTo>
                  <a:pt x="123825" y="533400"/>
                </a:lnTo>
                <a:lnTo>
                  <a:pt x="248793" y="533400"/>
                </a:lnTo>
                <a:lnTo>
                  <a:pt x="245745" y="520700"/>
                </a:lnTo>
                <a:close/>
              </a:path>
              <a:path w="372745" h="1727200">
                <a:moveTo>
                  <a:pt x="242951" y="508000"/>
                </a:moveTo>
                <a:lnTo>
                  <a:pt x="130556" y="508000"/>
                </a:lnTo>
                <a:lnTo>
                  <a:pt x="128778" y="520700"/>
                </a:lnTo>
                <a:lnTo>
                  <a:pt x="243840" y="520700"/>
                </a:lnTo>
                <a:lnTo>
                  <a:pt x="242951" y="508000"/>
                </a:lnTo>
                <a:close/>
              </a:path>
              <a:path w="372745" h="1727200">
                <a:moveTo>
                  <a:pt x="237490" y="495300"/>
                </a:moveTo>
                <a:lnTo>
                  <a:pt x="133350" y="495300"/>
                </a:lnTo>
                <a:lnTo>
                  <a:pt x="132461" y="508000"/>
                </a:lnTo>
                <a:lnTo>
                  <a:pt x="240157" y="508000"/>
                </a:lnTo>
                <a:lnTo>
                  <a:pt x="237490" y="495300"/>
                </a:lnTo>
                <a:close/>
              </a:path>
              <a:path w="372745" h="1727200">
                <a:moveTo>
                  <a:pt x="234950" y="482600"/>
                </a:moveTo>
                <a:lnTo>
                  <a:pt x="136779" y="482600"/>
                </a:lnTo>
                <a:lnTo>
                  <a:pt x="135890" y="495300"/>
                </a:lnTo>
                <a:lnTo>
                  <a:pt x="236728" y="495300"/>
                </a:lnTo>
                <a:lnTo>
                  <a:pt x="234950" y="482600"/>
                </a:lnTo>
                <a:close/>
              </a:path>
              <a:path w="372745" h="1727200">
                <a:moveTo>
                  <a:pt x="233299" y="469900"/>
                </a:moveTo>
                <a:lnTo>
                  <a:pt x="139192" y="469900"/>
                </a:lnTo>
                <a:lnTo>
                  <a:pt x="138430" y="482600"/>
                </a:lnTo>
                <a:lnTo>
                  <a:pt x="234188" y="482600"/>
                </a:lnTo>
                <a:lnTo>
                  <a:pt x="233299" y="469900"/>
                </a:lnTo>
                <a:close/>
              </a:path>
              <a:path w="372745" h="1727200">
                <a:moveTo>
                  <a:pt x="230124" y="457200"/>
                </a:moveTo>
                <a:lnTo>
                  <a:pt x="142494" y="457200"/>
                </a:lnTo>
                <a:lnTo>
                  <a:pt x="141732" y="469900"/>
                </a:lnTo>
                <a:lnTo>
                  <a:pt x="230886" y="469900"/>
                </a:lnTo>
                <a:lnTo>
                  <a:pt x="230124" y="457200"/>
                </a:lnTo>
                <a:close/>
              </a:path>
              <a:path w="372745" h="1727200">
                <a:moveTo>
                  <a:pt x="226949" y="444500"/>
                </a:moveTo>
                <a:lnTo>
                  <a:pt x="145669" y="444500"/>
                </a:lnTo>
                <a:lnTo>
                  <a:pt x="144907" y="457200"/>
                </a:lnTo>
                <a:lnTo>
                  <a:pt x="227711" y="457200"/>
                </a:lnTo>
                <a:lnTo>
                  <a:pt x="226949" y="444500"/>
                </a:lnTo>
                <a:close/>
              </a:path>
              <a:path w="372745" h="1727200">
                <a:moveTo>
                  <a:pt x="220853" y="419100"/>
                </a:moveTo>
                <a:lnTo>
                  <a:pt x="151003" y="419100"/>
                </a:lnTo>
                <a:lnTo>
                  <a:pt x="148717" y="431800"/>
                </a:lnTo>
                <a:lnTo>
                  <a:pt x="147955" y="444500"/>
                </a:lnTo>
                <a:lnTo>
                  <a:pt x="224663" y="444500"/>
                </a:lnTo>
                <a:lnTo>
                  <a:pt x="223901" y="431800"/>
                </a:lnTo>
                <a:lnTo>
                  <a:pt x="220853" y="419100"/>
                </a:lnTo>
                <a:close/>
              </a:path>
              <a:path w="372745" h="1727200">
                <a:moveTo>
                  <a:pt x="217932" y="406400"/>
                </a:moveTo>
                <a:lnTo>
                  <a:pt x="153924" y="406400"/>
                </a:lnTo>
                <a:lnTo>
                  <a:pt x="152400" y="419100"/>
                </a:lnTo>
                <a:lnTo>
                  <a:pt x="220218" y="419100"/>
                </a:lnTo>
                <a:lnTo>
                  <a:pt x="217932" y="406400"/>
                </a:lnTo>
                <a:close/>
              </a:path>
              <a:path w="372745" h="1727200">
                <a:moveTo>
                  <a:pt x="215900" y="393700"/>
                </a:moveTo>
                <a:lnTo>
                  <a:pt x="156718" y="393700"/>
                </a:lnTo>
                <a:lnTo>
                  <a:pt x="155956" y="406400"/>
                </a:lnTo>
                <a:lnTo>
                  <a:pt x="216535" y="406400"/>
                </a:lnTo>
                <a:lnTo>
                  <a:pt x="215900" y="393700"/>
                </a:lnTo>
                <a:close/>
              </a:path>
              <a:path w="372745" h="1727200">
                <a:moveTo>
                  <a:pt x="208788" y="355600"/>
                </a:moveTo>
                <a:lnTo>
                  <a:pt x="164465" y="355600"/>
                </a:lnTo>
                <a:lnTo>
                  <a:pt x="162560" y="368300"/>
                </a:lnTo>
                <a:lnTo>
                  <a:pt x="162052" y="368300"/>
                </a:lnTo>
                <a:lnTo>
                  <a:pt x="160782" y="381000"/>
                </a:lnTo>
                <a:lnTo>
                  <a:pt x="160020" y="381000"/>
                </a:lnTo>
                <a:lnTo>
                  <a:pt x="158115" y="393700"/>
                </a:lnTo>
                <a:lnTo>
                  <a:pt x="213868" y="393700"/>
                </a:lnTo>
                <a:lnTo>
                  <a:pt x="213106" y="381000"/>
                </a:lnTo>
                <a:lnTo>
                  <a:pt x="209296" y="368300"/>
                </a:lnTo>
                <a:lnTo>
                  <a:pt x="208788" y="355600"/>
                </a:lnTo>
                <a:close/>
              </a:path>
              <a:path w="372745" h="1727200">
                <a:moveTo>
                  <a:pt x="200914" y="304800"/>
                </a:moveTo>
                <a:lnTo>
                  <a:pt x="171704" y="304800"/>
                </a:lnTo>
                <a:lnTo>
                  <a:pt x="171196" y="317500"/>
                </a:lnTo>
                <a:lnTo>
                  <a:pt x="170815" y="317500"/>
                </a:lnTo>
                <a:lnTo>
                  <a:pt x="166751" y="342900"/>
                </a:lnTo>
                <a:lnTo>
                  <a:pt x="166116" y="342900"/>
                </a:lnTo>
                <a:lnTo>
                  <a:pt x="165608" y="355600"/>
                </a:lnTo>
                <a:lnTo>
                  <a:pt x="207010" y="355600"/>
                </a:lnTo>
                <a:lnTo>
                  <a:pt x="206375" y="342900"/>
                </a:lnTo>
                <a:lnTo>
                  <a:pt x="204343" y="330200"/>
                </a:lnTo>
                <a:lnTo>
                  <a:pt x="203327" y="330200"/>
                </a:lnTo>
                <a:lnTo>
                  <a:pt x="201295" y="317500"/>
                </a:lnTo>
                <a:lnTo>
                  <a:pt x="200914" y="304800"/>
                </a:lnTo>
                <a:close/>
              </a:path>
              <a:path w="372745" h="1727200">
                <a:moveTo>
                  <a:pt x="196088" y="266700"/>
                </a:moveTo>
                <a:lnTo>
                  <a:pt x="176149" y="266700"/>
                </a:lnTo>
                <a:lnTo>
                  <a:pt x="173482" y="292100"/>
                </a:lnTo>
                <a:lnTo>
                  <a:pt x="172974" y="304800"/>
                </a:lnTo>
                <a:lnTo>
                  <a:pt x="199644" y="304800"/>
                </a:lnTo>
                <a:lnTo>
                  <a:pt x="199136" y="292100"/>
                </a:lnTo>
                <a:lnTo>
                  <a:pt x="196088" y="266700"/>
                </a:lnTo>
                <a:close/>
              </a:path>
              <a:path w="372745" h="1727200">
                <a:moveTo>
                  <a:pt x="195199" y="254000"/>
                </a:moveTo>
                <a:lnTo>
                  <a:pt x="177419" y="254000"/>
                </a:lnTo>
                <a:lnTo>
                  <a:pt x="177165" y="266700"/>
                </a:lnTo>
                <a:lnTo>
                  <a:pt x="195453" y="266700"/>
                </a:lnTo>
                <a:lnTo>
                  <a:pt x="195199" y="254000"/>
                </a:lnTo>
                <a:close/>
              </a:path>
              <a:path w="372745" h="1727200">
                <a:moveTo>
                  <a:pt x="191516" y="215900"/>
                </a:moveTo>
                <a:lnTo>
                  <a:pt x="180594" y="215900"/>
                </a:lnTo>
                <a:lnTo>
                  <a:pt x="179832" y="228600"/>
                </a:lnTo>
                <a:lnTo>
                  <a:pt x="179451" y="228600"/>
                </a:lnTo>
                <a:lnTo>
                  <a:pt x="178435" y="254000"/>
                </a:lnTo>
                <a:lnTo>
                  <a:pt x="194183" y="254000"/>
                </a:lnTo>
                <a:lnTo>
                  <a:pt x="193675" y="241300"/>
                </a:lnTo>
                <a:lnTo>
                  <a:pt x="193294" y="241300"/>
                </a:lnTo>
                <a:lnTo>
                  <a:pt x="191516" y="215900"/>
                </a:lnTo>
                <a:close/>
              </a:path>
              <a:path w="372745" h="1727200">
                <a:moveTo>
                  <a:pt x="190881" y="203200"/>
                </a:moveTo>
                <a:lnTo>
                  <a:pt x="181737" y="203200"/>
                </a:lnTo>
                <a:lnTo>
                  <a:pt x="180721" y="215900"/>
                </a:lnTo>
                <a:lnTo>
                  <a:pt x="191389" y="215900"/>
                </a:lnTo>
                <a:lnTo>
                  <a:pt x="190881" y="203200"/>
                </a:lnTo>
                <a:close/>
              </a:path>
              <a:path w="372745" h="1727200">
                <a:moveTo>
                  <a:pt x="190373" y="190500"/>
                </a:moveTo>
                <a:lnTo>
                  <a:pt x="182245" y="190500"/>
                </a:lnTo>
                <a:lnTo>
                  <a:pt x="182118" y="203200"/>
                </a:lnTo>
                <a:lnTo>
                  <a:pt x="190500" y="203200"/>
                </a:lnTo>
                <a:lnTo>
                  <a:pt x="190373" y="190500"/>
                </a:lnTo>
                <a:close/>
              </a:path>
              <a:path w="372745" h="1727200">
                <a:moveTo>
                  <a:pt x="189738" y="177800"/>
                </a:moveTo>
                <a:lnTo>
                  <a:pt x="182880" y="177800"/>
                </a:lnTo>
                <a:lnTo>
                  <a:pt x="182626" y="190500"/>
                </a:lnTo>
                <a:lnTo>
                  <a:pt x="189992" y="190500"/>
                </a:lnTo>
                <a:lnTo>
                  <a:pt x="189738" y="177800"/>
                </a:lnTo>
                <a:close/>
              </a:path>
              <a:path w="372745" h="1727200">
                <a:moveTo>
                  <a:pt x="187706" y="127000"/>
                </a:moveTo>
                <a:lnTo>
                  <a:pt x="184785" y="127000"/>
                </a:lnTo>
                <a:lnTo>
                  <a:pt x="184785" y="139700"/>
                </a:lnTo>
                <a:lnTo>
                  <a:pt x="183388" y="177800"/>
                </a:lnTo>
                <a:lnTo>
                  <a:pt x="189230" y="177800"/>
                </a:lnTo>
                <a:lnTo>
                  <a:pt x="187706" y="127000"/>
                </a:lnTo>
                <a:close/>
              </a:path>
              <a:path w="372745" h="1727200">
                <a:moveTo>
                  <a:pt x="187452" y="114300"/>
                </a:moveTo>
                <a:lnTo>
                  <a:pt x="185293" y="114300"/>
                </a:lnTo>
                <a:lnTo>
                  <a:pt x="185039" y="127000"/>
                </a:lnTo>
                <a:lnTo>
                  <a:pt x="187452" y="127000"/>
                </a:lnTo>
                <a:lnTo>
                  <a:pt x="187452" y="114300"/>
                </a:lnTo>
                <a:close/>
              </a:path>
              <a:path w="372745" h="1727200">
                <a:moveTo>
                  <a:pt x="187071" y="101600"/>
                </a:moveTo>
                <a:lnTo>
                  <a:pt x="185420" y="101600"/>
                </a:lnTo>
                <a:lnTo>
                  <a:pt x="185420" y="114300"/>
                </a:lnTo>
                <a:lnTo>
                  <a:pt x="187325" y="114300"/>
                </a:lnTo>
                <a:lnTo>
                  <a:pt x="187071" y="101600"/>
                </a:lnTo>
                <a:close/>
              </a:path>
              <a:path w="372745" h="1727200">
                <a:moveTo>
                  <a:pt x="186944" y="88900"/>
                </a:moveTo>
                <a:lnTo>
                  <a:pt x="185674" y="88900"/>
                </a:lnTo>
                <a:lnTo>
                  <a:pt x="185674" y="101600"/>
                </a:lnTo>
                <a:lnTo>
                  <a:pt x="186944" y="101600"/>
                </a:lnTo>
                <a:lnTo>
                  <a:pt x="186944" y="88900"/>
                </a:lnTo>
                <a:close/>
              </a:path>
              <a:path w="372745" h="1727200">
                <a:moveTo>
                  <a:pt x="186817" y="76200"/>
                </a:moveTo>
                <a:lnTo>
                  <a:pt x="185801" y="76200"/>
                </a:lnTo>
                <a:lnTo>
                  <a:pt x="185801" y="88900"/>
                </a:lnTo>
                <a:lnTo>
                  <a:pt x="186817" y="88900"/>
                </a:lnTo>
                <a:lnTo>
                  <a:pt x="186817" y="76200"/>
                </a:lnTo>
                <a:close/>
              </a:path>
              <a:path w="372745" h="1727200">
                <a:moveTo>
                  <a:pt x="186690" y="63500"/>
                </a:moveTo>
                <a:lnTo>
                  <a:pt x="185928" y="63500"/>
                </a:lnTo>
                <a:lnTo>
                  <a:pt x="185928" y="76200"/>
                </a:lnTo>
                <a:lnTo>
                  <a:pt x="186690" y="76200"/>
                </a:lnTo>
                <a:lnTo>
                  <a:pt x="186690" y="63500"/>
                </a:lnTo>
                <a:close/>
              </a:path>
              <a:path w="372745" h="1727200">
                <a:moveTo>
                  <a:pt x="186436" y="12700"/>
                </a:moveTo>
                <a:lnTo>
                  <a:pt x="186182" y="12700"/>
                </a:lnTo>
                <a:lnTo>
                  <a:pt x="186182" y="38100"/>
                </a:lnTo>
                <a:lnTo>
                  <a:pt x="186055" y="63500"/>
                </a:lnTo>
                <a:lnTo>
                  <a:pt x="186563" y="63500"/>
                </a:lnTo>
                <a:lnTo>
                  <a:pt x="186436" y="50800"/>
                </a:lnTo>
                <a:lnTo>
                  <a:pt x="186436" y="12700"/>
                </a:lnTo>
                <a:close/>
              </a:path>
              <a:path w="372745" h="1727200">
                <a:moveTo>
                  <a:pt x="186309" y="0"/>
                </a:moveTo>
                <a:lnTo>
                  <a:pt x="186182" y="12700"/>
                </a:lnTo>
                <a:lnTo>
                  <a:pt x="186309" y="0"/>
                </a:lnTo>
                <a:close/>
              </a:path>
            </a:pathLst>
          </a:custGeom>
          <a:solidFill>
            <a:srgbClr val="5786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k object 73"/>
          <p:cNvSpPr/>
          <p:nvPr/>
        </p:nvSpPr>
        <p:spPr>
          <a:xfrm>
            <a:off x="5093080" y="435991"/>
            <a:ext cx="372745" cy="1736725"/>
          </a:xfrm>
          <a:custGeom>
            <a:avLst/>
            <a:gdLst/>
            <a:ahLst/>
            <a:cxnLst/>
            <a:rect l="l" t="t" r="r" b="b"/>
            <a:pathLst>
              <a:path w="372745" h="1736725">
                <a:moveTo>
                  <a:pt x="186182" y="1736725"/>
                </a:moveTo>
                <a:lnTo>
                  <a:pt x="186182" y="1733423"/>
                </a:lnTo>
                <a:lnTo>
                  <a:pt x="186182" y="1729994"/>
                </a:lnTo>
                <a:lnTo>
                  <a:pt x="186182" y="1726565"/>
                </a:lnTo>
                <a:lnTo>
                  <a:pt x="186182" y="1723136"/>
                </a:lnTo>
                <a:lnTo>
                  <a:pt x="186055" y="1719834"/>
                </a:lnTo>
                <a:lnTo>
                  <a:pt x="186055" y="1716405"/>
                </a:lnTo>
                <a:lnTo>
                  <a:pt x="186055" y="1712976"/>
                </a:lnTo>
                <a:lnTo>
                  <a:pt x="186055" y="1709547"/>
                </a:lnTo>
                <a:lnTo>
                  <a:pt x="186055" y="1706245"/>
                </a:lnTo>
                <a:lnTo>
                  <a:pt x="185928" y="1702816"/>
                </a:lnTo>
                <a:lnTo>
                  <a:pt x="185928" y="1699387"/>
                </a:lnTo>
                <a:lnTo>
                  <a:pt x="185928" y="1695958"/>
                </a:lnTo>
                <a:lnTo>
                  <a:pt x="185801" y="1692529"/>
                </a:lnTo>
                <a:lnTo>
                  <a:pt x="185801" y="1689227"/>
                </a:lnTo>
                <a:lnTo>
                  <a:pt x="185674" y="1685798"/>
                </a:lnTo>
                <a:lnTo>
                  <a:pt x="185674" y="1682369"/>
                </a:lnTo>
                <a:lnTo>
                  <a:pt x="185547" y="1678940"/>
                </a:lnTo>
                <a:lnTo>
                  <a:pt x="185547" y="1675638"/>
                </a:lnTo>
                <a:lnTo>
                  <a:pt x="185420" y="1672209"/>
                </a:lnTo>
                <a:lnTo>
                  <a:pt x="185293" y="1668780"/>
                </a:lnTo>
                <a:lnTo>
                  <a:pt x="185293" y="1665351"/>
                </a:lnTo>
                <a:lnTo>
                  <a:pt x="185166" y="1662049"/>
                </a:lnTo>
                <a:lnTo>
                  <a:pt x="185039" y="1658620"/>
                </a:lnTo>
                <a:lnTo>
                  <a:pt x="184912" y="1655191"/>
                </a:lnTo>
                <a:lnTo>
                  <a:pt x="184785" y="1651762"/>
                </a:lnTo>
                <a:lnTo>
                  <a:pt x="184658" y="1648460"/>
                </a:lnTo>
                <a:lnTo>
                  <a:pt x="184531" y="1645031"/>
                </a:lnTo>
                <a:lnTo>
                  <a:pt x="184277" y="1641602"/>
                </a:lnTo>
                <a:lnTo>
                  <a:pt x="184150" y="1638173"/>
                </a:lnTo>
                <a:lnTo>
                  <a:pt x="183896" y="1634871"/>
                </a:lnTo>
                <a:lnTo>
                  <a:pt x="183642" y="1631442"/>
                </a:lnTo>
                <a:lnTo>
                  <a:pt x="183515" y="1628013"/>
                </a:lnTo>
                <a:lnTo>
                  <a:pt x="183261" y="1624584"/>
                </a:lnTo>
                <a:lnTo>
                  <a:pt x="183007" y="1621155"/>
                </a:lnTo>
                <a:lnTo>
                  <a:pt x="182626" y="1617853"/>
                </a:lnTo>
                <a:lnTo>
                  <a:pt x="182372" y="1614424"/>
                </a:lnTo>
                <a:lnTo>
                  <a:pt x="181991" y="1610995"/>
                </a:lnTo>
                <a:lnTo>
                  <a:pt x="181737" y="1607566"/>
                </a:lnTo>
                <a:lnTo>
                  <a:pt x="181356" y="1604264"/>
                </a:lnTo>
                <a:lnTo>
                  <a:pt x="180975" y="1600835"/>
                </a:lnTo>
                <a:lnTo>
                  <a:pt x="180467" y="1597406"/>
                </a:lnTo>
                <a:lnTo>
                  <a:pt x="180086" y="1593977"/>
                </a:lnTo>
                <a:lnTo>
                  <a:pt x="179578" y="1590675"/>
                </a:lnTo>
                <a:lnTo>
                  <a:pt x="179070" y="1587246"/>
                </a:lnTo>
                <a:lnTo>
                  <a:pt x="178562" y="1583817"/>
                </a:lnTo>
                <a:lnTo>
                  <a:pt x="177927" y="1580388"/>
                </a:lnTo>
                <a:lnTo>
                  <a:pt x="177292" y="1577086"/>
                </a:lnTo>
                <a:lnTo>
                  <a:pt x="176657" y="1573657"/>
                </a:lnTo>
                <a:lnTo>
                  <a:pt x="176022" y="1570228"/>
                </a:lnTo>
                <a:lnTo>
                  <a:pt x="175260" y="1566799"/>
                </a:lnTo>
                <a:lnTo>
                  <a:pt x="174625" y="1563497"/>
                </a:lnTo>
                <a:lnTo>
                  <a:pt x="173736" y="1560068"/>
                </a:lnTo>
                <a:lnTo>
                  <a:pt x="172974" y="1556639"/>
                </a:lnTo>
                <a:lnTo>
                  <a:pt x="172085" y="1553210"/>
                </a:lnTo>
                <a:lnTo>
                  <a:pt x="171069" y="1549781"/>
                </a:lnTo>
                <a:lnTo>
                  <a:pt x="170180" y="1546479"/>
                </a:lnTo>
                <a:lnTo>
                  <a:pt x="169164" y="1543050"/>
                </a:lnTo>
                <a:lnTo>
                  <a:pt x="168021" y="1539621"/>
                </a:lnTo>
                <a:lnTo>
                  <a:pt x="167005" y="1536192"/>
                </a:lnTo>
                <a:lnTo>
                  <a:pt x="165862" y="1532890"/>
                </a:lnTo>
                <a:lnTo>
                  <a:pt x="164592" y="1529461"/>
                </a:lnTo>
                <a:lnTo>
                  <a:pt x="163322" y="1526032"/>
                </a:lnTo>
                <a:lnTo>
                  <a:pt x="162052" y="1522603"/>
                </a:lnTo>
                <a:lnTo>
                  <a:pt x="160655" y="1519301"/>
                </a:lnTo>
                <a:lnTo>
                  <a:pt x="159131" y="1515872"/>
                </a:lnTo>
                <a:lnTo>
                  <a:pt x="157734" y="1512443"/>
                </a:lnTo>
                <a:lnTo>
                  <a:pt x="156083" y="1509014"/>
                </a:lnTo>
                <a:lnTo>
                  <a:pt x="154559" y="1505712"/>
                </a:lnTo>
                <a:lnTo>
                  <a:pt x="152908" y="1502283"/>
                </a:lnTo>
                <a:lnTo>
                  <a:pt x="151130" y="1498854"/>
                </a:lnTo>
                <a:lnTo>
                  <a:pt x="149352" y="1495425"/>
                </a:lnTo>
                <a:lnTo>
                  <a:pt x="147447" y="1492123"/>
                </a:lnTo>
                <a:lnTo>
                  <a:pt x="145542" y="1488694"/>
                </a:lnTo>
                <a:lnTo>
                  <a:pt x="143637" y="1485265"/>
                </a:lnTo>
                <a:lnTo>
                  <a:pt x="141605" y="1481836"/>
                </a:lnTo>
                <a:lnTo>
                  <a:pt x="139446" y="1478407"/>
                </a:lnTo>
                <a:lnTo>
                  <a:pt x="137287" y="1475105"/>
                </a:lnTo>
                <a:lnTo>
                  <a:pt x="135128" y="1471676"/>
                </a:lnTo>
                <a:lnTo>
                  <a:pt x="132842" y="1468247"/>
                </a:lnTo>
                <a:lnTo>
                  <a:pt x="130556" y="1464818"/>
                </a:lnTo>
                <a:lnTo>
                  <a:pt x="128143" y="1461516"/>
                </a:lnTo>
                <a:lnTo>
                  <a:pt x="109982" y="1437640"/>
                </a:lnTo>
                <a:lnTo>
                  <a:pt x="107315" y="1434338"/>
                </a:lnTo>
                <a:lnTo>
                  <a:pt x="104394" y="1430909"/>
                </a:lnTo>
                <a:lnTo>
                  <a:pt x="101600" y="1427480"/>
                </a:lnTo>
                <a:lnTo>
                  <a:pt x="98679" y="1424051"/>
                </a:lnTo>
                <a:lnTo>
                  <a:pt x="95758" y="1420749"/>
                </a:lnTo>
                <a:lnTo>
                  <a:pt x="92837" y="1417320"/>
                </a:lnTo>
                <a:lnTo>
                  <a:pt x="89916" y="1413891"/>
                </a:lnTo>
                <a:lnTo>
                  <a:pt x="86995" y="1410462"/>
                </a:lnTo>
                <a:lnTo>
                  <a:pt x="83947" y="1407160"/>
                </a:lnTo>
                <a:lnTo>
                  <a:pt x="81026" y="1403731"/>
                </a:lnTo>
                <a:lnTo>
                  <a:pt x="77978" y="1400302"/>
                </a:lnTo>
                <a:lnTo>
                  <a:pt x="74930" y="1396873"/>
                </a:lnTo>
                <a:lnTo>
                  <a:pt x="72009" y="1393444"/>
                </a:lnTo>
                <a:lnTo>
                  <a:pt x="68961" y="1390142"/>
                </a:lnTo>
                <a:lnTo>
                  <a:pt x="66040" y="1386713"/>
                </a:lnTo>
                <a:lnTo>
                  <a:pt x="62992" y="1383284"/>
                </a:lnTo>
                <a:lnTo>
                  <a:pt x="60071" y="1379855"/>
                </a:lnTo>
                <a:lnTo>
                  <a:pt x="57150" y="1376553"/>
                </a:lnTo>
                <a:lnTo>
                  <a:pt x="54356" y="1373124"/>
                </a:lnTo>
                <a:lnTo>
                  <a:pt x="51435" y="1369695"/>
                </a:lnTo>
                <a:lnTo>
                  <a:pt x="48641" y="1366266"/>
                </a:lnTo>
                <a:lnTo>
                  <a:pt x="45974" y="1362964"/>
                </a:lnTo>
                <a:lnTo>
                  <a:pt x="43180" y="1359535"/>
                </a:lnTo>
                <a:lnTo>
                  <a:pt x="40513" y="1356106"/>
                </a:lnTo>
                <a:lnTo>
                  <a:pt x="37973" y="1352677"/>
                </a:lnTo>
                <a:lnTo>
                  <a:pt x="35433" y="1349375"/>
                </a:lnTo>
                <a:lnTo>
                  <a:pt x="33020" y="1345946"/>
                </a:lnTo>
                <a:lnTo>
                  <a:pt x="30607" y="1342517"/>
                </a:lnTo>
                <a:lnTo>
                  <a:pt x="28321" y="1339088"/>
                </a:lnTo>
                <a:lnTo>
                  <a:pt x="26035" y="1335786"/>
                </a:lnTo>
                <a:lnTo>
                  <a:pt x="24003" y="1332357"/>
                </a:lnTo>
                <a:lnTo>
                  <a:pt x="21844" y="1328928"/>
                </a:lnTo>
                <a:lnTo>
                  <a:pt x="19939" y="1325499"/>
                </a:lnTo>
                <a:lnTo>
                  <a:pt x="18034" y="1322070"/>
                </a:lnTo>
                <a:lnTo>
                  <a:pt x="16256" y="1318768"/>
                </a:lnTo>
                <a:lnTo>
                  <a:pt x="14605" y="1315339"/>
                </a:lnTo>
                <a:lnTo>
                  <a:pt x="12954" y="1311910"/>
                </a:lnTo>
                <a:lnTo>
                  <a:pt x="2921" y="1281303"/>
                </a:lnTo>
                <a:lnTo>
                  <a:pt x="2286" y="1278001"/>
                </a:lnTo>
                <a:lnTo>
                  <a:pt x="0" y="1254125"/>
                </a:lnTo>
                <a:lnTo>
                  <a:pt x="0" y="1250696"/>
                </a:lnTo>
                <a:lnTo>
                  <a:pt x="127" y="1247394"/>
                </a:lnTo>
                <a:lnTo>
                  <a:pt x="254" y="1243965"/>
                </a:lnTo>
                <a:lnTo>
                  <a:pt x="381" y="1240536"/>
                </a:lnTo>
                <a:lnTo>
                  <a:pt x="635" y="1237107"/>
                </a:lnTo>
                <a:lnTo>
                  <a:pt x="889" y="1233805"/>
                </a:lnTo>
                <a:lnTo>
                  <a:pt x="1270" y="1230376"/>
                </a:lnTo>
                <a:lnTo>
                  <a:pt x="1524" y="1226947"/>
                </a:lnTo>
                <a:lnTo>
                  <a:pt x="2032" y="1223518"/>
                </a:lnTo>
                <a:lnTo>
                  <a:pt x="2413" y="1220216"/>
                </a:lnTo>
                <a:lnTo>
                  <a:pt x="2921" y="1216787"/>
                </a:lnTo>
                <a:lnTo>
                  <a:pt x="3429" y="1213358"/>
                </a:lnTo>
                <a:lnTo>
                  <a:pt x="4064" y="1209929"/>
                </a:lnTo>
                <a:lnTo>
                  <a:pt x="4572" y="1206627"/>
                </a:lnTo>
                <a:lnTo>
                  <a:pt x="5207" y="1203198"/>
                </a:lnTo>
                <a:lnTo>
                  <a:pt x="5842" y="1199769"/>
                </a:lnTo>
                <a:lnTo>
                  <a:pt x="6477" y="1196340"/>
                </a:lnTo>
                <a:lnTo>
                  <a:pt x="7112" y="1193038"/>
                </a:lnTo>
                <a:lnTo>
                  <a:pt x="7747" y="1189609"/>
                </a:lnTo>
                <a:lnTo>
                  <a:pt x="8382" y="1186180"/>
                </a:lnTo>
                <a:lnTo>
                  <a:pt x="9144" y="1182751"/>
                </a:lnTo>
                <a:lnTo>
                  <a:pt x="9779" y="1179322"/>
                </a:lnTo>
                <a:lnTo>
                  <a:pt x="10541" y="1176020"/>
                </a:lnTo>
                <a:lnTo>
                  <a:pt x="11176" y="1172591"/>
                </a:lnTo>
                <a:lnTo>
                  <a:pt x="11938" y="1169162"/>
                </a:lnTo>
                <a:lnTo>
                  <a:pt x="12700" y="1165733"/>
                </a:lnTo>
                <a:lnTo>
                  <a:pt x="13335" y="1162431"/>
                </a:lnTo>
                <a:lnTo>
                  <a:pt x="14097" y="1159002"/>
                </a:lnTo>
                <a:lnTo>
                  <a:pt x="14859" y="1155573"/>
                </a:lnTo>
                <a:lnTo>
                  <a:pt x="15621" y="1152144"/>
                </a:lnTo>
                <a:lnTo>
                  <a:pt x="16383" y="1148842"/>
                </a:lnTo>
                <a:lnTo>
                  <a:pt x="17145" y="1145413"/>
                </a:lnTo>
                <a:lnTo>
                  <a:pt x="17907" y="1141984"/>
                </a:lnTo>
                <a:lnTo>
                  <a:pt x="18542" y="1138555"/>
                </a:lnTo>
                <a:lnTo>
                  <a:pt x="19304" y="1135253"/>
                </a:lnTo>
                <a:lnTo>
                  <a:pt x="20066" y="1131824"/>
                </a:lnTo>
                <a:lnTo>
                  <a:pt x="20955" y="1128395"/>
                </a:lnTo>
                <a:lnTo>
                  <a:pt x="21717" y="1124966"/>
                </a:lnTo>
                <a:lnTo>
                  <a:pt x="22479" y="1121664"/>
                </a:lnTo>
                <a:lnTo>
                  <a:pt x="23241" y="1118235"/>
                </a:lnTo>
                <a:lnTo>
                  <a:pt x="24003" y="1114806"/>
                </a:lnTo>
                <a:lnTo>
                  <a:pt x="24765" y="1111377"/>
                </a:lnTo>
                <a:lnTo>
                  <a:pt x="25654" y="1108075"/>
                </a:lnTo>
                <a:lnTo>
                  <a:pt x="26416" y="1104646"/>
                </a:lnTo>
                <a:lnTo>
                  <a:pt x="27178" y="1101217"/>
                </a:lnTo>
                <a:lnTo>
                  <a:pt x="28067" y="1097788"/>
                </a:lnTo>
                <a:lnTo>
                  <a:pt x="28829" y="1094359"/>
                </a:lnTo>
                <a:lnTo>
                  <a:pt x="29591" y="1091057"/>
                </a:lnTo>
                <a:lnTo>
                  <a:pt x="30480" y="1087628"/>
                </a:lnTo>
                <a:lnTo>
                  <a:pt x="31242" y="1084199"/>
                </a:lnTo>
                <a:lnTo>
                  <a:pt x="32131" y="1080770"/>
                </a:lnTo>
                <a:lnTo>
                  <a:pt x="32893" y="1077468"/>
                </a:lnTo>
                <a:lnTo>
                  <a:pt x="33782" y="1074039"/>
                </a:lnTo>
                <a:lnTo>
                  <a:pt x="34671" y="1070610"/>
                </a:lnTo>
                <a:lnTo>
                  <a:pt x="35433" y="1067181"/>
                </a:lnTo>
                <a:lnTo>
                  <a:pt x="36322" y="1063879"/>
                </a:lnTo>
                <a:lnTo>
                  <a:pt x="37084" y="1060450"/>
                </a:lnTo>
                <a:lnTo>
                  <a:pt x="37973" y="1057021"/>
                </a:lnTo>
                <a:lnTo>
                  <a:pt x="38735" y="1053592"/>
                </a:lnTo>
                <a:lnTo>
                  <a:pt x="39624" y="1050290"/>
                </a:lnTo>
                <a:lnTo>
                  <a:pt x="40386" y="1046861"/>
                </a:lnTo>
                <a:lnTo>
                  <a:pt x="41275" y="1043432"/>
                </a:lnTo>
                <a:lnTo>
                  <a:pt x="42037" y="1040003"/>
                </a:lnTo>
                <a:lnTo>
                  <a:pt x="42799" y="1036701"/>
                </a:lnTo>
                <a:lnTo>
                  <a:pt x="43561" y="1033272"/>
                </a:lnTo>
                <a:lnTo>
                  <a:pt x="44323" y="1029843"/>
                </a:lnTo>
                <a:lnTo>
                  <a:pt x="45085" y="1026414"/>
                </a:lnTo>
                <a:lnTo>
                  <a:pt x="45847" y="1022985"/>
                </a:lnTo>
                <a:lnTo>
                  <a:pt x="46609" y="1019683"/>
                </a:lnTo>
                <a:lnTo>
                  <a:pt x="47371" y="1016254"/>
                </a:lnTo>
                <a:lnTo>
                  <a:pt x="48006" y="1012825"/>
                </a:lnTo>
                <a:lnTo>
                  <a:pt x="48768" y="1009396"/>
                </a:lnTo>
                <a:lnTo>
                  <a:pt x="49403" y="1006094"/>
                </a:lnTo>
                <a:lnTo>
                  <a:pt x="50038" y="1002665"/>
                </a:lnTo>
                <a:lnTo>
                  <a:pt x="50673" y="999236"/>
                </a:lnTo>
                <a:lnTo>
                  <a:pt x="51308" y="995807"/>
                </a:lnTo>
                <a:lnTo>
                  <a:pt x="51943" y="992505"/>
                </a:lnTo>
                <a:lnTo>
                  <a:pt x="52451" y="989076"/>
                </a:lnTo>
                <a:lnTo>
                  <a:pt x="52959" y="985647"/>
                </a:lnTo>
                <a:lnTo>
                  <a:pt x="53467" y="982218"/>
                </a:lnTo>
                <a:lnTo>
                  <a:pt x="53975" y="978916"/>
                </a:lnTo>
                <a:lnTo>
                  <a:pt x="54483" y="975487"/>
                </a:lnTo>
                <a:lnTo>
                  <a:pt x="54991" y="972058"/>
                </a:lnTo>
                <a:lnTo>
                  <a:pt x="55372" y="968629"/>
                </a:lnTo>
                <a:lnTo>
                  <a:pt x="55753" y="965327"/>
                </a:lnTo>
                <a:lnTo>
                  <a:pt x="56134" y="961898"/>
                </a:lnTo>
                <a:lnTo>
                  <a:pt x="56515" y="958469"/>
                </a:lnTo>
                <a:lnTo>
                  <a:pt x="56896" y="955040"/>
                </a:lnTo>
                <a:lnTo>
                  <a:pt x="57150" y="951611"/>
                </a:lnTo>
                <a:lnTo>
                  <a:pt x="57404" y="948309"/>
                </a:lnTo>
                <a:lnTo>
                  <a:pt x="57658" y="944880"/>
                </a:lnTo>
                <a:lnTo>
                  <a:pt x="57912" y="941451"/>
                </a:lnTo>
                <a:lnTo>
                  <a:pt x="58166" y="938022"/>
                </a:lnTo>
                <a:lnTo>
                  <a:pt x="58293" y="934720"/>
                </a:lnTo>
                <a:lnTo>
                  <a:pt x="58420" y="931291"/>
                </a:lnTo>
                <a:lnTo>
                  <a:pt x="58674" y="927862"/>
                </a:lnTo>
                <a:lnTo>
                  <a:pt x="58801" y="924433"/>
                </a:lnTo>
                <a:lnTo>
                  <a:pt x="58801" y="921131"/>
                </a:lnTo>
                <a:lnTo>
                  <a:pt x="58928" y="917702"/>
                </a:lnTo>
                <a:lnTo>
                  <a:pt x="58928" y="914273"/>
                </a:lnTo>
                <a:lnTo>
                  <a:pt x="59055" y="910844"/>
                </a:lnTo>
                <a:lnTo>
                  <a:pt x="59055" y="907542"/>
                </a:lnTo>
                <a:lnTo>
                  <a:pt x="59055" y="904113"/>
                </a:lnTo>
                <a:lnTo>
                  <a:pt x="59055" y="900684"/>
                </a:lnTo>
                <a:lnTo>
                  <a:pt x="59055" y="897255"/>
                </a:lnTo>
                <a:lnTo>
                  <a:pt x="58928" y="893953"/>
                </a:lnTo>
                <a:lnTo>
                  <a:pt x="58928" y="890524"/>
                </a:lnTo>
                <a:lnTo>
                  <a:pt x="58928" y="887095"/>
                </a:lnTo>
                <a:lnTo>
                  <a:pt x="58801" y="883666"/>
                </a:lnTo>
                <a:lnTo>
                  <a:pt x="58674" y="880237"/>
                </a:lnTo>
                <a:lnTo>
                  <a:pt x="58547" y="876935"/>
                </a:lnTo>
                <a:lnTo>
                  <a:pt x="58547" y="873506"/>
                </a:lnTo>
                <a:lnTo>
                  <a:pt x="58420" y="870077"/>
                </a:lnTo>
                <a:lnTo>
                  <a:pt x="58293" y="866648"/>
                </a:lnTo>
                <a:lnTo>
                  <a:pt x="58166" y="863346"/>
                </a:lnTo>
                <a:lnTo>
                  <a:pt x="58039" y="859917"/>
                </a:lnTo>
                <a:lnTo>
                  <a:pt x="57785" y="856488"/>
                </a:lnTo>
                <a:lnTo>
                  <a:pt x="57658" y="853059"/>
                </a:lnTo>
                <a:lnTo>
                  <a:pt x="57531" y="849757"/>
                </a:lnTo>
                <a:lnTo>
                  <a:pt x="57404" y="846328"/>
                </a:lnTo>
                <a:lnTo>
                  <a:pt x="57277" y="842899"/>
                </a:lnTo>
                <a:lnTo>
                  <a:pt x="57023" y="839470"/>
                </a:lnTo>
                <a:lnTo>
                  <a:pt x="56896" y="836168"/>
                </a:lnTo>
                <a:lnTo>
                  <a:pt x="56769" y="832739"/>
                </a:lnTo>
                <a:lnTo>
                  <a:pt x="56642" y="829310"/>
                </a:lnTo>
                <a:lnTo>
                  <a:pt x="56388" y="825881"/>
                </a:lnTo>
                <a:lnTo>
                  <a:pt x="56261" y="822579"/>
                </a:lnTo>
                <a:lnTo>
                  <a:pt x="56134" y="819150"/>
                </a:lnTo>
                <a:lnTo>
                  <a:pt x="56007" y="815721"/>
                </a:lnTo>
                <a:lnTo>
                  <a:pt x="55880" y="812292"/>
                </a:lnTo>
                <a:lnTo>
                  <a:pt x="55753" y="808990"/>
                </a:lnTo>
                <a:lnTo>
                  <a:pt x="55626" y="805561"/>
                </a:lnTo>
                <a:lnTo>
                  <a:pt x="55499" y="802132"/>
                </a:lnTo>
                <a:lnTo>
                  <a:pt x="55499" y="798703"/>
                </a:lnTo>
                <a:lnTo>
                  <a:pt x="55372" y="795274"/>
                </a:lnTo>
                <a:lnTo>
                  <a:pt x="55372" y="791972"/>
                </a:lnTo>
                <a:lnTo>
                  <a:pt x="55245" y="788543"/>
                </a:lnTo>
                <a:lnTo>
                  <a:pt x="55245" y="785114"/>
                </a:lnTo>
                <a:lnTo>
                  <a:pt x="55245" y="781685"/>
                </a:lnTo>
                <a:lnTo>
                  <a:pt x="55245" y="778383"/>
                </a:lnTo>
                <a:lnTo>
                  <a:pt x="55245" y="774954"/>
                </a:lnTo>
                <a:lnTo>
                  <a:pt x="55372" y="771525"/>
                </a:lnTo>
                <a:lnTo>
                  <a:pt x="55499" y="768096"/>
                </a:lnTo>
                <a:lnTo>
                  <a:pt x="55499" y="764794"/>
                </a:lnTo>
                <a:lnTo>
                  <a:pt x="55626" y="761365"/>
                </a:lnTo>
                <a:lnTo>
                  <a:pt x="55880" y="757936"/>
                </a:lnTo>
                <a:lnTo>
                  <a:pt x="56007" y="754507"/>
                </a:lnTo>
                <a:lnTo>
                  <a:pt x="56261" y="751205"/>
                </a:lnTo>
                <a:lnTo>
                  <a:pt x="56515" y="747776"/>
                </a:lnTo>
                <a:lnTo>
                  <a:pt x="56896" y="744347"/>
                </a:lnTo>
                <a:lnTo>
                  <a:pt x="57150" y="740918"/>
                </a:lnTo>
                <a:lnTo>
                  <a:pt x="57531" y="737616"/>
                </a:lnTo>
                <a:lnTo>
                  <a:pt x="57912" y="734187"/>
                </a:lnTo>
                <a:lnTo>
                  <a:pt x="58420" y="730758"/>
                </a:lnTo>
                <a:lnTo>
                  <a:pt x="62738" y="707009"/>
                </a:lnTo>
                <a:lnTo>
                  <a:pt x="63500" y="703580"/>
                </a:lnTo>
                <a:lnTo>
                  <a:pt x="64262" y="700151"/>
                </a:lnTo>
                <a:lnTo>
                  <a:pt x="65151" y="696722"/>
                </a:lnTo>
                <a:lnTo>
                  <a:pt x="66040" y="693420"/>
                </a:lnTo>
                <a:lnTo>
                  <a:pt x="67056" y="689991"/>
                </a:lnTo>
                <a:lnTo>
                  <a:pt x="68072" y="686562"/>
                </a:lnTo>
                <a:lnTo>
                  <a:pt x="69088" y="683133"/>
                </a:lnTo>
                <a:lnTo>
                  <a:pt x="70104" y="679831"/>
                </a:lnTo>
                <a:lnTo>
                  <a:pt x="71247" y="676402"/>
                </a:lnTo>
                <a:lnTo>
                  <a:pt x="72390" y="672973"/>
                </a:lnTo>
                <a:lnTo>
                  <a:pt x="73533" y="669544"/>
                </a:lnTo>
                <a:lnTo>
                  <a:pt x="74803" y="666242"/>
                </a:lnTo>
                <a:lnTo>
                  <a:pt x="75946" y="662813"/>
                </a:lnTo>
                <a:lnTo>
                  <a:pt x="77216" y="659384"/>
                </a:lnTo>
                <a:lnTo>
                  <a:pt x="78486" y="655955"/>
                </a:lnTo>
                <a:lnTo>
                  <a:pt x="79883" y="652526"/>
                </a:lnTo>
                <a:lnTo>
                  <a:pt x="81153" y="649224"/>
                </a:lnTo>
                <a:lnTo>
                  <a:pt x="82550" y="645795"/>
                </a:lnTo>
                <a:lnTo>
                  <a:pt x="83820" y="642366"/>
                </a:lnTo>
                <a:lnTo>
                  <a:pt x="85217" y="638937"/>
                </a:lnTo>
                <a:lnTo>
                  <a:pt x="86614" y="635635"/>
                </a:lnTo>
                <a:lnTo>
                  <a:pt x="88011" y="632206"/>
                </a:lnTo>
                <a:lnTo>
                  <a:pt x="89408" y="628777"/>
                </a:lnTo>
                <a:lnTo>
                  <a:pt x="90805" y="625348"/>
                </a:lnTo>
                <a:lnTo>
                  <a:pt x="92202" y="622046"/>
                </a:lnTo>
                <a:lnTo>
                  <a:pt x="93726" y="618617"/>
                </a:lnTo>
                <a:lnTo>
                  <a:pt x="95123" y="615188"/>
                </a:lnTo>
                <a:lnTo>
                  <a:pt x="96520" y="611759"/>
                </a:lnTo>
                <a:lnTo>
                  <a:pt x="103378" y="594868"/>
                </a:lnTo>
                <a:lnTo>
                  <a:pt x="104775" y="591439"/>
                </a:lnTo>
                <a:lnTo>
                  <a:pt x="106045" y="588010"/>
                </a:lnTo>
                <a:lnTo>
                  <a:pt x="107442" y="584581"/>
                </a:lnTo>
                <a:lnTo>
                  <a:pt x="108712" y="581152"/>
                </a:lnTo>
                <a:lnTo>
                  <a:pt x="109982" y="577850"/>
                </a:lnTo>
                <a:lnTo>
                  <a:pt x="111252" y="574421"/>
                </a:lnTo>
                <a:lnTo>
                  <a:pt x="112522" y="570992"/>
                </a:lnTo>
                <a:lnTo>
                  <a:pt x="113665" y="567563"/>
                </a:lnTo>
                <a:lnTo>
                  <a:pt x="114935" y="564261"/>
                </a:lnTo>
                <a:lnTo>
                  <a:pt x="116078" y="560832"/>
                </a:lnTo>
                <a:lnTo>
                  <a:pt x="117221" y="557403"/>
                </a:lnTo>
                <a:lnTo>
                  <a:pt x="118364" y="553974"/>
                </a:lnTo>
                <a:lnTo>
                  <a:pt x="119507" y="550672"/>
                </a:lnTo>
                <a:lnTo>
                  <a:pt x="120650" y="547243"/>
                </a:lnTo>
                <a:lnTo>
                  <a:pt x="121666" y="543814"/>
                </a:lnTo>
                <a:lnTo>
                  <a:pt x="122809" y="540385"/>
                </a:lnTo>
                <a:lnTo>
                  <a:pt x="123825" y="537083"/>
                </a:lnTo>
                <a:lnTo>
                  <a:pt x="124841" y="533654"/>
                </a:lnTo>
                <a:lnTo>
                  <a:pt x="125857" y="530225"/>
                </a:lnTo>
                <a:lnTo>
                  <a:pt x="126746" y="526796"/>
                </a:lnTo>
                <a:lnTo>
                  <a:pt x="127762" y="523494"/>
                </a:lnTo>
                <a:lnTo>
                  <a:pt x="128778" y="520065"/>
                </a:lnTo>
                <a:lnTo>
                  <a:pt x="129667" y="516636"/>
                </a:lnTo>
                <a:lnTo>
                  <a:pt x="130556" y="513207"/>
                </a:lnTo>
                <a:lnTo>
                  <a:pt x="131572" y="509778"/>
                </a:lnTo>
                <a:lnTo>
                  <a:pt x="132461" y="506476"/>
                </a:lnTo>
                <a:lnTo>
                  <a:pt x="133350" y="503047"/>
                </a:lnTo>
                <a:lnTo>
                  <a:pt x="134112" y="499618"/>
                </a:lnTo>
                <a:lnTo>
                  <a:pt x="135001" y="496189"/>
                </a:lnTo>
                <a:lnTo>
                  <a:pt x="135890" y="492887"/>
                </a:lnTo>
                <a:lnTo>
                  <a:pt x="136779" y="489458"/>
                </a:lnTo>
                <a:lnTo>
                  <a:pt x="137541" y="486029"/>
                </a:lnTo>
                <a:lnTo>
                  <a:pt x="138430" y="482600"/>
                </a:lnTo>
                <a:lnTo>
                  <a:pt x="139192" y="479298"/>
                </a:lnTo>
                <a:lnTo>
                  <a:pt x="140081" y="475869"/>
                </a:lnTo>
                <a:lnTo>
                  <a:pt x="140843" y="472440"/>
                </a:lnTo>
                <a:lnTo>
                  <a:pt x="141732" y="469011"/>
                </a:lnTo>
                <a:lnTo>
                  <a:pt x="142494" y="465709"/>
                </a:lnTo>
                <a:lnTo>
                  <a:pt x="143256" y="462280"/>
                </a:lnTo>
                <a:lnTo>
                  <a:pt x="144018" y="458851"/>
                </a:lnTo>
                <a:lnTo>
                  <a:pt x="144907" y="455422"/>
                </a:lnTo>
                <a:lnTo>
                  <a:pt x="145669" y="452120"/>
                </a:lnTo>
                <a:lnTo>
                  <a:pt x="146431" y="448691"/>
                </a:lnTo>
                <a:lnTo>
                  <a:pt x="147193" y="445262"/>
                </a:lnTo>
                <a:lnTo>
                  <a:pt x="147955" y="441833"/>
                </a:lnTo>
                <a:lnTo>
                  <a:pt x="148717" y="438531"/>
                </a:lnTo>
                <a:lnTo>
                  <a:pt x="149479" y="435102"/>
                </a:lnTo>
                <a:lnTo>
                  <a:pt x="150241" y="431673"/>
                </a:lnTo>
                <a:lnTo>
                  <a:pt x="151003" y="428244"/>
                </a:lnTo>
                <a:lnTo>
                  <a:pt x="151638" y="424815"/>
                </a:lnTo>
                <a:lnTo>
                  <a:pt x="152400" y="421513"/>
                </a:lnTo>
                <a:lnTo>
                  <a:pt x="153162" y="418084"/>
                </a:lnTo>
                <a:lnTo>
                  <a:pt x="153924" y="414655"/>
                </a:lnTo>
                <a:lnTo>
                  <a:pt x="154559" y="411226"/>
                </a:lnTo>
                <a:lnTo>
                  <a:pt x="155321" y="407924"/>
                </a:lnTo>
                <a:lnTo>
                  <a:pt x="155956" y="404495"/>
                </a:lnTo>
                <a:lnTo>
                  <a:pt x="156718" y="401066"/>
                </a:lnTo>
                <a:lnTo>
                  <a:pt x="157353" y="397637"/>
                </a:lnTo>
                <a:lnTo>
                  <a:pt x="158115" y="394335"/>
                </a:lnTo>
                <a:lnTo>
                  <a:pt x="158750" y="390906"/>
                </a:lnTo>
                <a:lnTo>
                  <a:pt x="159385" y="387477"/>
                </a:lnTo>
                <a:lnTo>
                  <a:pt x="160020" y="384048"/>
                </a:lnTo>
                <a:lnTo>
                  <a:pt x="160782" y="380746"/>
                </a:lnTo>
                <a:lnTo>
                  <a:pt x="161417" y="377317"/>
                </a:lnTo>
                <a:lnTo>
                  <a:pt x="162052" y="373888"/>
                </a:lnTo>
                <a:lnTo>
                  <a:pt x="162560" y="370459"/>
                </a:lnTo>
                <a:lnTo>
                  <a:pt x="163195" y="367157"/>
                </a:lnTo>
                <a:lnTo>
                  <a:pt x="163830" y="363728"/>
                </a:lnTo>
                <a:lnTo>
                  <a:pt x="164465" y="360299"/>
                </a:lnTo>
                <a:lnTo>
                  <a:pt x="164973" y="356870"/>
                </a:lnTo>
                <a:lnTo>
                  <a:pt x="165608" y="353441"/>
                </a:lnTo>
                <a:lnTo>
                  <a:pt x="166116" y="350139"/>
                </a:lnTo>
                <a:lnTo>
                  <a:pt x="166751" y="346710"/>
                </a:lnTo>
                <a:lnTo>
                  <a:pt x="167259" y="343281"/>
                </a:lnTo>
                <a:lnTo>
                  <a:pt x="167767" y="339852"/>
                </a:lnTo>
                <a:lnTo>
                  <a:pt x="168275" y="336550"/>
                </a:lnTo>
                <a:lnTo>
                  <a:pt x="168783" y="333121"/>
                </a:lnTo>
                <a:lnTo>
                  <a:pt x="169291" y="329692"/>
                </a:lnTo>
                <a:lnTo>
                  <a:pt x="169799" y="326263"/>
                </a:lnTo>
                <a:lnTo>
                  <a:pt x="170307" y="322961"/>
                </a:lnTo>
                <a:lnTo>
                  <a:pt x="170815" y="319532"/>
                </a:lnTo>
                <a:lnTo>
                  <a:pt x="171196" y="316103"/>
                </a:lnTo>
                <a:lnTo>
                  <a:pt x="171704" y="312674"/>
                </a:lnTo>
                <a:lnTo>
                  <a:pt x="172085" y="309372"/>
                </a:lnTo>
                <a:lnTo>
                  <a:pt x="172593" y="305943"/>
                </a:lnTo>
                <a:lnTo>
                  <a:pt x="172974" y="302514"/>
                </a:lnTo>
                <a:lnTo>
                  <a:pt x="173482" y="299085"/>
                </a:lnTo>
                <a:lnTo>
                  <a:pt x="173863" y="295783"/>
                </a:lnTo>
                <a:lnTo>
                  <a:pt x="174244" y="292354"/>
                </a:lnTo>
                <a:lnTo>
                  <a:pt x="174625" y="288925"/>
                </a:lnTo>
                <a:lnTo>
                  <a:pt x="175006" y="285496"/>
                </a:lnTo>
                <a:lnTo>
                  <a:pt x="175387" y="282067"/>
                </a:lnTo>
                <a:lnTo>
                  <a:pt x="175768" y="278765"/>
                </a:lnTo>
                <a:lnTo>
                  <a:pt x="176149" y="275336"/>
                </a:lnTo>
                <a:lnTo>
                  <a:pt x="176403" y="271907"/>
                </a:lnTo>
                <a:lnTo>
                  <a:pt x="176784" y="268478"/>
                </a:lnTo>
                <a:lnTo>
                  <a:pt x="177165" y="265176"/>
                </a:lnTo>
                <a:lnTo>
                  <a:pt x="177419" y="261747"/>
                </a:lnTo>
                <a:lnTo>
                  <a:pt x="177800" y="258318"/>
                </a:lnTo>
                <a:lnTo>
                  <a:pt x="178054" y="254889"/>
                </a:lnTo>
                <a:lnTo>
                  <a:pt x="178435" y="251587"/>
                </a:lnTo>
                <a:lnTo>
                  <a:pt x="178689" y="248158"/>
                </a:lnTo>
                <a:lnTo>
                  <a:pt x="178943" y="244729"/>
                </a:lnTo>
                <a:lnTo>
                  <a:pt x="179197" y="241300"/>
                </a:lnTo>
                <a:lnTo>
                  <a:pt x="179451" y="237998"/>
                </a:lnTo>
                <a:lnTo>
                  <a:pt x="179832" y="234569"/>
                </a:lnTo>
                <a:lnTo>
                  <a:pt x="180086" y="231140"/>
                </a:lnTo>
                <a:lnTo>
                  <a:pt x="180340" y="227711"/>
                </a:lnTo>
                <a:lnTo>
                  <a:pt x="180594" y="224409"/>
                </a:lnTo>
                <a:lnTo>
                  <a:pt x="180721" y="220980"/>
                </a:lnTo>
                <a:lnTo>
                  <a:pt x="180975" y="217551"/>
                </a:lnTo>
                <a:lnTo>
                  <a:pt x="181229" y="214122"/>
                </a:lnTo>
                <a:lnTo>
                  <a:pt x="181483" y="210693"/>
                </a:lnTo>
                <a:lnTo>
                  <a:pt x="181737" y="207391"/>
                </a:lnTo>
                <a:lnTo>
                  <a:pt x="181864" y="203962"/>
                </a:lnTo>
                <a:lnTo>
                  <a:pt x="182118" y="200533"/>
                </a:lnTo>
                <a:lnTo>
                  <a:pt x="182245" y="197104"/>
                </a:lnTo>
                <a:lnTo>
                  <a:pt x="182499" y="193802"/>
                </a:lnTo>
                <a:lnTo>
                  <a:pt x="182626" y="190373"/>
                </a:lnTo>
                <a:lnTo>
                  <a:pt x="182880" y="186944"/>
                </a:lnTo>
                <a:lnTo>
                  <a:pt x="183007" y="183515"/>
                </a:lnTo>
                <a:lnTo>
                  <a:pt x="183134" y="180213"/>
                </a:lnTo>
                <a:lnTo>
                  <a:pt x="183388" y="176784"/>
                </a:lnTo>
                <a:lnTo>
                  <a:pt x="183515" y="173355"/>
                </a:lnTo>
                <a:lnTo>
                  <a:pt x="183642" y="169926"/>
                </a:lnTo>
                <a:lnTo>
                  <a:pt x="183769" y="166624"/>
                </a:lnTo>
                <a:lnTo>
                  <a:pt x="183896" y="163195"/>
                </a:lnTo>
                <a:lnTo>
                  <a:pt x="184023" y="159766"/>
                </a:lnTo>
                <a:lnTo>
                  <a:pt x="184150" y="156337"/>
                </a:lnTo>
                <a:lnTo>
                  <a:pt x="184277" y="153035"/>
                </a:lnTo>
                <a:lnTo>
                  <a:pt x="184404" y="149606"/>
                </a:lnTo>
                <a:lnTo>
                  <a:pt x="184531" y="146177"/>
                </a:lnTo>
                <a:lnTo>
                  <a:pt x="184658" y="142748"/>
                </a:lnTo>
                <a:lnTo>
                  <a:pt x="184785" y="139446"/>
                </a:lnTo>
                <a:lnTo>
                  <a:pt x="184785" y="136017"/>
                </a:lnTo>
                <a:lnTo>
                  <a:pt x="184912" y="132588"/>
                </a:lnTo>
                <a:lnTo>
                  <a:pt x="185039" y="129159"/>
                </a:lnTo>
                <a:lnTo>
                  <a:pt x="185039" y="125730"/>
                </a:lnTo>
                <a:lnTo>
                  <a:pt x="185166" y="122428"/>
                </a:lnTo>
                <a:lnTo>
                  <a:pt x="185293" y="118999"/>
                </a:lnTo>
                <a:lnTo>
                  <a:pt x="185293" y="115570"/>
                </a:lnTo>
                <a:lnTo>
                  <a:pt x="185420" y="112141"/>
                </a:lnTo>
                <a:lnTo>
                  <a:pt x="185420" y="108839"/>
                </a:lnTo>
                <a:lnTo>
                  <a:pt x="185547" y="105410"/>
                </a:lnTo>
                <a:lnTo>
                  <a:pt x="185547" y="101981"/>
                </a:lnTo>
                <a:lnTo>
                  <a:pt x="185674" y="98552"/>
                </a:lnTo>
                <a:lnTo>
                  <a:pt x="185674" y="95250"/>
                </a:lnTo>
                <a:lnTo>
                  <a:pt x="185674" y="91821"/>
                </a:lnTo>
                <a:lnTo>
                  <a:pt x="185801" y="88392"/>
                </a:lnTo>
                <a:lnTo>
                  <a:pt x="185801" y="84963"/>
                </a:lnTo>
                <a:lnTo>
                  <a:pt x="185801" y="81661"/>
                </a:lnTo>
                <a:lnTo>
                  <a:pt x="185928" y="78232"/>
                </a:lnTo>
                <a:lnTo>
                  <a:pt x="185928" y="74803"/>
                </a:lnTo>
                <a:lnTo>
                  <a:pt x="185928" y="71374"/>
                </a:lnTo>
                <a:lnTo>
                  <a:pt x="185928" y="68072"/>
                </a:lnTo>
                <a:lnTo>
                  <a:pt x="186055" y="64643"/>
                </a:lnTo>
                <a:lnTo>
                  <a:pt x="186055" y="61214"/>
                </a:lnTo>
                <a:lnTo>
                  <a:pt x="186055" y="57785"/>
                </a:lnTo>
                <a:lnTo>
                  <a:pt x="186055" y="54356"/>
                </a:lnTo>
                <a:lnTo>
                  <a:pt x="186055" y="51054"/>
                </a:lnTo>
                <a:lnTo>
                  <a:pt x="186055" y="47625"/>
                </a:lnTo>
                <a:lnTo>
                  <a:pt x="186182" y="44196"/>
                </a:lnTo>
                <a:lnTo>
                  <a:pt x="186182" y="6858"/>
                </a:lnTo>
                <a:lnTo>
                  <a:pt x="186309" y="3429"/>
                </a:lnTo>
                <a:lnTo>
                  <a:pt x="186309" y="0"/>
                </a:lnTo>
                <a:lnTo>
                  <a:pt x="186309" y="0"/>
                </a:lnTo>
                <a:lnTo>
                  <a:pt x="186309" y="17018"/>
                </a:lnTo>
                <a:lnTo>
                  <a:pt x="186436" y="20447"/>
                </a:lnTo>
                <a:lnTo>
                  <a:pt x="186436" y="51054"/>
                </a:lnTo>
                <a:lnTo>
                  <a:pt x="186563" y="54356"/>
                </a:lnTo>
                <a:lnTo>
                  <a:pt x="186563" y="57785"/>
                </a:lnTo>
                <a:lnTo>
                  <a:pt x="186563" y="61214"/>
                </a:lnTo>
                <a:lnTo>
                  <a:pt x="186563" y="64643"/>
                </a:lnTo>
                <a:lnTo>
                  <a:pt x="186563" y="68072"/>
                </a:lnTo>
                <a:lnTo>
                  <a:pt x="186690" y="71374"/>
                </a:lnTo>
                <a:lnTo>
                  <a:pt x="186690" y="74803"/>
                </a:lnTo>
                <a:lnTo>
                  <a:pt x="186690" y="78232"/>
                </a:lnTo>
                <a:lnTo>
                  <a:pt x="186690" y="81661"/>
                </a:lnTo>
                <a:lnTo>
                  <a:pt x="186817" y="84963"/>
                </a:lnTo>
                <a:lnTo>
                  <a:pt x="186817" y="88392"/>
                </a:lnTo>
                <a:lnTo>
                  <a:pt x="186817" y="91821"/>
                </a:lnTo>
                <a:lnTo>
                  <a:pt x="186944" y="95250"/>
                </a:lnTo>
                <a:lnTo>
                  <a:pt x="186944" y="98552"/>
                </a:lnTo>
                <a:lnTo>
                  <a:pt x="187071" y="101981"/>
                </a:lnTo>
                <a:lnTo>
                  <a:pt x="187071" y="105410"/>
                </a:lnTo>
                <a:lnTo>
                  <a:pt x="187071" y="108839"/>
                </a:lnTo>
                <a:lnTo>
                  <a:pt x="187198" y="112141"/>
                </a:lnTo>
                <a:lnTo>
                  <a:pt x="187325" y="115570"/>
                </a:lnTo>
                <a:lnTo>
                  <a:pt x="187325" y="118999"/>
                </a:lnTo>
                <a:lnTo>
                  <a:pt x="187452" y="122428"/>
                </a:lnTo>
                <a:lnTo>
                  <a:pt x="187452" y="125730"/>
                </a:lnTo>
                <a:lnTo>
                  <a:pt x="187579" y="129159"/>
                </a:lnTo>
                <a:lnTo>
                  <a:pt x="187706" y="132588"/>
                </a:lnTo>
                <a:lnTo>
                  <a:pt x="187706" y="136017"/>
                </a:lnTo>
                <a:lnTo>
                  <a:pt x="187833" y="139446"/>
                </a:lnTo>
                <a:lnTo>
                  <a:pt x="187960" y="142748"/>
                </a:lnTo>
                <a:lnTo>
                  <a:pt x="188087" y="146177"/>
                </a:lnTo>
                <a:lnTo>
                  <a:pt x="188214" y="149606"/>
                </a:lnTo>
                <a:lnTo>
                  <a:pt x="188341" y="153035"/>
                </a:lnTo>
                <a:lnTo>
                  <a:pt x="188468" y="156337"/>
                </a:lnTo>
                <a:lnTo>
                  <a:pt x="188595" y="159766"/>
                </a:lnTo>
                <a:lnTo>
                  <a:pt x="188722" y="163195"/>
                </a:lnTo>
                <a:lnTo>
                  <a:pt x="188849" y="166624"/>
                </a:lnTo>
                <a:lnTo>
                  <a:pt x="188976" y="169926"/>
                </a:lnTo>
                <a:lnTo>
                  <a:pt x="189103" y="173355"/>
                </a:lnTo>
                <a:lnTo>
                  <a:pt x="189230" y="176784"/>
                </a:lnTo>
                <a:lnTo>
                  <a:pt x="189484" y="180213"/>
                </a:lnTo>
                <a:lnTo>
                  <a:pt x="189611" y="183515"/>
                </a:lnTo>
                <a:lnTo>
                  <a:pt x="189738" y="186944"/>
                </a:lnTo>
                <a:lnTo>
                  <a:pt x="189992" y="190373"/>
                </a:lnTo>
                <a:lnTo>
                  <a:pt x="190119" y="193802"/>
                </a:lnTo>
                <a:lnTo>
                  <a:pt x="190373" y="197104"/>
                </a:lnTo>
                <a:lnTo>
                  <a:pt x="190500" y="200533"/>
                </a:lnTo>
                <a:lnTo>
                  <a:pt x="190754" y="203962"/>
                </a:lnTo>
                <a:lnTo>
                  <a:pt x="190881" y="207391"/>
                </a:lnTo>
                <a:lnTo>
                  <a:pt x="191135" y="210693"/>
                </a:lnTo>
                <a:lnTo>
                  <a:pt x="191389" y="214122"/>
                </a:lnTo>
                <a:lnTo>
                  <a:pt x="191516" y="217551"/>
                </a:lnTo>
                <a:lnTo>
                  <a:pt x="191770" y="220980"/>
                </a:lnTo>
                <a:lnTo>
                  <a:pt x="192024" y="224409"/>
                </a:lnTo>
                <a:lnTo>
                  <a:pt x="192278" y="227711"/>
                </a:lnTo>
                <a:lnTo>
                  <a:pt x="192532" y="231140"/>
                </a:lnTo>
                <a:lnTo>
                  <a:pt x="192786" y="234569"/>
                </a:lnTo>
                <a:lnTo>
                  <a:pt x="193040" y="237998"/>
                </a:lnTo>
                <a:lnTo>
                  <a:pt x="193294" y="241300"/>
                </a:lnTo>
                <a:lnTo>
                  <a:pt x="193675" y="244729"/>
                </a:lnTo>
                <a:lnTo>
                  <a:pt x="193929" y="248158"/>
                </a:lnTo>
                <a:lnTo>
                  <a:pt x="194183" y="251587"/>
                </a:lnTo>
                <a:lnTo>
                  <a:pt x="194564" y="254889"/>
                </a:lnTo>
                <a:lnTo>
                  <a:pt x="194818" y="258318"/>
                </a:lnTo>
                <a:lnTo>
                  <a:pt x="195199" y="261747"/>
                </a:lnTo>
                <a:lnTo>
                  <a:pt x="195453" y="265176"/>
                </a:lnTo>
                <a:lnTo>
                  <a:pt x="195834" y="268478"/>
                </a:lnTo>
                <a:lnTo>
                  <a:pt x="196088" y="271907"/>
                </a:lnTo>
                <a:lnTo>
                  <a:pt x="196469" y="275336"/>
                </a:lnTo>
                <a:lnTo>
                  <a:pt x="196850" y="278765"/>
                </a:lnTo>
                <a:lnTo>
                  <a:pt x="197231" y="282067"/>
                </a:lnTo>
                <a:lnTo>
                  <a:pt x="197612" y="285496"/>
                </a:lnTo>
                <a:lnTo>
                  <a:pt x="197993" y="288925"/>
                </a:lnTo>
                <a:lnTo>
                  <a:pt x="198374" y="292354"/>
                </a:lnTo>
                <a:lnTo>
                  <a:pt x="198755" y="295783"/>
                </a:lnTo>
                <a:lnTo>
                  <a:pt x="199136" y="299085"/>
                </a:lnTo>
                <a:lnTo>
                  <a:pt x="199644" y="302514"/>
                </a:lnTo>
                <a:lnTo>
                  <a:pt x="200025" y="305943"/>
                </a:lnTo>
                <a:lnTo>
                  <a:pt x="200406" y="309372"/>
                </a:lnTo>
                <a:lnTo>
                  <a:pt x="200914" y="312674"/>
                </a:lnTo>
                <a:lnTo>
                  <a:pt x="201295" y="316103"/>
                </a:lnTo>
                <a:lnTo>
                  <a:pt x="201803" y="319532"/>
                </a:lnTo>
                <a:lnTo>
                  <a:pt x="202311" y="322961"/>
                </a:lnTo>
                <a:lnTo>
                  <a:pt x="202819" y="326263"/>
                </a:lnTo>
                <a:lnTo>
                  <a:pt x="203327" y="329692"/>
                </a:lnTo>
                <a:lnTo>
                  <a:pt x="203708" y="333121"/>
                </a:lnTo>
                <a:lnTo>
                  <a:pt x="204343" y="336550"/>
                </a:lnTo>
                <a:lnTo>
                  <a:pt x="204851" y="339852"/>
                </a:lnTo>
                <a:lnTo>
                  <a:pt x="205359" y="343281"/>
                </a:lnTo>
                <a:lnTo>
                  <a:pt x="205867" y="346710"/>
                </a:lnTo>
                <a:lnTo>
                  <a:pt x="206375" y="350139"/>
                </a:lnTo>
                <a:lnTo>
                  <a:pt x="207010" y="353441"/>
                </a:lnTo>
                <a:lnTo>
                  <a:pt x="207518" y="356870"/>
                </a:lnTo>
                <a:lnTo>
                  <a:pt x="208153" y="360299"/>
                </a:lnTo>
                <a:lnTo>
                  <a:pt x="208788" y="363728"/>
                </a:lnTo>
                <a:lnTo>
                  <a:pt x="209296" y="367157"/>
                </a:lnTo>
                <a:lnTo>
                  <a:pt x="209931" y="370459"/>
                </a:lnTo>
                <a:lnTo>
                  <a:pt x="210566" y="373888"/>
                </a:lnTo>
                <a:lnTo>
                  <a:pt x="211201" y="377317"/>
                </a:lnTo>
                <a:lnTo>
                  <a:pt x="211836" y="380746"/>
                </a:lnTo>
                <a:lnTo>
                  <a:pt x="212471" y="384048"/>
                </a:lnTo>
                <a:lnTo>
                  <a:pt x="213106" y="387477"/>
                </a:lnTo>
                <a:lnTo>
                  <a:pt x="213868" y="390906"/>
                </a:lnTo>
                <a:lnTo>
                  <a:pt x="214503" y="394335"/>
                </a:lnTo>
                <a:lnTo>
                  <a:pt x="215138" y="397637"/>
                </a:lnTo>
                <a:lnTo>
                  <a:pt x="215900" y="401066"/>
                </a:lnTo>
                <a:lnTo>
                  <a:pt x="216535" y="404495"/>
                </a:lnTo>
                <a:lnTo>
                  <a:pt x="217297" y="407924"/>
                </a:lnTo>
                <a:lnTo>
                  <a:pt x="217932" y="411226"/>
                </a:lnTo>
                <a:lnTo>
                  <a:pt x="218694" y="414655"/>
                </a:lnTo>
                <a:lnTo>
                  <a:pt x="219456" y="418084"/>
                </a:lnTo>
                <a:lnTo>
                  <a:pt x="220218" y="421513"/>
                </a:lnTo>
                <a:lnTo>
                  <a:pt x="220853" y="424815"/>
                </a:lnTo>
                <a:lnTo>
                  <a:pt x="221615" y="428244"/>
                </a:lnTo>
                <a:lnTo>
                  <a:pt x="222377" y="431673"/>
                </a:lnTo>
                <a:lnTo>
                  <a:pt x="223139" y="435102"/>
                </a:lnTo>
                <a:lnTo>
                  <a:pt x="223901" y="438531"/>
                </a:lnTo>
                <a:lnTo>
                  <a:pt x="224663" y="441833"/>
                </a:lnTo>
                <a:lnTo>
                  <a:pt x="225425" y="445262"/>
                </a:lnTo>
                <a:lnTo>
                  <a:pt x="226187" y="448691"/>
                </a:lnTo>
                <a:lnTo>
                  <a:pt x="226949" y="452120"/>
                </a:lnTo>
                <a:lnTo>
                  <a:pt x="227711" y="455422"/>
                </a:lnTo>
                <a:lnTo>
                  <a:pt x="228473" y="458851"/>
                </a:lnTo>
                <a:lnTo>
                  <a:pt x="229362" y="462280"/>
                </a:lnTo>
                <a:lnTo>
                  <a:pt x="230124" y="465709"/>
                </a:lnTo>
                <a:lnTo>
                  <a:pt x="230886" y="469011"/>
                </a:lnTo>
                <a:lnTo>
                  <a:pt x="231775" y="472440"/>
                </a:lnTo>
                <a:lnTo>
                  <a:pt x="232537" y="475869"/>
                </a:lnTo>
                <a:lnTo>
                  <a:pt x="233299" y="479298"/>
                </a:lnTo>
                <a:lnTo>
                  <a:pt x="234188" y="482600"/>
                </a:lnTo>
                <a:lnTo>
                  <a:pt x="234950" y="486029"/>
                </a:lnTo>
                <a:lnTo>
                  <a:pt x="235839" y="489458"/>
                </a:lnTo>
                <a:lnTo>
                  <a:pt x="236728" y="492887"/>
                </a:lnTo>
                <a:lnTo>
                  <a:pt x="237490" y="496189"/>
                </a:lnTo>
                <a:lnTo>
                  <a:pt x="238379" y="499618"/>
                </a:lnTo>
                <a:lnTo>
                  <a:pt x="239268" y="503047"/>
                </a:lnTo>
                <a:lnTo>
                  <a:pt x="240157" y="506476"/>
                </a:lnTo>
                <a:lnTo>
                  <a:pt x="241046" y="509778"/>
                </a:lnTo>
                <a:lnTo>
                  <a:pt x="241935" y="513207"/>
                </a:lnTo>
                <a:lnTo>
                  <a:pt x="242951" y="516636"/>
                </a:lnTo>
                <a:lnTo>
                  <a:pt x="243840" y="520065"/>
                </a:lnTo>
                <a:lnTo>
                  <a:pt x="244856" y="523494"/>
                </a:lnTo>
                <a:lnTo>
                  <a:pt x="245745" y="526796"/>
                </a:lnTo>
                <a:lnTo>
                  <a:pt x="246761" y="530225"/>
                </a:lnTo>
                <a:lnTo>
                  <a:pt x="247777" y="533654"/>
                </a:lnTo>
                <a:lnTo>
                  <a:pt x="248793" y="537083"/>
                </a:lnTo>
                <a:lnTo>
                  <a:pt x="249809" y="540385"/>
                </a:lnTo>
                <a:lnTo>
                  <a:pt x="250952" y="543814"/>
                </a:lnTo>
                <a:lnTo>
                  <a:pt x="251968" y="547243"/>
                </a:lnTo>
                <a:lnTo>
                  <a:pt x="253111" y="550672"/>
                </a:lnTo>
                <a:lnTo>
                  <a:pt x="254254" y="553974"/>
                </a:lnTo>
                <a:lnTo>
                  <a:pt x="255397" y="557403"/>
                </a:lnTo>
                <a:lnTo>
                  <a:pt x="256540" y="560832"/>
                </a:lnTo>
                <a:lnTo>
                  <a:pt x="257683" y="564261"/>
                </a:lnTo>
                <a:lnTo>
                  <a:pt x="258826" y="567563"/>
                </a:lnTo>
                <a:lnTo>
                  <a:pt x="260096" y="570992"/>
                </a:lnTo>
                <a:lnTo>
                  <a:pt x="261366" y="574421"/>
                </a:lnTo>
                <a:lnTo>
                  <a:pt x="262636" y="577850"/>
                </a:lnTo>
                <a:lnTo>
                  <a:pt x="263906" y="581152"/>
                </a:lnTo>
                <a:lnTo>
                  <a:pt x="265176" y="584581"/>
                </a:lnTo>
                <a:lnTo>
                  <a:pt x="266446" y="588010"/>
                </a:lnTo>
                <a:lnTo>
                  <a:pt x="267843" y="591439"/>
                </a:lnTo>
                <a:lnTo>
                  <a:pt x="269113" y="594868"/>
                </a:lnTo>
                <a:lnTo>
                  <a:pt x="270510" y="598170"/>
                </a:lnTo>
                <a:lnTo>
                  <a:pt x="271907" y="601599"/>
                </a:lnTo>
                <a:lnTo>
                  <a:pt x="273304" y="605028"/>
                </a:lnTo>
                <a:lnTo>
                  <a:pt x="274701" y="608457"/>
                </a:lnTo>
                <a:lnTo>
                  <a:pt x="276098" y="611759"/>
                </a:lnTo>
                <a:lnTo>
                  <a:pt x="277495" y="615188"/>
                </a:lnTo>
                <a:lnTo>
                  <a:pt x="278892" y="618617"/>
                </a:lnTo>
                <a:lnTo>
                  <a:pt x="280289" y="622046"/>
                </a:lnTo>
                <a:lnTo>
                  <a:pt x="281686" y="625348"/>
                </a:lnTo>
                <a:lnTo>
                  <a:pt x="283210" y="628777"/>
                </a:lnTo>
                <a:lnTo>
                  <a:pt x="284607" y="632206"/>
                </a:lnTo>
                <a:lnTo>
                  <a:pt x="286004" y="635635"/>
                </a:lnTo>
                <a:lnTo>
                  <a:pt x="287401" y="638937"/>
                </a:lnTo>
                <a:lnTo>
                  <a:pt x="288671" y="642366"/>
                </a:lnTo>
                <a:lnTo>
                  <a:pt x="290068" y="645795"/>
                </a:lnTo>
                <a:lnTo>
                  <a:pt x="291465" y="649224"/>
                </a:lnTo>
                <a:lnTo>
                  <a:pt x="292735" y="652526"/>
                </a:lnTo>
                <a:lnTo>
                  <a:pt x="294132" y="655955"/>
                </a:lnTo>
                <a:lnTo>
                  <a:pt x="295402" y="659384"/>
                </a:lnTo>
                <a:lnTo>
                  <a:pt x="296672" y="662813"/>
                </a:lnTo>
                <a:lnTo>
                  <a:pt x="297815" y="666242"/>
                </a:lnTo>
                <a:lnTo>
                  <a:pt x="299085" y="669544"/>
                </a:lnTo>
                <a:lnTo>
                  <a:pt x="300228" y="672973"/>
                </a:lnTo>
                <a:lnTo>
                  <a:pt x="301371" y="676402"/>
                </a:lnTo>
                <a:lnTo>
                  <a:pt x="302514" y="679831"/>
                </a:lnTo>
                <a:lnTo>
                  <a:pt x="303530" y="683133"/>
                </a:lnTo>
                <a:lnTo>
                  <a:pt x="304546" y="686562"/>
                </a:lnTo>
                <a:lnTo>
                  <a:pt x="305562" y="689991"/>
                </a:lnTo>
                <a:lnTo>
                  <a:pt x="306451" y="693420"/>
                </a:lnTo>
                <a:lnTo>
                  <a:pt x="307467" y="696722"/>
                </a:lnTo>
                <a:lnTo>
                  <a:pt x="308229" y="700151"/>
                </a:lnTo>
                <a:lnTo>
                  <a:pt x="309118" y="703580"/>
                </a:lnTo>
                <a:lnTo>
                  <a:pt x="309880" y="707009"/>
                </a:lnTo>
                <a:lnTo>
                  <a:pt x="310642" y="710311"/>
                </a:lnTo>
                <a:lnTo>
                  <a:pt x="311277" y="713740"/>
                </a:lnTo>
                <a:lnTo>
                  <a:pt x="312039" y="717169"/>
                </a:lnTo>
                <a:lnTo>
                  <a:pt x="312547" y="720598"/>
                </a:lnTo>
                <a:lnTo>
                  <a:pt x="313182" y="723900"/>
                </a:lnTo>
                <a:lnTo>
                  <a:pt x="313690" y="727329"/>
                </a:lnTo>
                <a:lnTo>
                  <a:pt x="314198" y="730758"/>
                </a:lnTo>
                <a:lnTo>
                  <a:pt x="314579" y="734187"/>
                </a:lnTo>
                <a:lnTo>
                  <a:pt x="315087" y="737616"/>
                </a:lnTo>
                <a:lnTo>
                  <a:pt x="315468" y="740918"/>
                </a:lnTo>
                <a:lnTo>
                  <a:pt x="315722" y="744347"/>
                </a:lnTo>
                <a:lnTo>
                  <a:pt x="316103" y="747776"/>
                </a:lnTo>
                <a:lnTo>
                  <a:pt x="316357" y="751205"/>
                </a:lnTo>
                <a:lnTo>
                  <a:pt x="316484" y="754507"/>
                </a:lnTo>
                <a:lnTo>
                  <a:pt x="316738" y="757936"/>
                </a:lnTo>
                <a:lnTo>
                  <a:pt x="316865" y="761365"/>
                </a:lnTo>
                <a:lnTo>
                  <a:pt x="316992" y="764794"/>
                </a:lnTo>
                <a:lnTo>
                  <a:pt x="317119" y="768096"/>
                </a:lnTo>
                <a:lnTo>
                  <a:pt x="317246" y="771525"/>
                </a:lnTo>
                <a:lnTo>
                  <a:pt x="317246" y="774954"/>
                </a:lnTo>
                <a:lnTo>
                  <a:pt x="317373" y="778383"/>
                </a:lnTo>
                <a:lnTo>
                  <a:pt x="317373" y="781685"/>
                </a:lnTo>
                <a:lnTo>
                  <a:pt x="317373" y="785114"/>
                </a:lnTo>
                <a:lnTo>
                  <a:pt x="317246" y="788543"/>
                </a:lnTo>
                <a:lnTo>
                  <a:pt x="317246" y="791972"/>
                </a:lnTo>
                <a:lnTo>
                  <a:pt x="317246" y="795274"/>
                </a:lnTo>
                <a:lnTo>
                  <a:pt x="317119" y="798703"/>
                </a:lnTo>
                <a:lnTo>
                  <a:pt x="316992" y="802132"/>
                </a:lnTo>
                <a:lnTo>
                  <a:pt x="316992" y="805561"/>
                </a:lnTo>
                <a:lnTo>
                  <a:pt x="316865" y="808990"/>
                </a:lnTo>
                <a:lnTo>
                  <a:pt x="316738" y="812292"/>
                </a:lnTo>
                <a:lnTo>
                  <a:pt x="316611" y="815721"/>
                </a:lnTo>
                <a:lnTo>
                  <a:pt x="316484" y="819150"/>
                </a:lnTo>
                <a:lnTo>
                  <a:pt x="316357" y="822579"/>
                </a:lnTo>
                <a:lnTo>
                  <a:pt x="316103" y="825881"/>
                </a:lnTo>
                <a:lnTo>
                  <a:pt x="315976" y="829310"/>
                </a:lnTo>
                <a:lnTo>
                  <a:pt x="315849" y="832739"/>
                </a:lnTo>
                <a:lnTo>
                  <a:pt x="315722" y="836168"/>
                </a:lnTo>
                <a:lnTo>
                  <a:pt x="315468" y="839470"/>
                </a:lnTo>
                <a:lnTo>
                  <a:pt x="315341" y="842899"/>
                </a:lnTo>
                <a:lnTo>
                  <a:pt x="315214" y="846328"/>
                </a:lnTo>
                <a:lnTo>
                  <a:pt x="315087" y="849757"/>
                </a:lnTo>
                <a:lnTo>
                  <a:pt x="314960" y="853059"/>
                </a:lnTo>
                <a:lnTo>
                  <a:pt x="314706" y="856488"/>
                </a:lnTo>
                <a:lnTo>
                  <a:pt x="314579" y="859917"/>
                </a:lnTo>
                <a:lnTo>
                  <a:pt x="314452" y="863346"/>
                </a:lnTo>
                <a:lnTo>
                  <a:pt x="314325" y="866648"/>
                </a:lnTo>
                <a:lnTo>
                  <a:pt x="314198" y="870077"/>
                </a:lnTo>
                <a:lnTo>
                  <a:pt x="314071" y="873506"/>
                </a:lnTo>
                <a:lnTo>
                  <a:pt x="313944" y="876935"/>
                </a:lnTo>
                <a:lnTo>
                  <a:pt x="313944" y="880237"/>
                </a:lnTo>
                <a:lnTo>
                  <a:pt x="313817" y="883666"/>
                </a:lnTo>
                <a:lnTo>
                  <a:pt x="313690" y="887095"/>
                </a:lnTo>
                <a:lnTo>
                  <a:pt x="313690" y="890524"/>
                </a:lnTo>
                <a:lnTo>
                  <a:pt x="313563" y="893953"/>
                </a:lnTo>
                <a:lnTo>
                  <a:pt x="313563" y="897255"/>
                </a:lnTo>
                <a:lnTo>
                  <a:pt x="313563" y="900684"/>
                </a:lnTo>
                <a:lnTo>
                  <a:pt x="313563" y="904113"/>
                </a:lnTo>
                <a:lnTo>
                  <a:pt x="313563" y="907542"/>
                </a:lnTo>
                <a:lnTo>
                  <a:pt x="313563" y="910844"/>
                </a:lnTo>
                <a:lnTo>
                  <a:pt x="313563" y="914273"/>
                </a:lnTo>
                <a:lnTo>
                  <a:pt x="313690" y="917702"/>
                </a:lnTo>
                <a:lnTo>
                  <a:pt x="313690" y="921131"/>
                </a:lnTo>
                <a:lnTo>
                  <a:pt x="313817" y="924433"/>
                </a:lnTo>
                <a:lnTo>
                  <a:pt x="313944" y="927862"/>
                </a:lnTo>
                <a:lnTo>
                  <a:pt x="314071" y="931291"/>
                </a:lnTo>
                <a:lnTo>
                  <a:pt x="314325" y="934720"/>
                </a:lnTo>
                <a:lnTo>
                  <a:pt x="314452" y="938022"/>
                </a:lnTo>
                <a:lnTo>
                  <a:pt x="314706" y="941451"/>
                </a:lnTo>
                <a:lnTo>
                  <a:pt x="314960" y="944880"/>
                </a:lnTo>
                <a:lnTo>
                  <a:pt x="315214" y="948309"/>
                </a:lnTo>
                <a:lnTo>
                  <a:pt x="315468" y="951611"/>
                </a:lnTo>
                <a:lnTo>
                  <a:pt x="315722" y="955040"/>
                </a:lnTo>
                <a:lnTo>
                  <a:pt x="316103" y="958469"/>
                </a:lnTo>
                <a:lnTo>
                  <a:pt x="316484" y="961898"/>
                </a:lnTo>
                <a:lnTo>
                  <a:pt x="316865" y="965327"/>
                </a:lnTo>
                <a:lnTo>
                  <a:pt x="317246" y="968629"/>
                </a:lnTo>
                <a:lnTo>
                  <a:pt x="317627" y="972058"/>
                </a:lnTo>
                <a:lnTo>
                  <a:pt x="318135" y="975487"/>
                </a:lnTo>
                <a:lnTo>
                  <a:pt x="318516" y="978916"/>
                </a:lnTo>
                <a:lnTo>
                  <a:pt x="319024" y="982218"/>
                </a:lnTo>
                <a:lnTo>
                  <a:pt x="319532" y="985647"/>
                </a:lnTo>
                <a:lnTo>
                  <a:pt x="320167" y="989076"/>
                </a:lnTo>
                <a:lnTo>
                  <a:pt x="320675" y="992505"/>
                </a:lnTo>
                <a:lnTo>
                  <a:pt x="321310" y="995807"/>
                </a:lnTo>
                <a:lnTo>
                  <a:pt x="321945" y="999236"/>
                </a:lnTo>
                <a:lnTo>
                  <a:pt x="322580" y="1002665"/>
                </a:lnTo>
                <a:lnTo>
                  <a:pt x="323215" y="1006094"/>
                </a:lnTo>
                <a:lnTo>
                  <a:pt x="323850" y="1009396"/>
                </a:lnTo>
                <a:lnTo>
                  <a:pt x="324485" y="1012825"/>
                </a:lnTo>
                <a:lnTo>
                  <a:pt x="325247" y="1016254"/>
                </a:lnTo>
                <a:lnTo>
                  <a:pt x="326009" y="1019683"/>
                </a:lnTo>
                <a:lnTo>
                  <a:pt x="326644" y="1022985"/>
                </a:lnTo>
                <a:lnTo>
                  <a:pt x="327406" y="1026414"/>
                </a:lnTo>
                <a:lnTo>
                  <a:pt x="328168" y="1029843"/>
                </a:lnTo>
                <a:lnTo>
                  <a:pt x="328930" y="1033272"/>
                </a:lnTo>
                <a:lnTo>
                  <a:pt x="329819" y="1036701"/>
                </a:lnTo>
                <a:lnTo>
                  <a:pt x="330581" y="1040003"/>
                </a:lnTo>
                <a:lnTo>
                  <a:pt x="331343" y="1043432"/>
                </a:lnTo>
                <a:lnTo>
                  <a:pt x="332232" y="1046861"/>
                </a:lnTo>
                <a:lnTo>
                  <a:pt x="332994" y="1050290"/>
                </a:lnTo>
                <a:lnTo>
                  <a:pt x="333883" y="1053592"/>
                </a:lnTo>
                <a:lnTo>
                  <a:pt x="334645" y="1057021"/>
                </a:lnTo>
                <a:lnTo>
                  <a:pt x="335534" y="1060450"/>
                </a:lnTo>
                <a:lnTo>
                  <a:pt x="336296" y="1063879"/>
                </a:lnTo>
                <a:lnTo>
                  <a:pt x="337185" y="1067181"/>
                </a:lnTo>
                <a:lnTo>
                  <a:pt x="337947" y="1070610"/>
                </a:lnTo>
                <a:lnTo>
                  <a:pt x="338836" y="1074039"/>
                </a:lnTo>
                <a:lnTo>
                  <a:pt x="339598" y="1077468"/>
                </a:lnTo>
                <a:lnTo>
                  <a:pt x="340487" y="1080770"/>
                </a:lnTo>
                <a:lnTo>
                  <a:pt x="341249" y="1084199"/>
                </a:lnTo>
                <a:lnTo>
                  <a:pt x="342138" y="1087628"/>
                </a:lnTo>
                <a:lnTo>
                  <a:pt x="342900" y="1091057"/>
                </a:lnTo>
                <a:lnTo>
                  <a:pt x="343789" y="1094359"/>
                </a:lnTo>
                <a:lnTo>
                  <a:pt x="344551" y="1097788"/>
                </a:lnTo>
                <a:lnTo>
                  <a:pt x="345440" y="1101217"/>
                </a:lnTo>
                <a:lnTo>
                  <a:pt x="346202" y="1104646"/>
                </a:lnTo>
                <a:lnTo>
                  <a:pt x="346964" y="1108075"/>
                </a:lnTo>
                <a:lnTo>
                  <a:pt x="347853" y="1111377"/>
                </a:lnTo>
                <a:lnTo>
                  <a:pt x="348615" y="1114806"/>
                </a:lnTo>
                <a:lnTo>
                  <a:pt x="349377" y="1118235"/>
                </a:lnTo>
                <a:lnTo>
                  <a:pt x="350139" y="1121664"/>
                </a:lnTo>
                <a:lnTo>
                  <a:pt x="350901" y="1124966"/>
                </a:lnTo>
                <a:lnTo>
                  <a:pt x="351663" y="1128395"/>
                </a:lnTo>
                <a:lnTo>
                  <a:pt x="352425" y="1131824"/>
                </a:lnTo>
                <a:lnTo>
                  <a:pt x="353187" y="1135253"/>
                </a:lnTo>
                <a:lnTo>
                  <a:pt x="353949" y="1138555"/>
                </a:lnTo>
                <a:lnTo>
                  <a:pt x="354711" y="1141984"/>
                </a:lnTo>
                <a:lnTo>
                  <a:pt x="355473" y="1145413"/>
                </a:lnTo>
                <a:lnTo>
                  <a:pt x="356235" y="1148842"/>
                </a:lnTo>
                <a:lnTo>
                  <a:pt x="356997" y="1152144"/>
                </a:lnTo>
                <a:lnTo>
                  <a:pt x="357759" y="1155573"/>
                </a:lnTo>
                <a:lnTo>
                  <a:pt x="358521" y="1159002"/>
                </a:lnTo>
                <a:lnTo>
                  <a:pt x="359156" y="1162431"/>
                </a:lnTo>
                <a:lnTo>
                  <a:pt x="359918" y="1165733"/>
                </a:lnTo>
                <a:lnTo>
                  <a:pt x="360680" y="1169162"/>
                </a:lnTo>
                <a:lnTo>
                  <a:pt x="361315" y="1172591"/>
                </a:lnTo>
                <a:lnTo>
                  <a:pt x="362077" y="1176020"/>
                </a:lnTo>
                <a:lnTo>
                  <a:pt x="362839" y="1179322"/>
                </a:lnTo>
                <a:lnTo>
                  <a:pt x="363474" y="1182751"/>
                </a:lnTo>
                <a:lnTo>
                  <a:pt x="364236" y="1186180"/>
                </a:lnTo>
                <a:lnTo>
                  <a:pt x="364871" y="1189609"/>
                </a:lnTo>
                <a:lnTo>
                  <a:pt x="365506" y="1193038"/>
                </a:lnTo>
                <a:lnTo>
                  <a:pt x="366141" y="1196340"/>
                </a:lnTo>
                <a:lnTo>
                  <a:pt x="366776" y="1199769"/>
                </a:lnTo>
                <a:lnTo>
                  <a:pt x="367411" y="1203198"/>
                </a:lnTo>
                <a:lnTo>
                  <a:pt x="368046" y="1206627"/>
                </a:lnTo>
                <a:lnTo>
                  <a:pt x="368554" y="1209929"/>
                </a:lnTo>
                <a:lnTo>
                  <a:pt x="369189" y="1213358"/>
                </a:lnTo>
                <a:lnTo>
                  <a:pt x="369697" y="1216787"/>
                </a:lnTo>
                <a:lnTo>
                  <a:pt x="370078" y="1220216"/>
                </a:lnTo>
                <a:lnTo>
                  <a:pt x="370586" y="1223518"/>
                </a:lnTo>
                <a:lnTo>
                  <a:pt x="370967" y="1226947"/>
                </a:lnTo>
                <a:lnTo>
                  <a:pt x="371348" y="1230376"/>
                </a:lnTo>
                <a:lnTo>
                  <a:pt x="371729" y="1233805"/>
                </a:lnTo>
                <a:lnTo>
                  <a:pt x="371983" y="1237107"/>
                </a:lnTo>
                <a:lnTo>
                  <a:pt x="372237" y="1240536"/>
                </a:lnTo>
                <a:lnTo>
                  <a:pt x="372364" y="1243965"/>
                </a:lnTo>
                <a:lnTo>
                  <a:pt x="372491" y="1247394"/>
                </a:lnTo>
                <a:lnTo>
                  <a:pt x="372618" y="1250696"/>
                </a:lnTo>
                <a:lnTo>
                  <a:pt x="372618" y="1254125"/>
                </a:lnTo>
                <a:lnTo>
                  <a:pt x="372491" y="1257554"/>
                </a:lnTo>
                <a:lnTo>
                  <a:pt x="372364" y="1260983"/>
                </a:lnTo>
                <a:lnTo>
                  <a:pt x="372110" y="1264412"/>
                </a:lnTo>
                <a:lnTo>
                  <a:pt x="371729" y="1267714"/>
                </a:lnTo>
                <a:lnTo>
                  <a:pt x="371348" y="1271143"/>
                </a:lnTo>
                <a:lnTo>
                  <a:pt x="366141" y="1294892"/>
                </a:lnTo>
                <a:lnTo>
                  <a:pt x="365125" y="1298321"/>
                </a:lnTo>
                <a:lnTo>
                  <a:pt x="358013" y="1315339"/>
                </a:lnTo>
                <a:lnTo>
                  <a:pt x="356362" y="1318768"/>
                </a:lnTo>
                <a:lnTo>
                  <a:pt x="354584" y="1322070"/>
                </a:lnTo>
                <a:lnTo>
                  <a:pt x="352679" y="1325499"/>
                </a:lnTo>
                <a:lnTo>
                  <a:pt x="350647" y="1328928"/>
                </a:lnTo>
                <a:lnTo>
                  <a:pt x="348615" y="1332357"/>
                </a:lnTo>
                <a:lnTo>
                  <a:pt x="346456" y="1335786"/>
                </a:lnTo>
                <a:lnTo>
                  <a:pt x="344297" y="1339088"/>
                </a:lnTo>
                <a:lnTo>
                  <a:pt x="342011" y="1342517"/>
                </a:lnTo>
                <a:lnTo>
                  <a:pt x="339598" y="1345946"/>
                </a:lnTo>
                <a:lnTo>
                  <a:pt x="337185" y="1349375"/>
                </a:lnTo>
                <a:lnTo>
                  <a:pt x="334645" y="1352677"/>
                </a:lnTo>
                <a:lnTo>
                  <a:pt x="331978" y="1356106"/>
                </a:lnTo>
                <a:lnTo>
                  <a:pt x="329438" y="1359535"/>
                </a:lnTo>
                <a:lnTo>
                  <a:pt x="326644" y="1362964"/>
                </a:lnTo>
                <a:lnTo>
                  <a:pt x="323977" y="1366266"/>
                </a:lnTo>
                <a:lnTo>
                  <a:pt x="321183" y="1369695"/>
                </a:lnTo>
                <a:lnTo>
                  <a:pt x="318262" y="1373124"/>
                </a:lnTo>
                <a:lnTo>
                  <a:pt x="315468" y="1376553"/>
                </a:lnTo>
                <a:lnTo>
                  <a:pt x="312547" y="1379855"/>
                </a:lnTo>
                <a:lnTo>
                  <a:pt x="309499" y="1383284"/>
                </a:lnTo>
                <a:lnTo>
                  <a:pt x="306578" y="1386713"/>
                </a:lnTo>
                <a:lnTo>
                  <a:pt x="303657" y="1390142"/>
                </a:lnTo>
                <a:lnTo>
                  <a:pt x="300609" y="1393444"/>
                </a:lnTo>
                <a:lnTo>
                  <a:pt x="297688" y="1396873"/>
                </a:lnTo>
                <a:lnTo>
                  <a:pt x="294640" y="1400302"/>
                </a:lnTo>
                <a:lnTo>
                  <a:pt x="291592" y="1403731"/>
                </a:lnTo>
                <a:lnTo>
                  <a:pt x="288671" y="1407160"/>
                </a:lnTo>
                <a:lnTo>
                  <a:pt x="285623" y="1410462"/>
                </a:lnTo>
                <a:lnTo>
                  <a:pt x="282702" y="1413891"/>
                </a:lnTo>
                <a:lnTo>
                  <a:pt x="279654" y="1417320"/>
                </a:lnTo>
                <a:lnTo>
                  <a:pt x="276733" y="1420749"/>
                </a:lnTo>
                <a:lnTo>
                  <a:pt x="273812" y="1424051"/>
                </a:lnTo>
                <a:lnTo>
                  <a:pt x="271018" y="1427480"/>
                </a:lnTo>
                <a:lnTo>
                  <a:pt x="268097" y="1430909"/>
                </a:lnTo>
                <a:lnTo>
                  <a:pt x="265303" y="1434338"/>
                </a:lnTo>
                <a:lnTo>
                  <a:pt x="262509" y="1437640"/>
                </a:lnTo>
                <a:lnTo>
                  <a:pt x="259842" y="1441069"/>
                </a:lnTo>
                <a:lnTo>
                  <a:pt x="257175" y="1444498"/>
                </a:lnTo>
                <a:lnTo>
                  <a:pt x="254508" y="1447927"/>
                </a:lnTo>
                <a:lnTo>
                  <a:pt x="251841" y="1451229"/>
                </a:lnTo>
                <a:lnTo>
                  <a:pt x="249428" y="1454658"/>
                </a:lnTo>
                <a:lnTo>
                  <a:pt x="246888" y="1458087"/>
                </a:lnTo>
                <a:lnTo>
                  <a:pt x="244475" y="1461516"/>
                </a:lnTo>
                <a:lnTo>
                  <a:pt x="242062" y="1464818"/>
                </a:lnTo>
                <a:lnTo>
                  <a:pt x="239776" y="1468247"/>
                </a:lnTo>
                <a:lnTo>
                  <a:pt x="237490" y="1471676"/>
                </a:lnTo>
                <a:lnTo>
                  <a:pt x="235204" y="1475105"/>
                </a:lnTo>
                <a:lnTo>
                  <a:pt x="233045" y="1478407"/>
                </a:lnTo>
                <a:lnTo>
                  <a:pt x="231013" y="1481836"/>
                </a:lnTo>
                <a:lnTo>
                  <a:pt x="228981" y="1485265"/>
                </a:lnTo>
                <a:lnTo>
                  <a:pt x="227076" y="1488694"/>
                </a:lnTo>
                <a:lnTo>
                  <a:pt x="225044" y="1492123"/>
                </a:lnTo>
                <a:lnTo>
                  <a:pt x="223266" y="1495425"/>
                </a:lnTo>
                <a:lnTo>
                  <a:pt x="221488" y="1498854"/>
                </a:lnTo>
                <a:lnTo>
                  <a:pt x="219710" y="1502283"/>
                </a:lnTo>
                <a:lnTo>
                  <a:pt x="218059" y="1505712"/>
                </a:lnTo>
                <a:lnTo>
                  <a:pt x="216408" y="1509014"/>
                </a:lnTo>
                <a:lnTo>
                  <a:pt x="214884" y="1512443"/>
                </a:lnTo>
                <a:lnTo>
                  <a:pt x="213360" y="1515872"/>
                </a:lnTo>
                <a:lnTo>
                  <a:pt x="211963" y="1519301"/>
                </a:lnTo>
                <a:lnTo>
                  <a:pt x="210566" y="1522603"/>
                </a:lnTo>
                <a:lnTo>
                  <a:pt x="209296" y="1526032"/>
                </a:lnTo>
                <a:lnTo>
                  <a:pt x="208026" y="1529461"/>
                </a:lnTo>
                <a:lnTo>
                  <a:pt x="206756" y="1532890"/>
                </a:lnTo>
                <a:lnTo>
                  <a:pt x="205613" y="1536192"/>
                </a:lnTo>
                <a:lnTo>
                  <a:pt x="204470" y="1539621"/>
                </a:lnTo>
                <a:lnTo>
                  <a:pt x="203454" y="1543050"/>
                </a:lnTo>
                <a:lnTo>
                  <a:pt x="202438" y="1546479"/>
                </a:lnTo>
                <a:lnTo>
                  <a:pt x="201422" y="1549781"/>
                </a:lnTo>
                <a:lnTo>
                  <a:pt x="200533" y="1553210"/>
                </a:lnTo>
                <a:lnTo>
                  <a:pt x="199644" y="1556639"/>
                </a:lnTo>
                <a:lnTo>
                  <a:pt x="198882" y="1560068"/>
                </a:lnTo>
                <a:lnTo>
                  <a:pt x="197993" y="1563497"/>
                </a:lnTo>
                <a:lnTo>
                  <a:pt x="197231" y="1566799"/>
                </a:lnTo>
                <a:lnTo>
                  <a:pt x="196596" y="1570228"/>
                </a:lnTo>
                <a:lnTo>
                  <a:pt x="195834" y="1573657"/>
                </a:lnTo>
                <a:lnTo>
                  <a:pt x="195199" y="1577086"/>
                </a:lnTo>
                <a:lnTo>
                  <a:pt x="194691" y="1580388"/>
                </a:lnTo>
                <a:lnTo>
                  <a:pt x="194056" y="1583817"/>
                </a:lnTo>
                <a:lnTo>
                  <a:pt x="193548" y="1587246"/>
                </a:lnTo>
                <a:lnTo>
                  <a:pt x="193040" y="1590675"/>
                </a:lnTo>
                <a:lnTo>
                  <a:pt x="192532" y="1593977"/>
                </a:lnTo>
                <a:lnTo>
                  <a:pt x="192151" y="1597406"/>
                </a:lnTo>
                <a:lnTo>
                  <a:pt x="191643" y="1600835"/>
                </a:lnTo>
                <a:lnTo>
                  <a:pt x="191262" y="1604264"/>
                </a:lnTo>
                <a:lnTo>
                  <a:pt x="190881" y="1607566"/>
                </a:lnTo>
                <a:lnTo>
                  <a:pt x="190500" y="1610995"/>
                </a:lnTo>
                <a:lnTo>
                  <a:pt x="190246" y="1614424"/>
                </a:lnTo>
                <a:lnTo>
                  <a:pt x="189865" y="1617853"/>
                </a:lnTo>
                <a:lnTo>
                  <a:pt x="189611" y="1621155"/>
                </a:lnTo>
                <a:lnTo>
                  <a:pt x="189357" y="1624584"/>
                </a:lnTo>
                <a:lnTo>
                  <a:pt x="189103" y="1628013"/>
                </a:lnTo>
                <a:lnTo>
                  <a:pt x="188849" y="1631442"/>
                </a:lnTo>
                <a:lnTo>
                  <a:pt x="188722" y="1634871"/>
                </a:lnTo>
                <a:lnTo>
                  <a:pt x="188468" y="1638173"/>
                </a:lnTo>
                <a:lnTo>
                  <a:pt x="188341" y="1641602"/>
                </a:lnTo>
                <a:lnTo>
                  <a:pt x="188087" y="1645031"/>
                </a:lnTo>
                <a:lnTo>
                  <a:pt x="187960" y="1648460"/>
                </a:lnTo>
                <a:lnTo>
                  <a:pt x="187833" y="1651762"/>
                </a:lnTo>
                <a:lnTo>
                  <a:pt x="187706" y="1655191"/>
                </a:lnTo>
                <a:lnTo>
                  <a:pt x="187579" y="1658620"/>
                </a:lnTo>
                <a:lnTo>
                  <a:pt x="187452" y="1662049"/>
                </a:lnTo>
                <a:lnTo>
                  <a:pt x="187325" y="1665351"/>
                </a:lnTo>
                <a:lnTo>
                  <a:pt x="187198" y="1668780"/>
                </a:lnTo>
                <a:lnTo>
                  <a:pt x="187198" y="1672209"/>
                </a:lnTo>
                <a:lnTo>
                  <a:pt x="187071" y="1675638"/>
                </a:lnTo>
                <a:lnTo>
                  <a:pt x="186944" y="1678940"/>
                </a:lnTo>
                <a:lnTo>
                  <a:pt x="186944" y="1682369"/>
                </a:lnTo>
                <a:lnTo>
                  <a:pt x="186817" y="1685798"/>
                </a:lnTo>
                <a:lnTo>
                  <a:pt x="186817" y="1689227"/>
                </a:lnTo>
                <a:lnTo>
                  <a:pt x="186817" y="1692529"/>
                </a:lnTo>
                <a:lnTo>
                  <a:pt x="186690" y="1695958"/>
                </a:lnTo>
                <a:lnTo>
                  <a:pt x="186690" y="1699387"/>
                </a:lnTo>
                <a:lnTo>
                  <a:pt x="186690" y="1702816"/>
                </a:lnTo>
                <a:lnTo>
                  <a:pt x="186563" y="1706245"/>
                </a:lnTo>
                <a:lnTo>
                  <a:pt x="186563" y="1709547"/>
                </a:lnTo>
                <a:lnTo>
                  <a:pt x="186563" y="1712976"/>
                </a:lnTo>
                <a:lnTo>
                  <a:pt x="186563" y="1716405"/>
                </a:lnTo>
                <a:lnTo>
                  <a:pt x="186436" y="1719834"/>
                </a:lnTo>
                <a:lnTo>
                  <a:pt x="186436" y="1736725"/>
                </a:lnTo>
                <a:lnTo>
                  <a:pt x="186182" y="1736725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bk object 74"/>
          <p:cNvSpPr/>
          <p:nvPr/>
        </p:nvSpPr>
        <p:spPr>
          <a:xfrm>
            <a:off x="5920994" y="917955"/>
            <a:ext cx="372745" cy="1371600"/>
          </a:xfrm>
          <a:custGeom>
            <a:avLst/>
            <a:gdLst/>
            <a:ahLst/>
            <a:cxnLst/>
            <a:rect l="l" t="t" r="r" b="b"/>
            <a:pathLst>
              <a:path w="372745" h="1371600">
                <a:moveTo>
                  <a:pt x="186690" y="1333500"/>
                </a:moveTo>
                <a:lnTo>
                  <a:pt x="185928" y="1333500"/>
                </a:lnTo>
                <a:lnTo>
                  <a:pt x="185928" y="1346200"/>
                </a:lnTo>
                <a:lnTo>
                  <a:pt x="186182" y="1371600"/>
                </a:lnTo>
                <a:lnTo>
                  <a:pt x="186436" y="1371600"/>
                </a:lnTo>
                <a:lnTo>
                  <a:pt x="186563" y="1346200"/>
                </a:lnTo>
                <a:lnTo>
                  <a:pt x="186690" y="1333500"/>
                </a:lnTo>
                <a:close/>
              </a:path>
              <a:path w="372745" h="1371600">
                <a:moveTo>
                  <a:pt x="186817" y="1320800"/>
                </a:moveTo>
                <a:lnTo>
                  <a:pt x="185674" y="1320800"/>
                </a:lnTo>
                <a:lnTo>
                  <a:pt x="185801" y="1333500"/>
                </a:lnTo>
                <a:lnTo>
                  <a:pt x="186817" y="1333500"/>
                </a:lnTo>
                <a:lnTo>
                  <a:pt x="186817" y="1320800"/>
                </a:lnTo>
                <a:close/>
              </a:path>
              <a:path w="372745" h="1371600">
                <a:moveTo>
                  <a:pt x="187071" y="1308100"/>
                </a:moveTo>
                <a:lnTo>
                  <a:pt x="185420" y="1308100"/>
                </a:lnTo>
                <a:lnTo>
                  <a:pt x="185547" y="1320800"/>
                </a:lnTo>
                <a:lnTo>
                  <a:pt x="187071" y="1320800"/>
                </a:lnTo>
                <a:lnTo>
                  <a:pt x="187071" y="1308100"/>
                </a:lnTo>
                <a:close/>
              </a:path>
              <a:path w="372745" h="1371600">
                <a:moveTo>
                  <a:pt x="188976" y="1257300"/>
                </a:moveTo>
                <a:lnTo>
                  <a:pt x="183261" y="1257300"/>
                </a:lnTo>
                <a:lnTo>
                  <a:pt x="184912" y="1295400"/>
                </a:lnTo>
                <a:lnTo>
                  <a:pt x="185166" y="1295400"/>
                </a:lnTo>
                <a:lnTo>
                  <a:pt x="185166" y="1308100"/>
                </a:lnTo>
                <a:lnTo>
                  <a:pt x="187325" y="1308100"/>
                </a:lnTo>
                <a:lnTo>
                  <a:pt x="187452" y="1295400"/>
                </a:lnTo>
                <a:lnTo>
                  <a:pt x="187833" y="1282700"/>
                </a:lnTo>
                <a:lnTo>
                  <a:pt x="188976" y="1257300"/>
                </a:lnTo>
                <a:close/>
              </a:path>
              <a:path w="372745" h="1371600">
                <a:moveTo>
                  <a:pt x="189992" y="1244600"/>
                </a:moveTo>
                <a:lnTo>
                  <a:pt x="182626" y="1244600"/>
                </a:lnTo>
                <a:lnTo>
                  <a:pt x="182880" y="1257300"/>
                </a:lnTo>
                <a:lnTo>
                  <a:pt x="189738" y="1257300"/>
                </a:lnTo>
                <a:lnTo>
                  <a:pt x="189992" y="1244600"/>
                </a:lnTo>
                <a:close/>
              </a:path>
              <a:path w="372745" h="1371600">
                <a:moveTo>
                  <a:pt x="190881" y="1231900"/>
                </a:moveTo>
                <a:lnTo>
                  <a:pt x="181864" y="1231900"/>
                </a:lnTo>
                <a:lnTo>
                  <a:pt x="182372" y="1244600"/>
                </a:lnTo>
                <a:lnTo>
                  <a:pt x="190373" y="1244600"/>
                </a:lnTo>
                <a:lnTo>
                  <a:pt x="190881" y="1231900"/>
                </a:lnTo>
                <a:close/>
              </a:path>
              <a:path w="372745" h="1371600">
                <a:moveTo>
                  <a:pt x="195199" y="1181100"/>
                </a:moveTo>
                <a:lnTo>
                  <a:pt x="176784" y="1181100"/>
                </a:lnTo>
                <a:lnTo>
                  <a:pt x="178308" y="1193800"/>
                </a:lnTo>
                <a:lnTo>
                  <a:pt x="178689" y="1193800"/>
                </a:lnTo>
                <a:lnTo>
                  <a:pt x="179959" y="1219200"/>
                </a:lnTo>
                <a:lnTo>
                  <a:pt x="181102" y="1231900"/>
                </a:lnTo>
                <a:lnTo>
                  <a:pt x="191516" y="1231900"/>
                </a:lnTo>
                <a:lnTo>
                  <a:pt x="191643" y="1219200"/>
                </a:lnTo>
                <a:lnTo>
                  <a:pt x="195199" y="1181100"/>
                </a:lnTo>
                <a:close/>
              </a:path>
              <a:path w="372745" h="1371600">
                <a:moveTo>
                  <a:pt x="196596" y="1168400"/>
                </a:moveTo>
                <a:lnTo>
                  <a:pt x="175387" y="1168400"/>
                </a:lnTo>
                <a:lnTo>
                  <a:pt x="176403" y="1181100"/>
                </a:lnTo>
                <a:lnTo>
                  <a:pt x="195580" y="1181100"/>
                </a:lnTo>
                <a:lnTo>
                  <a:pt x="196596" y="1168400"/>
                </a:lnTo>
                <a:close/>
              </a:path>
              <a:path w="372745" h="1371600">
                <a:moveTo>
                  <a:pt x="198120" y="1155700"/>
                </a:moveTo>
                <a:lnTo>
                  <a:pt x="174244" y="1155700"/>
                </a:lnTo>
                <a:lnTo>
                  <a:pt x="175006" y="1168400"/>
                </a:lnTo>
                <a:lnTo>
                  <a:pt x="197739" y="1168400"/>
                </a:lnTo>
                <a:lnTo>
                  <a:pt x="198120" y="1155700"/>
                </a:lnTo>
                <a:close/>
              </a:path>
              <a:path w="372745" h="1371600">
                <a:moveTo>
                  <a:pt x="199263" y="1143000"/>
                </a:moveTo>
                <a:lnTo>
                  <a:pt x="173355" y="1143000"/>
                </a:lnTo>
                <a:lnTo>
                  <a:pt x="173863" y="1155700"/>
                </a:lnTo>
                <a:lnTo>
                  <a:pt x="198882" y="1155700"/>
                </a:lnTo>
                <a:lnTo>
                  <a:pt x="199263" y="1143000"/>
                </a:lnTo>
                <a:close/>
              </a:path>
              <a:path w="372745" h="1371600">
                <a:moveTo>
                  <a:pt x="200914" y="1130300"/>
                </a:moveTo>
                <a:lnTo>
                  <a:pt x="171831" y="1130300"/>
                </a:lnTo>
                <a:lnTo>
                  <a:pt x="172212" y="1143000"/>
                </a:lnTo>
                <a:lnTo>
                  <a:pt x="200152" y="1143000"/>
                </a:lnTo>
                <a:lnTo>
                  <a:pt x="200914" y="1130300"/>
                </a:lnTo>
                <a:close/>
              </a:path>
              <a:path w="372745" h="1371600">
                <a:moveTo>
                  <a:pt x="202184" y="1117600"/>
                </a:moveTo>
                <a:lnTo>
                  <a:pt x="170434" y="1117600"/>
                </a:lnTo>
                <a:lnTo>
                  <a:pt x="170942" y="1130300"/>
                </a:lnTo>
                <a:lnTo>
                  <a:pt x="201803" y="1130300"/>
                </a:lnTo>
                <a:lnTo>
                  <a:pt x="202184" y="1117600"/>
                </a:lnTo>
                <a:close/>
              </a:path>
              <a:path w="372745" h="1371600">
                <a:moveTo>
                  <a:pt x="203581" y="1104900"/>
                </a:moveTo>
                <a:lnTo>
                  <a:pt x="169164" y="1104900"/>
                </a:lnTo>
                <a:lnTo>
                  <a:pt x="169545" y="1117600"/>
                </a:lnTo>
                <a:lnTo>
                  <a:pt x="203073" y="1117600"/>
                </a:lnTo>
                <a:lnTo>
                  <a:pt x="203581" y="1104900"/>
                </a:lnTo>
                <a:close/>
              </a:path>
              <a:path w="372745" h="1371600">
                <a:moveTo>
                  <a:pt x="204851" y="1092200"/>
                </a:moveTo>
                <a:lnTo>
                  <a:pt x="167767" y="1092200"/>
                </a:lnTo>
                <a:lnTo>
                  <a:pt x="168275" y="1104900"/>
                </a:lnTo>
                <a:lnTo>
                  <a:pt x="204470" y="1104900"/>
                </a:lnTo>
                <a:lnTo>
                  <a:pt x="204851" y="1092200"/>
                </a:lnTo>
                <a:close/>
              </a:path>
              <a:path w="372745" h="1371600">
                <a:moveTo>
                  <a:pt x="206375" y="1079500"/>
                </a:moveTo>
                <a:lnTo>
                  <a:pt x="166243" y="1079500"/>
                </a:lnTo>
                <a:lnTo>
                  <a:pt x="166751" y="1092200"/>
                </a:lnTo>
                <a:lnTo>
                  <a:pt x="205994" y="1092200"/>
                </a:lnTo>
                <a:lnTo>
                  <a:pt x="206375" y="1079500"/>
                </a:lnTo>
                <a:close/>
              </a:path>
              <a:path w="372745" h="1371600">
                <a:moveTo>
                  <a:pt x="207518" y="1066800"/>
                </a:moveTo>
                <a:lnTo>
                  <a:pt x="164719" y="1066800"/>
                </a:lnTo>
                <a:lnTo>
                  <a:pt x="165227" y="1079500"/>
                </a:lnTo>
                <a:lnTo>
                  <a:pt x="207010" y="1079500"/>
                </a:lnTo>
                <a:lnTo>
                  <a:pt x="207518" y="1066800"/>
                </a:lnTo>
                <a:close/>
              </a:path>
              <a:path w="372745" h="1371600">
                <a:moveTo>
                  <a:pt x="209169" y="1054100"/>
                </a:moveTo>
                <a:lnTo>
                  <a:pt x="163449" y="1054100"/>
                </a:lnTo>
                <a:lnTo>
                  <a:pt x="163703" y="1066800"/>
                </a:lnTo>
                <a:lnTo>
                  <a:pt x="208788" y="1066800"/>
                </a:lnTo>
                <a:lnTo>
                  <a:pt x="209169" y="1054100"/>
                </a:lnTo>
                <a:close/>
              </a:path>
              <a:path w="372745" h="1371600">
                <a:moveTo>
                  <a:pt x="210693" y="1041400"/>
                </a:moveTo>
                <a:lnTo>
                  <a:pt x="161925" y="1041400"/>
                </a:lnTo>
                <a:lnTo>
                  <a:pt x="162433" y="1054100"/>
                </a:lnTo>
                <a:lnTo>
                  <a:pt x="210312" y="1054100"/>
                </a:lnTo>
                <a:lnTo>
                  <a:pt x="210693" y="1041400"/>
                </a:lnTo>
                <a:close/>
              </a:path>
              <a:path w="372745" h="1371600">
                <a:moveTo>
                  <a:pt x="212090" y="1028700"/>
                </a:moveTo>
                <a:lnTo>
                  <a:pt x="159893" y="1028700"/>
                </a:lnTo>
                <a:lnTo>
                  <a:pt x="160655" y="1041400"/>
                </a:lnTo>
                <a:lnTo>
                  <a:pt x="211582" y="1041400"/>
                </a:lnTo>
                <a:lnTo>
                  <a:pt x="212090" y="1028700"/>
                </a:lnTo>
                <a:close/>
              </a:path>
              <a:path w="372745" h="1371600">
                <a:moveTo>
                  <a:pt x="215646" y="990600"/>
                </a:moveTo>
                <a:lnTo>
                  <a:pt x="156591" y="990600"/>
                </a:lnTo>
                <a:lnTo>
                  <a:pt x="157099" y="1003300"/>
                </a:lnTo>
                <a:lnTo>
                  <a:pt x="159512" y="1028700"/>
                </a:lnTo>
                <a:lnTo>
                  <a:pt x="212471" y="1028700"/>
                </a:lnTo>
                <a:lnTo>
                  <a:pt x="215519" y="1003300"/>
                </a:lnTo>
                <a:lnTo>
                  <a:pt x="215646" y="990600"/>
                </a:lnTo>
                <a:close/>
              </a:path>
              <a:path w="372745" h="1371600">
                <a:moveTo>
                  <a:pt x="216535" y="977900"/>
                </a:moveTo>
                <a:lnTo>
                  <a:pt x="156083" y="977900"/>
                </a:lnTo>
                <a:lnTo>
                  <a:pt x="156210" y="990600"/>
                </a:lnTo>
                <a:lnTo>
                  <a:pt x="216281" y="990600"/>
                </a:lnTo>
                <a:lnTo>
                  <a:pt x="216535" y="977900"/>
                </a:lnTo>
                <a:close/>
              </a:path>
              <a:path w="372745" h="1371600">
                <a:moveTo>
                  <a:pt x="219329" y="927100"/>
                </a:moveTo>
                <a:lnTo>
                  <a:pt x="152908" y="927100"/>
                </a:lnTo>
                <a:lnTo>
                  <a:pt x="153543" y="939800"/>
                </a:lnTo>
                <a:lnTo>
                  <a:pt x="153797" y="939800"/>
                </a:lnTo>
                <a:lnTo>
                  <a:pt x="154813" y="965200"/>
                </a:lnTo>
                <a:lnTo>
                  <a:pt x="155067" y="965200"/>
                </a:lnTo>
                <a:lnTo>
                  <a:pt x="155448" y="977900"/>
                </a:lnTo>
                <a:lnTo>
                  <a:pt x="217170" y="977900"/>
                </a:lnTo>
                <a:lnTo>
                  <a:pt x="217424" y="965200"/>
                </a:lnTo>
                <a:lnTo>
                  <a:pt x="218059" y="952500"/>
                </a:lnTo>
                <a:lnTo>
                  <a:pt x="218313" y="952500"/>
                </a:lnTo>
                <a:lnTo>
                  <a:pt x="219329" y="927100"/>
                </a:lnTo>
                <a:close/>
              </a:path>
              <a:path w="372745" h="1371600">
                <a:moveTo>
                  <a:pt x="220218" y="914400"/>
                </a:moveTo>
                <a:lnTo>
                  <a:pt x="152273" y="914400"/>
                </a:lnTo>
                <a:lnTo>
                  <a:pt x="152527" y="927100"/>
                </a:lnTo>
                <a:lnTo>
                  <a:pt x="220091" y="927100"/>
                </a:lnTo>
                <a:lnTo>
                  <a:pt x="220218" y="914400"/>
                </a:lnTo>
                <a:close/>
              </a:path>
              <a:path w="372745" h="1371600">
                <a:moveTo>
                  <a:pt x="221869" y="901700"/>
                </a:moveTo>
                <a:lnTo>
                  <a:pt x="151257" y="901700"/>
                </a:lnTo>
                <a:lnTo>
                  <a:pt x="151511" y="914400"/>
                </a:lnTo>
                <a:lnTo>
                  <a:pt x="220599" y="914400"/>
                </a:lnTo>
                <a:lnTo>
                  <a:pt x="221869" y="901700"/>
                </a:lnTo>
                <a:close/>
              </a:path>
              <a:path w="372745" h="1371600">
                <a:moveTo>
                  <a:pt x="222504" y="889000"/>
                </a:moveTo>
                <a:lnTo>
                  <a:pt x="148844" y="889000"/>
                </a:lnTo>
                <a:lnTo>
                  <a:pt x="150368" y="901700"/>
                </a:lnTo>
                <a:lnTo>
                  <a:pt x="222250" y="901700"/>
                </a:lnTo>
                <a:lnTo>
                  <a:pt x="222504" y="889000"/>
                </a:lnTo>
                <a:close/>
              </a:path>
              <a:path w="372745" h="1371600">
                <a:moveTo>
                  <a:pt x="227838" y="863600"/>
                </a:moveTo>
                <a:lnTo>
                  <a:pt x="144653" y="863600"/>
                </a:lnTo>
                <a:lnTo>
                  <a:pt x="145923" y="876300"/>
                </a:lnTo>
                <a:lnTo>
                  <a:pt x="147955" y="876300"/>
                </a:lnTo>
                <a:lnTo>
                  <a:pt x="148463" y="889000"/>
                </a:lnTo>
                <a:lnTo>
                  <a:pt x="224028" y="889000"/>
                </a:lnTo>
                <a:lnTo>
                  <a:pt x="226568" y="876300"/>
                </a:lnTo>
                <a:lnTo>
                  <a:pt x="227838" y="863600"/>
                </a:lnTo>
                <a:close/>
              </a:path>
              <a:path w="372745" h="1371600">
                <a:moveTo>
                  <a:pt x="229870" y="850900"/>
                </a:moveTo>
                <a:lnTo>
                  <a:pt x="141859" y="850900"/>
                </a:lnTo>
                <a:lnTo>
                  <a:pt x="143383" y="863600"/>
                </a:lnTo>
                <a:lnTo>
                  <a:pt x="229235" y="863600"/>
                </a:lnTo>
                <a:lnTo>
                  <a:pt x="229870" y="850900"/>
                </a:lnTo>
                <a:close/>
              </a:path>
              <a:path w="372745" h="1371600">
                <a:moveTo>
                  <a:pt x="234061" y="838200"/>
                </a:moveTo>
                <a:lnTo>
                  <a:pt x="138430" y="838200"/>
                </a:lnTo>
                <a:lnTo>
                  <a:pt x="141097" y="850900"/>
                </a:lnTo>
                <a:lnTo>
                  <a:pt x="232283" y="850900"/>
                </a:lnTo>
                <a:lnTo>
                  <a:pt x="234061" y="838200"/>
                </a:lnTo>
                <a:close/>
              </a:path>
              <a:path w="372745" h="1371600">
                <a:moveTo>
                  <a:pt x="239141" y="825500"/>
                </a:moveTo>
                <a:lnTo>
                  <a:pt x="133350" y="825500"/>
                </a:lnTo>
                <a:lnTo>
                  <a:pt x="134493" y="838200"/>
                </a:lnTo>
                <a:lnTo>
                  <a:pt x="237998" y="838200"/>
                </a:lnTo>
                <a:lnTo>
                  <a:pt x="239141" y="825500"/>
                </a:lnTo>
                <a:close/>
              </a:path>
              <a:path w="372745" h="1371600">
                <a:moveTo>
                  <a:pt x="247650" y="812800"/>
                </a:moveTo>
                <a:lnTo>
                  <a:pt x="126238" y="812800"/>
                </a:lnTo>
                <a:lnTo>
                  <a:pt x="128778" y="825500"/>
                </a:lnTo>
                <a:lnTo>
                  <a:pt x="243840" y="825500"/>
                </a:lnTo>
                <a:lnTo>
                  <a:pt x="247650" y="812800"/>
                </a:lnTo>
                <a:close/>
              </a:path>
              <a:path w="372745" h="1371600">
                <a:moveTo>
                  <a:pt x="253238" y="800100"/>
                </a:moveTo>
                <a:lnTo>
                  <a:pt x="120777" y="800100"/>
                </a:lnTo>
                <a:lnTo>
                  <a:pt x="123571" y="812800"/>
                </a:lnTo>
                <a:lnTo>
                  <a:pt x="249047" y="812800"/>
                </a:lnTo>
                <a:lnTo>
                  <a:pt x="253238" y="800100"/>
                </a:lnTo>
                <a:close/>
              </a:path>
              <a:path w="372745" h="1371600">
                <a:moveTo>
                  <a:pt x="259207" y="787400"/>
                </a:moveTo>
                <a:lnTo>
                  <a:pt x="113284" y="787400"/>
                </a:lnTo>
                <a:lnTo>
                  <a:pt x="117856" y="800100"/>
                </a:lnTo>
                <a:lnTo>
                  <a:pt x="254635" y="800100"/>
                </a:lnTo>
                <a:lnTo>
                  <a:pt x="259207" y="787400"/>
                </a:lnTo>
                <a:close/>
              </a:path>
              <a:path w="372745" h="1371600">
                <a:moveTo>
                  <a:pt x="265557" y="774700"/>
                </a:moveTo>
                <a:lnTo>
                  <a:pt x="106934" y="774700"/>
                </a:lnTo>
                <a:lnTo>
                  <a:pt x="110236" y="787400"/>
                </a:lnTo>
                <a:lnTo>
                  <a:pt x="263906" y="787400"/>
                </a:lnTo>
                <a:lnTo>
                  <a:pt x="265557" y="774700"/>
                </a:lnTo>
                <a:close/>
              </a:path>
              <a:path w="372745" h="1371600">
                <a:moveTo>
                  <a:pt x="272161" y="762000"/>
                </a:moveTo>
                <a:lnTo>
                  <a:pt x="100330" y="762000"/>
                </a:lnTo>
                <a:lnTo>
                  <a:pt x="105283" y="774700"/>
                </a:lnTo>
                <a:lnTo>
                  <a:pt x="267208" y="774700"/>
                </a:lnTo>
                <a:lnTo>
                  <a:pt x="272161" y="762000"/>
                </a:lnTo>
                <a:close/>
              </a:path>
              <a:path w="372745" h="1371600">
                <a:moveTo>
                  <a:pt x="280670" y="749300"/>
                </a:moveTo>
                <a:lnTo>
                  <a:pt x="91821" y="749300"/>
                </a:lnTo>
                <a:lnTo>
                  <a:pt x="93599" y="762000"/>
                </a:lnTo>
                <a:lnTo>
                  <a:pt x="279019" y="762000"/>
                </a:lnTo>
                <a:lnTo>
                  <a:pt x="280670" y="749300"/>
                </a:lnTo>
                <a:close/>
              </a:path>
              <a:path w="372745" h="1371600">
                <a:moveTo>
                  <a:pt x="289306" y="736600"/>
                </a:moveTo>
                <a:lnTo>
                  <a:pt x="79629" y="736600"/>
                </a:lnTo>
                <a:lnTo>
                  <a:pt x="84963" y="749300"/>
                </a:lnTo>
                <a:lnTo>
                  <a:pt x="287655" y="749300"/>
                </a:lnTo>
                <a:lnTo>
                  <a:pt x="289306" y="736600"/>
                </a:lnTo>
                <a:close/>
              </a:path>
              <a:path w="372745" h="1371600">
                <a:moveTo>
                  <a:pt x="299847" y="723900"/>
                </a:moveTo>
                <a:lnTo>
                  <a:pt x="74422" y="723900"/>
                </a:lnTo>
                <a:lnTo>
                  <a:pt x="77978" y="736600"/>
                </a:lnTo>
                <a:lnTo>
                  <a:pt x="296291" y="736600"/>
                </a:lnTo>
                <a:lnTo>
                  <a:pt x="299847" y="723900"/>
                </a:lnTo>
                <a:close/>
              </a:path>
              <a:path w="372745" h="1371600">
                <a:moveTo>
                  <a:pt x="305054" y="711200"/>
                </a:moveTo>
                <a:lnTo>
                  <a:pt x="67564" y="711200"/>
                </a:lnTo>
                <a:lnTo>
                  <a:pt x="69215" y="723900"/>
                </a:lnTo>
                <a:lnTo>
                  <a:pt x="301498" y="723900"/>
                </a:lnTo>
                <a:lnTo>
                  <a:pt x="305054" y="711200"/>
                </a:lnTo>
                <a:close/>
              </a:path>
              <a:path w="372745" h="1371600">
                <a:moveTo>
                  <a:pt x="313563" y="698500"/>
                </a:moveTo>
                <a:lnTo>
                  <a:pt x="58928" y="698500"/>
                </a:lnTo>
                <a:lnTo>
                  <a:pt x="60579" y="711200"/>
                </a:lnTo>
                <a:lnTo>
                  <a:pt x="311912" y="711200"/>
                </a:lnTo>
                <a:lnTo>
                  <a:pt x="313563" y="698500"/>
                </a:lnTo>
                <a:close/>
              </a:path>
              <a:path w="372745" h="1371600">
                <a:moveTo>
                  <a:pt x="328803" y="673100"/>
                </a:moveTo>
                <a:lnTo>
                  <a:pt x="43815" y="673100"/>
                </a:lnTo>
                <a:lnTo>
                  <a:pt x="50419" y="685800"/>
                </a:lnTo>
                <a:lnTo>
                  <a:pt x="52070" y="698500"/>
                </a:lnTo>
                <a:lnTo>
                  <a:pt x="320421" y="698500"/>
                </a:lnTo>
                <a:lnTo>
                  <a:pt x="322072" y="685800"/>
                </a:lnTo>
                <a:lnTo>
                  <a:pt x="325501" y="685800"/>
                </a:lnTo>
                <a:lnTo>
                  <a:pt x="328803" y="673100"/>
                </a:lnTo>
                <a:close/>
              </a:path>
              <a:path w="372745" h="1371600">
                <a:moveTo>
                  <a:pt x="336931" y="660400"/>
                </a:moveTo>
                <a:lnTo>
                  <a:pt x="35687" y="660400"/>
                </a:lnTo>
                <a:lnTo>
                  <a:pt x="37211" y="673100"/>
                </a:lnTo>
                <a:lnTo>
                  <a:pt x="335280" y="673100"/>
                </a:lnTo>
                <a:lnTo>
                  <a:pt x="336931" y="660400"/>
                </a:lnTo>
                <a:close/>
              </a:path>
              <a:path w="372745" h="1371600">
                <a:moveTo>
                  <a:pt x="347726" y="647700"/>
                </a:moveTo>
                <a:lnTo>
                  <a:pt x="26289" y="647700"/>
                </a:lnTo>
                <a:lnTo>
                  <a:pt x="29337" y="660400"/>
                </a:lnTo>
                <a:lnTo>
                  <a:pt x="343154" y="660400"/>
                </a:lnTo>
                <a:lnTo>
                  <a:pt x="347726" y="647700"/>
                </a:lnTo>
                <a:close/>
              </a:path>
              <a:path w="372745" h="1371600">
                <a:moveTo>
                  <a:pt x="350520" y="635000"/>
                </a:moveTo>
                <a:lnTo>
                  <a:pt x="19177" y="635000"/>
                </a:lnTo>
                <a:lnTo>
                  <a:pt x="23368" y="647700"/>
                </a:lnTo>
                <a:lnTo>
                  <a:pt x="349123" y="647700"/>
                </a:lnTo>
                <a:lnTo>
                  <a:pt x="350520" y="635000"/>
                </a:lnTo>
                <a:close/>
              </a:path>
              <a:path w="372745" h="1371600">
                <a:moveTo>
                  <a:pt x="358521" y="622300"/>
                </a:moveTo>
                <a:lnTo>
                  <a:pt x="13970" y="622300"/>
                </a:lnTo>
                <a:lnTo>
                  <a:pt x="17780" y="635000"/>
                </a:lnTo>
                <a:lnTo>
                  <a:pt x="354711" y="635000"/>
                </a:lnTo>
                <a:lnTo>
                  <a:pt x="358521" y="622300"/>
                </a:lnTo>
                <a:close/>
              </a:path>
              <a:path w="372745" h="1371600">
                <a:moveTo>
                  <a:pt x="363093" y="609600"/>
                </a:moveTo>
                <a:lnTo>
                  <a:pt x="9398" y="609600"/>
                </a:lnTo>
                <a:lnTo>
                  <a:pt x="12827" y="622300"/>
                </a:lnTo>
                <a:lnTo>
                  <a:pt x="362077" y="622300"/>
                </a:lnTo>
                <a:lnTo>
                  <a:pt x="363093" y="609600"/>
                </a:lnTo>
                <a:close/>
              </a:path>
              <a:path w="372745" h="1371600">
                <a:moveTo>
                  <a:pt x="367665" y="596900"/>
                </a:moveTo>
                <a:lnTo>
                  <a:pt x="4826" y="596900"/>
                </a:lnTo>
                <a:lnTo>
                  <a:pt x="5715" y="609600"/>
                </a:lnTo>
                <a:lnTo>
                  <a:pt x="366903" y="609600"/>
                </a:lnTo>
                <a:lnTo>
                  <a:pt x="367665" y="596900"/>
                </a:lnTo>
                <a:close/>
              </a:path>
              <a:path w="372745" h="1371600">
                <a:moveTo>
                  <a:pt x="370332" y="584200"/>
                </a:moveTo>
                <a:lnTo>
                  <a:pt x="2159" y="584200"/>
                </a:lnTo>
                <a:lnTo>
                  <a:pt x="2794" y="596900"/>
                </a:lnTo>
                <a:lnTo>
                  <a:pt x="369697" y="596900"/>
                </a:lnTo>
                <a:lnTo>
                  <a:pt x="370332" y="584200"/>
                </a:lnTo>
                <a:close/>
              </a:path>
              <a:path w="372745" h="1371600">
                <a:moveTo>
                  <a:pt x="372237" y="571500"/>
                </a:moveTo>
                <a:lnTo>
                  <a:pt x="127" y="571500"/>
                </a:lnTo>
                <a:lnTo>
                  <a:pt x="889" y="584200"/>
                </a:lnTo>
                <a:lnTo>
                  <a:pt x="371983" y="584200"/>
                </a:lnTo>
                <a:lnTo>
                  <a:pt x="372237" y="571500"/>
                </a:lnTo>
                <a:close/>
              </a:path>
              <a:path w="372745" h="1371600">
                <a:moveTo>
                  <a:pt x="372237" y="558800"/>
                </a:moveTo>
                <a:lnTo>
                  <a:pt x="254" y="558800"/>
                </a:lnTo>
                <a:lnTo>
                  <a:pt x="0" y="571500"/>
                </a:lnTo>
                <a:lnTo>
                  <a:pt x="372491" y="571500"/>
                </a:lnTo>
                <a:lnTo>
                  <a:pt x="372237" y="558800"/>
                </a:lnTo>
                <a:close/>
              </a:path>
              <a:path w="372745" h="1371600">
                <a:moveTo>
                  <a:pt x="370967" y="546100"/>
                </a:moveTo>
                <a:lnTo>
                  <a:pt x="1524" y="546100"/>
                </a:lnTo>
                <a:lnTo>
                  <a:pt x="762" y="558800"/>
                </a:lnTo>
                <a:lnTo>
                  <a:pt x="371729" y="558800"/>
                </a:lnTo>
                <a:lnTo>
                  <a:pt x="370967" y="546100"/>
                </a:lnTo>
                <a:close/>
              </a:path>
              <a:path w="372745" h="1371600">
                <a:moveTo>
                  <a:pt x="368681" y="533400"/>
                </a:moveTo>
                <a:lnTo>
                  <a:pt x="3810" y="533400"/>
                </a:lnTo>
                <a:lnTo>
                  <a:pt x="2540" y="546100"/>
                </a:lnTo>
                <a:lnTo>
                  <a:pt x="369443" y="546100"/>
                </a:lnTo>
                <a:lnTo>
                  <a:pt x="368681" y="533400"/>
                </a:lnTo>
                <a:close/>
              </a:path>
              <a:path w="372745" h="1371600">
                <a:moveTo>
                  <a:pt x="364744" y="520700"/>
                </a:moveTo>
                <a:lnTo>
                  <a:pt x="7747" y="520700"/>
                </a:lnTo>
                <a:lnTo>
                  <a:pt x="6858" y="533400"/>
                </a:lnTo>
                <a:lnTo>
                  <a:pt x="365633" y="533400"/>
                </a:lnTo>
                <a:lnTo>
                  <a:pt x="364744" y="520700"/>
                </a:lnTo>
                <a:close/>
              </a:path>
              <a:path w="372745" h="1371600">
                <a:moveTo>
                  <a:pt x="359918" y="508000"/>
                </a:moveTo>
                <a:lnTo>
                  <a:pt x="13716" y="508000"/>
                </a:lnTo>
                <a:lnTo>
                  <a:pt x="11684" y="520700"/>
                </a:lnTo>
                <a:lnTo>
                  <a:pt x="360934" y="520700"/>
                </a:lnTo>
                <a:lnTo>
                  <a:pt x="359918" y="508000"/>
                </a:lnTo>
                <a:close/>
              </a:path>
              <a:path w="372745" h="1371600">
                <a:moveTo>
                  <a:pt x="353187" y="495300"/>
                </a:moveTo>
                <a:lnTo>
                  <a:pt x="19304" y="495300"/>
                </a:lnTo>
                <a:lnTo>
                  <a:pt x="15875" y="508000"/>
                </a:lnTo>
                <a:lnTo>
                  <a:pt x="356616" y="508000"/>
                </a:lnTo>
                <a:lnTo>
                  <a:pt x="353187" y="495300"/>
                </a:lnTo>
                <a:close/>
              </a:path>
              <a:path w="372745" h="1371600">
                <a:moveTo>
                  <a:pt x="347472" y="482600"/>
                </a:moveTo>
                <a:lnTo>
                  <a:pt x="23876" y="482600"/>
                </a:lnTo>
                <a:lnTo>
                  <a:pt x="20447" y="495300"/>
                </a:lnTo>
                <a:lnTo>
                  <a:pt x="352044" y="495300"/>
                </a:lnTo>
                <a:lnTo>
                  <a:pt x="347472" y="482600"/>
                </a:lnTo>
                <a:close/>
              </a:path>
              <a:path w="372745" h="1371600">
                <a:moveTo>
                  <a:pt x="342900" y="469900"/>
                </a:moveTo>
                <a:lnTo>
                  <a:pt x="28575" y="469900"/>
                </a:lnTo>
                <a:lnTo>
                  <a:pt x="26289" y="482600"/>
                </a:lnTo>
                <a:lnTo>
                  <a:pt x="346329" y="482600"/>
                </a:lnTo>
                <a:lnTo>
                  <a:pt x="342900" y="469900"/>
                </a:lnTo>
                <a:close/>
              </a:path>
              <a:path w="372745" h="1371600">
                <a:moveTo>
                  <a:pt x="339598" y="457200"/>
                </a:moveTo>
                <a:lnTo>
                  <a:pt x="33020" y="457200"/>
                </a:lnTo>
                <a:lnTo>
                  <a:pt x="30734" y="469900"/>
                </a:lnTo>
                <a:lnTo>
                  <a:pt x="340614" y="469900"/>
                </a:lnTo>
                <a:lnTo>
                  <a:pt x="339598" y="457200"/>
                </a:lnTo>
                <a:close/>
              </a:path>
              <a:path w="372745" h="1371600">
                <a:moveTo>
                  <a:pt x="334264" y="444500"/>
                </a:moveTo>
                <a:lnTo>
                  <a:pt x="38354" y="444500"/>
                </a:lnTo>
                <a:lnTo>
                  <a:pt x="37211" y="457200"/>
                </a:lnTo>
                <a:lnTo>
                  <a:pt x="336296" y="457200"/>
                </a:lnTo>
                <a:lnTo>
                  <a:pt x="334264" y="444500"/>
                </a:lnTo>
                <a:close/>
              </a:path>
              <a:path w="372745" h="1371600">
                <a:moveTo>
                  <a:pt x="329184" y="431800"/>
                </a:moveTo>
                <a:lnTo>
                  <a:pt x="43434" y="431800"/>
                </a:lnTo>
                <a:lnTo>
                  <a:pt x="42418" y="444500"/>
                </a:lnTo>
                <a:lnTo>
                  <a:pt x="330200" y="444500"/>
                </a:lnTo>
                <a:lnTo>
                  <a:pt x="329184" y="431800"/>
                </a:lnTo>
                <a:close/>
              </a:path>
              <a:path w="372745" h="1371600">
                <a:moveTo>
                  <a:pt x="325247" y="419100"/>
                </a:moveTo>
                <a:lnTo>
                  <a:pt x="47371" y="419100"/>
                </a:lnTo>
                <a:lnTo>
                  <a:pt x="46355" y="431800"/>
                </a:lnTo>
                <a:lnTo>
                  <a:pt x="326263" y="431800"/>
                </a:lnTo>
                <a:lnTo>
                  <a:pt x="325247" y="419100"/>
                </a:lnTo>
                <a:close/>
              </a:path>
              <a:path w="372745" h="1371600">
                <a:moveTo>
                  <a:pt x="318262" y="406400"/>
                </a:moveTo>
                <a:lnTo>
                  <a:pt x="52197" y="406400"/>
                </a:lnTo>
                <a:lnTo>
                  <a:pt x="51308" y="419100"/>
                </a:lnTo>
                <a:lnTo>
                  <a:pt x="321310" y="419100"/>
                </a:lnTo>
                <a:lnTo>
                  <a:pt x="318262" y="406400"/>
                </a:lnTo>
                <a:close/>
              </a:path>
              <a:path w="372745" h="1371600">
                <a:moveTo>
                  <a:pt x="315087" y="393700"/>
                </a:moveTo>
                <a:lnTo>
                  <a:pt x="58420" y="393700"/>
                </a:lnTo>
                <a:lnTo>
                  <a:pt x="56388" y="406400"/>
                </a:lnTo>
                <a:lnTo>
                  <a:pt x="316230" y="406400"/>
                </a:lnTo>
                <a:lnTo>
                  <a:pt x="315087" y="393700"/>
                </a:lnTo>
                <a:close/>
              </a:path>
              <a:path w="372745" h="1371600">
                <a:moveTo>
                  <a:pt x="309626" y="381000"/>
                </a:moveTo>
                <a:lnTo>
                  <a:pt x="62992" y="381000"/>
                </a:lnTo>
                <a:lnTo>
                  <a:pt x="59563" y="393700"/>
                </a:lnTo>
                <a:lnTo>
                  <a:pt x="311912" y="393700"/>
                </a:lnTo>
                <a:lnTo>
                  <a:pt x="309626" y="381000"/>
                </a:lnTo>
                <a:close/>
              </a:path>
              <a:path w="372745" h="1371600">
                <a:moveTo>
                  <a:pt x="304800" y="368300"/>
                </a:moveTo>
                <a:lnTo>
                  <a:pt x="67818" y="368300"/>
                </a:lnTo>
                <a:lnTo>
                  <a:pt x="65278" y="381000"/>
                </a:lnTo>
                <a:lnTo>
                  <a:pt x="306070" y="381000"/>
                </a:lnTo>
                <a:lnTo>
                  <a:pt x="304800" y="368300"/>
                </a:lnTo>
                <a:close/>
              </a:path>
              <a:path w="372745" h="1371600">
                <a:moveTo>
                  <a:pt x="298196" y="355600"/>
                </a:moveTo>
                <a:lnTo>
                  <a:pt x="74295" y="355600"/>
                </a:lnTo>
                <a:lnTo>
                  <a:pt x="73025" y="368300"/>
                </a:lnTo>
                <a:lnTo>
                  <a:pt x="299593" y="368300"/>
                </a:lnTo>
                <a:lnTo>
                  <a:pt x="298196" y="355600"/>
                </a:lnTo>
                <a:close/>
              </a:path>
              <a:path w="372745" h="1371600">
                <a:moveTo>
                  <a:pt x="287909" y="342900"/>
                </a:moveTo>
                <a:lnTo>
                  <a:pt x="84582" y="342900"/>
                </a:lnTo>
                <a:lnTo>
                  <a:pt x="80010" y="355600"/>
                </a:lnTo>
                <a:lnTo>
                  <a:pt x="292481" y="355600"/>
                </a:lnTo>
                <a:lnTo>
                  <a:pt x="287909" y="342900"/>
                </a:lnTo>
                <a:close/>
              </a:path>
              <a:path w="372745" h="1371600">
                <a:moveTo>
                  <a:pt x="284861" y="330200"/>
                </a:moveTo>
                <a:lnTo>
                  <a:pt x="87630" y="330200"/>
                </a:lnTo>
                <a:lnTo>
                  <a:pt x="86106" y="342900"/>
                </a:lnTo>
                <a:lnTo>
                  <a:pt x="286385" y="342900"/>
                </a:lnTo>
                <a:lnTo>
                  <a:pt x="284861" y="330200"/>
                </a:lnTo>
                <a:close/>
              </a:path>
              <a:path w="372745" h="1371600">
                <a:moveTo>
                  <a:pt x="276733" y="317500"/>
                </a:moveTo>
                <a:lnTo>
                  <a:pt x="97409" y="317500"/>
                </a:lnTo>
                <a:lnTo>
                  <a:pt x="92456" y="330200"/>
                </a:lnTo>
                <a:lnTo>
                  <a:pt x="280035" y="330200"/>
                </a:lnTo>
                <a:lnTo>
                  <a:pt x="276733" y="317500"/>
                </a:lnTo>
                <a:close/>
              </a:path>
              <a:path w="372745" h="1371600">
                <a:moveTo>
                  <a:pt x="268478" y="304800"/>
                </a:moveTo>
                <a:lnTo>
                  <a:pt x="104013" y="304800"/>
                </a:lnTo>
                <a:lnTo>
                  <a:pt x="99060" y="317500"/>
                </a:lnTo>
                <a:lnTo>
                  <a:pt x="273431" y="317500"/>
                </a:lnTo>
                <a:lnTo>
                  <a:pt x="268478" y="304800"/>
                </a:lnTo>
                <a:close/>
              </a:path>
              <a:path w="372745" h="1371600">
                <a:moveTo>
                  <a:pt x="253365" y="279400"/>
                </a:moveTo>
                <a:lnTo>
                  <a:pt x="119126" y="279400"/>
                </a:lnTo>
                <a:lnTo>
                  <a:pt x="112522" y="292100"/>
                </a:lnTo>
                <a:lnTo>
                  <a:pt x="110744" y="304800"/>
                </a:lnTo>
                <a:lnTo>
                  <a:pt x="261747" y="304800"/>
                </a:lnTo>
                <a:lnTo>
                  <a:pt x="260096" y="292100"/>
                </a:lnTo>
                <a:lnTo>
                  <a:pt x="255016" y="292100"/>
                </a:lnTo>
                <a:lnTo>
                  <a:pt x="253365" y="279400"/>
                </a:lnTo>
                <a:close/>
              </a:path>
              <a:path w="372745" h="1371600">
                <a:moveTo>
                  <a:pt x="245364" y="266700"/>
                </a:moveTo>
                <a:lnTo>
                  <a:pt x="127254" y="266700"/>
                </a:lnTo>
                <a:lnTo>
                  <a:pt x="125603" y="279400"/>
                </a:lnTo>
                <a:lnTo>
                  <a:pt x="246888" y="279400"/>
                </a:lnTo>
                <a:lnTo>
                  <a:pt x="245364" y="266700"/>
                </a:lnTo>
                <a:close/>
              </a:path>
              <a:path w="372745" h="1371600">
                <a:moveTo>
                  <a:pt x="234569" y="254000"/>
                </a:moveTo>
                <a:lnTo>
                  <a:pt x="136525" y="254000"/>
                </a:lnTo>
                <a:lnTo>
                  <a:pt x="133477" y="266700"/>
                </a:lnTo>
                <a:lnTo>
                  <a:pt x="239141" y="266700"/>
                </a:lnTo>
                <a:lnTo>
                  <a:pt x="234569" y="254000"/>
                </a:lnTo>
                <a:close/>
              </a:path>
              <a:path w="372745" h="1371600">
                <a:moveTo>
                  <a:pt x="231648" y="241300"/>
                </a:moveTo>
                <a:lnTo>
                  <a:pt x="143637" y="241300"/>
                </a:lnTo>
                <a:lnTo>
                  <a:pt x="139446" y="254000"/>
                </a:lnTo>
                <a:lnTo>
                  <a:pt x="233172" y="254000"/>
                </a:lnTo>
                <a:lnTo>
                  <a:pt x="231648" y="241300"/>
                </a:lnTo>
                <a:close/>
              </a:path>
              <a:path w="372745" h="1371600">
                <a:moveTo>
                  <a:pt x="224917" y="228600"/>
                </a:moveTo>
                <a:lnTo>
                  <a:pt x="147701" y="228600"/>
                </a:lnTo>
                <a:lnTo>
                  <a:pt x="146304" y="241300"/>
                </a:lnTo>
                <a:lnTo>
                  <a:pt x="226187" y="241300"/>
                </a:lnTo>
                <a:lnTo>
                  <a:pt x="224917" y="228600"/>
                </a:lnTo>
                <a:close/>
              </a:path>
              <a:path w="372745" h="1371600">
                <a:moveTo>
                  <a:pt x="218567" y="215900"/>
                </a:moveTo>
                <a:lnTo>
                  <a:pt x="153924" y="215900"/>
                </a:lnTo>
                <a:lnTo>
                  <a:pt x="152781" y="228600"/>
                </a:lnTo>
                <a:lnTo>
                  <a:pt x="219837" y="228600"/>
                </a:lnTo>
                <a:lnTo>
                  <a:pt x="218567" y="215900"/>
                </a:lnTo>
                <a:close/>
              </a:path>
              <a:path w="372745" h="1371600">
                <a:moveTo>
                  <a:pt x="212979" y="203200"/>
                </a:moveTo>
                <a:lnTo>
                  <a:pt x="159512" y="203200"/>
                </a:lnTo>
                <a:lnTo>
                  <a:pt x="158496" y="215900"/>
                </a:lnTo>
                <a:lnTo>
                  <a:pt x="214122" y="215900"/>
                </a:lnTo>
                <a:lnTo>
                  <a:pt x="212979" y="203200"/>
                </a:lnTo>
                <a:close/>
              </a:path>
              <a:path w="372745" h="1371600">
                <a:moveTo>
                  <a:pt x="208915" y="190500"/>
                </a:moveTo>
                <a:lnTo>
                  <a:pt x="163576" y="190500"/>
                </a:lnTo>
                <a:lnTo>
                  <a:pt x="162560" y="203200"/>
                </a:lnTo>
                <a:lnTo>
                  <a:pt x="209931" y="203200"/>
                </a:lnTo>
                <a:lnTo>
                  <a:pt x="208915" y="190500"/>
                </a:lnTo>
                <a:close/>
              </a:path>
              <a:path w="372745" h="1371600">
                <a:moveTo>
                  <a:pt x="204470" y="177800"/>
                </a:moveTo>
                <a:lnTo>
                  <a:pt x="168021" y="177800"/>
                </a:lnTo>
                <a:lnTo>
                  <a:pt x="167259" y="190500"/>
                </a:lnTo>
                <a:lnTo>
                  <a:pt x="205359" y="190500"/>
                </a:lnTo>
                <a:lnTo>
                  <a:pt x="204470" y="177800"/>
                </a:lnTo>
                <a:close/>
              </a:path>
              <a:path w="372745" h="1371600">
                <a:moveTo>
                  <a:pt x="199898" y="165100"/>
                </a:moveTo>
                <a:lnTo>
                  <a:pt x="171831" y="165100"/>
                </a:lnTo>
                <a:lnTo>
                  <a:pt x="171196" y="177800"/>
                </a:lnTo>
                <a:lnTo>
                  <a:pt x="201422" y="177800"/>
                </a:lnTo>
                <a:lnTo>
                  <a:pt x="199898" y="165100"/>
                </a:lnTo>
                <a:close/>
              </a:path>
              <a:path w="372745" h="1371600">
                <a:moveTo>
                  <a:pt x="197993" y="152400"/>
                </a:moveTo>
                <a:lnTo>
                  <a:pt x="175133" y="152400"/>
                </a:lnTo>
                <a:lnTo>
                  <a:pt x="173228" y="165100"/>
                </a:lnTo>
                <a:lnTo>
                  <a:pt x="199263" y="165100"/>
                </a:lnTo>
                <a:lnTo>
                  <a:pt x="197993" y="152400"/>
                </a:lnTo>
                <a:close/>
              </a:path>
              <a:path w="372745" h="1371600">
                <a:moveTo>
                  <a:pt x="194691" y="139700"/>
                </a:moveTo>
                <a:lnTo>
                  <a:pt x="178308" y="139700"/>
                </a:lnTo>
                <a:lnTo>
                  <a:pt x="176276" y="152400"/>
                </a:lnTo>
                <a:lnTo>
                  <a:pt x="195707" y="152400"/>
                </a:lnTo>
                <a:lnTo>
                  <a:pt x="194691" y="139700"/>
                </a:lnTo>
                <a:close/>
              </a:path>
              <a:path w="372745" h="1371600">
                <a:moveTo>
                  <a:pt x="191135" y="114300"/>
                </a:moveTo>
                <a:lnTo>
                  <a:pt x="180975" y="114300"/>
                </a:lnTo>
                <a:lnTo>
                  <a:pt x="180721" y="127000"/>
                </a:lnTo>
                <a:lnTo>
                  <a:pt x="179197" y="139700"/>
                </a:lnTo>
                <a:lnTo>
                  <a:pt x="193802" y="139700"/>
                </a:lnTo>
                <a:lnTo>
                  <a:pt x="193040" y="127000"/>
                </a:lnTo>
                <a:lnTo>
                  <a:pt x="192278" y="127000"/>
                </a:lnTo>
                <a:lnTo>
                  <a:pt x="191135" y="114300"/>
                </a:lnTo>
                <a:close/>
              </a:path>
              <a:path w="372745" h="1371600">
                <a:moveTo>
                  <a:pt x="189992" y="101600"/>
                </a:moveTo>
                <a:lnTo>
                  <a:pt x="183261" y="101600"/>
                </a:lnTo>
                <a:lnTo>
                  <a:pt x="181991" y="114300"/>
                </a:lnTo>
                <a:lnTo>
                  <a:pt x="190373" y="114300"/>
                </a:lnTo>
                <a:lnTo>
                  <a:pt x="189992" y="101600"/>
                </a:lnTo>
                <a:close/>
              </a:path>
              <a:path w="372745" h="1371600">
                <a:moveTo>
                  <a:pt x="188976" y="88900"/>
                </a:moveTo>
                <a:lnTo>
                  <a:pt x="183642" y="88900"/>
                </a:lnTo>
                <a:lnTo>
                  <a:pt x="183388" y="101600"/>
                </a:lnTo>
                <a:lnTo>
                  <a:pt x="189103" y="101600"/>
                </a:lnTo>
                <a:lnTo>
                  <a:pt x="188976" y="88900"/>
                </a:lnTo>
                <a:close/>
              </a:path>
              <a:path w="372745" h="1371600">
                <a:moveTo>
                  <a:pt x="187198" y="50800"/>
                </a:moveTo>
                <a:lnTo>
                  <a:pt x="185420" y="50800"/>
                </a:lnTo>
                <a:lnTo>
                  <a:pt x="185166" y="63500"/>
                </a:lnTo>
                <a:lnTo>
                  <a:pt x="184023" y="88900"/>
                </a:lnTo>
                <a:lnTo>
                  <a:pt x="188341" y="88900"/>
                </a:lnTo>
                <a:lnTo>
                  <a:pt x="187452" y="63500"/>
                </a:lnTo>
                <a:lnTo>
                  <a:pt x="187198" y="63500"/>
                </a:lnTo>
                <a:lnTo>
                  <a:pt x="187198" y="50800"/>
                </a:lnTo>
                <a:close/>
              </a:path>
              <a:path w="372745" h="1371600">
                <a:moveTo>
                  <a:pt x="186817" y="38100"/>
                </a:moveTo>
                <a:lnTo>
                  <a:pt x="185674" y="38100"/>
                </a:lnTo>
                <a:lnTo>
                  <a:pt x="185674" y="50800"/>
                </a:lnTo>
                <a:lnTo>
                  <a:pt x="186944" y="50800"/>
                </a:lnTo>
                <a:lnTo>
                  <a:pt x="186817" y="38100"/>
                </a:lnTo>
                <a:close/>
              </a:path>
              <a:path w="372745" h="1371600">
                <a:moveTo>
                  <a:pt x="186690" y="25400"/>
                </a:moveTo>
                <a:lnTo>
                  <a:pt x="185928" y="25400"/>
                </a:lnTo>
                <a:lnTo>
                  <a:pt x="185801" y="38100"/>
                </a:lnTo>
                <a:lnTo>
                  <a:pt x="186690" y="38100"/>
                </a:lnTo>
                <a:lnTo>
                  <a:pt x="186690" y="25400"/>
                </a:lnTo>
                <a:close/>
              </a:path>
              <a:path w="372745" h="1371600">
                <a:moveTo>
                  <a:pt x="186436" y="0"/>
                </a:moveTo>
                <a:lnTo>
                  <a:pt x="186182" y="0"/>
                </a:lnTo>
                <a:lnTo>
                  <a:pt x="186055" y="25400"/>
                </a:lnTo>
                <a:lnTo>
                  <a:pt x="186563" y="25400"/>
                </a:lnTo>
                <a:lnTo>
                  <a:pt x="186436" y="12700"/>
                </a:lnTo>
                <a:lnTo>
                  <a:pt x="186436" y="0"/>
                </a:lnTo>
                <a:close/>
              </a:path>
            </a:pathLst>
          </a:custGeom>
          <a:solidFill>
            <a:srgbClr val="5786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k object 75"/>
          <p:cNvSpPr/>
          <p:nvPr/>
        </p:nvSpPr>
        <p:spPr>
          <a:xfrm>
            <a:off x="5920994" y="910716"/>
            <a:ext cx="372745" cy="1379220"/>
          </a:xfrm>
          <a:custGeom>
            <a:avLst/>
            <a:gdLst/>
            <a:ahLst/>
            <a:cxnLst/>
            <a:rect l="l" t="t" r="r" b="b"/>
            <a:pathLst>
              <a:path w="372745" h="1379220">
                <a:moveTo>
                  <a:pt x="186182" y="1378838"/>
                </a:moveTo>
                <a:lnTo>
                  <a:pt x="186182" y="1376171"/>
                </a:lnTo>
                <a:lnTo>
                  <a:pt x="186182" y="1373504"/>
                </a:lnTo>
                <a:lnTo>
                  <a:pt x="186182" y="1370837"/>
                </a:lnTo>
                <a:lnTo>
                  <a:pt x="186182" y="1368043"/>
                </a:lnTo>
                <a:lnTo>
                  <a:pt x="186055" y="1365376"/>
                </a:lnTo>
                <a:lnTo>
                  <a:pt x="186055" y="1349247"/>
                </a:lnTo>
                <a:lnTo>
                  <a:pt x="185928" y="1346453"/>
                </a:lnTo>
                <a:lnTo>
                  <a:pt x="185928" y="1343786"/>
                </a:lnTo>
                <a:lnTo>
                  <a:pt x="185928" y="1341119"/>
                </a:lnTo>
                <a:lnTo>
                  <a:pt x="185928" y="1338452"/>
                </a:lnTo>
                <a:lnTo>
                  <a:pt x="185801" y="1335658"/>
                </a:lnTo>
                <a:lnTo>
                  <a:pt x="185801" y="1332991"/>
                </a:lnTo>
                <a:lnTo>
                  <a:pt x="185801" y="1330324"/>
                </a:lnTo>
                <a:lnTo>
                  <a:pt x="185674" y="1327657"/>
                </a:lnTo>
                <a:lnTo>
                  <a:pt x="185674" y="1324863"/>
                </a:lnTo>
                <a:lnTo>
                  <a:pt x="185674" y="1322196"/>
                </a:lnTo>
                <a:lnTo>
                  <a:pt x="185547" y="1319529"/>
                </a:lnTo>
                <a:lnTo>
                  <a:pt x="185547" y="1316862"/>
                </a:lnTo>
                <a:lnTo>
                  <a:pt x="185420" y="1314068"/>
                </a:lnTo>
                <a:lnTo>
                  <a:pt x="185420" y="1311401"/>
                </a:lnTo>
                <a:lnTo>
                  <a:pt x="185293" y="1308734"/>
                </a:lnTo>
                <a:lnTo>
                  <a:pt x="185293" y="1306067"/>
                </a:lnTo>
                <a:lnTo>
                  <a:pt x="185166" y="1303273"/>
                </a:lnTo>
                <a:lnTo>
                  <a:pt x="185166" y="1300606"/>
                </a:lnTo>
                <a:lnTo>
                  <a:pt x="185039" y="1297939"/>
                </a:lnTo>
                <a:lnTo>
                  <a:pt x="184912" y="1295272"/>
                </a:lnTo>
                <a:lnTo>
                  <a:pt x="184912" y="1292478"/>
                </a:lnTo>
                <a:lnTo>
                  <a:pt x="184785" y="1289811"/>
                </a:lnTo>
                <a:lnTo>
                  <a:pt x="184658" y="1287144"/>
                </a:lnTo>
                <a:lnTo>
                  <a:pt x="184531" y="1284477"/>
                </a:lnTo>
                <a:lnTo>
                  <a:pt x="184404" y="1281810"/>
                </a:lnTo>
                <a:lnTo>
                  <a:pt x="184277" y="1279016"/>
                </a:lnTo>
                <a:lnTo>
                  <a:pt x="184150" y="1276349"/>
                </a:lnTo>
                <a:lnTo>
                  <a:pt x="184023" y="1273682"/>
                </a:lnTo>
                <a:lnTo>
                  <a:pt x="183896" y="1271015"/>
                </a:lnTo>
                <a:lnTo>
                  <a:pt x="183769" y="1268221"/>
                </a:lnTo>
                <a:lnTo>
                  <a:pt x="183642" y="1265554"/>
                </a:lnTo>
                <a:lnTo>
                  <a:pt x="183515" y="1262887"/>
                </a:lnTo>
                <a:lnTo>
                  <a:pt x="183388" y="1260220"/>
                </a:lnTo>
                <a:lnTo>
                  <a:pt x="183261" y="1257426"/>
                </a:lnTo>
                <a:lnTo>
                  <a:pt x="183007" y="1254759"/>
                </a:lnTo>
                <a:lnTo>
                  <a:pt x="182880" y="1252092"/>
                </a:lnTo>
                <a:lnTo>
                  <a:pt x="182626" y="1249425"/>
                </a:lnTo>
                <a:lnTo>
                  <a:pt x="182499" y="1246631"/>
                </a:lnTo>
                <a:lnTo>
                  <a:pt x="182372" y="1243964"/>
                </a:lnTo>
                <a:lnTo>
                  <a:pt x="182118" y="1241297"/>
                </a:lnTo>
                <a:lnTo>
                  <a:pt x="181864" y="1238630"/>
                </a:lnTo>
                <a:lnTo>
                  <a:pt x="181737" y="1235836"/>
                </a:lnTo>
                <a:lnTo>
                  <a:pt x="181483" y="1233169"/>
                </a:lnTo>
                <a:lnTo>
                  <a:pt x="181229" y="1230502"/>
                </a:lnTo>
                <a:lnTo>
                  <a:pt x="181102" y="1227835"/>
                </a:lnTo>
                <a:lnTo>
                  <a:pt x="180848" y="1225041"/>
                </a:lnTo>
                <a:lnTo>
                  <a:pt x="180594" y="1222374"/>
                </a:lnTo>
                <a:lnTo>
                  <a:pt x="180340" y="1219707"/>
                </a:lnTo>
                <a:lnTo>
                  <a:pt x="180086" y="1217040"/>
                </a:lnTo>
                <a:lnTo>
                  <a:pt x="179959" y="1214246"/>
                </a:lnTo>
                <a:lnTo>
                  <a:pt x="179705" y="1211579"/>
                </a:lnTo>
                <a:lnTo>
                  <a:pt x="179451" y="1208912"/>
                </a:lnTo>
                <a:lnTo>
                  <a:pt x="179197" y="1206245"/>
                </a:lnTo>
                <a:lnTo>
                  <a:pt x="178943" y="1203451"/>
                </a:lnTo>
                <a:lnTo>
                  <a:pt x="178689" y="1200784"/>
                </a:lnTo>
                <a:lnTo>
                  <a:pt x="178308" y="1198117"/>
                </a:lnTo>
                <a:lnTo>
                  <a:pt x="178054" y="1195450"/>
                </a:lnTo>
                <a:lnTo>
                  <a:pt x="177800" y="1192656"/>
                </a:lnTo>
                <a:lnTo>
                  <a:pt x="177546" y="1189989"/>
                </a:lnTo>
                <a:lnTo>
                  <a:pt x="177292" y="1187322"/>
                </a:lnTo>
                <a:lnTo>
                  <a:pt x="177038" y="1184655"/>
                </a:lnTo>
                <a:lnTo>
                  <a:pt x="176784" y="1181861"/>
                </a:lnTo>
                <a:lnTo>
                  <a:pt x="176403" y="1179194"/>
                </a:lnTo>
                <a:lnTo>
                  <a:pt x="176149" y="1176527"/>
                </a:lnTo>
                <a:lnTo>
                  <a:pt x="175895" y="1173860"/>
                </a:lnTo>
                <a:lnTo>
                  <a:pt x="175641" y="1171066"/>
                </a:lnTo>
                <a:lnTo>
                  <a:pt x="175387" y="1168399"/>
                </a:lnTo>
                <a:lnTo>
                  <a:pt x="175006" y="1165732"/>
                </a:lnTo>
                <a:lnTo>
                  <a:pt x="174752" y="1163065"/>
                </a:lnTo>
                <a:lnTo>
                  <a:pt x="174498" y="1160271"/>
                </a:lnTo>
                <a:lnTo>
                  <a:pt x="174244" y="1157604"/>
                </a:lnTo>
                <a:lnTo>
                  <a:pt x="173863" y="1154937"/>
                </a:lnTo>
                <a:lnTo>
                  <a:pt x="173609" y="1152270"/>
                </a:lnTo>
                <a:lnTo>
                  <a:pt x="173355" y="1149476"/>
                </a:lnTo>
                <a:lnTo>
                  <a:pt x="172974" y="1146809"/>
                </a:lnTo>
                <a:lnTo>
                  <a:pt x="172720" y="1144142"/>
                </a:lnTo>
                <a:lnTo>
                  <a:pt x="172466" y="1141475"/>
                </a:lnTo>
                <a:lnTo>
                  <a:pt x="172212" y="1138681"/>
                </a:lnTo>
                <a:lnTo>
                  <a:pt x="171831" y="1136014"/>
                </a:lnTo>
                <a:lnTo>
                  <a:pt x="171577" y="1133347"/>
                </a:lnTo>
                <a:lnTo>
                  <a:pt x="171323" y="1130680"/>
                </a:lnTo>
                <a:lnTo>
                  <a:pt x="170942" y="1127886"/>
                </a:lnTo>
                <a:lnTo>
                  <a:pt x="170688" y="1125219"/>
                </a:lnTo>
                <a:lnTo>
                  <a:pt x="170434" y="1122552"/>
                </a:lnTo>
                <a:lnTo>
                  <a:pt x="170053" y="1119885"/>
                </a:lnTo>
                <a:lnTo>
                  <a:pt x="169799" y="1117091"/>
                </a:lnTo>
                <a:lnTo>
                  <a:pt x="169545" y="1114424"/>
                </a:lnTo>
                <a:lnTo>
                  <a:pt x="169164" y="1111757"/>
                </a:lnTo>
                <a:lnTo>
                  <a:pt x="168910" y="1109090"/>
                </a:lnTo>
                <a:lnTo>
                  <a:pt x="168656" y="1106296"/>
                </a:lnTo>
                <a:lnTo>
                  <a:pt x="168275" y="1103629"/>
                </a:lnTo>
                <a:lnTo>
                  <a:pt x="168021" y="1100962"/>
                </a:lnTo>
                <a:lnTo>
                  <a:pt x="167767" y="1098295"/>
                </a:lnTo>
                <a:lnTo>
                  <a:pt x="167386" y="1095501"/>
                </a:lnTo>
                <a:lnTo>
                  <a:pt x="167132" y="1092834"/>
                </a:lnTo>
                <a:lnTo>
                  <a:pt x="166751" y="1090167"/>
                </a:lnTo>
                <a:lnTo>
                  <a:pt x="166497" y="1087500"/>
                </a:lnTo>
                <a:lnTo>
                  <a:pt x="166243" y="1084833"/>
                </a:lnTo>
                <a:lnTo>
                  <a:pt x="165862" y="1082039"/>
                </a:lnTo>
                <a:lnTo>
                  <a:pt x="165608" y="1079372"/>
                </a:lnTo>
                <a:lnTo>
                  <a:pt x="165227" y="1076705"/>
                </a:lnTo>
                <a:lnTo>
                  <a:pt x="164973" y="1074038"/>
                </a:lnTo>
                <a:lnTo>
                  <a:pt x="164719" y="1071244"/>
                </a:lnTo>
                <a:lnTo>
                  <a:pt x="164338" y="1068577"/>
                </a:lnTo>
                <a:lnTo>
                  <a:pt x="164084" y="1065910"/>
                </a:lnTo>
                <a:lnTo>
                  <a:pt x="163703" y="1063243"/>
                </a:lnTo>
                <a:lnTo>
                  <a:pt x="163449" y="1060449"/>
                </a:lnTo>
                <a:lnTo>
                  <a:pt x="163068" y="1057782"/>
                </a:lnTo>
                <a:lnTo>
                  <a:pt x="162814" y="1055115"/>
                </a:lnTo>
                <a:lnTo>
                  <a:pt x="162433" y="1052448"/>
                </a:lnTo>
                <a:lnTo>
                  <a:pt x="162179" y="1049654"/>
                </a:lnTo>
                <a:lnTo>
                  <a:pt x="161925" y="1046987"/>
                </a:lnTo>
                <a:lnTo>
                  <a:pt x="161544" y="1044320"/>
                </a:lnTo>
                <a:lnTo>
                  <a:pt x="161290" y="1041653"/>
                </a:lnTo>
                <a:lnTo>
                  <a:pt x="161036" y="1038859"/>
                </a:lnTo>
                <a:lnTo>
                  <a:pt x="160655" y="1036192"/>
                </a:lnTo>
                <a:lnTo>
                  <a:pt x="160401" y="1033525"/>
                </a:lnTo>
                <a:lnTo>
                  <a:pt x="160147" y="1030858"/>
                </a:lnTo>
                <a:lnTo>
                  <a:pt x="159893" y="1028064"/>
                </a:lnTo>
                <a:lnTo>
                  <a:pt x="159512" y="1025397"/>
                </a:lnTo>
                <a:lnTo>
                  <a:pt x="159258" y="1022730"/>
                </a:lnTo>
                <a:lnTo>
                  <a:pt x="159004" y="1020063"/>
                </a:lnTo>
                <a:lnTo>
                  <a:pt x="158750" y="1017269"/>
                </a:lnTo>
                <a:lnTo>
                  <a:pt x="158496" y="1014602"/>
                </a:lnTo>
                <a:lnTo>
                  <a:pt x="158242" y="1011935"/>
                </a:lnTo>
                <a:lnTo>
                  <a:pt x="157988" y="1009268"/>
                </a:lnTo>
                <a:lnTo>
                  <a:pt x="157734" y="1006474"/>
                </a:lnTo>
                <a:lnTo>
                  <a:pt x="157480" y="1003807"/>
                </a:lnTo>
                <a:lnTo>
                  <a:pt x="157226" y="1001140"/>
                </a:lnTo>
                <a:lnTo>
                  <a:pt x="157099" y="998473"/>
                </a:lnTo>
                <a:lnTo>
                  <a:pt x="156845" y="995679"/>
                </a:lnTo>
                <a:lnTo>
                  <a:pt x="156591" y="993012"/>
                </a:lnTo>
                <a:lnTo>
                  <a:pt x="156464" y="990345"/>
                </a:lnTo>
                <a:lnTo>
                  <a:pt x="156210" y="987678"/>
                </a:lnTo>
                <a:lnTo>
                  <a:pt x="156083" y="984884"/>
                </a:lnTo>
                <a:lnTo>
                  <a:pt x="155829" y="982217"/>
                </a:lnTo>
                <a:lnTo>
                  <a:pt x="155702" y="979550"/>
                </a:lnTo>
                <a:lnTo>
                  <a:pt x="155448" y="976883"/>
                </a:lnTo>
                <a:lnTo>
                  <a:pt x="155321" y="974089"/>
                </a:lnTo>
                <a:lnTo>
                  <a:pt x="155194" y="971422"/>
                </a:lnTo>
                <a:lnTo>
                  <a:pt x="155067" y="968755"/>
                </a:lnTo>
                <a:lnTo>
                  <a:pt x="154813" y="966088"/>
                </a:lnTo>
                <a:lnTo>
                  <a:pt x="154686" y="963294"/>
                </a:lnTo>
                <a:lnTo>
                  <a:pt x="154559" y="960627"/>
                </a:lnTo>
                <a:lnTo>
                  <a:pt x="154432" y="957960"/>
                </a:lnTo>
                <a:lnTo>
                  <a:pt x="154305" y="955293"/>
                </a:lnTo>
                <a:lnTo>
                  <a:pt x="154178" y="952499"/>
                </a:lnTo>
                <a:lnTo>
                  <a:pt x="154051" y="949832"/>
                </a:lnTo>
                <a:lnTo>
                  <a:pt x="153924" y="947165"/>
                </a:lnTo>
                <a:lnTo>
                  <a:pt x="153797" y="944498"/>
                </a:lnTo>
                <a:lnTo>
                  <a:pt x="153543" y="941704"/>
                </a:lnTo>
                <a:lnTo>
                  <a:pt x="153416" y="939037"/>
                </a:lnTo>
                <a:lnTo>
                  <a:pt x="153289" y="936370"/>
                </a:lnTo>
                <a:lnTo>
                  <a:pt x="153162" y="933703"/>
                </a:lnTo>
                <a:lnTo>
                  <a:pt x="153035" y="930909"/>
                </a:lnTo>
                <a:lnTo>
                  <a:pt x="152908" y="928242"/>
                </a:lnTo>
                <a:lnTo>
                  <a:pt x="152654" y="925575"/>
                </a:lnTo>
                <a:lnTo>
                  <a:pt x="152527" y="922908"/>
                </a:lnTo>
                <a:lnTo>
                  <a:pt x="152273" y="920114"/>
                </a:lnTo>
                <a:lnTo>
                  <a:pt x="152146" y="917447"/>
                </a:lnTo>
                <a:lnTo>
                  <a:pt x="151892" y="914780"/>
                </a:lnTo>
                <a:lnTo>
                  <a:pt x="151638" y="912113"/>
                </a:lnTo>
                <a:lnTo>
                  <a:pt x="151511" y="909319"/>
                </a:lnTo>
                <a:lnTo>
                  <a:pt x="151257" y="906652"/>
                </a:lnTo>
                <a:lnTo>
                  <a:pt x="150876" y="903985"/>
                </a:lnTo>
                <a:lnTo>
                  <a:pt x="150622" y="901318"/>
                </a:lnTo>
                <a:lnTo>
                  <a:pt x="150368" y="898524"/>
                </a:lnTo>
                <a:lnTo>
                  <a:pt x="149987" y="895857"/>
                </a:lnTo>
                <a:lnTo>
                  <a:pt x="149606" y="893190"/>
                </a:lnTo>
                <a:lnTo>
                  <a:pt x="149225" y="890523"/>
                </a:lnTo>
                <a:lnTo>
                  <a:pt x="148844" y="887856"/>
                </a:lnTo>
                <a:lnTo>
                  <a:pt x="148463" y="885062"/>
                </a:lnTo>
                <a:lnTo>
                  <a:pt x="147955" y="882395"/>
                </a:lnTo>
                <a:lnTo>
                  <a:pt x="147574" y="879728"/>
                </a:lnTo>
                <a:lnTo>
                  <a:pt x="147066" y="877061"/>
                </a:lnTo>
                <a:lnTo>
                  <a:pt x="146431" y="874267"/>
                </a:lnTo>
                <a:lnTo>
                  <a:pt x="145923" y="871600"/>
                </a:lnTo>
                <a:lnTo>
                  <a:pt x="145288" y="868933"/>
                </a:lnTo>
                <a:lnTo>
                  <a:pt x="144653" y="866266"/>
                </a:lnTo>
                <a:lnTo>
                  <a:pt x="144018" y="863472"/>
                </a:lnTo>
                <a:lnTo>
                  <a:pt x="143383" y="860805"/>
                </a:lnTo>
                <a:lnTo>
                  <a:pt x="142621" y="858138"/>
                </a:lnTo>
                <a:lnTo>
                  <a:pt x="141859" y="855471"/>
                </a:lnTo>
                <a:lnTo>
                  <a:pt x="141097" y="852677"/>
                </a:lnTo>
                <a:lnTo>
                  <a:pt x="140208" y="850010"/>
                </a:lnTo>
                <a:lnTo>
                  <a:pt x="139319" y="847343"/>
                </a:lnTo>
                <a:lnTo>
                  <a:pt x="138430" y="844676"/>
                </a:lnTo>
                <a:lnTo>
                  <a:pt x="137541" y="841882"/>
                </a:lnTo>
                <a:lnTo>
                  <a:pt x="136525" y="839215"/>
                </a:lnTo>
                <a:lnTo>
                  <a:pt x="135509" y="836548"/>
                </a:lnTo>
                <a:lnTo>
                  <a:pt x="134493" y="833881"/>
                </a:lnTo>
                <a:lnTo>
                  <a:pt x="133350" y="831087"/>
                </a:lnTo>
                <a:lnTo>
                  <a:pt x="132334" y="828420"/>
                </a:lnTo>
                <a:lnTo>
                  <a:pt x="131191" y="825753"/>
                </a:lnTo>
                <a:lnTo>
                  <a:pt x="129921" y="823086"/>
                </a:lnTo>
                <a:lnTo>
                  <a:pt x="128778" y="820292"/>
                </a:lnTo>
                <a:lnTo>
                  <a:pt x="127508" y="817625"/>
                </a:lnTo>
                <a:lnTo>
                  <a:pt x="126238" y="814958"/>
                </a:lnTo>
                <a:lnTo>
                  <a:pt x="124841" y="812291"/>
                </a:lnTo>
                <a:lnTo>
                  <a:pt x="123571" y="809497"/>
                </a:lnTo>
                <a:lnTo>
                  <a:pt x="122174" y="806830"/>
                </a:lnTo>
                <a:lnTo>
                  <a:pt x="120777" y="804163"/>
                </a:lnTo>
                <a:lnTo>
                  <a:pt x="119253" y="801496"/>
                </a:lnTo>
                <a:lnTo>
                  <a:pt x="117856" y="798702"/>
                </a:lnTo>
                <a:lnTo>
                  <a:pt x="116332" y="796035"/>
                </a:lnTo>
                <a:lnTo>
                  <a:pt x="114808" y="793368"/>
                </a:lnTo>
                <a:lnTo>
                  <a:pt x="113284" y="790701"/>
                </a:lnTo>
                <a:lnTo>
                  <a:pt x="111760" y="787907"/>
                </a:lnTo>
                <a:lnTo>
                  <a:pt x="110236" y="785240"/>
                </a:lnTo>
                <a:lnTo>
                  <a:pt x="108585" y="782573"/>
                </a:lnTo>
                <a:lnTo>
                  <a:pt x="106934" y="779906"/>
                </a:lnTo>
                <a:lnTo>
                  <a:pt x="105283" y="777112"/>
                </a:lnTo>
                <a:lnTo>
                  <a:pt x="103632" y="774445"/>
                </a:lnTo>
                <a:lnTo>
                  <a:pt x="101981" y="771778"/>
                </a:lnTo>
                <a:lnTo>
                  <a:pt x="100330" y="769111"/>
                </a:lnTo>
                <a:lnTo>
                  <a:pt x="98679" y="766317"/>
                </a:lnTo>
                <a:lnTo>
                  <a:pt x="97028" y="763650"/>
                </a:lnTo>
                <a:lnTo>
                  <a:pt x="95250" y="760983"/>
                </a:lnTo>
                <a:lnTo>
                  <a:pt x="93599" y="758316"/>
                </a:lnTo>
                <a:lnTo>
                  <a:pt x="91821" y="755522"/>
                </a:lnTo>
                <a:lnTo>
                  <a:pt x="90170" y="752855"/>
                </a:lnTo>
                <a:lnTo>
                  <a:pt x="88392" y="750188"/>
                </a:lnTo>
                <a:lnTo>
                  <a:pt x="86614" y="747521"/>
                </a:lnTo>
                <a:lnTo>
                  <a:pt x="84963" y="744727"/>
                </a:lnTo>
                <a:lnTo>
                  <a:pt x="83185" y="742060"/>
                </a:lnTo>
                <a:lnTo>
                  <a:pt x="81407" y="739393"/>
                </a:lnTo>
                <a:lnTo>
                  <a:pt x="79629" y="736726"/>
                </a:lnTo>
                <a:lnTo>
                  <a:pt x="77978" y="733932"/>
                </a:lnTo>
                <a:lnTo>
                  <a:pt x="76200" y="731265"/>
                </a:lnTo>
                <a:lnTo>
                  <a:pt x="74422" y="728598"/>
                </a:lnTo>
                <a:lnTo>
                  <a:pt x="72771" y="725931"/>
                </a:lnTo>
                <a:lnTo>
                  <a:pt x="70993" y="723137"/>
                </a:lnTo>
                <a:lnTo>
                  <a:pt x="69215" y="720470"/>
                </a:lnTo>
                <a:lnTo>
                  <a:pt x="67564" y="717803"/>
                </a:lnTo>
                <a:lnTo>
                  <a:pt x="65786" y="715136"/>
                </a:lnTo>
                <a:lnTo>
                  <a:pt x="64008" y="712342"/>
                </a:lnTo>
                <a:lnTo>
                  <a:pt x="62357" y="709675"/>
                </a:lnTo>
                <a:lnTo>
                  <a:pt x="60579" y="707008"/>
                </a:lnTo>
                <a:lnTo>
                  <a:pt x="58928" y="704341"/>
                </a:lnTo>
                <a:lnTo>
                  <a:pt x="57150" y="701547"/>
                </a:lnTo>
                <a:lnTo>
                  <a:pt x="55499" y="698880"/>
                </a:lnTo>
                <a:lnTo>
                  <a:pt x="53848" y="696213"/>
                </a:lnTo>
                <a:lnTo>
                  <a:pt x="52070" y="693546"/>
                </a:lnTo>
                <a:lnTo>
                  <a:pt x="50419" y="690752"/>
                </a:lnTo>
                <a:lnTo>
                  <a:pt x="48768" y="688085"/>
                </a:lnTo>
                <a:lnTo>
                  <a:pt x="47117" y="685418"/>
                </a:lnTo>
                <a:lnTo>
                  <a:pt x="45466" y="682751"/>
                </a:lnTo>
                <a:lnTo>
                  <a:pt x="43815" y="680084"/>
                </a:lnTo>
                <a:lnTo>
                  <a:pt x="42164" y="677290"/>
                </a:lnTo>
                <a:lnTo>
                  <a:pt x="40513" y="674623"/>
                </a:lnTo>
                <a:lnTo>
                  <a:pt x="38862" y="671956"/>
                </a:lnTo>
                <a:lnTo>
                  <a:pt x="37211" y="669289"/>
                </a:lnTo>
                <a:lnTo>
                  <a:pt x="35687" y="666495"/>
                </a:lnTo>
                <a:lnTo>
                  <a:pt x="34036" y="663828"/>
                </a:lnTo>
                <a:lnTo>
                  <a:pt x="32512" y="661161"/>
                </a:lnTo>
                <a:lnTo>
                  <a:pt x="30861" y="658494"/>
                </a:lnTo>
                <a:lnTo>
                  <a:pt x="29337" y="655700"/>
                </a:lnTo>
                <a:lnTo>
                  <a:pt x="27813" y="653033"/>
                </a:lnTo>
                <a:lnTo>
                  <a:pt x="26289" y="650366"/>
                </a:lnTo>
                <a:lnTo>
                  <a:pt x="24892" y="647699"/>
                </a:lnTo>
                <a:lnTo>
                  <a:pt x="23368" y="644905"/>
                </a:lnTo>
                <a:lnTo>
                  <a:pt x="21971" y="642238"/>
                </a:lnTo>
                <a:lnTo>
                  <a:pt x="20574" y="639571"/>
                </a:lnTo>
                <a:lnTo>
                  <a:pt x="19177" y="636904"/>
                </a:lnTo>
                <a:lnTo>
                  <a:pt x="17780" y="634110"/>
                </a:lnTo>
                <a:lnTo>
                  <a:pt x="16510" y="631443"/>
                </a:lnTo>
                <a:lnTo>
                  <a:pt x="15240" y="628776"/>
                </a:lnTo>
                <a:lnTo>
                  <a:pt x="13970" y="626109"/>
                </a:lnTo>
                <a:lnTo>
                  <a:pt x="12827" y="623315"/>
                </a:lnTo>
                <a:lnTo>
                  <a:pt x="11684" y="620648"/>
                </a:lnTo>
                <a:lnTo>
                  <a:pt x="6604" y="607186"/>
                </a:lnTo>
                <a:lnTo>
                  <a:pt x="5715" y="604519"/>
                </a:lnTo>
                <a:lnTo>
                  <a:pt x="635" y="580135"/>
                </a:lnTo>
                <a:lnTo>
                  <a:pt x="381" y="577468"/>
                </a:lnTo>
                <a:lnTo>
                  <a:pt x="127" y="574801"/>
                </a:lnTo>
                <a:lnTo>
                  <a:pt x="0" y="572134"/>
                </a:lnTo>
                <a:lnTo>
                  <a:pt x="0" y="569340"/>
                </a:lnTo>
                <a:lnTo>
                  <a:pt x="0" y="566673"/>
                </a:lnTo>
                <a:lnTo>
                  <a:pt x="127" y="564006"/>
                </a:lnTo>
                <a:lnTo>
                  <a:pt x="254" y="561339"/>
                </a:lnTo>
                <a:lnTo>
                  <a:pt x="508" y="558545"/>
                </a:lnTo>
                <a:lnTo>
                  <a:pt x="3175" y="542416"/>
                </a:lnTo>
                <a:lnTo>
                  <a:pt x="3810" y="539749"/>
                </a:lnTo>
                <a:lnTo>
                  <a:pt x="4445" y="536955"/>
                </a:lnTo>
                <a:lnTo>
                  <a:pt x="5207" y="534288"/>
                </a:lnTo>
                <a:lnTo>
                  <a:pt x="6096" y="531621"/>
                </a:lnTo>
                <a:lnTo>
                  <a:pt x="6858" y="528954"/>
                </a:lnTo>
                <a:lnTo>
                  <a:pt x="7747" y="526160"/>
                </a:lnTo>
                <a:lnTo>
                  <a:pt x="8636" y="523493"/>
                </a:lnTo>
                <a:lnTo>
                  <a:pt x="9652" y="520826"/>
                </a:lnTo>
                <a:lnTo>
                  <a:pt x="10541" y="518159"/>
                </a:lnTo>
                <a:lnTo>
                  <a:pt x="11684" y="515365"/>
                </a:lnTo>
                <a:lnTo>
                  <a:pt x="12700" y="512698"/>
                </a:lnTo>
                <a:lnTo>
                  <a:pt x="13716" y="510031"/>
                </a:lnTo>
                <a:lnTo>
                  <a:pt x="14859" y="507364"/>
                </a:lnTo>
                <a:lnTo>
                  <a:pt x="15875" y="504570"/>
                </a:lnTo>
                <a:lnTo>
                  <a:pt x="17018" y="501903"/>
                </a:lnTo>
                <a:lnTo>
                  <a:pt x="18161" y="499236"/>
                </a:lnTo>
                <a:lnTo>
                  <a:pt x="19304" y="496569"/>
                </a:lnTo>
                <a:lnTo>
                  <a:pt x="20447" y="493775"/>
                </a:lnTo>
                <a:lnTo>
                  <a:pt x="21590" y="491108"/>
                </a:lnTo>
                <a:lnTo>
                  <a:pt x="22733" y="488441"/>
                </a:lnTo>
                <a:lnTo>
                  <a:pt x="23876" y="485774"/>
                </a:lnTo>
                <a:lnTo>
                  <a:pt x="25146" y="483107"/>
                </a:lnTo>
                <a:lnTo>
                  <a:pt x="26289" y="480313"/>
                </a:lnTo>
                <a:lnTo>
                  <a:pt x="27432" y="477646"/>
                </a:lnTo>
                <a:lnTo>
                  <a:pt x="28575" y="474979"/>
                </a:lnTo>
                <a:lnTo>
                  <a:pt x="29591" y="472312"/>
                </a:lnTo>
                <a:lnTo>
                  <a:pt x="30734" y="469518"/>
                </a:lnTo>
                <a:lnTo>
                  <a:pt x="31877" y="466851"/>
                </a:lnTo>
                <a:lnTo>
                  <a:pt x="33020" y="464184"/>
                </a:lnTo>
                <a:lnTo>
                  <a:pt x="34036" y="461517"/>
                </a:lnTo>
                <a:lnTo>
                  <a:pt x="35179" y="458723"/>
                </a:lnTo>
                <a:lnTo>
                  <a:pt x="36195" y="456056"/>
                </a:lnTo>
                <a:lnTo>
                  <a:pt x="37211" y="453389"/>
                </a:lnTo>
                <a:lnTo>
                  <a:pt x="38354" y="450722"/>
                </a:lnTo>
                <a:lnTo>
                  <a:pt x="39370" y="447928"/>
                </a:lnTo>
                <a:lnTo>
                  <a:pt x="40386" y="445261"/>
                </a:lnTo>
                <a:lnTo>
                  <a:pt x="41402" y="442594"/>
                </a:lnTo>
                <a:lnTo>
                  <a:pt x="42418" y="439927"/>
                </a:lnTo>
                <a:lnTo>
                  <a:pt x="43434" y="437133"/>
                </a:lnTo>
                <a:lnTo>
                  <a:pt x="44323" y="434466"/>
                </a:lnTo>
                <a:lnTo>
                  <a:pt x="45339" y="431799"/>
                </a:lnTo>
                <a:lnTo>
                  <a:pt x="46355" y="429132"/>
                </a:lnTo>
                <a:lnTo>
                  <a:pt x="47371" y="426338"/>
                </a:lnTo>
                <a:lnTo>
                  <a:pt x="48260" y="423671"/>
                </a:lnTo>
                <a:lnTo>
                  <a:pt x="49276" y="421004"/>
                </a:lnTo>
                <a:lnTo>
                  <a:pt x="50292" y="418337"/>
                </a:lnTo>
                <a:lnTo>
                  <a:pt x="51308" y="415543"/>
                </a:lnTo>
                <a:lnTo>
                  <a:pt x="52197" y="412876"/>
                </a:lnTo>
                <a:lnTo>
                  <a:pt x="53213" y="410209"/>
                </a:lnTo>
                <a:lnTo>
                  <a:pt x="54229" y="407542"/>
                </a:lnTo>
                <a:lnTo>
                  <a:pt x="55245" y="404748"/>
                </a:lnTo>
                <a:lnTo>
                  <a:pt x="56388" y="402081"/>
                </a:lnTo>
                <a:lnTo>
                  <a:pt x="61849" y="388619"/>
                </a:lnTo>
                <a:lnTo>
                  <a:pt x="62992" y="385952"/>
                </a:lnTo>
                <a:lnTo>
                  <a:pt x="64135" y="383158"/>
                </a:lnTo>
                <a:lnTo>
                  <a:pt x="65278" y="380491"/>
                </a:lnTo>
                <a:lnTo>
                  <a:pt x="66548" y="377824"/>
                </a:lnTo>
                <a:lnTo>
                  <a:pt x="67818" y="375157"/>
                </a:lnTo>
                <a:lnTo>
                  <a:pt x="69088" y="372363"/>
                </a:lnTo>
                <a:lnTo>
                  <a:pt x="70358" y="369696"/>
                </a:lnTo>
                <a:lnTo>
                  <a:pt x="71628" y="367029"/>
                </a:lnTo>
                <a:lnTo>
                  <a:pt x="73025" y="364362"/>
                </a:lnTo>
                <a:lnTo>
                  <a:pt x="74295" y="361568"/>
                </a:lnTo>
                <a:lnTo>
                  <a:pt x="75692" y="358901"/>
                </a:lnTo>
                <a:lnTo>
                  <a:pt x="77216" y="356234"/>
                </a:lnTo>
                <a:lnTo>
                  <a:pt x="78613" y="353567"/>
                </a:lnTo>
                <a:lnTo>
                  <a:pt x="80010" y="350773"/>
                </a:lnTo>
                <a:lnTo>
                  <a:pt x="81534" y="348106"/>
                </a:lnTo>
                <a:lnTo>
                  <a:pt x="83058" y="345439"/>
                </a:lnTo>
                <a:lnTo>
                  <a:pt x="84582" y="342772"/>
                </a:lnTo>
                <a:lnTo>
                  <a:pt x="86106" y="339978"/>
                </a:lnTo>
                <a:lnTo>
                  <a:pt x="87630" y="337311"/>
                </a:lnTo>
                <a:lnTo>
                  <a:pt x="89281" y="334644"/>
                </a:lnTo>
                <a:lnTo>
                  <a:pt x="90932" y="331977"/>
                </a:lnTo>
                <a:lnTo>
                  <a:pt x="92456" y="329183"/>
                </a:lnTo>
                <a:lnTo>
                  <a:pt x="94107" y="326516"/>
                </a:lnTo>
                <a:lnTo>
                  <a:pt x="95758" y="323849"/>
                </a:lnTo>
                <a:lnTo>
                  <a:pt x="97409" y="321182"/>
                </a:lnTo>
                <a:lnTo>
                  <a:pt x="99060" y="318388"/>
                </a:lnTo>
                <a:lnTo>
                  <a:pt x="100711" y="315721"/>
                </a:lnTo>
                <a:lnTo>
                  <a:pt x="102362" y="313054"/>
                </a:lnTo>
                <a:lnTo>
                  <a:pt x="104013" y="310387"/>
                </a:lnTo>
                <a:lnTo>
                  <a:pt x="105791" y="307593"/>
                </a:lnTo>
                <a:lnTo>
                  <a:pt x="107442" y="304926"/>
                </a:lnTo>
                <a:lnTo>
                  <a:pt x="109093" y="302259"/>
                </a:lnTo>
                <a:lnTo>
                  <a:pt x="110744" y="299592"/>
                </a:lnTo>
                <a:lnTo>
                  <a:pt x="112522" y="296798"/>
                </a:lnTo>
                <a:lnTo>
                  <a:pt x="114173" y="294131"/>
                </a:lnTo>
                <a:lnTo>
                  <a:pt x="115824" y="291464"/>
                </a:lnTo>
                <a:lnTo>
                  <a:pt x="117475" y="288797"/>
                </a:lnTo>
                <a:lnTo>
                  <a:pt x="119126" y="286130"/>
                </a:lnTo>
                <a:lnTo>
                  <a:pt x="120777" y="283336"/>
                </a:lnTo>
                <a:lnTo>
                  <a:pt x="122428" y="280669"/>
                </a:lnTo>
                <a:lnTo>
                  <a:pt x="124079" y="278002"/>
                </a:lnTo>
                <a:lnTo>
                  <a:pt x="125603" y="275335"/>
                </a:lnTo>
                <a:lnTo>
                  <a:pt x="127254" y="272541"/>
                </a:lnTo>
                <a:lnTo>
                  <a:pt x="128778" y="269874"/>
                </a:lnTo>
                <a:lnTo>
                  <a:pt x="130429" y="267207"/>
                </a:lnTo>
                <a:lnTo>
                  <a:pt x="131953" y="264540"/>
                </a:lnTo>
                <a:lnTo>
                  <a:pt x="133477" y="261746"/>
                </a:lnTo>
                <a:lnTo>
                  <a:pt x="135001" y="259079"/>
                </a:lnTo>
                <a:lnTo>
                  <a:pt x="136525" y="256412"/>
                </a:lnTo>
                <a:lnTo>
                  <a:pt x="137922" y="253745"/>
                </a:lnTo>
                <a:lnTo>
                  <a:pt x="139446" y="250951"/>
                </a:lnTo>
                <a:lnTo>
                  <a:pt x="140843" y="248284"/>
                </a:lnTo>
                <a:lnTo>
                  <a:pt x="142240" y="245617"/>
                </a:lnTo>
                <a:lnTo>
                  <a:pt x="143637" y="242950"/>
                </a:lnTo>
                <a:lnTo>
                  <a:pt x="145034" y="240156"/>
                </a:lnTo>
                <a:lnTo>
                  <a:pt x="146304" y="237489"/>
                </a:lnTo>
                <a:lnTo>
                  <a:pt x="147701" y="234822"/>
                </a:lnTo>
                <a:lnTo>
                  <a:pt x="148971" y="232155"/>
                </a:lnTo>
                <a:lnTo>
                  <a:pt x="150241" y="229361"/>
                </a:lnTo>
                <a:lnTo>
                  <a:pt x="151511" y="226694"/>
                </a:lnTo>
                <a:lnTo>
                  <a:pt x="152781" y="224027"/>
                </a:lnTo>
                <a:lnTo>
                  <a:pt x="153924" y="221360"/>
                </a:lnTo>
                <a:lnTo>
                  <a:pt x="155067" y="218566"/>
                </a:lnTo>
                <a:lnTo>
                  <a:pt x="156210" y="215899"/>
                </a:lnTo>
                <a:lnTo>
                  <a:pt x="157353" y="213232"/>
                </a:lnTo>
                <a:lnTo>
                  <a:pt x="158496" y="210565"/>
                </a:lnTo>
                <a:lnTo>
                  <a:pt x="159512" y="207771"/>
                </a:lnTo>
                <a:lnTo>
                  <a:pt x="160528" y="205104"/>
                </a:lnTo>
                <a:lnTo>
                  <a:pt x="161671" y="202437"/>
                </a:lnTo>
                <a:lnTo>
                  <a:pt x="162560" y="199770"/>
                </a:lnTo>
                <a:lnTo>
                  <a:pt x="163576" y="196976"/>
                </a:lnTo>
                <a:lnTo>
                  <a:pt x="164465" y="194309"/>
                </a:lnTo>
                <a:lnTo>
                  <a:pt x="165481" y="191642"/>
                </a:lnTo>
                <a:lnTo>
                  <a:pt x="166370" y="188975"/>
                </a:lnTo>
                <a:lnTo>
                  <a:pt x="167259" y="186181"/>
                </a:lnTo>
                <a:lnTo>
                  <a:pt x="168021" y="183514"/>
                </a:lnTo>
                <a:lnTo>
                  <a:pt x="168910" y="180847"/>
                </a:lnTo>
                <a:lnTo>
                  <a:pt x="169672" y="178180"/>
                </a:lnTo>
                <a:lnTo>
                  <a:pt x="170434" y="175386"/>
                </a:lnTo>
                <a:lnTo>
                  <a:pt x="171196" y="172719"/>
                </a:lnTo>
                <a:lnTo>
                  <a:pt x="171831" y="170052"/>
                </a:lnTo>
                <a:lnTo>
                  <a:pt x="172593" y="167385"/>
                </a:lnTo>
                <a:lnTo>
                  <a:pt x="173228" y="164591"/>
                </a:lnTo>
                <a:lnTo>
                  <a:pt x="173863" y="161924"/>
                </a:lnTo>
                <a:lnTo>
                  <a:pt x="174498" y="159257"/>
                </a:lnTo>
                <a:lnTo>
                  <a:pt x="175133" y="156590"/>
                </a:lnTo>
                <a:lnTo>
                  <a:pt x="175641" y="153796"/>
                </a:lnTo>
                <a:lnTo>
                  <a:pt x="176276" y="151129"/>
                </a:lnTo>
                <a:lnTo>
                  <a:pt x="176784" y="148462"/>
                </a:lnTo>
                <a:lnTo>
                  <a:pt x="177292" y="145795"/>
                </a:lnTo>
                <a:lnTo>
                  <a:pt x="177800" y="143001"/>
                </a:lnTo>
                <a:lnTo>
                  <a:pt x="178308" y="140334"/>
                </a:lnTo>
                <a:lnTo>
                  <a:pt x="178689" y="137667"/>
                </a:lnTo>
                <a:lnTo>
                  <a:pt x="179197" y="135000"/>
                </a:lnTo>
                <a:lnTo>
                  <a:pt x="179578" y="132206"/>
                </a:lnTo>
                <a:lnTo>
                  <a:pt x="179959" y="129539"/>
                </a:lnTo>
                <a:lnTo>
                  <a:pt x="180340" y="126872"/>
                </a:lnTo>
                <a:lnTo>
                  <a:pt x="180721" y="124205"/>
                </a:lnTo>
                <a:lnTo>
                  <a:pt x="180975" y="121411"/>
                </a:lnTo>
                <a:lnTo>
                  <a:pt x="181356" y="118744"/>
                </a:lnTo>
                <a:lnTo>
                  <a:pt x="181610" y="116077"/>
                </a:lnTo>
                <a:lnTo>
                  <a:pt x="181991" y="113410"/>
                </a:lnTo>
                <a:lnTo>
                  <a:pt x="182245" y="110616"/>
                </a:lnTo>
                <a:lnTo>
                  <a:pt x="182499" y="107949"/>
                </a:lnTo>
                <a:lnTo>
                  <a:pt x="182753" y="105282"/>
                </a:lnTo>
                <a:lnTo>
                  <a:pt x="183007" y="102615"/>
                </a:lnTo>
                <a:lnTo>
                  <a:pt x="183261" y="99821"/>
                </a:lnTo>
                <a:lnTo>
                  <a:pt x="183388" y="97154"/>
                </a:lnTo>
                <a:lnTo>
                  <a:pt x="183642" y="94487"/>
                </a:lnTo>
                <a:lnTo>
                  <a:pt x="183769" y="91820"/>
                </a:lnTo>
                <a:lnTo>
                  <a:pt x="184023" y="89026"/>
                </a:lnTo>
                <a:lnTo>
                  <a:pt x="184150" y="86359"/>
                </a:lnTo>
                <a:lnTo>
                  <a:pt x="184277" y="83692"/>
                </a:lnTo>
                <a:lnTo>
                  <a:pt x="184404" y="81025"/>
                </a:lnTo>
                <a:lnTo>
                  <a:pt x="184531" y="78358"/>
                </a:lnTo>
                <a:lnTo>
                  <a:pt x="184658" y="75564"/>
                </a:lnTo>
                <a:lnTo>
                  <a:pt x="184785" y="72897"/>
                </a:lnTo>
                <a:lnTo>
                  <a:pt x="184912" y="70230"/>
                </a:lnTo>
                <a:lnTo>
                  <a:pt x="185039" y="67563"/>
                </a:lnTo>
                <a:lnTo>
                  <a:pt x="185166" y="64769"/>
                </a:lnTo>
                <a:lnTo>
                  <a:pt x="185166" y="62102"/>
                </a:lnTo>
                <a:lnTo>
                  <a:pt x="185293" y="59435"/>
                </a:lnTo>
                <a:lnTo>
                  <a:pt x="185420" y="56768"/>
                </a:lnTo>
                <a:lnTo>
                  <a:pt x="185420" y="53974"/>
                </a:lnTo>
                <a:lnTo>
                  <a:pt x="185547" y="51307"/>
                </a:lnTo>
                <a:lnTo>
                  <a:pt x="185547" y="48640"/>
                </a:lnTo>
                <a:lnTo>
                  <a:pt x="185674" y="45973"/>
                </a:lnTo>
                <a:lnTo>
                  <a:pt x="185674" y="43179"/>
                </a:lnTo>
                <a:lnTo>
                  <a:pt x="185801" y="40512"/>
                </a:lnTo>
                <a:lnTo>
                  <a:pt x="185801" y="37845"/>
                </a:lnTo>
                <a:lnTo>
                  <a:pt x="185801" y="35178"/>
                </a:lnTo>
                <a:lnTo>
                  <a:pt x="185928" y="32384"/>
                </a:lnTo>
                <a:lnTo>
                  <a:pt x="185928" y="29717"/>
                </a:lnTo>
                <a:lnTo>
                  <a:pt x="185928" y="27050"/>
                </a:lnTo>
                <a:lnTo>
                  <a:pt x="185928" y="24383"/>
                </a:lnTo>
                <a:lnTo>
                  <a:pt x="186055" y="21589"/>
                </a:lnTo>
                <a:lnTo>
                  <a:pt x="186055" y="8127"/>
                </a:lnTo>
                <a:lnTo>
                  <a:pt x="186182" y="5460"/>
                </a:lnTo>
                <a:lnTo>
                  <a:pt x="186182" y="2793"/>
                </a:lnTo>
                <a:lnTo>
                  <a:pt x="186182" y="0"/>
                </a:lnTo>
                <a:lnTo>
                  <a:pt x="186436" y="0"/>
                </a:lnTo>
                <a:lnTo>
                  <a:pt x="186436" y="16255"/>
                </a:lnTo>
                <a:lnTo>
                  <a:pt x="186563" y="18922"/>
                </a:lnTo>
                <a:lnTo>
                  <a:pt x="186563" y="21589"/>
                </a:lnTo>
                <a:lnTo>
                  <a:pt x="186563" y="24383"/>
                </a:lnTo>
                <a:lnTo>
                  <a:pt x="186563" y="27050"/>
                </a:lnTo>
                <a:lnTo>
                  <a:pt x="186563" y="29717"/>
                </a:lnTo>
                <a:lnTo>
                  <a:pt x="186690" y="32384"/>
                </a:lnTo>
                <a:lnTo>
                  <a:pt x="186690" y="35178"/>
                </a:lnTo>
                <a:lnTo>
                  <a:pt x="186690" y="37845"/>
                </a:lnTo>
                <a:lnTo>
                  <a:pt x="186817" y="40512"/>
                </a:lnTo>
                <a:lnTo>
                  <a:pt x="186817" y="43179"/>
                </a:lnTo>
                <a:lnTo>
                  <a:pt x="186944" y="45973"/>
                </a:lnTo>
                <a:lnTo>
                  <a:pt x="186944" y="48640"/>
                </a:lnTo>
                <a:lnTo>
                  <a:pt x="187071" y="51307"/>
                </a:lnTo>
                <a:lnTo>
                  <a:pt x="187071" y="53974"/>
                </a:lnTo>
                <a:lnTo>
                  <a:pt x="187198" y="56768"/>
                </a:lnTo>
                <a:lnTo>
                  <a:pt x="187198" y="59435"/>
                </a:lnTo>
                <a:lnTo>
                  <a:pt x="187325" y="62102"/>
                </a:lnTo>
                <a:lnTo>
                  <a:pt x="187452" y="64769"/>
                </a:lnTo>
                <a:lnTo>
                  <a:pt x="187452" y="67563"/>
                </a:lnTo>
                <a:lnTo>
                  <a:pt x="187579" y="70230"/>
                </a:lnTo>
                <a:lnTo>
                  <a:pt x="187706" y="72897"/>
                </a:lnTo>
                <a:lnTo>
                  <a:pt x="187833" y="75564"/>
                </a:lnTo>
                <a:lnTo>
                  <a:pt x="187960" y="78358"/>
                </a:lnTo>
                <a:lnTo>
                  <a:pt x="188087" y="81025"/>
                </a:lnTo>
                <a:lnTo>
                  <a:pt x="188214" y="83692"/>
                </a:lnTo>
                <a:lnTo>
                  <a:pt x="188341" y="86359"/>
                </a:lnTo>
                <a:lnTo>
                  <a:pt x="188595" y="89026"/>
                </a:lnTo>
                <a:lnTo>
                  <a:pt x="188722" y="91820"/>
                </a:lnTo>
                <a:lnTo>
                  <a:pt x="188976" y="94487"/>
                </a:lnTo>
                <a:lnTo>
                  <a:pt x="189103" y="97154"/>
                </a:lnTo>
                <a:lnTo>
                  <a:pt x="189357" y="99821"/>
                </a:lnTo>
                <a:lnTo>
                  <a:pt x="189611" y="102615"/>
                </a:lnTo>
                <a:lnTo>
                  <a:pt x="189738" y="105282"/>
                </a:lnTo>
                <a:lnTo>
                  <a:pt x="189992" y="107949"/>
                </a:lnTo>
                <a:lnTo>
                  <a:pt x="190373" y="110616"/>
                </a:lnTo>
                <a:lnTo>
                  <a:pt x="190627" y="113410"/>
                </a:lnTo>
                <a:lnTo>
                  <a:pt x="190881" y="116077"/>
                </a:lnTo>
                <a:lnTo>
                  <a:pt x="191135" y="118744"/>
                </a:lnTo>
                <a:lnTo>
                  <a:pt x="191516" y="121411"/>
                </a:lnTo>
                <a:lnTo>
                  <a:pt x="191897" y="124205"/>
                </a:lnTo>
                <a:lnTo>
                  <a:pt x="192278" y="126872"/>
                </a:lnTo>
                <a:lnTo>
                  <a:pt x="192532" y="129539"/>
                </a:lnTo>
                <a:lnTo>
                  <a:pt x="193040" y="132206"/>
                </a:lnTo>
                <a:lnTo>
                  <a:pt x="193421" y="135000"/>
                </a:lnTo>
                <a:lnTo>
                  <a:pt x="193802" y="137667"/>
                </a:lnTo>
                <a:lnTo>
                  <a:pt x="194310" y="140334"/>
                </a:lnTo>
                <a:lnTo>
                  <a:pt x="194691" y="143001"/>
                </a:lnTo>
                <a:lnTo>
                  <a:pt x="195199" y="145795"/>
                </a:lnTo>
                <a:lnTo>
                  <a:pt x="195707" y="148462"/>
                </a:lnTo>
                <a:lnTo>
                  <a:pt x="196342" y="151129"/>
                </a:lnTo>
                <a:lnTo>
                  <a:pt x="196850" y="153796"/>
                </a:lnTo>
                <a:lnTo>
                  <a:pt x="197485" y="156590"/>
                </a:lnTo>
                <a:lnTo>
                  <a:pt x="197993" y="159257"/>
                </a:lnTo>
                <a:lnTo>
                  <a:pt x="198628" y="161924"/>
                </a:lnTo>
                <a:lnTo>
                  <a:pt x="199263" y="164591"/>
                </a:lnTo>
                <a:lnTo>
                  <a:pt x="199898" y="167385"/>
                </a:lnTo>
                <a:lnTo>
                  <a:pt x="200660" y="170052"/>
                </a:lnTo>
                <a:lnTo>
                  <a:pt x="201422" y="172719"/>
                </a:lnTo>
                <a:lnTo>
                  <a:pt x="202057" y="175386"/>
                </a:lnTo>
                <a:lnTo>
                  <a:pt x="202946" y="178180"/>
                </a:lnTo>
                <a:lnTo>
                  <a:pt x="203708" y="180847"/>
                </a:lnTo>
                <a:lnTo>
                  <a:pt x="204470" y="183514"/>
                </a:lnTo>
                <a:lnTo>
                  <a:pt x="205359" y="186181"/>
                </a:lnTo>
                <a:lnTo>
                  <a:pt x="206248" y="188975"/>
                </a:lnTo>
                <a:lnTo>
                  <a:pt x="207137" y="191642"/>
                </a:lnTo>
                <a:lnTo>
                  <a:pt x="208026" y="194309"/>
                </a:lnTo>
                <a:lnTo>
                  <a:pt x="208915" y="196976"/>
                </a:lnTo>
                <a:lnTo>
                  <a:pt x="209931" y="199770"/>
                </a:lnTo>
                <a:lnTo>
                  <a:pt x="210947" y="202437"/>
                </a:lnTo>
                <a:lnTo>
                  <a:pt x="211963" y="205104"/>
                </a:lnTo>
                <a:lnTo>
                  <a:pt x="212979" y="207771"/>
                </a:lnTo>
                <a:lnTo>
                  <a:pt x="214122" y="210565"/>
                </a:lnTo>
                <a:lnTo>
                  <a:pt x="215138" y="213232"/>
                </a:lnTo>
                <a:lnTo>
                  <a:pt x="216281" y="215899"/>
                </a:lnTo>
                <a:lnTo>
                  <a:pt x="217424" y="218566"/>
                </a:lnTo>
                <a:lnTo>
                  <a:pt x="218567" y="221360"/>
                </a:lnTo>
                <a:lnTo>
                  <a:pt x="219837" y="224027"/>
                </a:lnTo>
                <a:lnTo>
                  <a:pt x="220980" y="226694"/>
                </a:lnTo>
                <a:lnTo>
                  <a:pt x="222250" y="229361"/>
                </a:lnTo>
                <a:lnTo>
                  <a:pt x="223520" y="232155"/>
                </a:lnTo>
                <a:lnTo>
                  <a:pt x="224917" y="234822"/>
                </a:lnTo>
                <a:lnTo>
                  <a:pt x="226187" y="237489"/>
                </a:lnTo>
                <a:lnTo>
                  <a:pt x="227584" y="240156"/>
                </a:lnTo>
                <a:lnTo>
                  <a:pt x="228854" y="242950"/>
                </a:lnTo>
                <a:lnTo>
                  <a:pt x="230251" y="245617"/>
                </a:lnTo>
                <a:lnTo>
                  <a:pt x="231648" y="248284"/>
                </a:lnTo>
                <a:lnTo>
                  <a:pt x="233172" y="250951"/>
                </a:lnTo>
                <a:lnTo>
                  <a:pt x="234569" y="253745"/>
                </a:lnTo>
                <a:lnTo>
                  <a:pt x="236093" y="256412"/>
                </a:lnTo>
                <a:lnTo>
                  <a:pt x="237617" y="259079"/>
                </a:lnTo>
                <a:lnTo>
                  <a:pt x="239141" y="261746"/>
                </a:lnTo>
                <a:lnTo>
                  <a:pt x="240665" y="264540"/>
                </a:lnTo>
                <a:lnTo>
                  <a:pt x="242189" y="267207"/>
                </a:lnTo>
                <a:lnTo>
                  <a:pt x="243713" y="269874"/>
                </a:lnTo>
                <a:lnTo>
                  <a:pt x="245364" y="272541"/>
                </a:lnTo>
                <a:lnTo>
                  <a:pt x="246888" y="275335"/>
                </a:lnTo>
                <a:lnTo>
                  <a:pt x="248539" y="278002"/>
                </a:lnTo>
                <a:lnTo>
                  <a:pt x="250190" y="280669"/>
                </a:lnTo>
                <a:lnTo>
                  <a:pt x="251714" y="283336"/>
                </a:lnTo>
                <a:lnTo>
                  <a:pt x="253365" y="286130"/>
                </a:lnTo>
                <a:lnTo>
                  <a:pt x="255016" y="288797"/>
                </a:lnTo>
                <a:lnTo>
                  <a:pt x="256794" y="291464"/>
                </a:lnTo>
                <a:lnTo>
                  <a:pt x="258445" y="294131"/>
                </a:lnTo>
                <a:lnTo>
                  <a:pt x="260096" y="296798"/>
                </a:lnTo>
                <a:lnTo>
                  <a:pt x="261747" y="299592"/>
                </a:lnTo>
                <a:lnTo>
                  <a:pt x="263398" y="302259"/>
                </a:lnTo>
                <a:lnTo>
                  <a:pt x="265176" y="304926"/>
                </a:lnTo>
                <a:lnTo>
                  <a:pt x="266827" y="307593"/>
                </a:lnTo>
                <a:lnTo>
                  <a:pt x="268478" y="310387"/>
                </a:lnTo>
                <a:lnTo>
                  <a:pt x="270129" y="313054"/>
                </a:lnTo>
                <a:lnTo>
                  <a:pt x="271780" y="315721"/>
                </a:lnTo>
                <a:lnTo>
                  <a:pt x="273431" y="318388"/>
                </a:lnTo>
                <a:lnTo>
                  <a:pt x="275209" y="321182"/>
                </a:lnTo>
                <a:lnTo>
                  <a:pt x="276733" y="323849"/>
                </a:lnTo>
                <a:lnTo>
                  <a:pt x="278384" y="326516"/>
                </a:lnTo>
                <a:lnTo>
                  <a:pt x="280035" y="329183"/>
                </a:lnTo>
                <a:lnTo>
                  <a:pt x="281686" y="331977"/>
                </a:lnTo>
                <a:lnTo>
                  <a:pt x="283210" y="334644"/>
                </a:lnTo>
                <a:lnTo>
                  <a:pt x="284861" y="337311"/>
                </a:lnTo>
                <a:lnTo>
                  <a:pt x="286385" y="339978"/>
                </a:lnTo>
                <a:lnTo>
                  <a:pt x="287909" y="342772"/>
                </a:lnTo>
                <a:lnTo>
                  <a:pt x="289433" y="345439"/>
                </a:lnTo>
                <a:lnTo>
                  <a:pt x="290957" y="348106"/>
                </a:lnTo>
                <a:lnTo>
                  <a:pt x="292481" y="350773"/>
                </a:lnTo>
                <a:lnTo>
                  <a:pt x="294005" y="353567"/>
                </a:lnTo>
                <a:lnTo>
                  <a:pt x="295402" y="356234"/>
                </a:lnTo>
                <a:lnTo>
                  <a:pt x="296799" y="358901"/>
                </a:lnTo>
                <a:lnTo>
                  <a:pt x="298196" y="361568"/>
                </a:lnTo>
                <a:lnTo>
                  <a:pt x="299593" y="364362"/>
                </a:lnTo>
                <a:lnTo>
                  <a:pt x="300863" y="367029"/>
                </a:lnTo>
                <a:lnTo>
                  <a:pt x="302260" y="369696"/>
                </a:lnTo>
                <a:lnTo>
                  <a:pt x="303530" y="372363"/>
                </a:lnTo>
                <a:lnTo>
                  <a:pt x="304800" y="375157"/>
                </a:lnTo>
                <a:lnTo>
                  <a:pt x="306070" y="377824"/>
                </a:lnTo>
                <a:lnTo>
                  <a:pt x="307213" y="380491"/>
                </a:lnTo>
                <a:lnTo>
                  <a:pt x="308483" y="383158"/>
                </a:lnTo>
                <a:lnTo>
                  <a:pt x="309626" y="385952"/>
                </a:lnTo>
                <a:lnTo>
                  <a:pt x="310769" y="388619"/>
                </a:lnTo>
                <a:lnTo>
                  <a:pt x="311912" y="391286"/>
                </a:lnTo>
                <a:lnTo>
                  <a:pt x="312928" y="393953"/>
                </a:lnTo>
                <a:lnTo>
                  <a:pt x="314071" y="396747"/>
                </a:lnTo>
                <a:lnTo>
                  <a:pt x="315087" y="399414"/>
                </a:lnTo>
                <a:lnTo>
                  <a:pt x="316230" y="402081"/>
                </a:lnTo>
                <a:lnTo>
                  <a:pt x="317246" y="404748"/>
                </a:lnTo>
                <a:lnTo>
                  <a:pt x="318262" y="407542"/>
                </a:lnTo>
                <a:lnTo>
                  <a:pt x="319278" y="410209"/>
                </a:lnTo>
                <a:lnTo>
                  <a:pt x="320294" y="412876"/>
                </a:lnTo>
                <a:lnTo>
                  <a:pt x="321310" y="415543"/>
                </a:lnTo>
                <a:lnTo>
                  <a:pt x="322326" y="418337"/>
                </a:lnTo>
                <a:lnTo>
                  <a:pt x="323215" y="421004"/>
                </a:lnTo>
                <a:lnTo>
                  <a:pt x="324231" y="423671"/>
                </a:lnTo>
                <a:lnTo>
                  <a:pt x="325247" y="426338"/>
                </a:lnTo>
                <a:lnTo>
                  <a:pt x="326263" y="429132"/>
                </a:lnTo>
                <a:lnTo>
                  <a:pt x="327152" y="431799"/>
                </a:lnTo>
                <a:lnTo>
                  <a:pt x="328168" y="434466"/>
                </a:lnTo>
                <a:lnTo>
                  <a:pt x="329184" y="437133"/>
                </a:lnTo>
                <a:lnTo>
                  <a:pt x="330200" y="439927"/>
                </a:lnTo>
                <a:lnTo>
                  <a:pt x="331216" y="442594"/>
                </a:lnTo>
                <a:lnTo>
                  <a:pt x="332232" y="445261"/>
                </a:lnTo>
                <a:lnTo>
                  <a:pt x="333248" y="447928"/>
                </a:lnTo>
                <a:lnTo>
                  <a:pt x="334264" y="450722"/>
                </a:lnTo>
                <a:lnTo>
                  <a:pt x="335280" y="453389"/>
                </a:lnTo>
                <a:lnTo>
                  <a:pt x="336296" y="456056"/>
                </a:lnTo>
                <a:lnTo>
                  <a:pt x="337439" y="458723"/>
                </a:lnTo>
                <a:lnTo>
                  <a:pt x="338455" y="461517"/>
                </a:lnTo>
                <a:lnTo>
                  <a:pt x="339598" y="464184"/>
                </a:lnTo>
                <a:lnTo>
                  <a:pt x="340614" y="466851"/>
                </a:lnTo>
                <a:lnTo>
                  <a:pt x="341757" y="469518"/>
                </a:lnTo>
                <a:lnTo>
                  <a:pt x="342900" y="472312"/>
                </a:lnTo>
                <a:lnTo>
                  <a:pt x="344043" y="474979"/>
                </a:lnTo>
                <a:lnTo>
                  <a:pt x="345186" y="477646"/>
                </a:lnTo>
                <a:lnTo>
                  <a:pt x="346329" y="480313"/>
                </a:lnTo>
                <a:lnTo>
                  <a:pt x="347472" y="483107"/>
                </a:lnTo>
                <a:lnTo>
                  <a:pt x="348615" y="485774"/>
                </a:lnTo>
                <a:lnTo>
                  <a:pt x="349758" y="488441"/>
                </a:lnTo>
                <a:lnTo>
                  <a:pt x="350901" y="491108"/>
                </a:lnTo>
                <a:lnTo>
                  <a:pt x="352044" y="493775"/>
                </a:lnTo>
                <a:lnTo>
                  <a:pt x="353187" y="496569"/>
                </a:lnTo>
                <a:lnTo>
                  <a:pt x="354330" y="499236"/>
                </a:lnTo>
                <a:lnTo>
                  <a:pt x="355473" y="501903"/>
                </a:lnTo>
                <a:lnTo>
                  <a:pt x="356616" y="504570"/>
                </a:lnTo>
                <a:lnTo>
                  <a:pt x="357759" y="507364"/>
                </a:lnTo>
                <a:lnTo>
                  <a:pt x="358775" y="510031"/>
                </a:lnTo>
                <a:lnTo>
                  <a:pt x="359918" y="512698"/>
                </a:lnTo>
                <a:lnTo>
                  <a:pt x="360934" y="515365"/>
                </a:lnTo>
                <a:lnTo>
                  <a:pt x="361950" y="518159"/>
                </a:lnTo>
                <a:lnTo>
                  <a:pt x="362966" y="520826"/>
                </a:lnTo>
                <a:lnTo>
                  <a:pt x="363855" y="523493"/>
                </a:lnTo>
                <a:lnTo>
                  <a:pt x="364744" y="526160"/>
                </a:lnTo>
                <a:lnTo>
                  <a:pt x="365633" y="528954"/>
                </a:lnTo>
                <a:lnTo>
                  <a:pt x="366522" y="531621"/>
                </a:lnTo>
                <a:lnTo>
                  <a:pt x="367284" y="534288"/>
                </a:lnTo>
                <a:lnTo>
                  <a:pt x="368046" y="536955"/>
                </a:lnTo>
                <a:lnTo>
                  <a:pt x="368681" y="539749"/>
                </a:lnTo>
                <a:lnTo>
                  <a:pt x="369443" y="542416"/>
                </a:lnTo>
                <a:lnTo>
                  <a:pt x="369951" y="545083"/>
                </a:lnTo>
                <a:lnTo>
                  <a:pt x="370459" y="547750"/>
                </a:lnTo>
                <a:lnTo>
                  <a:pt x="370967" y="550544"/>
                </a:lnTo>
                <a:lnTo>
                  <a:pt x="371348" y="553211"/>
                </a:lnTo>
                <a:lnTo>
                  <a:pt x="371729" y="555878"/>
                </a:lnTo>
                <a:lnTo>
                  <a:pt x="371983" y="558545"/>
                </a:lnTo>
                <a:lnTo>
                  <a:pt x="372237" y="561339"/>
                </a:lnTo>
                <a:lnTo>
                  <a:pt x="372364" y="564006"/>
                </a:lnTo>
                <a:lnTo>
                  <a:pt x="372491" y="566673"/>
                </a:lnTo>
                <a:lnTo>
                  <a:pt x="372491" y="569340"/>
                </a:lnTo>
                <a:lnTo>
                  <a:pt x="372491" y="572134"/>
                </a:lnTo>
                <a:lnTo>
                  <a:pt x="372364" y="574801"/>
                </a:lnTo>
                <a:lnTo>
                  <a:pt x="372237" y="577468"/>
                </a:lnTo>
                <a:lnTo>
                  <a:pt x="371983" y="580135"/>
                </a:lnTo>
                <a:lnTo>
                  <a:pt x="371602" y="582929"/>
                </a:lnTo>
                <a:lnTo>
                  <a:pt x="371221" y="585596"/>
                </a:lnTo>
                <a:lnTo>
                  <a:pt x="370840" y="588263"/>
                </a:lnTo>
                <a:lnTo>
                  <a:pt x="370332" y="590930"/>
                </a:lnTo>
                <a:lnTo>
                  <a:pt x="369697" y="593724"/>
                </a:lnTo>
                <a:lnTo>
                  <a:pt x="369189" y="596391"/>
                </a:lnTo>
                <a:lnTo>
                  <a:pt x="368427" y="599058"/>
                </a:lnTo>
                <a:lnTo>
                  <a:pt x="367665" y="601725"/>
                </a:lnTo>
                <a:lnTo>
                  <a:pt x="366903" y="604519"/>
                </a:lnTo>
                <a:lnTo>
                  <a:pt x="366014" y="607186"/>
                </a:lnTo>
                <a:lnTo>
                  <a:pt x="365125" y="609853"/>
                </a:lnTo>
                <a:lnTo>
                  <a:pt x="364109" y="612520"/>
                </a:lnTo>
                <a:lnTo>
                  <a:pt x="363093" y="615314"/>
                </a:lnTo>
                <a:lnTo>
                  <a:pt x="362077" y="617981"/>
                </a:lnTo>
                <a:lnTo>
                  <a:pt x="360934" y="620648"/>
                </a:lnTo>
                <a:lnTo>
                  <a:pt x="359791" y="623315"/>
                </a:lnTo>
                <a:lnTo>
                  <a:pt x="358521" y="626109"/>
                </a:lnTo>
                <a:lnTo>
                  <a:pt x="357251" y="628776"/>
                </a:lnTo>
                <a:lnTo>
                  <a:pt x="355981" y="631443"/>
                </a:lnTo>
                <a:lnTo>
                  <a:pt x="354711" y="634110"/>
                </a:lnTo>
                <a:lnTo>
                  <a:pt x="353314" y="636904"/>
                </a:lnTo>
                <a:lnTo>
                  <a:pt x="352044" y="639571"/>
                </a:lnTo>
                <a:lnTo>
                  <a:pt x="350520" y="642238"/>
                </a:lnTo>
                <a:lnTo>
                  <a:pt x="349123" y="644905"/>
                </a:lnTo>
                <a:lnTo>
                  <a:pt x="347726" y="647699"/>
                </a:lnTo>
                <a:lnTo>
                  <a:pt x="346202" y="650366"/>
                </a:lnTo>
                <a:lnTo>
                  <a:pt x="344678" y="653033"/>
                </a:lnTo>
                <a:lnTo>
                  <a:pt x="343154" y="655700"/>
                </a:lnTo>
                <a:lnTo>
                  <a:pt x="341630" y="658494"/>
                </a:lnTo>
                <a:lnTo>
                  <a:pt x="340106" y="661161"/>
                </a:lnTo>
                <a:lnTo>
                  <a:pt x="338455" y="663828"/>
                </a:lnTo>
                <a:lnTo>
                  <a:pt x="336931" y="666495"/>
                </a:lnTo>
                <a:lnTo>
                  <a:pt x="335280" y="669289"/>
                </a:lnTo>
                <a:lnTo>
                  <a:pt x="333629" y="671956"/>
                </a:lnTo>
                <a:lnTo>
                  <a:pt x="332105" y="674623"/>
                </a:lnTo>
                <a:lnTo>
                  <a:pt x="330454" y="677290"/>
                </a:lnTo>
                <a:lnTo>
                  <a:pt x="328803" y="680084"/>
                </a:lnTo>
                <a:lnTo>
                  <a:pt x="327152" y="682751"/>
                </a:lnTo>
                <a:lnTo>
                  <a:pt x="325501" y="685418"/>
                </a:lnTo>
                <a:lnTo>
                  <a:pt x="323723" y="688085"/>
                </a:lnTo>
                <a:lnTo>
                  <a:pt x="322072" y="690752"/>
                </a:lnTo>
                <a:lnTo>
                  <a:pt x="320421" y="693546"/>
                </a:lnTo>
                <a:lnTo>
                  <a:pt x="318770" y="696213"/>
                </a:lnTo>
                <a:lnTo>
                  <a:pt x="316992" y="698880"/>
                </a:lnTo>
                <a:lnTo>
                  <a:pt x="315341" y="701547"/>
                </a:lnTo>
                <a:lnTo>
                  <a:pt x="313563" y="704341"/>
                </a:lnTo>
                <a:lnTo>
                  <a:pt x="311912" y="707008"/>
                </a:lnTo>
                <a:lnTo>
                  <a:pt x="310134" y="709675"/>
                </a:lnTo>
                <a:lnTo>
                  <a:pt x="308483" y="712342"/>
                </a:lnTo>
                <a:lnTo>
                  <a:pt x="306705" y="715136"/>
                </a:lnTo>
                <a:lnTo>
                  <a:pt x="305054" y="717803"/>
                </a:lnTo>
                <a:lnTo>
                  <a:pt x="303276" y="720470"/>
                </a:lnTo>
                <a:lnTo>
                  <a:pt x="301498" y="723137"/>
                </a:lnTo>
                <a:lnTo>
                  <a:pt x="299847" y="725931"/>
                </a:lnTo>
                <a:lnTo>
                  <a:pt x="298069" y="728598"/>
                </a:lnTo>
                <a:lnTo>
                  <a:pt x="296291" y="731265"/>
                </a:lnTo>
                <a:lnTo>
                  <a:pt x="294640" y="733932"/>
                </a:lnTo>
                <a:lnTo>
                  <a:pt x="292862" y="736726"/>
                </a:lnTo>
                <a:lnTo>
                  <a:pt x="291084" y="739393"/>
                </a:lnTo>
                <a:lnTo>
                  <a:pt x="289306" y="742060"/>
                </a:lnTo>
                <a:lnTo>
                  <a:pt x="287655" y="744727"/>
                </a:lnTo>
                <a:lnTo>
                  <a:pt x="285877" y="747521"/>
                </a:lnTo>
                <a:lnTo>
                  <a:pt x="284099" y="750188"/>
                </a:lnTo>
                <a:lnTo>
                  <a:pt x="282448" y="752855"/>
                </a:lnTo>
                <a:lnTo>
                  <a:pt x="280670" y="755522"/>
                </a:lnTo>
                <a:lnTo>
                  <a:pt x="279019" y="758316"/>
                </a:lnTo>
                <a:lnTo>
                  <a:pt x="277241" y="760983"/>
                </a:lnTo>
                <a:lnTo>
                  <a:pt x="275590" y="763650"/>
                </a:lnTo>
                <a:lnTo>
                  <a:pt x="273812" y="766317"/>
                </a:lnTo>
                <a:lnTo>
                  <a:pt x="272161" y="769111"/>
                </a:lnTo>
                <a:lnTo>
                  <a:pt x="270510" y="771778"/>
                </a:lnTo>
                <a:lnTo>
                  <a:pt x="268859" y="774445"/>
                </a:lnTo>
                <a:lnTo>
                  <a:pt x="267208" y="777112"/>
                </a:lnTo>
                <a:lnTo>
                  <a:pt x="265557" y="779906"/>
                </a:lnTo>
                <a:lnTo>
                  <a:pt x="263906" y="782573"/>
                </a:lnTo>
                <a:lnTo>
                  <a:pt x="262382" y="785240"/>
                </a:lnTo>
                <a:lnTo>
                  <a:pt x="260731" y="787907"/>
                </a:lnTo>
                <a:lnTo>
                  <a:pt x="259207" y="790701"/>
                </a:lnTo>
                <a:lnTo>
                  <a:pt x="257683" y="793368"/>
                </a:lnTo>
                <a:lnTo>
                  <a:pt x="256159" y="796035"/>
                </a:lnTo>
                <a:lnTo>
                  <a:pt x="254635" y="798702"/>
                </a:lnTo>
                <a:lnTo>
                  <a:pt x="253238" y="801496"/>
                </a:lnTo>
                <a:lnTo>
                  <a:pt x="251841" y="804163"/>
                </a:lnTo>
                <a:lnTo>
                  <a:pt x="245110" y="817625"/>
                </a:lnTo>
                <a:lnTo>
                  <a:pt x="243840" y="820292"/>
                </a:lnTo>
                <a:lnTo>
                  <a:pt x="242570" y="823086"/>
                </a:lnTo>
                <a:lnTo>
                  <a:pt x="241427" y="825753"/>
                </a:lnTo>
                <a:lnTo>
                  <a:pt x="240284" y="828420"/>
                </a:lnTo>
                <a:lnTo>
                  <a:pt x="239141" y="831087"/>
                </a:lnTo>
                <a:lnTo>
                  <a:pt x="237998" y="833881"/>
                </a:lnTo>
                <a:lnTo>
                  <a:pt x="236982" y="836548"/>
                </a:lnTo>
                <a:lnTo>
                  <a:pt x="235966" y="839215"/>
                </a:lnTo>
                <a:lnTo>
                  <a:pt x="235077" y="841882"/>
                </a:lnTo>
                <a:lnTo>
                  <a:pt x="234061" y="844676"/>
                </a:lnTo>
                <a:lnTo>
                  <a:pt x="233172" y="847343"/>
                </a:lnTo>
                <a:lnTo>
                  <a:pt x="232283" y="850010"/>
                </a:lnTo>
                <a:lnTo>
                  <a:pt x="231521" y="852677"/>
                </a:lnTo>
                <a:lnTo>
                  <a:pt x="230632" y="855471"/>
                </a:lnTo>
                <a:lnTo>
                  <a:pt x="229870" y="858138"/>
                </a:lnTo>
                <a:lnTo>
                  <a:pt x="229235" y="860805"/>
                </a:lnTo>
                <a:lnTo>
                  <a:pt x="228473" y="863472"/>
                </a:lnTo>
                <a:lnTo>
                  <a:pt x="227838" y="866266"/>
                </a:lnTo>
                <a:lnTo>
                  <a:pt x="227203" y="868933"/>
                </a:lnTo>
                <a:lnTo>
                  <a:pt x="226568" y="871600"/>
                </a:lnTo>
                <a:lnTo>
                  <a:pt x="226060" y="874267"/>
                </a:lnTo>
                <a:lnTo>
                  <a:pt x="225552" y="877061"/>
                </a:lnTo>
                <a:lnTo>
                  <a:pt x="225044" y="879728"/>
                </a:lnTo>
                <a:lnTo>
                  <a:pt x="224536" y="882395"/>
                </a:lnTo>
                <a:lnTo>
                  <a:pt x="224028" y="885062"/>
                </a:lnTo>
                <a:lnTo>
                  <a:pt x="223647" y="887856"/>
                </a:lnTo>
                <a:lnTo>
                  <a:pt x="223266" y="890523"/>
                </a:lnTo>
                <a:lnTo>
                  <a:pt x="222885" y="893190"/>
                </a:lnTo>
                <a:lnTo>
                  <a:pt x="222504" y="895857"/>
                </a:lnTo>
                <a:lnTo>
                  <a:pt x="222250" y="898524"/>
                </a:lnTo>
                <a:lnTo>
                  <a:pt x="221869" y="901318"/>
                </a:lnTo>
                <a:lnTo>
                  <a:pt x="221615" y="903985"/>
                </a:lnTo>
                <a:lnTo>
                  <a:pt x="221361" y="906652"/>
                </a:lnTo>
                <a:lnTo>
                  <a:pt x="221107" y="909319"/>
                </a:lnTo>
                <a:lnTo>
                  <a:pt x="220853" y="912113"/>
                </a:lnTo>
                <a:lnTo>
                  <a:pt x="220599" y="914780"/>
                </a:lnTo>
                <a:lnTo>
                  <a:pt x="220472" y="917447"/>
                </a:lnTo>
                <a:lnTo>
                  <a:pt x="220218" y="920114"/>
                </a:lnTo>
                <a:lnTo>
                  <a:pt x="220091" y="922908"/>
                </a:lnTo>
                <a:lnTo>
                  <a:pt x="219837" y="925575"/>
                </a:lnTo>
                <a:lnTo>
                  <a:pt x="219710" y="928242"/>
                </a:lnTo>
                <a:lnTo>
                  <a:pt x="219583" y="930909"/>
                </a:lnTo>
                <a:lnTo>
                  <a:pt x="219329" y="933703"/>
                </a:lnTo>
                <a:lnTo>
                  <a:pt x="219202" y="936370"/>
                </a:lnTo>
                <a:lnTo>
                  <a:pt x="219075" y="939037"/>
                </a:lnTo>
                <a:lnTo>
                  <a:pt x="218948" y="941704"/>
                </a:lnTo>
                <a:lnTo>
                  <a:pt x="218821" y="944498"/>
                </a:lnTo>
                <a:lnTo>
                  <a:pt x="218694" y="947165"/>
                </a:lnTo>
                <a:lnTo>
                  <a:pt x="218567" y="949832"/>
                </a:lnTo>
                <a:lnTo>
                  <a:pt x="218440" y="952499"/>
                </a:lnTo>
                <a:lnTo>
                  <a:pt x="218313" y="955293"/>
                </a:lnTo>
                <a:lnTo>
                  <a:pt x="218059" y="957960"/>
                </a:lnTo>
                <a:lnTo>
                  <a:pt x="217932" y="960627"/>
                </a:lnTo>
                <a:lnTo>
                  <a:pt x="217805" y="963294"/>
                </a:lnTo>
                <a:lnTo>
                  <a:pt x="217678" y="966088"/>
                </a:lnTo>
                <a:lnTo>
                  <a:pt x="217551" y="968755"/>
                </a:lnTo>
                <a:lnTo>
                  <a:pt x="217424" y="971422"/>
                </a:lnTo>
                <a:lnTo>
                  <a:pt x="217170" y="974089"/>
                </a:lnTo>
                <a:lnTo>
                  <a:pt x="217043" y="976883"/>
                </a:lnTo>
                <a:lnTo>
                  <a:pt x="216916" y="979550"/>
                </a:lnTo>
                <a:lnTo>
                  <a:pt x="216662" y="982217"/>
                </a:lnTo>
                <a:lnTo>
                  <a:pt x="216535" y="984884"/>
                </a:lnTo>
                <a:lnTo>
                  <a:pt x="216281" y="987678"/>
                </a:lnTo>
                <a:lnTo>
                  <a:pt x="216154" y="990345"/>
                </a:lnTo>
                <a:lnTo>
                  <a:pt x="215900" y="993012"/>
                </a:lnTo>
                <a:lnTo>
                  <a:pt x="215646" y="995679"/>
                </a:lnTo>
                <a:lnTo>
                  <a:pt x="215519" y="998473"/>
                </a:lnTo>
                <a:lnTo>
                  <a:pt x="215265" y="1001140"/>
                </a:lnTo>
                <a:lnTo>
                  <a:pt x="215011" y="1003807"/>
                </a:lnTo>
                <a:lnTo>
                  <a:pt x="214757" y="1006474"/>
                </a:lnTo>
                <a:lnTo>
                  <a:pt x="214503" y="1009268"/>
                </a:lnTo>
                <a:lnTo>
                  <a:pt x="214249" y="1011935"/>
                </a:lnTo>
                <a:lnTo>
                  <a:pt x="213995" y="1014602"/>
                </a:lnTo>
                <a:lnTo>
                  <a:pt x="213741" y="1017269"/>
                </a:lnTo>
                <a:lnTo>
                  <a:pt x="213487" y="1020063"/>
                </a:lnTo>
                <a:lnTo>
                  <a:pt x="213233" y="1022730"/>
                </a:lnTo>
                <a:lnTo>
                  <a:pt x="212979" y="1025397"/>
                </a:lnTo>
                <a:lnTo>
                  <a:pt x="212725" y="1028064"/>
                </a:lnTo>
                <a:lnTo>
                  <a:pt x="212471" y="1030858"/>
                </a:lnTo>
                <a:lnTo>
                  <a:pt x="212090" y="1033525"/>
                </a:lnTo>
                <a:lnTo>
                  <a:pt x="211836" y="1036192"/>
                </a:lnTo>
                <a:lnTo>
                  <a:pt x="211582" y="1038859"/>
                </a:lnTo>
                <a:lnTo>
                  <a:pt x="211201" y="1041653"/>
                </a:lnTo>
                <a:lnTo>
                  <a:pt x="210947" y="1044320"/>
                </a:lnTo>
                <a:lnTo>
                  <a:pt x="210693" y="1046987"/>
                </a:lnTo>
                <a:lnTo>
                  <a:pt x="210312" y="1049654"/>
                </a:lnTo>
                <a:lnTo>
                  <a:pt x="210058" y="1052448"/>
                </a:lnTo>
                <a:lnTo>
                  <a:pt x="209677" y="1055115"/>
                </a:lnTo>
                <a:lnTo>
                  <a:pt x="209423" y="1057782"/>
                </a:lnTo>
                <a:lnTo>
                  <a:pt x="209169" y="1060449"/>
                </a:lnTo>
                <a:lnTo>
                  <a:pt x="208788" y="1063243"/>
                </a:lnTo>
                <a:lnTo>
                  <a:pt x="208534" y="1065910"/>
                </a:lnTo>
                <a:lnTo>
                  <a:pt x="208153" y="1068577"/>
                </a:lnTo>
                <a:lnTo>
                  <a:pt x="207899" y="1071244"/>
                </a:lnTo>
                <a:lnTo>
                  <a:pt x="207518" y="1074038"/>
                </a:lnTo>
                <a:lnTo>
                  <a:pt x="207264" y="1076705"/>
                </a:lnTo>
                <a:lnTo>
                  <a:pt x="207010" y="1079372"/>
                </a:lnTo>
                <a:lnTo>
                  <a:pt x="206629" y="1082039"/>
                </a:lnTo>
                <a:lnTo>
                  <a:pt x="206375" y="1084833"/>
                </a:lnTo>
                <a:lnTo>
                  <a:pt x="205994" y="1087500"/>
                </a:lnTo>
                <a:lnTo>
                  <a:pt x="205740" y="1090167"/>
                </a:lnTo>
                <a:lnTo>
                  <a:pt x="205486" y="1092834"/>
                </a:lnTo>
                <a:lnTo>
                  <a:pt x="205105" y="1095501"/>
                </a:lnTo>
                <a:lnTo>
                  <a:pt x="204851" y="1098295"/>
                </a:lnTo>
                <a:lnTo>
                  <a:pt x="204470" y="1100962"/>
                </a:lnTo>
                <a:lnTo>
                  <a:pt x="204216" y="1103629"/>
                </a:lnTo>
                <a:lnTo>
                  <a:pt x="203962" y="1106296"/>
                </a:lnTo>
                <a:lnTo>
                  <a:pt x="203581" y="1109090"/>
                </a:lnTo>
                <a:lnTo>
                  <a:pt x="203327" y="1111757"/>
                </a:lnTo>
                <a:lnTo>
                  <a:pt x="203073" y="1114424"/>
                </a:lnTo>
                <a:lnTo>
                  <a:pt x="202692" y="1117091"/>
                </a:lnTo>
                <a:lnTo>
                  <a:pt x="202438" y="1119885"/>
                </a:lnTo>
                <a:lnTo>
                  <a:pt x="202184" y="1122552"/>
                </a:lnTo>
                <a:lnTo>
                  <a:pt x="201803" y="1125219"/>
                </a:lnTo>
                <a:lnTo>
                  <a:pt x="201549" y="1127886"/>
                </a:lnTo>
                <a:lnTo>
                  <a:pt x="201295" y="1130680"/>
                </a:lnTo>
                <a:lnTo>
                  <a:pt x="200914" y="1133347"/>
                </a:lnTo>
                <a:lnTo>
                  <a:pt x="200660" y="1136014"/>
                </a:lnTo>
                <a:lnTo>
                  <a:pt x="200406" y="1138681"/>
                </a:lnTo>
                <a:lnTo>
                  <a:pt x="200152" y="1141475"/>
                </a:lnTo>
                <a:lnTo>
                  <a:pt x="199771" y="1144142"/>
                </a:lnTo>
                <a:lnTo>
                  <a:pt x="199517" y="1146809"/>
                </a:lnTo>
                <a:lnTo>
                  <a:pt x="199263" y="1149476"/>
                </a:lnTo>
                <a:lnTo>
                  <a:pt x="198882" y="1152270"/>
                </a:lnTo>
                <a:lnTo>
                  <a:pt x="198628" y="1154937"/>
                </a:lnTo>
                <a:lnTo>
                  <a:pt x="198374" y="1157604"/>
                </a:lnTo>
                <a:lnTo>
                  <a:pt x="198120" y="1160271"/>
                </a:lnTo>
                <a:lnTo>
                  <a:pt x="197739" y="1163065"/>
                </a:lnTo>
                <a:lnTo>
                  <a:pt x="197485" y="1165732"/>
                </a:lnTo>
                <a:lnTo>
                  <a:pt x="197231" y="1168399"/>
                </a:lnTo>
                <a:lnTo>
                  <a:pt x="196977" y="1171066"/>
                </a:lnTo>
                <a:lnTo>
                  <a:pt x="196596" y="1173860"/>
                </a:lnTo>
                <a:lnTo>
                  <a:pt x="196342" y="1176527"/>
                </a:lnTo>
                <a:lnTo>
                  <a:pt x="196088" y="1179194"/>
                </a:lnTo>
                <a:lnTo>
                  <a:pt x="195834" y="1181861"/>
                </a:lnTo>
                <a:lnTo>
                  <a:pt x="195580" y="1184655"/>
                </a:lnTo>
                <a:lnTo>
                  <a:pt x="195199" y="1187322"/>
                </a:lnTo>
                <a:lnTo>
                  <a:pt x="194945" y="1189989"/>
                </a:lnTo>
                <a:lnTo>
                  <a:pt x="194691" y="1192656"/>
                </a:lnTo>
                <a:lnTo>
                  <a:pt x="194437" y="1195450"/>
                </a:lnTo>
                <a:lnTo>
                  <a:pt x="194183" y="1198117"/>
                </a:lnTo>
                <a:lnTo>
                  <a:pt x="193929" y="1200784"/>
                </a:lnTo>
                <a:lnTo>
                  <a:pt x="193675" y="1203451"/>
                </a:lnTo>
                <a:lnTo>
                  <a:pt x="193421" y="1206245"/>
                </a:lnTo>
                <a:lnTo>
                  <a:pt x="193167" y="1208912"/>
                </a:lnTo>
                <a:lnTo>
                  <a:pt x="192913" y="1211579"/>
                </a:lnTo>
                <a:lnTo>
                  <a:pt x="192659" y="1214246"/>
                </a:lnTo>
                <a:lnTo>
                  <a:pt x="192405" y="1217040"/>
                </a:lnTo>
                <a:lnTo>
                  <a:pt x="192151" y="1219707"/>
                </a:lnTo>
                <a:lnTo>
                  <a:pt x="191897" y="1222374"/>
                </a:lnTo>
                <a:lnTo>
                  <a:pt x="191643" y="1225041"/>
                </a:lnTo>
                <a:lnTo>
                  <a:pt x="191516" y="1227835"/>
                </a:lnTo>
                <a:lnTo>
                  <a:pt x="191262" y="1230502"/>
                </a:lnTo>
                <a:lnTo>
                  <a:pt x="191008" y="1233169"/>
                </a:lnTo>
                <a:lnTo>
                  <a:pt x="190881" y="1235836"/>
                </a:lnTo>
                <a:lnTo>
                  <a:pt x="190627" y="1238630"/>
                </a:lnTo>
                <a:lnTo>
                  <a:pt x="190373" y="1241297"/>
                </a:lnTo>
                <a:lnTo>
                  <a:pt x="190246" y="1243964"/>
                </a:lnTo>
                <a:lnTo>
                  <a:pt x="189992" y="1246631"/>
                </a:lnTo>
                <a:lnTo>
                  <a:pt x="189865" y="1249425"/>
                </a:lnTo>
                <a:lnTo>
                  <a:pt x="189738" y="1252092"/>
                </a:lnTo>
                <a:lnTo>
                  <a:pt x="189484" y="1254759"/>
                </a:lnTo>
                <a:lnTo>
                  <a:pt x="189357" y="1257426"/>
                </a:lnTo>
                <a:lnTo>
                  <a:pt x="189230" y="1260220"/>
                </a:lnTo>
                <a:lnTo>
                  <a:pt x="188976" y="1262887"/>
                </a:lnTo>
                <a:lnTo>
                  <a:pt x="188849" y="1265554"/>
                </a:lnTo>
                <a:lnTo>
                  <a:pt x="188722" y="1268221"/>
                </a:lnTo>
                <a:lnTo>
                  <a:pt x="188595" y="1271015"/>
                </a:lnTo>
                <a:lnTo>
                  <a:pt x="188468" y="1273682"/>
                </a:lnTo>
                <a:lnTo>
                  <a:pt x="188341" y="1276349"/>
                </a:lnTo>
                <a:lnTo>
                  <a:pt x="188214" y="1279016"/>
                </a:lnTo>
                <a:lnTo>
                  <a:pt x="188087" y="1281810"/>
                </a:lnTo>
                <a:lnTo>
                  <a:pt x="187960" y="1284477"/>
                </a:lnTo>
                <a:lnTo>
                  <a:pt x="187833" y="1287144"/>
                </a:lnTo>
                <a:lnTo>
                  <a:pt x="187833" y="1289811"/>
                </a:lnTo>
                <a:lnTo>
                  <a:pt x="187706" y="1292478"/>
                </a:lnTo>
                <a:lnTo>
                  <a:pt x="187579" y="1295272"/>
                </a:lnTo>
                <a:lnTo>
                  <a:pt x="187452" y="1297939"/>
                </a:lnTo>
                <a:lnTo>
                  <a:pt x="187452" y="1300606"/>
                </a:lnTo>
                <a:lnTo>
                  <a:pt x="187325" y="1303273"/>
                </a:lnTo>
                <a:lnTo>
                  <a:pt x="187325" y="1306067"/>
                </a:lnTo>
                <a:lnTo>
                  <a:pt x="187198" y="1308734"/>
                </a:lnTo>
                <a:lnTo>
                  <a:pt x="187071" y="1311401"/>
                </a:lnTo>
                <a:lnTo>
                  <a:pt x="187071" y="1314068"/>
                </a:lnTo>
                <a:lnTo>
                  <a:pt x="187071" y="1316862"/>
                </a:lnTo>
                <a:lnTo>
                  <a:pt x="186944" y="1319529"/>
                </a:lnTo>
                <a:lnTo>
                  <a:pt x="186944" y="1322196"/>
                </a:lnTo>
                <a:lnTo>
                  <a:pt x="186817" y="1324863"/>
                </a:lnTo>
                <a:lnTo>
                  <a:pt x="186817" y="1327657"/>
                </a:lnTo>
                <a:lnTo>
                  <a:pt x="186817" y="1330324"/>
                </a:lnTo>
                <a:lnTo>
                  <a:pt x="186690" y="1332991"/>
                </a:lnTo>
                <a:lnTo>
                  <a:pt x="186690" y="1335658"/>
                </a:lnTo>
                <a:lnTo>
                  <a:pt x="186690" y="1338452"/>
                </a:lnTo>
                <a:lnTo>
                  <a:pt x="186563" y="1341119"/>
                </a:lnTo>
                <a:lnTo>
                  <a:pt x="186563" y="1343786"/>
                </a:lnTo>
                <a:lnTo>
                  <a:pt x="186563" y="1346453"/>
                </a:lnTo>
                <a:lnTo>
                  <a:pt x="186563" y="1349247"/>
                </a:lnTo>
                <a:lnTo>
                  <a:pt x="186563" y="1351914"/>
                </a:lnTo>
                <a:lnTo>
                  <a:pt x="186436" y="1354581"/>
                </a:lnTo>
                <a:lnTo>
                  <a:pt x="186436" y="1376171"/>
                </a:lnTo>
                <a:lnTo>
                  <a:pt x="186309" y="1378838"/>
                </a:lnTo>
                <a:close/>
              </a:path>
            </a:pathLst>
          </a:custGeom>
          <a:ln w="13588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bk object 76"/>
          <p:cNvSpPr/>
          <p:nvPr/>
        </p:nvSpPr>
        <p:spPr>
          <a:xfrm>
            <a:off x="6748906" y="736091"/>
            <a:ext cx="372745" cy="1701800"/>
          </a:xfrm>
          <a:custGeom>
            <a:avLst/>
            <a:gdLst/>
            <a:ahLst/>
            <a:cxnLst/>
            <a:rect l="l" t="t" r="r" b="b"/>
            <a:pathLst>
              <a:path w="372745" h="1701800">
                <a:moveTo>
                  <a:pt x="186308" y="1689100"/>
                </a:moveTo>
                <a:lnTo>
                  <a:pt x="186181" y="1701800"/>
                </a:lnTo>
                <a:lnTo>
                  <a:pt x="186308" y="1689100"/>
                </a:lnTo>
                <a:close/>
              </a:path>
              <a:path w="372745" h="1701800">
                <a:moveTo>
                  <a:pt x="186435" y="1676400"/>
                </a:moveTo>
                <a:lnTo>
                  <a:pt x="186054" y="1676400"/>
                </a:lnTo>
                <a:lnTo>
                  <a:pt x="186054" y="1689100"/>
                </a:lnTo>
                <a:lnTo>
                  <a:pt x="186435" y="1689100"/>
                </a:lnTo>
                <a:lnTo>
                  <a:pt x="186435" y="1676400"/>
                </a:lnTo>
                <a:close/>
              </a:path>
              <a:path w="372745" h="1701800">
                <a:moveTo>
                  <a:pt x="186562" y="1663700"/>
                </a:moveTo>
                <a:lnTo>
                  <a:pt x="185927" y="1663700"/>
                </a:lnTo>
                <a:lnTo>
                  <a:pt x="185927" y="1676400"/>
                </a:lnTo>
                <a:lnTo>
                  <a:pt x="186562" y="1676400"/>
                </a:lnTo>
                <a:lnTo>
                  <a:pt x="186562" y="1663700"/>
                </a:lnTo>
                <a:close/>
              </a:path>
              <a:path w="372745" h="1701800">
                <a:moveTo>
                  <a:pt x="186816" y="1651000"/>
                </a:moveTo>
                <a:lnTo>
                  <a:pt x="185673" y="1651000"/>
                </a:lnTo>
                <a:lnTo>
                  <a:pt x="185673" y="1663700"/>
                </a:lnTo>
                <a:lnTo>
                  <a:pt x="186816" y="1663700"/>
                </a:lnTo>
                <a:lnTo>
                  <a:pt x="186816" y="1651000"/>
                </a:lnTo>
                <a:close/>
              </a:path>
              <a:path w="372745" h="1701800">
                <a:moveTo>
                  <a:pt x="187959" y="1612900"/>
                </a:moveTo>
                <a:lnTo>
                  <a:pt x="184403" y="1612900"/>
                </a:lnTo>
                <a:lnTo>
                  <a:pt x="185292" y="1638300"/>
                </a:lnTo>
                <a:lnTo>
                  <a:pt x="185546" y="1651000"/>
                </a:lnTo>
                <a:lnTo>
                  <a:pt x="186943" y="1651000"/>
                </a:lnTo>
                <a:lnTo>
                  <a:pt x="187197" y="1638300"/>
                </a:lnTo>
                <a:lnTo>
                  <a:pt x="187959" y="1612900"/>
                </a:lnTo>
                <a:close/>
              </a:path>
              <a:path w="372745" h="1701800">
                <a:moveTo>
                  <a:pt x="188594" y="1600200"/>
                </a:moveTo>
                <a:lnTo>
                  <a:pt x="183895" y="1600200"/>
                </a:lnTo>
                <a:lnTo>
                  <a:pt x="184149" y="1612900"/>
                </a:lnTo>
                <a:lnTo>
                  <a:pt x="188213" y="1612900"/>
                </a:lnTo>
                <a:lnTo>
                  <a:pt x="188594" y="1600200"/>
                </a:lnTo>
                <a:close/>
              </a:path>
              <a:path w="372745" h="1701800">
                <a:moveTo>
                  <a:pt x="189356" y="1587500"/>
                </a:moveTo>
                <a:lnTo>
                  <a:pt x="183133" y="1587500"/>
                </a:lnTo>
                <a:lnTo>
                  <a:pt x="183387" y="1600200"/>
                </a:lnTo>
                <a:lnTo>
                  <a:pt x="189102" y="1600200"/>
                </a:lnTo>
                <a:lnTo>
                  <a:pt x="189356" y="1587500"/>
                </a:lnTo>
                <a:close/>
              </a:path>
              <a:path w="372745" h="1701800">
                <a:moveTo>
                  <a:pt x="190118" y="1574800"/>
                </a:moveTo>
                <a:lnTo>
                  <a:pt x="182371" y="1574800"/>
                </a:lnTo>
                <a:lnTo>
                  <a:pt x="182625" y="1587500"/>
                </a:lnTo>
                <a:lnTo>
                  <a:pt x="189864" y="1587500"/>
                </a:lnTo>
                <a:lnTo>
                  <a:pt x="190118" y="1574800"/>
                </a:lnTo>
                <a:close/>
              </a:path>
              <a:path w="372745" h="1701800">
                <a:moveTo>
                  <a:pt x="191515" y="1536700"/>
                </a:moveTo>
                <a:lnTo>
                  <a:pt x="180974" y="1536700"/>
                </a:lnTo>
                <a:lnTo>
                  <a:pt x="180974" y="1549400"/>
                </a:lnTo>
                <a:lnTo>
                  <a:pt x="181863" y="1562100"/>
                </a:lnTo>
                <a:lnTo>
                  <a:pt x="182117" y="1574800"/>
                </a:lnTo>
                <a:lnTo>
                  <a:pt x="190372" y="1574800"/>
                </a:lnTo>
                <a:lnTo>
                  <a:pt x="190626" y="1562100"/>
                </a:lnTo>
                <a:lnTo>
                  <a:pt x="191515" y="1549400"/>
                </a:lnTo>
                <a:lnTo>
                  <a:pt x="191515" y="1536700"/>
                </a:lnTo>
                <a:close/>
              </a:path>
              <a:path w="372745" h="1701800">
                <a:moveTo>
                  <a:pt x="191642" y="1511300"/>
                </a:moveTo>
                <a:lnTo>
                  <a:pt x="180847" y="1511300"/>
                </a:lnTo>
                <a:lnTo>
                  <a:pt x="180847" y="1536700"/>
                </a:lnTo>
                <a:lnTo>
                  <a:pt x="191642" y="1536700"/>
                </a:lnTo>
                <a:lnTo>
                  <a:pt x="191642" y="1511300"/>
                </a:lnTo>
                <a:close/>
              </a:path>
              <a:path w="372745" h="1701800">
                <a:moveTo>
                  <a:pt x="190880" y="1485900"/>
                </a:moveTo>
                <a:lnTo>
                  <a:pt x="181609" y="1485900"/>
                </a:lnTo>
                <a:lnTo>
                  <a:pt x="181101" y="1498600"/>
                </a:lnTo>
                <a:lnTo>
                  <a:pt x="181101" y="1511300"/>
                </a:lnTo>
                <a:lnTo>
                  <a:pt x="191388" y="1511300"/>
                </a:lnTo>
                <a:lnTo>
                  <a:pt x="191388" y="1498600"/>
                </a:lnTo>
                <a:lnTo>
                  <a:pt x="190880" y="1485900"/>
                </a:lnTo>
                <a:close/>
              </a:path>
              <a:path w="372745" h="1701800">
                <a:moveTo>
                  <a:pt x="190245" y="1473200"/>
                </a:moveTo>
                <a:lnTo>
                  <a:pt x="182244" y="1473200"/>
                </a:lnTo>
                <a:lnTo>
                  <a:pt x="181863" y="1485900"/>
                </a:lnTo>
                <a:lnTo>
                  <a:pt x="190626" y="1485900"/>
                </a:lnTo>
                <a:lnTo>
                  <a:pt x="190245" y="1473200"/>
                </a:lnTo>
                <a:close/>
              </a:path>
              <a:path w="372745" h="1701800">
                <a:moveTo>
                  <a:pt x="189356" y="1460500"/>
                </a:moveTo>
                <a:lnTo>
                  <a:pt x="183133" y="1460500"/>
                </a:lnTo>
                <a:lnTo>
                  <a:pt x="182879" y="1473200"/>
                </a:lnTo>
                <a:lnTo>
                  <a:pt x="189610" y="1473200"/>
                </a:lnTo>
                <a:lnTo>
                  <a:pt x="189356" y="1460500"/>
                </a:lnTo>
                <a:close/>
              </a:path>
              <a:path w="372745" h="1701800">
                <a:moveTo>
                  <a:pt x="188848" y="1447800"/>
                </a:moveTo>
                <a:lnTo>
                  <a:pt x="183641" y="1447800"/>
                </a:lnTo>
                <a:lnTo>
                  <a:pt x="183387" y="1460500"/>
                </a:lnTo>
                <a:lnTo>
                  <a:pt x="189102" y="1460500"/>
                </a:lnTo>
                <a:lnTo>
                  <a:pt x="188848" y="1447800"/>
                </a:lnTo>
                <a:close/>
              </a:path>
              <a:path w="372745" h="1701800">
                <a:moveTo>
                  <a:pt x="187832" y="1422400"/>
                </a:moveTo>
                <a:lnTo>
                  <a:pt x="184657" y="1422400"/>
                </a:lnTo>
                <a:lnTo>
                  <a:pt x="183895" y="1447800"/>
                </a:lnTo>
                <a:lnTo>
                  <a:pt x="188594" y="1447800"/>
                </a:lnTo>
                <a:lnTo>
                  <a:pt x="187832" y="1422400"/>
                </a:lnTo>
                <a:close/>
              </a:path>
              <a:path w="372745" h="1701800">
                <a:moveTo>
                  <a:pt x="187578" y="1409700"/>
                </a:moveTo>
                <a:lnTo>
                  <a:pt x="184911" y="1409700"/>
                </a:lnTo>
                <a:lnTo>
                  <a:pt x="184911" y="1422400"/>
                </a:lnTo>
                <a:lnTo>
                  <a:pt x="187578" y="1422400"/>
                </a:lnTo>
                <a:lnTo>
                  <a:pt x="187578" y="1409700"/>
                </a:lnTo>
                <a:close/>
              </a:path>
              <a:path w="372745" h="1701800">
                <a:moveTo>
                  <a:pt x="187578" y="1384300"/>
                </a:moveTo>
                <a:lnTo>
                  <a:pt x="184911" y="1384300"/>
                </a:lnTo>
                <a:lnTo>
                  <a:pt x="185038" y="1397000"/>
                </a:lnTo>
                <a:lnTo>
                  <a:pt x="185038" y="1409700"/>
                </a:lnTo>
                <a:lnTo>
                  <a:pt x="187451" y="1409700"/>
                </a:lnTo>
                <a:lnTo>
                  <a:pt x="187578" y="1384300"/>
                </a:lnTo>
                <a:close/>
              </a:path>
              <a:path w="372745" h="1701800">
                <a:moveTo>
                  <a:pt x="188848" y="1346200"/>
                </a:moveTo>
                <a:lnTo>
                  <a:pt x="183641" y="1346200"/>
                </a:lnTo>
                <a:lnTo>
                  <a:pt x="183895" y="1358900"/>
                </a:lnTo>
                <a:lnTo>
                  <a:pt x="184784" y="1371600"/>
                </a:lnTo>
                <a:lnTo>
                  <a:pt x="184784" y="1384300"/>
                </a:lnTo>
                <a:lnTo>
                  <a:pt x="187705" y="1384300"/>
                </a:lnTo>
                <a:lnTo>
                  <a:pt x="187705" y="1371600"/>
                </a:lnTo>
                <a:lnTo>
                  <a:pt x="188594" y="1358900"/>
                </a:lnTo>
                <a:lnTo>
                  <a:pt x="188848" y="1346200"/>
                </a:lnTo>
                <a:close/>
              </a:path>
              <a:path w="372745" h="1701800">
                <a:moveTo>
                  <a:pt x="190118" y="1333500"/>
                </a:moveTo>
                <a:lnTo>
                  <a:pt x="182371" y="1333500"/>
                </a:lnTo>
                <a:lnTo>
                  <a:pt x="183133" y="1346200"/>
                </a:lnTo>
                <a:lnTo>
                  <a:pt x="189356" y="1346200"/>
                </a:lnTo>
                <a:lnTo>
                  <a:pt x="190118" y="1333500"/>
                </a:lnTo>
                <a:close/>
              </a:path>
              <a:path w="372745" h="1701800">
                <a:moveTo>
                  <a:pt x="193801" y="1282700"/>
                </a:moveTo>
                <a:lnTo>
                  <a:pt x="178688" y="1282700"/>
                </a:lnTo>
                <a:lnTo>
                  <a:pt x="182244" y="1333500"/>
                </a:lnTo>
                <a:lnTo>
                  <a:pt x="190245" y="1333500"/>
                </a:lnTo>
                <a:lnTo>
                  <a:pt x="193801" y="1282700"/>
                </a:lnTo>
                <a:close/>
              </a:path>
              <a:path w="372745" h="1701800">
                <a:moveTo>
                  <a:pt x="196087" y="1244600"/>
                </a:moveTo>
                <a:lnTo>
                  <a:pt x="176656" y="1244600"/>
                </a:lnTo>
                <a:lnTo>
                  <a:pt x="177418" y="1257300"/>
                </a:lnTo>
                <a:lnTo>
                  <a:pt x="177545" y="1270000"/>
                </a:lnTo>
                <a:lnTo>
                  <a:pt x="178561" y="1282700"/>
                </a:lnTo>
                <a:lnTo>
                  <a:pt x="193928" y="1282700"/>
                </a:lnTo>
                <a:lnTo>
                  <a:pt x="194944" y="1270000"/>
                </a:lnTo>
                <a:lnTo>
                  <a:pt x="195071" y="1257300"/>
                </a:lnTo>
                <a:lnTo>
                  <a:pt x="196087" y="1244600"/>
                </a:lnTo>
                <a:close/>
              </a:path>
              <a:path w="372745" h="1701800">
                <a:moveTo>
                  <a:pt x="197230" y="1231900"/>
                </a:moveTo>
                <a:lnTo>
                  <a:pt x="175259" y="1231900"/>
                </a:lnTo>
                <a:lnTo>
                  <a:pt x="176529" y="1244600"/>
                </a:lnTo>
                <a:lnTo>
                  <a:pt x="196214" y="1244600"/>
                </a:lnTo>
                <a:lnTo>
                  <a:pt x="197230" y="1231900"/>
                </a:lnTo>
                <a:close/>
              </a:path>
              <a:path w="372745" h="1701800">
                <a:moveTo>
                  <a:pt x="198119" y="1219200"/>
                </a:moveTo>
                <a:lnTo>
                  <a:pt x="174370" y="1219200"/>
                </a:lnTo>
                <a:lnTo>
                  <a:pt x="175132" y="1231900"/>
                </a:lnTo>
                <a:lnTo>
                  <a:pt x="197357" y="1231900"/>
                </a:lnTo>
                <a:lnTo>
                  <a:pt x="198119" y="1219200"/>
                </a:lnTo>
                <a:close/>
              </a:path>
              <a:path w="372745" h="1701800">
                <a:moveTo>
                  <a:pt x="199262" y="1206500"/>
                </a:moveTo>
                <a:lnTo>
                  <a:pt x="173227" y="1206500"/>
                </a:lnTo>
                <a:lnTo>
                  <a:pt x="173989" y="1219200"/>
                </a:lnTo>
                <a:lnTo>
                  <a:pt x="198500" y="1219200"/>
                </a:lnTo>
                <a:lnTo>
                  <a:pt x="199262" y="1206500"/>
                </a:lnTo>
                <a:close/>
              </a:path>
              <a:path w="372745" h="1701800">
                <a:moveTo>
                  <a:pt x="199897" y="1193800"/>
                </a:moveTo>
                <a:lnTo>
                  <a:pt x="172592" y="1193800"/>
                </a:lnTo>
                <a:lnTo>
                  <a:pt x="172846" y="1206500"/>
                </a:lnTo>
                <a:lnTo>
                  <a:pt x="199643" y="1206500"/>
                </a:lnTo>
                <a:lnTo>
                  <a:pt x="199897" y="1193800"/>
                </a:lnTo>
                <a:close/>
              </a:path>
              <a:path w="372745" h="1701800">
                <a:moveTo>
                  <a:pt x="200913" y="1181100"/>
                </a:moveTo>
                <a:lnTo>
                  <a:pt x="171576" y="1181100"/>
                </a:lnTo>
                <a:lnTo>
                  <a:pt x="171830" y="1193800"/>
                </a:lnTo>
                <a:lnTo>
                  <a:pt x="200659" y="1193800"/>
                </a:lnTo>
                <a:lnTo>
                  <a:pt x="200913" y="1181100"/>
                </a:lnTo>
                <a:close/>
              </a:path>
              <a:path w="372745" h="1701800">
                <a:moveTo>
                  <a:pt x="202564" y="1168400"/>
                </a:moveTo>
                <a:lnTo>
                  <a:pt x="169925" y="1168400"/>
                </a:lnTo>
                <a:lnTo>
                  <a:pt x="170433" y="1181100"/>
                </a:lnTo>
                <a:lnTo>
                  <a:pt x="202056" y="1181100"/>
                </a:lnTo>
                <a:lnTo>
                  <a:pt x="202564" y="1168400"/>
                </a:lnTo>
                <a:close/>
              </a:path>
              <a:path w="372745" h="1701800">
                <a:moveTo>
                  <a:pt x="204342" y="1155700"/>
                </a:moveTo>
                <a:lnTo>
                  <a:pt x="168147" y="1155700"/>
                </a:lnTo>
                <a:lnTo>
                  <a:pt x="169163" y="1168400"/>
                </a:lnTo>
                <a:lnTo>
                  <a:pt x="203326" y="1168400"/>
                </a:lnTo>
                <a:lnTo>
                  <a:pt x="204342" y="1155700"/>
                </a:lnTo>
                <a:close/>
              </a:path>
              <a:path w="372745" h="1701800">
                <a:moveTo>
                  <a:pt x="206374" y="1143000"/>
                </a:moveTo>
                <a:lnTo>
                  <a:pt x="166115" y="1143000"/>
                </a:lnTo>
                <a:lnTo>
                  <a:pt x="166750" y="1155700"/>
                </a:lnTo>
                <a:lnTo>
                  <a:pt x="205739" y="1155700"/>
                </a:lnTo>
                <a:lnTo>
                  <a:pt x="206374" y="1143000"/>
                </a:lnTo>
                <a:close/>
              </a:path>
              <a:path w="372745" h="1701800">
                <a:moveTo>
                  <a:pt x="210692" y="1117600"/>
                </a:moveTo>
                <a:lnTo>
                  <a:pt x="161797" y="1117600"/>
                </a:lnTo>
                <a:lnTo>
                  <a:pt x="162559" y="1130300"/>
                </a:lnTo>
                <a:lnTo>
                  <a:pt x="165099" y="1143000"/>
                </a:lnTo>
                <a:lnTo>
                  <a:pt x="207390" y="1143000"/>
                </a:lnTo>
                <a:lnTo>
                  <a:pt x="209930" y="1130300"/>
                </a:lnTo>
                <a:lnTo>
                  <a:pt x="210692" y="1117600"/>
                </a:lnTo>
                <a:close/>
              </a:path>
              <a:path w="372745" h="1701800">
                <a:moveTo>
                  <a:pt x="213740" y="1104900"/>
                </a:moveTo>
                <a:lnTo>
                  <a:pt x="158749" y="1104900"/>
                </a:lnTo>
                <a:lnTo>
                  <a:pt x="159511" y="1117600"/>
                </a:lnTo>
                <a:lnTo>
                  <a:pt x="212978" y="1117600"/>
                </a:lnTo>
                <a:lnTo>
                  <a:pt x="213740" y="1104900"/>
                </a:lnTo>
                <a:close/>
              </a:path>
              <a:path w="372745" h="1701800">
                <a:moveTo>
                  <a:pt x="218439" y="1092200"/>
                </a:moveTo>
                <a:lnTo>
                  <a:pt x="154050" y="1092200"/>
                </a:lnTo>
                <a:lnTo>
                  <a:pt x="156082" y="1104900"/>
                </a:lnTo>
                <a:lnTo>
                  <a:pt x="216407" y="1104900"/>
                </a:lnTo>
                <a:lnTo>
                  <a:pt x="218439" y="1092200"/>
                </a:lnTo>
                <a:close/>
              </a:path>
              <a:path w="372745" h="1701800">
                <a:moveTo>
                  <a:pt x="222884" y="1079500"/>
                </a:moveTo>
                <a:lnTo>
                  <a:pt x="149605" y="1079500"/>
                </a:lnTo>
                <a:lnTo>
                  <a:pt x="153034" y="1092200"/>
                </a:lnTo>
                <a:lnTo>
                  <a:pt x="219455" y="1092200"/>
                </a:lnTo>
                <a:lnTo>
                  <a:pt x="222884" y="1079500"/>
                </a:lnTo>
                <a:close/>
              </a:path>
              <a:path w="372745" h="1701800">
                <a:moveTo>
                  <a:pt x="226567" y="1066800"/>
                </a:moveTo>
                <a:lnTo>
                  <a:pt x="145922" y="1066800"/>
                </a:lnTo>
                <a:lnTo>
                  <a:pt x="148462" y="1079500"/>
                </a:lnTo>
                <a:lnTo>
                  <a:pt x="224027" y="1079500"/>
                </a:lnTo>
                <a:lnTo>
                  <a:pt x="226567" y="1066800"/>
                </a:lnTo>
                <a:close/>
              </a:path>
              <a:path w="372745" h="1701800">
                <a:moveTo>
                  <a:pt x="230631" y="1054100"/>
                </a:moveTo>
                <a:lnTo>
                  <a:pt x="141858" y="1054100"/>
                </a:lnTo>
                <a:lnTo>
                  <a:pt x="143255" y="1066800"/>
                </a:lnTo>
                <a:lnTo>
                  <a:pt x="229234" y="1066800"/>
                </a:lnTo>
                <a:lnTo>
                  <a:pt x="230631" y="1054100"/>
                </a:lnTo>
                <a:close/>
              </a:path>
              <a:path w="372745" h="1701800">
                <a:moveTo>
                  <a:pt x="236473" y="1041400"/>
                </a:moveTo>
                <a:lnTo>
                  <a:pt x="136016" y="1041400"/>
                </a:lnTo>
                <a:lnTo>
                  <a:pt x="137413" y="1054100"/>
                </a:lnTo>
                <a:lnTo>
                  <a:pt x="235076" y="1054100"/>
                </a:lnTo>
                <a:lnTo>
                  <a:pt x="236473" y="1041400"/>
                </a:lnTo>
                <a:close/>
              </a:path>
              <a:path w="372745" h="1701800">
                <a:moveTo>
                  <a:pt x="242696" y="1028700"/>
                </a:moveTo>
                <a:lnTo>
                  <a:pt x="129793" y="1028700"/>
                </a:lnTo>
                <a:lnTo>
                  <a:pt x="131317" y="1041400"/>
                </a:lnTo>
                <a:lnTo>
                  <a:pt x="241172" y="1041400"/>
                </a:lnTo>
                <a:lnTo>
                  <a:pt x="242696" y="1028700"/>
                </a:lnTo>
                <a:close/>
              </a:path>
              <a:path w="372745" h="1701800">
                <a:moveTo>
                  <a:pt x="250443" y="1016000"/>
                </a:moveTo>
                <a:lnTo>
                  <a:pt x="122046" y="1016000"/>
                </a:lnTo>
                <a:lnTo>
                  <a:pt x="125094" y="1028700"/>
                </a:lnTo>
                <a:lnTo>
                  <a:pt x="247395" y="1028700"/>
                </a:lnTo>
                <a:lnTo>
                  <a:pt x="250443" y="1016000"/>
                </a:lnTo>
                <a:close/>
              </a:path>
              <a:path w="372745" h="1701800">
                <a:moveTo>
                  <a:pt x="255142" y="1003300"/>
                </a:moveTo>
                <a:lnTo>
                  <a:pt x="117347" y="1003300"/>
                </a:lnTo>
                <a:lnTo>
                  <a:pt x="118871" y="1016000"/>
                </a:lnTo>
                <a:lnTo>
                  <a:pt x="253618" y="1016000"/>
                </a:lnTo>
                <a:lnTo>
                  <a:pt x="255142" y="1003300"/>
                </a:lnTo>
                <a:close/>
              </a:path>
              <a:path w="372745" h="1701800">
                <a:moveTo>
                  <a:pt x="259587" y="990600"/>
                </a:moveTo>
                <a:lnTo>
                  <a:pt x="112902" y="990600"/>
                </a:lnTo>
                <a:lnTo>
                  <a:pt x="114426" y="1003300"/>
                </a:lnTo>
                <a:lnTo>
                  <a:pt x="258063" y="1003300"/>
                </a:lnTo>
                <a:lnTo>
                  <a:pt x="259587" y="990600"/>
                </a:lnTo>
                <a:close/>
              </a:path>
              <a:path w="372745" h="1701800">
                <a:moveTo>
                  <a:pt x="265302" y="977900"/>
                </a:moveTo>
                <a:lnTo>
                  <a:pt x="107187" y="977900"/>
                </a:lnTo>
                <a:lnTo>
                  <a:pt x="108711" y="990600"/>
                </a:lnTo>
                <a:lnTo>
                  <a:pt x="263778" y="990600"/>
                </a:lnTo>
                <a:lnTo>
                  <a:pt x="265302" y="977900"/>
                </a:lnTo>
                <a:close/>
              </a:path>
              <a:path w="372745" h="1701800">
                <a:moveTo>
                  <a:pt x="270763" y="965200"/>
                </a:moveTo>
                <a:lnTo>
                  <a:pt x="101726" y="965200"/>
                </a:lnTo>
                <a:lnTo>
                  <a:pt x="104520" y="977900"/>
                </a:lnTo>
                <a:lnTo>
                  <a:pt x="267969" y="977900"/>
                </a:lnTo>
                <a:lnTo>
                  <a:pt x="270763" y="965200"/>
                </a:lnTo>
                <a:close/>
              </a:path>
              <a:path w="372745" h="1701800">
                <a:moveTo>
                  <a:pt x="276351" y="952500"/>
                </a:moveTo>
                <a:lnTo>
                  <a:pt x="96138" y="952500"/>
                </a:lnTo>
                <a:lnTo>
                  <a:pt x="100329" y="965200"/>
                </a:lnTo>
                <a:lnTo>
                  <a:pt x="272160" y="965200"/>
                </a:lnTo>
                <a:lnTo>
                  <a:pt x="276351" y="952500"/>
                </a:lnTo>
                <a:close/>
              </a:path>
              <a:path w="372745" h="1701800">
                <a:moveTo>
                  <a:pt x="282066" y="939800"/>
                </a:moveTo>
                <a:lnTo>
                  <a:pt x="90423" y="939800"/>
                </a:lnTo>
                <a:lnTo>
                  <a:pt x="91820" y="952500"/>
                </a:lnTo>
                <a:lnTo>
                  <a:pt x="280669" y="952500"/>
                </a:lnTo>
                <a:lnTo>
                  <a:pt x="282066" y="939800"/>
                </a:lnTo>
                <a:close/>
              </a:path>
              <a:path w="372745" h="1701800">
                <a:moveTo>
                  <a:pt x="286765" y="927100"/>
                </a:moveTo>
                <a:lnTo>
                  <a:pt x="85724" y="927100"/>
                </a:lnTo>
                <a:lnTo>
                  <a:pt x="87248" y="939800"/>
                </a:lnTo>
                <a:lnTo>
                  <a:pt x="285241" y="939800"/>
                </a:lnTo>
                <a:lnTo>
                  <a:pt x="286765" y="927100"/>
                </a:lnTo>
                <a:close/>
              </a:path>
              <a:path w="372745" h="1701800">
                <a:moveTo>
                  <a:pt x="293623" y="914400"/>
                </a:moveTo>
                <a:lnTo>
                  <a:pt x="78866" y="914400"/>
                </a:lnTo>
                <a:lnTo>
                  <a:pt x="80644" y="927100"/>
                </a:lnTo>
                <a:lnTo>
                  <a:pt x="291845" y="927100"/>
                </a:lnTo>
                <a:lnTo>
                  <a:pt x="293623" y="914400"/>
                </a:lnTo>
                <a:close/>
              </a:path>
              <a:path w="372745" h="1701800">
                <a:moveTo>
                  <a:pt x="301116" y="901700"/>
                </a:moveTo>
                <a:lnTo>
                  <a:pt x="71373" y="901700"/>
                </a:lnTo>
                <a:lnTo>
                  <a:pt x="73278" y="914400"/>
                </a:lnTo>
                <a:lnTo>
                  <a:pt x="299211" y="914400"/>
                </a:lnTo>
                <a:lnTo>
                  <a:pt x="301116" y="901700"/>
                </a:lnTo>
                <a:close/>
              </a:path>
              <a:path w="372745" h="1701800">
                <a:moveTo>
                  <a:pt x="311276" y="889000"/>
                </a:moveTo>
                <a:lnTo>
                  <a:pt x="63245" y="889000"/>
                </a:lnTo>
                <a:lnTo>
                  <a:pt x="65404" y="901700"/>
                </a:lnTo>
                <a:lnTo>
                  <a:pt x="307212" y="901700"/>
                </a:lnTo>
                <a:lnTo>
                  <a:pt x="311276" y="889000"/>
                </a:lnTo>
                <a:close/>
              </a:path>
              <a:path w="372745" h="1701800">
                <a:moveTo>
                  <a:pt x="317753" y="876300"/>
                </a:moveTo>
                <a:lnTo>
                  <a:pt x="54736" y="876300"/>
                </a:lnTo>
                <a:lnTo>
                  <a:pt x="59054" y="889000"/>
                </a:lnTo>
                <a:lnTo>
                  <a:pt x="313435" y="889000"/>
                </a:lnTo>
                <a:lnTo>
                  <a:pt x="317753" y="876300"/>
                </a:lnTo>
                <a:close/>
              </a:path>
              <a:path w="372745" h="1701800">
                <a:moveTo>
                  <a:pt x="324103" y="863600"/>
                </a:moveTo>
                <a:lnTo>
                  <a:pt x="48386" y="863600"/>
                </a:lnTo>
                <a:lnTo>
                  <a:pt x="52704" y="876300"/>
                </a:lnTo>
                <a:lnTo>
                  <a:pt x="319785" y="876300"/>
                </a:lnTo>
                <a:lnTo>
                  <a:pt x="324103" y="863600"/>
                </a:lnTo>
                <a:close/>
              </a:path>
              <a:path w="372745" h="1701800">
                <a:moveTo>
                  <a:pt x="332485" y="850900"/>
                </a:moveTo>
                <a:lnTo>
                  <a:pt x="40004" y="850900"/>
                </a:lnTo>
                <a:lnTo>
                  <a:pt x="44068" y="863600"/>
                </a:lnTo>
                <a:lnTo>
                  <a:pt x="328421" y="863600"/>
                </a:lnTo>
                <a:lnTo>
                  <a:pt x="332485" y="850900"/>
                </a:lnTo>
                <a:close/>
              </a:path>
              <a:path w="372745" h="1701800">
                <a:moveTo>
                  <a:pt x="340486" y="838200"/>
                </a:moveTo>
                <a:lnTo>
                  <a:pt x="32003" y="838200"/>
                </a:lnTo>
                <a:lnTo>
                  <a:pt x="33908" y="850900"/>
                </a:lnTo>
                <a:lnTo>
                  <a:pt x="338581" y="850900"/>
                </a:lnTo>
                <a:lnTo>
                  <a:pt x="340486" y="838200"/>
                </a:lnTo>
                <a:close/>
              </a:path>
              <a:path w="372745" h="1701800">
                <a:moveTo>
                  <a:pt x="347725" y="825500"/>
                </a:moveTo>
                <a:lnTo>
                  <a:pt x="24764" y="825500"/>
                </a:lnTo>
                <a:lnTo>
                  <a:pt x="26542" y="838200"/>
                </a:lnTo>
                <a:lnTo>
                  <a:pt x="345947" y="838200"/>
                </a:lnTo>
                <a:lnTo>
                  <a:pt x="347725" y="825500"/>
                </a:lnTo>
                <a:close/>
              </a:path>
              <a:path w="372745" h="1701800">
                <a:moveTo>
                  <a:pt x="354075" y="812800"/>
                </a:moveTo>
                <a:lnTo>
                  <a:pt x="18414" y="812800"/>
                </a:lnTo>
                <a:lnTo>
                  <a:pt x="19938" y="825500"/>
                </a:lnTo>
                <a:lnTo>
                  <a:pt x="352551" y="825500"/>
                </a:lnTo>
                <a:lnTo>
                  <a:pt x="354075" y="812800"/>
                </a:lnTo>
                <a:close/>
              </a:path>
              <a:path w="372745" h="1701800">
                <a:moveTo>
                  <a:pt x="360679" y="800100"/>
                </a:moveTo>
                <a:lnTo>
                  <a:pt x="11810" y="800100"/>
                </a:lnTo>
                <a:lnTo>
                  <a:pt x="15620" y="812800"/>
                </a:lnTo>
                <a:lnTo>
                  <a:pt x="356869" y="812800"/>
                </a:lnTo>
                <a:lnTo>
                  <a:pt x="360679" y="800100"/>
                </a:lnTo>
                <a:close/>
              </a:path>
              <a:path w="372745" h="1701800">
                <a:moveTo>
                  <a:pt x="363854" y="787400"/>
                </a:moveTo>
                <a:lnTo>
                  <a:pt x="8635" y="787400"/>
                </a:lnTo>
                <a:lnTo>
                  <a:pt x="10667" y="800100"/>
                </a:lnTo>
                <a:lnTo>
                  <a:pt x="361822" y="800100"/>
                </a:lnTo>
                <a:lnTo>
                  <a:pt x="363854" y="787400"/>
                </a:lnTo>
                <a:close/>
              </a:path>
              <a:path w="372745" h="1701800">
                <a:moveTo>
                  <a:pt x="366521" y="774700"/>
                </a:moveTo>
                <a:lnTo>
                  <a:pt x="5968" y="774700"/>
                </a:lnTo>
                <a:lnTo>
                  <a:pt x="7746" y="787400"/>
                </a:lnTo>
                <a:lnTo>
                  <a:pt x="364743" y="787400"/>
                </a:lnTo>
                <a:lnTo>
                  <a:pt x="366521" y="774700"/>
                </a:lnTo>
                <a:close/>
              </a:path>
              <a:path w="372745" h="1701800">
                <a:moveTo>
                  <a:pt x="369315" y="762000"/>
                </a:moveTo>
                <a:lnTo>
                  <a:pt x="3301" y="762000"/>
                </a:lnTo>
                <a:lnTo>
                  <a:pt x="3809" y="774700"/>
                </a:lnTo>
                <a:lnTo>
                  <a:pt x="368045" y="774700"/>
                </a:lnTo>
                <a:lnTo>
                  <a:pt x="369315" y="762000"/>
                </a:lnTo>
                <a:close/>
              </a:path>
              <a:path w="372745" h="1701800">
                <a:moveTo>
                  <a:pt x="371982" y="736600"/>
                </a:moveTo>
                <a:lnTo>
                  <a:pt x="507" y="736600"/>
                </a:lnTo>
                <a:lnTo>
                  <a:pt x="1015" y="749300"/>
                </a:lnTo>
                <a:lnTo>
                  <a:pt x="2158" y="762000"/>
                </a:lnTo>
                <a:lnTo>
                  <a:pt x="370331" y="762000"/>
                </a:lnTo>
                <a:lnTo>
                  <a:pt x="371474" y="749300"/>
                </a:lnTo>
                <a:lnTo>
                  <a:pt x="371982" y="736600"/>
                </a:lnTo>
                <a:close/>
              </a:path>
              <a:path w="372745" h="1701800">
                <a:moveTo>
                  <a:pt x="371474" y="698500"/>
                </a:moveTo>
                <a:lnTo>
                  <a:pt x="1015" y="698500"/>
                </a:lnTo>
                <a:lnTo>
                  <a:pt x="253" y="711200"/>
                </a:lnTo>
                <a:lnTo>
                  <a:pt x="0" y="723900"/>
                </a:lnTo>
                <a:lnTo>
                  <a:pt x="0" y="736600"/>
                </a:lnTo>
                <a:lnTo>
                  <a:pt x="372490" y="736600"/>
                </a:lnTo>
                <a:lnTo>
                  <a:pt x="372490" y="723900"/>
                </a:lnTo>
                <a:lnTo>
                  <a:pt x="372236" y="711200"/>
                </a:lnTo>
                <a:lnTo>
                  <a:pt x="371474" y="698500"/>
                </a:lnTo>
                <a:close/>
              </a:path>
              <a:path w="372745" h="1701800">
                <a:moveTo>
                  <a:pt x="369823" y="685800"/>
                </a:moveTo>
                <a:lnTo>
                  <a:pt x="2666" y="685800"/>
                </a:lnTo>
                <a:lnTo>
                  <a:pt x="2158" y="698500"/>
                </a:lnTo>
                <a:lnTo>
                  <a:pt x="370331" y="698500"/>
                </a:lnTo>
                <a:lnTo>
                  <a:pt x="369823" y="685800"/>
                </a:lnTo>
                <a:close/>
              </a:path>
              <a:path w="372745" h="1701800">
                <a:moveTo>
                  <a:pt x="367029" y="673100"/>
                </a:moveTo>
                <a:lnTo>
                  <a:pt x="5460" y="673100"/>
                </a:lnTo>
                <a:lnTo>
                  <a:pt x="3936" y="685800"/>
                </a:lnTo>
                <a:lnTo>
                  <a:pt x="368553" y="685800"/>
                </a:lnTo>
                <a:lnTo>
                  <a:pt x="367029" y="673100"/>
                </a:lnTo>
                <a:close/>
              </a:path>
              <a:path w="372745" h="1701800">
                <a:moveTo>
                  <a:pt x="364108" y="660400"/>
                </a:moveTo>
                <a:lnTo>
                  <a:pt x="8381" y="660400"/>
                </a:lnTo>
                <a:lnTo>
                  <a:pt x="6349" y="673100"/>
                </a:lnTo>
                <a:lnTo>
                  <a:pt x="366140" y="673100"/>
                </a:lnTo>
                <a:lnTo>
                  <a:pt x="364108" y="660400"/>
                </a:lnTo>
                <a:close/>
              </a:path>
              <a:path w="372745" h="1701800">
                <a:moveTo>
                  <a:pt x="358774" y="647700"/>
                </a:moveTo>
                <a:lnTo>
                  <a:pt x="13715" y="647700"/>
                </a:lnTo>
                <a:lnTo>
                  <a:pt x="12191" y="660400"/>
                </a:lnTo>
                <a:lnTo>
                  <a:pt x="360298" y="660400"/>
                </a:lnTo>
                <a:lnTo>
                  <a:pt x="358774" y="647700"/>
                </a:lnTo>
                <a:close/>
              </a:path>
              <a:path w="372745" h="1701800">
                <a:moveTo>
                  <a:pt x="351662" y="635000"/>
                </a:moveTo>
                <a:lnTo>
                  <a:pt x="20827" y="635000"/>
                </a:lnTo>
                <a:lnTo>
                  <a:pt x="18922" y="647700"/>
                </a:lnTo>
                <a:lnTo>
                  <a:pt x="353567" y="647700"/>
                </a:lnTo>
                <a:lnTo>
                  <a:pt x="351662" y="635000"/>
                </a:lnTo>
                <a:close/>
              </a:path>
              <a:path w="372745" h="1701800">
                <a:moveTo>
                  <a:pt x="342645" y="622300"/>
                </a:moveTo>
                <a:lnTo>
                  <a:pt x="29844" y="622300"/>
                </a:lnTo>
                <a:lnTo>
                  <a:pt x="27431" y="635000"/>
                </a:lnTo>
                <a:lnTo>
                  <a:pt x="345058" y="635000"/>
                </a:lnTo>
                <a:lnTo>
                  <a:pt x="342645" y="622300"/>
                </a:lnTo>
                <a:close/>
              </a:path>
              <a:path w="372745" h="1701800">
                <a:moveTo>
                  <a:pt x="331850" y="609600"/>
                </a:moveTo>
                <a:lnTo>
                  <a:pt x="40639" y="609600"/>
                </a:lnTo>
                <a:lnTo>
                  <a:pt x="35051" y="622300"/>
                </a:lnTo>
                <a:lnTo>
                  <a:pt x="337438" y="622300"/>
                </a:lnTo>
                <a:lnTo>
                  <a:pt x="331850" y="609600"/>
                </a:lnTo>
                <a:close/>
              </a:path>
              <a:path w="372745" h="1701800">
                <a:moveTo>
                  <a:pt x="322833" y="596900"/>
                </a:moveTo>
                <a:lnTo>
                  <a:pt x="49656" y="596900"/>
                </a:lnTo>
                <a:lnTo>
                  <a:pt x="46608" y="609600"/>
                </a:lnTo>
                <a:lnTo>
                  <a:pt x="325881" y="609600"/>
                </a:lnTo>
                <a:lnTo>
                  <a:pt x="322833" y="596900"/>
                </a:lnTo>
                <a:close/>
              </a:path>
              <a:path w="372745" h="1701800">
                <a:moveTo>
                  <a:pt x="309752" y="584200"/>
                </a:moveTo>
                <a:lnTo>
                  <a:pt x="62737" y="584200"/>
                </a:lnTo>
                <a:lnTo>
                  <a:pt x="56133" y="596900"/>
                </a:lnTo>
                <a:lnTo>
                  <a:pt x="316356" y="596900"/>
                </a:lnTo>
                <a:lnTo>
                  <a:pt x="309752" y="584200"/>
                </a:lnTo>
                <a:close/>
              </a:path>
              <a:path w="372745" h="1701800">
                <a:moveTo>
                  <a:pt x="296163" y="571500"/>
                </a:moveTo>
                <a:lnTo>
                  <a:pt x="76326" y="571500"/>
                </a:lnTo>
                <a:lnTo>
                  <a:pt x="66039" y="584200"/>
                </a:lnTo>
                <a:lnTo>
                  <a:pt x="306450" y="584200"/>
                </a:lnTo>
                <a:lnTo>
                  <a:pt x="296163" y="571500"/>
                </a:lnTo>
                <a:close/>
              </a:path>
              <a:path w="372745" h="1701800">
                <a:moveTo>
                  <a:pt x="279272" y="558800"/>
                </a:moveTo>
                <a:lnTo>
                  <a:pt x="93217" y="558800"/>
                </a:lnTo>
                <a:lnTo>
                  <a:pt x="83184" y="571500"/>
                </a:lnTo>
                <a:lnTo>
                  <a:pt x="289305" y="571500"/>
                </a:lnTo>
                <a:lnTo>
                  <a:pt x="279272" y="558800"/>
                </a:lnTo>
                <a:close/>
              </a:path>
              <a:path w="372745" h="1701800">
                <a:moveTo>
                  <a:pt x="260476" y="533400"/>
                </a:moveTo>
                <a:lnTo>
                  <a:pt x="112013" y="533400"/>
                </a:lnTo>
                <a:lnTo>
                  <a:pt x="108965" y="546100"/>
                </a:lnTo>
                <a:lnTo>
                  <a:pt x="99694" y="558800"/>
                </a:lnTo>
                <a:lnTo>
                  <a:pt x="272795" y="558800"/>
                </a:lnTo>
                <a:lnTo>
                  <a:pt x="263524" y="546100"/>
                </a:lnTo>
                <a:lnTo>
                  <a:pt x="260476" y="533400"/>
                </a:lnTo>
                <a:close/>
              </a:path>
              <a:path w="372745" h="1701800">
                <a:moveTo>
                  <a:pt x="249427" y="520700"/>
                </a:moveTo>
                <a:lnTo>
                  <a:pt x="123062" y="520700"/>
                </a:lnTo>
                <a:lnTo>
                  <a:pt x="120395" y="533400"/>
                </a:lnTo>
                <a:lnTo>
                  <a:pt x="252094" y="533400"/>
                </a:lnTo>
                <a:lnTo>
                  <a:pt x="249427" y="520700"/>
                </a:lnTo>
                <a:close/>
              </a:path>
              <a:path w="372745" h="1701800">
                <a:moveTo>
                  <a:pt x="237362" y="508000"/>
                </a:moveTo>
                <a:lnTo>
                  <a:pt x="135127" y="508000"/>
                </a:lnTo>
                <a:lnTo>
                  <a:pt x="130555" y="520700"/>
                </a:lnTo>
                <a:lnTo>
                  <a:pt x="241934" y="520700"/>
                </a:lnTo>
                <a:lnTo>
                  <a:pt x="237362" y="508000"/>
                </a:lnTo>
                <a:close/>
              </a:path>
              <a:path w="372745" h="1701800">
                <a:moveTo>
                  <a:pt x="231139" y="495300"/>
                </a:moveTo>
                <a:lnTo>
                  <a:pt x="141350" y="495300"/>
                </a:lnTo>
                <a:lnTo>
                  <a:pt x="137286" y="508000"/>
                </a:lnTo>
                <a:lnTo>
                  <a:pt x="235203" y="508000"/>
                </a:lnTo>
                <a:lnTo>
                  <a:pt x="231139" y="495300"/>
                </a:lnTo>
                <a:close/>
              </a:path>
              <a:path w="372745" h="1701800">
                <a:moveTo>
                  <a:pt x="224027" y="482600"/>
                </a:moveTo>
                <a:lnTo>
                  <a:pt x="148462" y="482600"/>
                </a:lnTo>
                <a:lnTo>
                  <a:pt x="146811" y="495300"/>
                </a:lnTo>
                <a:lnTo>
                  <a:pt x="225678" y="495300"/>
                </a:lnTo>
                <a:lnTo>
                  <a:pt x="224027" y="482600"/>
                </a:lnTo>
                <a:close/>
              </a:path>
              <a:path w="372745" h="1701800">
                <a:moveTo>
                  <a:pt x="219582" y="469900"/>
                </a:moveTo>
                <a:lnTo>
                  <a:pt x="152907" y="469900"/>
                </a:lnTo>
                <a:lnTo>
                  <a:pt x="151510" y="482600"/>
                </a:lnTo>
                <a:lnTo>
                  <a:pt x="220979" y="482600"/>
                </a:lnTo>
                <a:lnTo>
                  <a:pt x="219582" y="469900"/>
                </a:lnTo>
                <a:close/>
              </a:path>
              <a:path w="372745" h="1701800">
                <a:moveTo>
                  <a:pt x="214502" y="457200"/>
                </a:moveTo>
                <a:lnTo>
                  <a:pt x="157987" y="457200"/>
                </a:lnTo>
                <a:lnTo>
                  <a:pt x="156844" y="469900"/>
                </a:lnTo>
                <a:lnTo>
                  <a:pt x="215645" y="469900"/>
                </a:lnTo>
                <a:lnTo>
                  <a:pt x="214502" y="457200"/>
                </a:lnTo>
                <a:close/>
              </a:path>
              <a:path w="372745" h="1701800">
                <a:moveTo>
                  <a:pt x="210565" y="444500"/>
                </a:moveTo>
                <a:lnTo>
                  <a:pt x="161924" y="444500"/>
                </a:lnTo>
                <a:lnTo>
                  <a:pt x="161035" y="457200"/>
                </a:lnTo>
                <a:lnTo>
                  <a:pt x="211454" y="457200"/>
                </a:lnTo>
                <a:lnTo>
                  <a:pt x="210565" y="444500"/>
                </a:lnTo>
                <a:close/>
              </a:path>
              <a:path w="372745" h="1701800">
                <a:moveTo>
                  <a:pt x="207517" y="431800"/>
                </a:moveTo>
                <a:lnTo>
                  <a:pt x="164972" y="431800"/>
                </a:lnTo>
                <a:lnTo>
                  <a:pt x="164210" y="444500"/>
                </a:lnTo>
                <a:lnTo>
                  <a:pt x="208279" y="444500"/>
                </a:lnTo>
                <a:lnTo>
                  <a:pt x="207517" y="431800"/>
                </a:lnTo>
                <a:close/>
              </a:path>
              <a:path w="372745" h="1701800">
                <a:moveTo>
                  <a:pt x="204850" y="419100"/>
                </a:moveTo>
                <a:lnTo>
                  <a:pt x="167639" y="419100"/>
                </a:lnTo>
                <a:lnTo>
                  <a:pt x="165607" y="431800"/>
                </a:lnTo>
                <a:lnTo>
                  <a:pt x="206882" y="431800"/>
                </a:lnTo>
                <a:lnTo>
                  <a:pt x="204850" y="419100"/>
                </a:lnTo>
                <a:close/>
              </a:path>
              <a:path w="372745" h="1701800">
                <a:moveTo>
                  <a:pt x="204215" y="406400"/>
                </a:moveTo>
                <a:lnTo>
                  <a:pt x="168274" y="406400"/>
                </a:lnTo>
                <a:lnTo>
                  <a:pt x="168020" y="419100"/>
                </a:lnTo>
                <a:lnTo>
                  <a:pt x="204469" y="419100"/>
                </a:lnTo>
                <a:lnTo>
                  <a:pt x="204215" y="406400"/>
                </a:lnTo>
                <a:close/>
              </a:path>
              <a:path w="372745" h="1701800">
                <a:moveTo>
                  <a:pt x="202056" y="368300"/>
                </a:moveTo>
                <a:lnTo>
                  <a:pt x="170433" y="368300"/>
                </a:lnTo>
                <a:lnTo>
                  <a:pt x="170433" y="381000"/>
                </a:lnTo>
                <a:lnTo>
                  <a:pt x="169671" y="393700"/>
                </a:lnTo>
                <a:lnTo>
                  <a:pt x="168655" y="406400"/>
                </a:lnTo>
                <a:lnTo>
                  <a:pt x="203834" y="406400"/>
                </a:lnTo>
                <a:lnTo>
                  <a:pt x="202818" y="393700"/>
                </a:lnTo>
                <a:lnTo>
                  <a:pt x="202056" y="381000"/>
                </a:lnTo>
                <a:lnTo>
                  <a:pt x="202056" y="368300"/>
                </a:lnTo>
                <a:close/>
              </a:path>
              <a:path w="372745" h="1701800">
                <a:moveTo>
                  <a:pt x="201675" y="355600"/>
                </a:moveTo>
                <a:lnTo>
                  <a:pt x="170814" y="355600"/>
                </a:lnTo>
                <a:lnTo>
                  <a:pt x="170560" y="368300"/>
                </a:lnTo>
                <a:lnTo>
                  <a:pt x="201929" y="368300"/>
                </a:lnTo>
                <a:lnTo>
                  <a:pt x="201675" y="355600"/>
                </a:lnTo>
                <a:close/>
              </a:path>
              <a:path w="372745" h="1701800">
                <a:moveTo>
                  <a:pt x="201548" y="342900"/>
                </a:moveTo>
                <a:lnTo>
                  <a:pt x="170941" y="342900"/>
                </a:lnTo>
                <a:lnTo>
                  <a:pt x="170941" y="355600"/>
                </a:lnTo>
                <a:lnTo>
                  <a:pt x="201548" y="355600"/>
                </a:lnTo>
                <a:lnTo>
                  <a:pt x="201548" y="342900"/>
                </a:lnTo>
                <a:close/>
              </a:path>
              <a:path w="372745" h="1701800">
                <a:moveTo>
                  <a:pt x="200405" y="317500"/>
                </a:moveTo>
                <a:lnTo>
                  <a:pt x="172084" y="317500"/>
                </a:lnTo>
                <a:lnTo>
                  <a:pt x="171195" y="342900"/>
                </a:lnTo>
                <a:lnTo>
                  <a:pt x="201294" y="342900"/>
                </a:lnTo>
                <a:lnTo>
                  <a:pt x="200405" y="317500"/>
                </a:lnTo>
                <a:close/>
              </a:path>
              <a:path w="372745" h="1701800">
                <a:moveTo>
                  <a:pt x="200024" y="304800"/>
                </a:moveTo>
                <a:lnTo>
                  <a:pt x="172465" y="304800"/>
                </a:lnTo>
                <a:lnTo>
                  <a:pt x="172338" y="317500"/>
                </a:lnTo>
                <a:lnTo>
                  <a:pt x="200151" y="317500"/>
                </a:lnTo>
                <a:lnTo>
                  <a:pt x="200024" y="304800"/>
                </a:lnTo>
                <a:close/>
              </a:path>
              <a:path w="372745" h="1701800">
                <a:moveTo>
                  <a:pt x="199262" y="292100"/>
                </a:moveTo>
                <a:lnTo>
                  <a:pt x="173227" y="292100"/>
                </a:lnTo>
                <a:lnTo>
                  <a:pt x="173100" y="304800"/>
                </a:lnTo>
                <a:lnTo>
                  <a:pt x="199389" y="304800"/>
                </a:lnTo>
                <a:lnTo>
                  <a:pt x="199262" y="292100"/>
                </a:lnTo>
                <a:close/>
              </a:path>
              <a:path w="372745" h="1701800">
                <a:moveTo>
                  <a:pt x="198373" y="279400"/>
                </a:moveTo>
                <a:lnTo>
                  <a:pt x="174116" y="279400"/>
                </a:lnTo>
                <a:lnTo>
                  <a:pt x="173608" y="292100"/>
                </a:lnTo>
                <a:lnTo>
                  <a:pt x="198881" y="292100"/>
                </a:lnTo>
                <a:lnTo>
                  <a:pt x="198373" y="279400"/>
                </a:lnTo>
                <a:close/>
              </a:path>
              <a:path w="372745" h="1701800">
                <a:moveTo>
                  <a:pt x="197738" y="266700"/>
                </a:moveTo>
                <a:lnTo>
                  <a:pt x="174751" y="266700"/>
                </a:lnTo>
                <a:lnTo>
                  <a:pt x="174243" y="279400"/>
                </a:lnTo>
                <a:lnTo>
                  <a:pt x="198246" y="279400"/>
                </a:lnTo>
                <a:lnTo>
                  <a:pt x="197738" y="266700"/>
                </a:lnTo>
                <a:close/>
              </a:path>
              <a:path w="372745" h="1701800">
                <a:moveTo>
                  <a:pt x="196976" y="254000"/>
                </a:moveTo>
                <a:lnTo>
                  <a:pt x="175513" y="254000"/>
                </a:lnTo>
                <a:lnTo>
                  <a:pt x="175386" y="266700"/>
                </a:lnTo>
                <a:lnTo>
                  <a:pt x="197103" y="266700"/>
                </a:lnTo>
                <a:lnTo>
                  <a:pt x="196976" y="254000"/>
                </a:lnTo>
                <a:close/>
              </a:path>
              <a:path w="372745" h="1701800">
                <a:moveTo>
                  <a:pt x="196087" y="241300"/>
                </a:moveTo>
                <a:lnTo>
                  <a:pt x="176402" y="241300"/>
                </a:lnTo>
                <a:lnTo>
                  <a:pt x="176148" y="254000"/>
                </a:lnTo>
                <a:lnTo>
                  <a:pt x="196341" y="254000"/>
                </a:lnTo>
                <a:lnTo>
                  <a:pt x="196087" y="241300"/>
                </a:lnTo>
                <a:close/>
              </a:path>
              <a:path w="372745" h="1701800">
                <a:moveTo>
                  <a:pt x="195579" y="228600"/>
                </a:moveTo>
                <a:lnTo>
                  <a:pt x="176910" y="228600"/>
                </a:lnTo>
                <a:lnTo>
                  <a:pt x="176656" y="241300"/>
                </a:lnTo>
                <a:lnTo>
                  <a:pt x="195833" y="241300"/>
                </a:lnTo>
                <a:lnTo>
                  <a:pt x="195579" y="228600"/>
                </a:lnTo>
                <a:close/>
              </a:path>
              <a:path w="372745" h="1701800">
                <a:moveTo>
                  <a:pt x="194436" y="203200"/>
                </a:moveTo>
                <a:lnTo>
                  <a:pt x="177926" y="203200"/>
                </a:lnTo>
                <a:lnTo>
                  <a:pt x="177164" y="228600"/>
                </a:lnTo>
                <a:lnTo>
                  <a:pt x="195325" y="228600"/>
                </a:lnTo>
                <a:lnTo>
                  <a:pt x="194436" y="203200"/>
                </a:lnTo>
                <a:close/>
              </a:path>
              <a:path w="372745" h="1701800">
                <a:moveTo>
                  <a:pt x="193674" y="190500"/>
                </a:moveTo>
                <a:lnTo>
                  <a:pt x="178815" y="190500"/>
                </a:lnTo>
                <a:lnTo>
                  <a:pt x="178180" y="203200"/>
                </a:lnTo>
                <a:lnTo>
                  <a:pt x="194182" y="203200"/>
                </a:lnTo>
                <a:lnTo>
                  <a:pt x="193674" y="190500"/>
                </a:lnTo>
                <a:close/>
              </a:path>
              <a:path w="372745" h="1701800">
                <a:moveTo>
                  <a:pt x="193166" y="177800"/>
                </a:moveTo>
                <a:lnTo>
                  <a:pt x="179323" y="177800"/>
                </a:lnTo>
                <a:lnTo>
                  <a:pt x="179069" y="190500"/>
                </a:lnTo>
                <a:lnTo>
                  <a:pt x="193420" y="190500"/>
                </a:lnTo>
                <a:lnTo>
                  <a:pt x="193166" y="177800"/>
                </a:lnTo>
                <a:close/>
              </a:path>
              <a:path w="372745" h="1701800">
                <a:moveTo>
                  <a:pt x="192658" y="165100"/>
                </a:moveTo>
                <a:lnTo>
                  <a:pt x="179831" y="165100"/>
                </a:lnTo>
                <a:lnTo>
                  <a:pt x="179577" y="177800"/>
                </a:lnTo>
                <a:lnTo>
                  <a:pt x="192912" y="177800"/>
                </a:lnTo>
                <a:lnTo>
                  <a:pt x="192658" y="165100"/>
                </a:lnTo>
                <a:close/>
              </a:path>
              <a:path w="372745" h="1701800">
                <a:moveTo>
                  <a:pt x="191769" y="152400"/>
                </a:moveTo>
                <a:lnTo>
                  <a:pt x="180720" y="152400"/>
                </a:lnTo>
                <a:lnTo>
                  <a:pt x="180212" y="165100"/>
                </a:lnTo>
                <a:lnTo>
                  <a:pt x="192277" y="165100"/>
                </a:lnTo>
                <a:lnTo>
                  <a:pt x="191769" y="152400"/>
                </a:lnTo>
                <a:close/>
              </a:path>
              <a:path w="372745" h="1701800">
                <a:moveTo>
                  <a:pt x="191134" y="139700"/>
                </a:moveTo>
                <a:lnTo>
                  <a:pt x="181355" y="139700"/>
                </a:lnTo>
                <a:lnTo>
                  <a:pt x="180847" y="152400"/>
                </a:lnTo>
                <a:lnTo>
                  <a:pt x="191642" y="152400"/>
                </a:lnTo>
                <a:lnTo>
                  <a:pt x="191134" y="139700"/>
                </a:lnTo>
                <a:close/>
              </a:path>
              <a:path w="372745" h="1701800">
                <a:moveTo>
                  <a:pt x="190372" y="127000"/>
                </a:moveTo>
                <a:lnTo>
                  <a:pt x="182117" y="127000"/>
                </a:lnTo>
                <a:lnTo>
                  <a:pt x="181990" y="139700"/>
                </a:lnTo>
                <a:lnTo>
                  <a:pt x="190499" y="139700"/>
                </a:lnTo>
                <a:lnTo>
                  <a:pt x="190372" y="127000"/>
                </a:lnTo>
                <a:close/>
              </a:path>
              <a:path w="372745" h="1701800">
                <a:moveTo>
                  <a:pt x="189229" y="114300"/>
                </a:moveTo>
                <a:lnTo>
                  <a:pt x="183260" y="114300"/>
                </a:lnTo>
                <a:lnTo>
                  <a:pt x="182752" y="127000"/>
                </a:lnTo>
                <a:lnTo>
                  <a:pt x="189737" y="127000"/>
                </a:lnTo>
                <a:lnTo>
                  <a:pt x="189229" y="114300"/>
                </a:lnTo>
                <a:close/>
              </a:path>
              <a:path w="372745" h="1701800">
                <a:moveTo>
                  <a:pt x="188594" y="101600"/>
                </a:moveTo>
                <a:lnTo>
                  <a:pt x="183895" y="101600"/>
                </a:lnTo>
                <a:lnTo>
                  <a:pt x="183641" y="114300"/>
                </a:lnTo>
                <a:lnTo>
                  <a:pt x="188848" y="114300"/>
                </a:lnTo>
                <a:lnTo>
                  <a:pt x="188594" y="101600"/>
                </a:lnTo>
                <a:close/>
              </a:path>
              <a:path w="372745" h="1701800">
                <a:moveTo>
                  <a:pt x="188086" y="88900"/>
                </a:moveTo>
                <a:lnTo>
                  <a:pt x="184403" y="88900"/>
                </a:lnTo>
                <a:lnTo>
                  <a:pt x="184149" y="101600"/>
                </a:lnTo>
                <a:lnTo>
                  <a:pt x="188340" y="101600"/>
                </a:lnTo>
                <a:lnTo>
                  <a:pt x="188086" y="88900"/>
                </a:lnTo>
                <a:close/>
              </a:path>
              <a:path w="372745" h="1701800">
                <a:moveTo>
                  <a:pt x="186816" y="50800"/>
                </a:moveTo>
                <a:lnTo>
                  <a:pt x="185673" y="50800"/>
                </a:lnTo>
                <a:lnTo>
                  <a:pt x="185546" y="63500"/>
                </a:lnTo>
                <a:lnTo>
                  <a:pt x="185165" y="76200"/>
                </a:lnTo>
                <a:lnTo>
                  <a:pt x="184657" y="88900"/>
                </a:lnTo>
                <a:lnTo>
                  <a:pt x="187832" y="88900"/>
                </a:lnTo>
                <a:lnTo>
                  <a:pt x="187324" y="76200"/>
                </a:lnTo>
                <a:lnTo>
                  <a:pt x="186943" y="63500"/>
                </a:lnTo>
                <a:lnTo>
                  <a:pt x="186816" y="50800"/>
                </a:lnTo>
                <a:close/>
              </a:path>
              <a:path w="372745" h="1701800">
                <a:moveTo>
                  <a:pt x="186435" y="12700"/>
                </a:moveTo>
                <a:lnTo>
                  <a:pt x="186054" y="12700"/>
                </a:lnTo>
                <a:lnTo>
                  <a:pt x="186054" y="25400"/>
                </a:lnTo>
                <a:lnTo>
                  <a:pt x="185800" y="50800"/>
                </a:lnTo>
                <a:lnTo>
                  <a:pt x="186689" y="50800"/>
                </a:lnTo>
                <a:lnTo>
                  <a:pt x="186435" y="25400"/>
                </a:lnTo>
                <a:lnTo>
                  <a:pt x="186435" y="12700"/>
                </a:lnTo>
                <a:close/>
              </a:path>
              <a:path w="372745" h="1701800">
                <a:moveTo>
                  <a:pt x="186308" y="0"/>
                </a:moveTo>
                <a:lnTo>
                  <a:pt x="186181" y="12700"/>
                </a:lnTo>
                <a:lnTo>
                  <a:pt x="186308" y="0"/>
                </a:lnTo>
                <a:close/>
              </a:path>
            </a:pathLst>
          </a:custGeom>
          <a:solidFill>
            <a:srgbClr val="5786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k object 77"/>
          <p:cNvSpPr/>
          <p:nvPr/>
        </p:nvSpPr>
        <p:spPr>
          <a:xfrm>
            <a:off x="6748906" y="731266"/>
            <a:ext cx="372745" cy="1706880"/>
          </a:xfrm>
          <a:custGeom>
            <a:avLst/>
            <a:gdLst/>
            <a:ahLst/>
            <a:cxnLst/>
            <a:rect l="l" t="t" r="r" b="b"/>
            <a:pathLst>
              <a:path w="372745" h="1706880">
                <a:moveTo>
                  <a:pt x="186181" y="1706626"/>
                </a:moveTo>
                <a:lnTo>
                  <a:pt x="186181" y="1703324"/>
                </a:lnTo>
                <a:lnTo>
                  <a:pt x="186181" y="1700021"/>
                </a:lnTo>
                <a:lnTo>
                  <a:pt x="186181" y="1696720"/>
                </a:lnTo>
                <a:lnTo>
                  <a:pt x="186181" y="1693290"/>
                </a:lnTo>
                <a:lnTo>
                  <a:pt x="186054" y="1689989"/>
                </a:lnTo>
                <a:lnTo>
                  <a:pt x="186054" y="1686687"/>
                </a:lnTo>
                <a:lnTo>
                  <a:pt x="186054" y="1683258"/>
                </a:lnTo>
                <a:lnTo>
                  <a:pt x="186054" y="1679956"/>
                </a:lnTo>
                <a:lnTo>
                  <a:pt x="186054" y="1676653"/>
                </a:lnTo>
                <a:lnTo>
                  <a:pt x="185927" y="1673225"/>
                </a:lnTo>
                <a:lnTo>
                  <a:pt x="185927" y="1669923"/>
                </a:lnTo>
                <a:lnTo>
                  <a:pt x="185927" y="1666620"/>
                </a:lnTo>
                <a:lnTo>
                  <a:pt x="185800" y="1663319"/>
                </a:lnTo>
                <a:lnTo>
                  <a:pt x="185800" y="1659889"/>
                </a:lnTo>
                <a:lnTo>
                  <a:pt x="185673" y="1656588"/>
                </a:lnTo>
                <a:lnTo>
                  <a:pt x="185673" y="1653286"/>
                </a:lnTo>
                <a:lnTo>
                  <a:pt x="185546" y="1649857"/>
                </a:lnTo>
                <a:lnTo>
                  <a:pt x="185546" y="1646555"/>
                </a:lnTo>
                <a:lnTo>
                  <a:pt x="185419" y="1643252"/>
                </a:lnTo>
                <a:lnTo>
                  <a:pt x="185292" y="1639951"/>
                </a:lnTo>
                <a:lnTo>
                  <a:pt x="185292" y="1636521"/>
                </a:lnTo>
                <a:lnTo>
                  <a:pt x="185165" y="1633220"/>
                </a:lnTo>
                <a:lnTo>
                  <a:pt x="185038" y="1629918"/>
                </a:lnTo>
                <a:lnTo>
                  <a:pt x="184911" y="1626489"/>
                </a:lnTo>
                <a:lnTo>
                  <a:pt x="184784" y="1623187"/>
                </a:lnTo>
                <a:lnTo>
                  <a:pt x="184657" y="1619885"/>
                </a:lnTo>
                <a:lnTo>
                  <a:pt x="184530" y="1616456"/>
                </a:lnTo>
                <a:lnTo>
                  <a:pt x="184403" y="1613154"/>
                </a:lnTo>
                <a:lnTo>
                  <a:pt x="184149" y="1609852"/>
                </a:lnTo>
                <a:lnTo>
                  <a:pt x="184022" y="1606550"/>
                </a:lnTo>
                <a:lnTo>
                  <a:pt x="183895" y="1603120"/>
                </a:lnTo>
                <a:lnTo>
                  <a:pt x="183641" y="1599819"/>
                </a:lnTo>
                <a:lnTo>
                  <a:pt x="183514" y="1596517"/>
                </a:lnTo>
                <a:lnTo>
                  <a:pt x="183387" y="1593088"/>
                </a:lnTo>
                <a:lnTo>
                  <a:pt x="183133" y="1589786"/>
                </a:lnTo>
                <a:lnTo>
                  <a:pt x="183006" y="1586483"/>
                </a:lnTo>
                <a:lnTo>
                  <a:pt x="182752" y="1583055"/>
                </a:lnTo>
                <a:lnTo>
                  <a:pt x="182625" y="1579753"/>
                </a:lnTo>
                <a:lnTo>
                  <a:pt x="182371" y="1576451"/>
                </a:lnTo>
                <a:lnTo>
                  <a:pt x="182244" y="1573148"/>
                </a:lnTo>
                <a:lnTo>
                  <a:pt x="182117" y="1569720"/>
                </a:lnTo>
                <a:lnTo>
                  <a:pt x="181863" y="1566418"/>
                </a:lnTo>
                <a:lnTo>
                  <a:pt x="181736" y="1563116"/>
                </a:lnTo>
                <a:lnTo>
                  <a:pt x="181609" y="1559687"/>
                </a:lnTo>
                <a:lnTo>
                  <a:pt x="181482" y="1556385"/>
                </a:lnTo>
                <a:lnTo>
                  <a:pt x="181355" y="1553083"/>
                </a:lnTo>
                <a:lnTo>
                  <a:pt x="181228" y="1549654"/>
                </a:lnTo>
                <a:lnTo>
                  <a:pt x="181101" y="1546352"/>
                </a:lnTo>
                <a:lnTo>
                  <a:pt x="180974" y="1543050"/>
                </a:lnTo>
                <a:lnTo>
                  <a:pt x="180974" y="1539748"/>
                </a:lnTo>
                <a:lnTo>
                  <a:pt x="180847" y="1536319"/>
                </a:lnTo>
                <a:lnTo>
                  <a:pt x="180847" y="1512951"/>
                </a:lnTo>
                <a:lnTo>
                  <a:pt x="180974" y="1509648"/>
                </a:lnTo>
                <a:lnTo>
                  <a:pt x="181101" y="1506347"/>
                </a:lnTo>
                <a:lnTo>
                  <a:pt x="181101" y="1502918"/>
                </a:lnTo>
                <a:lnTo>
                  <a:pt x="181228" y="1499616"/>
                </a:lnTo>
                <a:lnTo>
                  <a:pt x="181355" y="1496314"/>
                </a:lnTo>
                <a:lnTo>
                  <a:pt x="181482" y="1492885"/>
                </a:lnTo>
                <a:lnTo>
                  <a:pt x="181609" y="1489583"/>
                </a:lnTo>
                <a:lnTo>
                  <a:pt x="181863" y="1486281"/>
                </a:lnTo>
                <a:lnTo>
                  <a:pt x="181990" y="1482979"/>
                </a:lnTo>
                <a:lnTo>
                  <a:pt x="182117" y="1479550"/>
                </a:lnTo>
                <a:lnTo>
                  <a:pt x="182244" y="1476248"/>
                </a:lnTo>
                <a:lnTo>
                  <a:pt x="182498" y="1472945"/>
                </a:lnTo>
                <a:lnTo>
                  <a:pt x="182625" y="1469517"/>
                </a:lnTo>
                <a:lnTo>
                  <a:pt x="182879" y="1466214"/>
                </a:lnTo>
                <a:lnTo>
                  <a:pt x="183006" y="1462913"/>
                </a:lnTo>
                <a:lnTo>
                  <a:pt x="183133" y="1459483"/>
                </a:lnTo>
                <a:lnTo>
                  <a:pt x="183387" y="1456182"/>
                </a:lnTo>
                <a:lnTo>
                  <a:pt x="183514" y="1452880"/>
                </a:lnTo>
                <a:lnTo>
                  <a:pt x="183641" y="1449578"/>
                </a:lnTo>
                <a:lnTo>
                  <a:pt x="183895" y="1446148"/>
                </a:lnTo>
                <a:lnTo>
                  <a:pt x="184022" y="1442847"/>
                </a:lnTo>
                <a:lnTo>
                  <a:pt x="184149" y="1439545"/>
                </a:lnTo>
                <a:lnTo>
                  <a:pt x="184276" y="1436116"/>
                </a:lnTo>
                <a:lnTo>
                  <a:pt x="184403" y="1432814"/>
                </a:lnTo>
                <a:lnTo>
                  <a:pt x="184530" y="1429512"/>
                </a:lnTo>
                <a:lnTo>
                  <a:pt x="184657" y="1426083"/>
                </a:lnTo>
                <a:lnTo>
                  <a:pt x="184657" y="1422781"/>
                </a:lnTo>
                <a:lnTo>
                  <a:pt x="184784" y="1419479"/>
                </a:lnTo>
                <a:lnTo>
                  <a:pt x="184911" y="1416177"/>
                </a:lnTo>
                <a:lnTo>
                  <a:pt x="184911" y="1412748"/>
                </a:lnTo>
                <a:lnTo>
                  <a:pt x="184911" y="1409445"/>
                </a:lnTo>
                <a:lnTo>
                  <a:pt x="185038" y="1406144"/>
                </a:lnTo>
                <a:lnTo>
                  <a:pt x="185038" y="1402714"/>
                </a:lnTo>
                <a:lnTo>
                  <a:pt x="185038" y="1399413"/>
                </a:lnTo>
                <a:lnTo>
                  <a:pt x="185038" y="1396111"/>
                </a:lnTo>
                <a:lnTo>
                  <a:pt x="185038" y="1392808"/>
                </a:lnTo>
                <a:lnTo>
                  <a:pt x="185038" y="1389380"/>
                </a:lnTo>
                <a:lnTo>
                  <a:pt x="184911" y="1386078"/>
                </a:lnTo>
                <a:lnTo>
                  <a:pt x="184911" y="1382776"/>
                </a:lnTo>
                <a:lnTo>
                  <a:pt x="184784" y="1379347"/>
                </a:lnTo>
                <a:lnTo>
                  <a:pt x="184784" y="1376045"/>
                </a:lnTo>
                <a:lnTo>
                  <a:pt x="184657" y="1372743"/>
                </a:lnTo>
                <a:lnTo>
                  <a:pt x="184530" y="1369314"/>
                </a:lnTo>
                <a:lnTo>
                  <a:pt x="184403" y="1366012"/>
                </a:lnTo>
                <a:lnTo>
                  <a:pt x="184276" y="1362710"/>
                </a:lnTo>
                <a:lnTo>
                  <a:pt x="184149" y="1359408"/>
                </a:lnTo>
                <a:lnTo>
                  <a:pt x="184022" y="1355979"/>
                </a:lnTo>
                <a:lnTo>
                  <a:pt x="183895" y="1352677"/>
                </a:lnTo>
                <a:lnTo>
                  <a:pt x="183641" y="1349375"/>
                </a:lnTo>
                <a:lnTo>
                  <a:pt x="183514" y="1345945"/>
                </a:lnTo>
                <a:lnTo>
                  <a:pt x="183260" y="1342644"/>
                </a:lnTo>
                <a:lnTo>
                  <a:pt x="183133" y="1339342"/>
                </a:lnTo>
                <a:lnTo>
                  <a:pt x="182879" y="1335913"/>
                </a:lnTo>
                <a:lnTo>
                  <a:pt x="182625" y="1332611"/>
                </a:lnTo>
                <a:lnTo>
                  <a:pt x="182371" y="1329308"/>
                </a:lnTo>
                <a:lnTo>
                  <a:pt x="182244" y="1326007"/>
                </a:lnTo>
                <a:lnTo>
                  <a:pt x="181990" y="1322578"/>
                </a:lnTo>
                <a:lnTo>
                  <a:pt x="181736" y="1319276"/>
                </a:lnTo>
                <a:lnTo>
                  <a:pt x="181482" y="1315973"/>
                </a:lnTo>
                <a:lnTo>
                  <a:pt x="181228" y="1312545"/>
                </a:lnTo>
                <a:lnTo>
                  <a:pt x="180974" y="1309243"/>
                </a:lnTo>
                <a:lnTo>
                  <a:pt x="180720" y="1305941"/>
                </a:lnTo>
                <a:lnTo>
                  <a:pt x="180466" y="1302512"/>
                </a:lnTo>
                <a:lnTo>
                  <a:pt x="180212" y="1299210"/>
                </a:lnTo>
                <a:lnTo>
                  <a:pt x="179958" y="1295908"/>
                </a:lnTo>
                <a:lnTo>
                  <a:pt x="179704" y="1292606"/>
                </a:lnTo>
                <a:lnTo>
                  <a:pt x="179450" y="1289177"/>
                </a:lnTo>
                <a:lnTo>
                  <a:pt x="179196" y="1285875"/>
                </a:lnTo>
                <a:lnTo>
                  <a:pt x="178942" y="1282573"/>
                </a:lnTo>
                <a:lnTo>
                  <a:pt x="178688" y="1279144"/>
                </a:lnTo>
                <a:lnTo>
                  <a:pt x="178561" y="1275842"/>
                </a:lnTo>
                <a:lnTo>
                  <a:pt x="178307" y="1272539"/>
                </a:lnTo>
                <a:lnTo>
                  <a:pt x="178053" y="1269111"/>
                </a:lnTo>
                <a:lnTo>
                  <a:pt x="177799" y="1265808"/>
                </a:lnTo>
                <a:lnTo>
                  <a:pt x="177545" y="1262507"/>
                </a:lnTo>
                <a:lnTo>
                  <a:pt x="177418" y="1259205"/>
                </a:lnTo>
                <a:lnTo>
                  <a:pt x="177164" y="1255776"/>
                </a:lnTo>
                <a:lnTo>
                  <a:pt x="176910" y="1252474"/>
                </a:lnTo>
                <a:lnTo>
                  <a:pt x="176656" y="1249171"/>
                </a:lnTo>
                <a:lnTo>
                  <a:pt x="176529" y="1245743"/>
                </a:lnTo>
                <a:lnTo>
                  <a:pt x="176275" y="1242441"/>
                </a:lnTo>
                <a:lnTo>
                  <a:pt x="176021" y="1239139"/>
                </a:lnTo>
                <a:lnTo>
                  <a:pt x="175767" y="1235837"/>
                </a:lnTo>
                <a:lnTo>
                  <a:pt x="175513" y="1232408"/>
                </a:lnTo>
                <a:lnTo>
                  <a:pt x="175259" y="1229106"/>
                </a:lnTo>
                <a:lnTo>
                  <a:pt x="175132" y="1225804"/>
                </a:lnTo>
                <a:lnTo>
                  <a:pt x="174878" y="1222375"/>
                </a:lnTo>
                <a:lnTo>
                  <a:pt x="174624" y="1219073"/>
                </a:lnTo>
                <a:lnTo>
                  <a:pt x="174370" y="1215770"/>
                </a:lnTo>
                <a:lnTo>
                  <a:pt x="173989" y="1212342"/>
                </a:lnTo>
                <a:lnTo>
                  <a:pt x="173735" y="1209039"/>
                </a:lnTo>
                <a:lnTo>
                  <a:pt x="173481" y="1205738"/>
                </a:lnTo>
                <a:lnTo>
                  <a:pt x="173227" y="1202436"/>
                </a:lnTo>
                <a:lnTo>
                  <a:pt x="172846" y="1199007"/>
                </a:lnTo>
                <a:lnTo>
                  <a:pt x="172592" y="1195705"/>
                </a:lnTo>
                <a:lnTo>
                  <a:pt x="172211" y="1192402"/>
                </a:lnTo>
                <a:lnTo>
                  <a:pt x="171830" y="1188974"/>
                </a:lnTo>
                <a:lnTo>
                  <a:pt x="171576" y="1185671"/>
                </a:lnTo>
                <a:lnTo>
                  <a:pt x="171195" y="1182370"/>
                </a:lnTo>
                <a:lnTo>
                  <a:pt x="170814" y="1178941"/>
                </a:lnTo>
                <a:lnTo>
                  <a:pt x="170433" y="1175639"/>
                </a:lnTo>
                <a:lnTo>
                  <a:pt x="169925" y="1172337"/>
                </a:lnTo>
                <a:lnTo>
                  <a:pt x="169544" y="1169035"/>
                </a:lnTo>
                <a:lnTo>
                  <a:pt x="169163" y="1165606"/>
                </a:lnTo>
                <a:lnTo>
                  <a:pt x="168655" y="1162304"/>
                </a:lnTo>
                <a:lnTo>
                  <a:pt x="168147" y="1159002"/>
                </a:lnTo>
                <a:lnTo>
                  <a:pt x="167766" y="1155573"/>
                </a:lnTo>
                <a:lnTo>
                  <a:pt x="167258" y="1152270"/>
                </a:lnTo>
                <a:lnTo>
                  <a:pt x="166750" y="1148969"/>
                </a:lnTo>
                <a:lnTo>
                  <a:pt x="166115" y="1145539"/>
                </a:lnTo>
                <a:lnTo>
                  <a:pt x="165607" y="1142238"/>
                </a:lnTo>
                <a:lnTo>
                  <a:pt x="165099" y="1138936"/>
                </a:lnTo>
                <a:lnTo>
                  <a:pt x="164464" y="1135633"/>
                </a:lnTo>
                <a:lnTo>
                  <a:pt x="163829" y="1132205"/>
                </a:lnTo>
                <a:lnTo>
                  <a:pt x="163194" y="1128902"/>
                </a:lnTo>
                <a:lnTo>
                  <a:pt x="162559" y="1125601"/>
                </a:lnTo>
                <a:lnTo>
                  <a:pt x="161797" y="1122171"/>
                </a:lnTo>
                <a:lnTo>
                  <a:pt x="161035" y="1118870"/>
                </a:lnTo>
                <a:lnTo>
                  <a:pt x="160273" y="1115568"/>
                </a:lnTo>
                <a:lnTo>
                  <a:pt x="159511" y="1112266"/>
                </a:lnTo>
                <a:lnTo>
                  <a:pt x="158749" y="1108837"/>
                </a:lnTo>
                <a:lnTo>
                  <a:pt x="157860" y="1105535"/>
                </a:lnTo>
                <a:lnTo>
                  <a:pt x="156971" y="1102233"/>
                </a:lnTo>
                <a:lnTo>
                  <a:pt x="156082" y="1098804"/>
                </a:lnTo>
                <a:lnTo>
                  <a:pt x="155066" y="1095502"/>
                </a:lnTo>
                <a:lnTo>
                  <a:pt x="154050" y="1092200"/>
                </a:lnTo>
                <a:lnTo>
                  <a:pt x="153034" y="1088770"/>
                </a:lnTo>
                <a:lnTo>
                  <a:pt x="151891" y="1085469"/>
                </a:lnTo>
                <a:lnTo>
                  <a:pt x="150748" y="1082167"/>
                </a:lnTo>
                <a:lnTo>
                  <a:pt x="149605" y="1078864"/>
                </a:lnTo>
                <a:lnTo>
                  <a:pt x="148462" y="1075436"/>
                </a:lnTo>
                <a:lnTo>
                  <a:pt x="147192" y="1072133"/>
                </a:lnTo>
                <a:lnTo>
                  <a:pt x="145922" y="1068832"/>
                </a:lnTo>
                <a:lnTo>
                  <a:pt x="144525" y="1065402"/>
                </a:lnTo>
                <a:lnTo>
                  <a:pt x="143255" y="1062101"/>
                </a:lnTo>
                <a:lnTo>
                  <a:pt x="141858" y="1058799"/>
                </a:lnTo>
                <a:lnTo>
                  <a:pt x="140334" y="1055370"/>
                </a:lnTo>
                <a:lnTo>
                  <a:pt x="138937" y="1052068"/>
                </a:lnTo>
                <a:lnTo>
                  <a:pt x="137413" y="1048766"/>
                </a:lnTo>
                <a:lnTo>
                  <a:pt x="136016" y="1045463"/>
                </a:lnTo>
                <a:lnTo>
                  <a:pt x="134492" y="1042035"/>
                </a:lnTo>
                <a:lnTo>
                  <a:pt x="132841" y="1038732"/>
                </a:lnTo>
                <a:lnTo>
                  <a:pt x="131317" y="1035431"/>
                </a:lnTo>
                <a:lnTo>
                  <a:pt x="129793" y="1032001"/>
                </a:lnTo>
                <a:lnTo>
                  <a:pt x="128269" y="1028700"/>
                </a:lnTo>
                <a:lnTo>
                  <a:pt x="126618" y="1025397"/>
                </a:lnTo>
                <a:lnTo>
                  <a:pt x="125094" y="1021969"/>
                </a:lnTo>
                <a:lnTo>
                  <a:pt x="123570" y="1018666"/>
                </a:lnTo>
                <a:lnTo>
                  <a:pt x="122046" y="1015364"/>
                </a:lnTo>
                <a:lnTo>
                  <a:pt x="120395" y="1012063"/>
                </a:lnTo>
                <a:lnTo>
                  <a:pt x="118871" y="1008633"/>
                </a:lnTo>
                <a:lnTo>
                  <a:pt x="117347" y="1005332"/>
                </a:lnTo>
                <a:lnTo>
                  <a:pt x="115950" y="1002030"/>
                </a:lnTo>
                <a:lnTo>
                  <a:pt x="114426" y="998601"/>
                </a:lnTo>
                <a:lnTo>
                  <a:pt x="112902" y="995299"/>
                </a:lnTo>
                <a:lnTo>
                  <a:pt x="111505" y="991996"/>
                </a:lnTo>
                <a:lnTo>
                  <a:pt x="110108" y="988568"/>
                </a:lnTo>
                <a:lnTo>
                  <a:pt x="108711" y="985266"/>
                </a:lnTo>
                <a:lnTo>
                  <a:pt x="107187" y="981963"/>
                </a:lnTo>
                <a:lnTo>
                  <a:pt x="105917" y="978662"/>
                </a:lnTo>
                <a:lnTo>
                  <a:pt x="104520" y="975232"/>
                </a:lnTo>
                <a:lnTo>
                  <a:pt x="103123" y="971931"/>
                </a:lnTo>
                <a:lnTo>
                  <a:pt x="101726" y="968629"/>
                </a:lnTo>
                <a:lnTo>
                  <a:pt x="100329" y="965200"/>
                </a:lnTo>
                <a:lnTo>
                  <a:pt x="98932" y="961897"/>
                </a:lnTo>
                <a:lnTo>
                  <a:pt x="97535" y="958595"/>
                </a:lnTo>
                <a:lnTo>
                  <a:pt x="96138" y="955294"/>
                </a:lnTo>
                <a:lnTo>
                  <a:pt x="94741" y="951864"/>
                </a:lnTo>
                <a:lnTo>
                  <a:pt x="93344" y="948563"/>
                </a:lnTo>
                <a:lnTo>
                  <a:pt x="91820" y="945260"/>
                </a:lnTo>
                <a:lnTo>
                  <a:pt x="90423" y="941832"/>
                </a:lnTo>
                <a:lnTo>
                  <a:pt x="88899" y="938530"/>
                </a:lnTo>
                <a:lnTo>
                  <a:pt x="87248" y="935227"/>
                </a:lnTo>
                <a:lnTo>
                  <a:pt x="85724" y="931799"/>
                </a:lnTo>
                <a:lnTo>
                  <a:pt x="84073" y="928496"/>
                </a:lnTo>
                <a:lnTo>
                  <a:pt x="82422" y="925194"/>
                </a:lnTo>
                <a:lnTo>
                  <a:pt x="80644" y="921893"/>
                </a:lnTo>
                <a:lnTo>
                  <a:pt x="78866" y="918463"/>
                </a:lnTo>
                <a:lnTo>
                  <a:pt x="77088" y="915162"/>
                </a:lnTo>
                <a:lnTo>
                  <a:pt x="75183" y="911860"/>
                </a:lnTo>
                <a:lnTo>
                  <a:pt x="73278" y="908431"/>
                </a:lnTo>
                <a:lnTo>
                  <a:pt x="71373" y="905129"/>
                </a:lnTo>
                <a:lnTo>
                  <a:pt x="69341" y="901826"/>
                </a:lnTo>
                <a:lnTo>
                  <a:pt x="67436" y="898397"/>
                </a:lnTo>
                <a:lnTo>
                  <a:pt x="65404" y="895095"/>
                </a:lnTo>
                <a:lnTo>
                  <a:pt x="63245" y="891794"/>
                </a:lnTo>
                <a:lnTo>
                  <a:pt x="61213" y="888491"/>
                </a:lnTo>
                <a:lnTo>
                  <a:pt x="59054" y="885063"/>
                </a:lnTo>
                <a:lnTo>
                  <a:pt x="56895" y="881760"/>
                </a:lnTo>
                <a:lnTo>
                  <a:pt x="54736" y="878459"/>
                </a:lnTo>
                <a:lnTo>
                  <a:pt x="52704" y="875029"/>
                </a:lnTo>
                <a:lnTo>
                  <a:pt x="50545" y="871728"/>
                </a:lnTo>
                <a:lnTo>
                  <a:pt x="48386" y="868426"/>
                </a:lnTo>
                <a:lnTo>
                  <a:pt x="46227" y="864997"/>
                </a:lnTo>
                <a:lnTo>
                  <a:pt x="44068" y="861694"/>
                </a:lnTo>
                <a:lnTo>
                  <a:pt x="42036" y="858392"/>
                </a:lnTo>
                <a:lnTo>
                  <a:pt x="40004" y="855091"/>
                </a:lnTo>
                <a:lnTo>
                  <a:pt x="37972" y="851662"/>
                </a:lnTo>
                <a:lnTo>
                  <a:pt x="35940" y="848360"/>
                </a:lnTo>
                <a:lnTo>
                  <a:pt x="33908" y="845057"/>
                </a:lnTo>
                <a:lnTo>
                  <a:pt x="32003" y="841629"/>
                </a:lnTo>
                <a:lnTo>
                  <a:pt x="23113" y="824991"/>
                </a:lnTo>
                <a:lnTo>
                  <a:pt x="21462" y="821689"/>
                </a:lnTo>
                <a:lnTo>
                  <a:pt x="19938" y="818260"/>
                </a:lnTo>
                <a:lnTo>
                  <a:pt x="18414" y="814959"/>
                </a:lnTo>
                <a:lnTo>
                  <a:pt x="17017" y="811657"/>
                </a:lnTo>
                <a:lnTo>
                  <a:pt x="15620" y="808228"/>
                </a:lnTo>
                <a:lnTo>
                  <a:pt x="14350" y="804926"/>
                </a:lnTo>
                <a:lnTo>
                  <a:pt x="13080" y="801623"/>
                </a:lnTo>
                <a:lnTo>
                  <a:pt x="7746" y="784860"/>
                </a:lnTo>
                <a:lnTo>
                  <a:pt x="6857" y="781557"/>
                </a:lnTo>
                <a:lnTo>
                  <a:pt x="5968" y="778256"/>
                </a:lnTo>
                <a:lnTo>
                  <a:pt x="5206" y="774826"/>
                </a:lnTo>
                <a:lnTo>
                  <a:pt x="4444" y="771525"/>
                </a:lnTo>
                <a:lnTo>
                  <a:pt x="3809" y="768222"/>
                </a:lnTo>
                <a:lnTo>
                  <a:pt x="3301" y="764920"/>
                </a:lnTo>
                <a:lnTo>
                  <a:pt x="2666" y="761491"/>
                </a:lnTo>
                <a:lnTo>
                  <a:pt x="2158" y="758189"/>
                </a:lnTo>
                <a:lnTo>
                  <a:pt x="1777" y="754888"/>
                </a:lnTo>
                <a:lnTo>
                  <a:pt x="1396" y="751459"/>
                </a:lnTo>
                <a:lnTo>
                  <a:pt x="1015" y="748157"/>
                </a:lnTo>
                <a:lnTo>
                  <a:pt x="761" y="744854"/>
                </a:lnTo>
                <a:lnTo>
                  <a:pt x="507" y="741426"/>
                </a:lnTo>
                <a:lnTo>
                  <a:pt x="380" y="738123"/>
                </a:lnTo>
                <a:lnTo>
                  <a:pt x="126" y="734822"/>
                </a:lnTo>
                <a:lnTo>
                  <a:pt x="0" y="731519"/>
                </a:lnTo>
                <a:lnTo>
                  <a:pt x="0" y="728091"/>
                </a:lnTo>
                <a:lnTo>
                  <a:pt x="0" y="724788"/>
                </a:lnTo>
                <a:lnTo>
                  <a:pt x="0" y="721487"/>
                </a:lnTo>
                <a:lnTo>
                  <a:pt x="0" y="718057"/>
                </a:lnTo>
                <a:lnTo>
                  <a:pt x="126" y="714756"/>
                </a:lnTo>
                <a:lnTo>
                  <a:pt x="253" y="711454"/>
                </a:lnTo>
                <a:lnTo>
                  <a:pt x="507" y="708151"/>
                </a:lnTo>
                <a:lnTo>
                  <a:pt x="761" y="704722"/>
                </a:lnTo>
                <a:lnTo>
                  <a:pt x="1015" y="701420"/>
                </a:lnTo>
                <a:lnTo>
                  <a:pt x="1396" y="698119"/>
                </a:lnTo>
                <a:lnTo>
                  <a:pt x="1777" y="694689"/>
                </a:lnTo>
                <a:lnTo>
                  <a:pt x="4698" y="678053"/>
                </a:lnTo>
                <a:lnTo>
                  <a:pt x="5460" y="674751"/>
                </a:lnTo>
                <a:lnTo>
                  <a:pt x="6349" y="671322"/>
                </a:lnTo>
                <a:lnTo>
                  <a:pt x="7365" y="668019"/>
                </a:lnTo>
                <a:lnTo>
                  <a:pt x="8381" y="664717"/>
                </a:lnTo>
                <a:lnTo>
                  <a:pt x="9651" y="661288"/>
                </a:lnTo>
                <a:lnTo>
                  <a:pt x="10921" y="657987"/>
                </a:lnTo>
                <a:lnTo>
                  <a:pt x="12191" y="654685"/>
                </a:lnTo>
                <a:lnTo>
                  <a:pt x="13715" y="651256"/>
                </a:lnTo>
                <a:lnTo>
                  <a:pt x="15366" y="647954"/>
                </a:lnTo>
                <a:lnTo>
                  <a:pt x="17017" y="644651"/>
                </a:lnTo>
                <a:lnTo>
                  <a:pt x="18922" y="641350"/>
                </a:lnTo>
                <a:lnTo>
                  <a:pt x="20827" y="637920"/>
                </a:lnTo>
                <a:lnTo>
                  <a:pt x="22986" y="634619"/>
                </a:lnTo>
                <a:lnTo>
                  <a:pt x="37845" y="614553"/>
                </a:lnTo>
                <a:lnTo>
                  <a:pt x="40639" y="611251"/>
                </a:lnTo>
                <a:lnTo>
                  <a:pt x="59435" y="591185"/>
                </a:lnTo>
                <a:lnTo>
                  <a:pt x="62737" y="587882"/>
                </a:lnTo>
                <a:lnTo>
                  <a:pt x="66039" y="584454"/>
                </a:lnTo>
                <a:lnTo>
                  <a:pt x="69468" y="581151"/>
                </a:lnTo>
                <a:lnTo>
                  <a:pt x="72897" y="577850"/>
                </a:lnTo>
                <a:lnTo>
                  <a:pt x="76326" y="574547"/>
                </a:lnTo>
                <a:lnTo>
                  <a:pt x="79755" y="571119"/>
                </a:lnTo>
                <a:lnTo>
                  <a:pt x="83184" y="567816"/>
                </a:lnTo>
                <a:lnTo>
                  <a:pt x="86486" y="564514"/>
                </a:lnTo>
                <a:lnTo>
                  <a:pt x="89915" y="561085"/>
                </a:lnTo>
                <a:lnTo>
                  <a:pt x="93217" y="557784"/>
                </a:lnTo>
                <a:lnTo>
                  <a:pt x="96392" y="554482"/>
                </a:lnTo>
                <a:lnTo>
                  <a:pt x="99694" y="551179"/>
                </a:lnTo>
                <a:lnTo>
                  <a:pt x="102869" y="547751"/>
                </a:lnTo>
                <a:lnTo>
                  <a:pt x="105917" y="544448"/>
                </a:lnTo>
                <a:lnTo>
                  <a:pt x="108965" y="541147"/>
                </a:lnTo>
                <a:lnTo>
                  <a:pt x="112013" y="537717"/>
                </a:lnTo>
                <a:lnTo>
                  <a:pt x="114807" y="534416"/>
                </a:lnTo>
                <a:lnTo>
                  <a:pt x="117728" y="531113"/>
                </a:lnTo>
                <a:lnTo>
                  <a:pt x="120395" y="527685"/>
                </a:lnTo>
                <a:lnTo>
                  <a:pt x="123062" y="524382"/>
                </a:lnTo>
                <a:lnTo>
                  <a:pt x="125602" y="521081"/>
                </a:lnTo>
                <a:lnTo>
                  <a:pt x="128142" y="517778"/>
                </a:lnTo>
                <a:lnTo>
                  <a:pt x="130555" y="514350"/>
                </a:lnTo>
                <a:lnTo>
                  <a:pt x="132841" y="511047"/>
                </a:lnTo>
                <a:lnTo>
                  <a:pt x="135127" y="507745"/>
                </a:lnTo>
                <a:lnTo>
                  <a:pt x="137286" y="504316"/>
                </a:lnTo>
                <a:lnTo>
                  <a:pt x="139318" y="501014"/>
                </a:lnTo>
                <a:lnTo>
                  <a:pt x="141350" y="497713"/>
                </a:lnTo>
                <a:lnTo>
                  <a:pt x="143128" y="494284"/>
                </a:lnTo>
                <a:lnTo>
                  <a:pt x="145033" y="490981"/>
                </a:lnTo>
                <a:lnTo>
                  <a:pt x="146811" y="487679"/>
                </a:lnTo>
                <a:lnTo>
                  <a:pt x="148462" y="484378"/>
                </a:lnTo>
                <a:lnTo>
                  <a:pt x="149986" y="480948"/>
                </a:lnTo>
                <a:lnTo>
                  <a:pt x="151510" y="477647"/>
                </a:lnTo>
                <a:lnTo>
                  <a:pt x="152907" y="474344"/>
                </a:lnTo>
                <a:lnTo>
                  <a:pt x="154304" y="470916"/>
                </a:lnTo>
                <a:lnTo>
                  <a:pt x="155574" y="467613"/>
                </a:lnTo>
                <a:lnTo>
                  <a:pt x="156844" y="464312"/>
                </a:lnTo>
                <a:lnTo>
                  <a:pt x="157987" y="460882"/>
                </a:lnTo>
                <a:lnTo>
                  <a:pt x="159003" y="457581"/>
                </a:lnTo>
                <a:lnTo>
                  <a:pt x="160019" y="454278"/>
                </a:lnTo>
                <a:lnTo>
                  <a:pt x="161035" y="450976"/>
                </a:lnTo>
                <a:lnTo>
                  <a:pt x="161924" y="447547"/>
                </a:lnTo>
                <a:lnTo>
                  <a:pt x="162813" y="444245"/>
                </a:lnTo>
                <a:lnTo>
                  <a:pt x="163575" y="440944"/>
                </a:lnTo>
                <a:lnTo>
                  <a:pt x="164210" y="437514"/>
                </a:lnTo>
                <a:lnTo>
                  <a:pt x="164972" y="434213"/>
                </a:lnTo>
                <a:lnTo>
                  <a:pt x="165607" y="430910"/>
                </a:lnTo>
                <a:lnTo>
                  <a:pt x="166115" y="427609"/>
                </a:lnTo>
                <a:lnTo>
                  <a:pt x="166623" y="424179"/>
                </a:lnTo>
                <a:lnTo>
                  <a:pt x="167131" y="420878"/>
                </a:lnTo>
                <a:lnTo>
                  <a:pt x="167639" y="417575"/>
                </a:lnTo>
                <a:lnTo>
                  <a:pt x="168020" y="414147"/>
                </a:lnTo>
                <a:lnTo>
                  <a:pt x="168274" y="410844"/>
                </a:lnTo>
                <a:lnTo>
                  <a:pt x="168655" y="407542"/>
                </a:lnTo>
                <a:lnTo>
                  <a:pt x="168909" y="404113"/>
                </a:lnTo>
                <a:lnTo>
                  <a:pt x="169163" y="400812"/>
                </a:lnTo>
                <a:lnTo>
                  <a:pt x="169417" y="397509"/>
                </a:lnTo>
                <a:lnTo>
                  <a:pt x="169671" y="394207"/>
                </a:lnTo>
                <a:lnTo>
                  <a:pt x="169798" y="390778"/>
                </a:lnTo>
                <a:lnTo>
                  <a:pt x="169925" y="387476"/>
                </a:lnTo>
                <a:lnTo>
                  <a:pt x="170052" y="384175"/>
                </a:lnTo>
                <a:lnTo>
                  <a:pt x="170179" y="380745"/>
                </a:lnTo>
                <a:lnTo>
                  <a:pt x="170306" y="377444"/>
                </a:lnTo>
                <a:lnTo>
                  <a:pt x="170433" y="374141"/>
                </a:lnTo>
                <a:lnTo>
                  <a:pt x="170433" y="370713"/>
                </a:lnTo>
                <a:lnTo>
                  <a:pt x="170560" y="367410"/>
                </a:lnTo>
                <a:lnTo>
                  <a:pt x="170560" y="364109"/>
                </a:lnTo>
                <a:lnTo>
                  <a:pt x="170687" y="360806"/>
                </a:lnTo>
                <a:lnTo>
                  <a:pt x="170814" y="357378"/>
                </a:lnTo>
                <a:lnTo>
                  <a:pt x="170814" y="354075"/>
                </a:lnTo>
                <a:lnTo>
                  <a:pt x="170941" y="350773"/>
                </a:lnTo>
                <a:lnTo>
                  <a:pt x="170941" y="347344"/>
                </a:lnTo>
                <a:lnTo>
                  <a:pt x="171068" y="344042"/>
                </a:lnTo>
                <a:lnTo>
                  <a:pt x="171195" y="340741"/>
                </a:lnTo>
                <a:lnTo>
                  <a:pt x="171195" y="337312"/>
                </a:lnTo>
                <a:lnTo>
                  <a:pt x="171322" y="334009"/>
                </a:lnTo>
                <a:lnTo>
                  <a:pt x="171449" y="330707"/>
                </a:lnTo>
                <a:lnTo>
                  <a:pt x="171576" y="327406"/>
                </a:lnTo>
                <a:lnTo>
                  <a:pt x="171703" y="323976"/>
                </a:lnTo>
                <a:lnTo>
                  <a:pt x="171830" y="320675"/>
                </a:lnTo>
                <a:lnTo>
                  <a:pt x="171957" y="317372"/>
                </a:lnTo>
                <a:lnTo>
                  <a:pt x="172084" y="313944"/>
                </a:lnTo>
                <a:lnTo>
                  <a:pt x="172338" y="310641"/>
                </a:lnTo>
                <a:lnTo>
                  <a:pt x="172465" y="307339"/>
                </a:lnTo>
                <a:lnTo>
                  <a:pt x="172719" y="303910"/>
                </a:lnTo>
                <a:lnTo>
                  <a:pt x="172846" y="300609"/>
                </a:lnTo>
                <a:lnTo>
                  <a:pt x="173100" y="297306"/>
                </a:lnTo>
                <a:lnTo>
                  <a:pt x="173227" y="294004"/>
                </a:lnTo>
                <a:lnTo>
                  <a:pt x="173481" y="290575"/>
                </a:lnTo>
                <a:lnTo>
                  <a:pt x="173608" y="287273"/>
                </a:lnTo>
                <a:lnTo>
                  <a:pt x="173862" y="283972"/>
                </a:lnTo>
                <a:lnTo>
                  <a:pt x="174116" y="280542"/>
                </a:lnTo>
                <a:lnTo>
                  <a:pt x="174243" y="277241"/>
                </a:lnTo>
                <a:lnTo>
                  <a:pt x="174497" y="273938"/>
                </a:lnTo>
                <a:lnTo>
                  <a:pt x="174751" y="270637"/>
                </a:lnTo>
                <a:lnTo>
                  <a:pt x="174878" y="267207"/>
                </a:lnTo>
                <a:lnTo>
                  <a:pt x="175132" y="263906"/>
                </a:lnTo>
                <a:lnTo>
                  <a:pt x="175386" y="260603"/>
                </a:lnTo>
                <a:lnTo>
                  <a:pt x="175513" y="257175"/>
                </a:lnTo>
                <a:lnTo>
                  <a:pt x="175767" y="253872"/>
                </a:lnTo>
                <a:lnTo>
                  <a:pt x="175894" y="250570"/>
                </a:lnTo>
                <a:lnTo>
                  <a:pt x="176148" y="247141"/>
                </a:lnTo>
                <a:lnTo>
                  <a:pt x="176275" y="243839"/>
                </a:lnTo>
                <a:lnTo>
                  <a:pt x="176402" y="240537"/>
                </a:lnTo>
                <a:lnTo>
                  <a:pt x="176656" y="237235"/>
                </a:lnTo>
                <a:lnTo>
                  <a:pt x="176783" y="233806"/>
                </a:lnTo>
                <a:lnTo>
                  <a:pt x="176910" y="230504"/>
                </a:lnTo>
                <a:lnTo>
                  <a:pt x="177164" y="227203"/>
                </a:lnTo>
                <a:lnTo>
                  <a:pt x="177291" y="223773"/>
                </a:lnTo>
                <a:lnTo>
                  <a:pt x="177418" y="220472"/>
                </a:lnTo>
                <a:lnTo>
                  <a:pt x="177545" y="217169"/>
                </a:lnTo>
                <a:lnTo>
                  <a:pt x="177672" y="213740"/>
                </a:lnTo>
                <a:lnTo>
                  <a:pt x="177799" y="210438"/>
                </a:lnTo>
                <a:lnTo>
                  <a:pt x="177926" y="207137"/>
                </a:lnTo>
                <a:lnTo>
                  <a:pt x="178180" y="203834"/>
                </a:lnTo>
                <a:lnTo>
                  <a:pt x="178307" y="200406"/>
                </a:lnTo>
                <a:lnTo>
                  <a:pt x="178434" y="197103"/>
                </a:lnTo>
                <a:lnTo>
                  <a:pt x="178561" y="193801"/>
                </a:lnTo>
                <a:lnTo>
                  <a:pt x="178688" y="190372"/>
                </a:lnTo>
                <a:lnTo>
                  <a:pt x="178815" y="187070"/>
                </a:lnTo>
                <a:lnTo>
                  <a:pt x="179069" y="183769"/>
                </a:lnTo>
                <a:lnTo>
                  <a:pt x="179196" y="180339"/>
                </a:lnTo>
                <a:lnTo>
                  <a:pt x="179323" y="177037"/>
                </a:lnTo>
                <a:lnTo>
                  <a:pt x="179577" y="173735"/>
                </a:lnTo>
                <a:lnTo>
                  <a:pt x="179704" y="170434"/>
                </a:lnTo>
                <a:lnTo>
                  <a:pt x="179831" y="167004"/>
                </a:lnTo>
                <a:lnTo>
                  <a:pt x="180085" y="163703"/>
                </a:lnTo>
                <a:lnTo>
                  <a:pt x="180212" y="160400"/>
                </a:lnTo>
                <a:lnTo>
                  <a:pt x="180466" y="156972"/>
                </a:lnTo>
                <a:lnTo>
                  <a:pt x="180720" y="153669"/>
                </a:lnTo>
                <a:lnTo>
                  <a:pt x="180847" y="150367"/>
                </a:lnTo>
                <a:lnTo>
                  <a:pt x="181101" y="147065"/>
                </a:lnTo>
                <a:lnTo>
                  <a:pt x="181355" y="143637"/>
                </a:lnTo>
                <a:lnTo>
                  <a:pt x="181482" y="140334"/>
                </a:lnTo>
                <a:lnTo>
                  <a:pt x="181736" y="137032"/>
                </a:lnTo>
                <a:lnTo>
                  <a:pt x="181990" y="133603"/>
                </a:lnTo>
                <a:lnTo>
                  <a:pt x="182117" y="130301"/>
                </a:lnTo>
                <a:lnTo>
                  <a:pt x="182371" y="127000"/>
                </a:lnTo>
                <a:lnTo>
                  <a:pt x="182625" y="123570"/>
                </a:lnTo>
                <a:lnTo>
                  <a:pt x="182752" y="120268"/>
                </a:lnTo>
                <a:lnTo>
                  <a:pt x="183006" y="116966"/>
                </a:lnTo>
                <a:lnTo>
                  <a:pt x="183260" y="113664"/>
                </a:lnTo>
                <a:lnTo>
                  <a:pt x="183387" y="110235"/>
                </a:lnTo>
                <a:lnTo>
                  <a:pt x="183641" y="106934"/>
                </a:lnTo>
                <a:lnTo>
                  <a:pt x="183768" y="103631"/>
                </a:lnTo>
                <a:lnTo>
                  <a:pt x="183895" y="100203"/>
                </a:lnTo>
                <a:lnTo>
                  <a:pt x="184149" y="96900"/>
                </a:lnTo>
                <a:lnTo>
                  <a:pt x="184276" y="93598"/>
                </a:lnTo>
                <a:lnTo>
                  <a:pt x="184403" y="90169"/>
                </a:lnTo>
                <a:lnTo>
                  <a:pt x="184657" y="86867"/>
                </a:lnTo>
                <a:lnTo>
                  <a:pt x="184784" y="83565"/>
                </a:lnTo>
                <a:lnTo>
                  <a:pt x="184911" y="80263"/>
                </a:lnTo>
                <a:lnTo>
                  <a:pt x="185038" y="76834"/>
                </a:lnTo>
                <a:lnTo>
                  <a:pt x="185165" y="73532"/>
                </a:lnTo>
                <a:lnTo>
                  <a:pt x="185165" y="70231"/>
                </a:lnTo>
                <a:lnTo>
                  <a:pt x="185292" y="66801"/>
                </a:lnTo>
                <a:lnTo>
                  <a:pt x="185419" y="63500"/>
                </a:lnTo>
                <a:lnTo>
                  <a:pt x="185546" y="60198"/>
                </a:lnTo>
                <a:lnTo>
                  <a:pt x="185546" y="56768"/>
                </a:lnTo>
                <a:lnTo>
                  <a:pt x="185673" y="53467"/>
                </a:lnTo>
                <a:lnTo>
                  <a:pt x="185673" y="50164"/>
                </a:lnTo>
                <a:lnTo>
                  <a:pt x="185800" y="46862"/>
                </a:lnTo>
                <a:lnTo>
                  <a:pt x="185800" y="43433"/>
                </a:lnTo>
                <a:lnTo>
                  <a:pt x="185927" y="40131"/>
                </a:lnTo>
                <a:lnTo>
                  <a:pt x="185927" y="36830"/>
                </a:lnTo>
                <a:lnTo>
                  <a:pt x="185927" y="33400"/>
                </a:lnTo>
                <a:lnTo>
                  <a:pt x="186054" y="30099"/>
                </a:lnTo>
                <a:lnTo>
                  <a:pt x="186054" y="26796"/>
                </a:lnTo>
                <a:lnTo>
                  <a:pt x="186054" y="23494"/>
                </a:lnTo>
                <a:lnTo>
                  <a:pt x="186054" y="20065"/>
                </a:lnTo>
                <a:lnTo>
                  <a:pt x="186054" y="16763"/>
                </a:lnTo>
                <a:lnTo>
                  <a:pt x="186181" y="13462"/>
                </a:lnTo>
                <a:lnTo>
                  <a:pt x="186181" y="10032"/>
                </a:lnTo>
                <a:lnTo>
                  <a:pt x="186181" y="6731"/>
                </a:lnTo>
                <a:lnTo>
                  <a:pt x="186181" y="3428"/>
                </a:lnTo>
                <a:lnTo>
                  <a:pt x="186181" y="0"/>
                </a:lnTo>
                <a:lnTo>
                  <a:pt x="186308" y="3428"/>
                </a:lnTo>
                <a:lnTo>
                  <a:pt x="186308" y="6731"/>
                </a:lnTo>
                <a:lnTo>
                  <a:pt x="186308" y="10032"/>
                </a:lnTo>
                <a:lnTo>
                  <a:pt x="186308" y="13462"/>
                </a:lnTo>
                <a:lnTo>
                  <a:pt x="186435" y="16763"/>
                </a:lnTo>
                <a:lnTo>
                  <a:pt x="186435" y="20065"/>
                </a:lnTo>
                <a:lnTo>
                  <a:pt x="186435" y="23494"/>
                </a:lnTo>
                <a:lnTo>
                  <a:pt x="186435" y="26796"/>
                </a:lnTo>
                <a:lnTo>
                  <a:pt x="186435" y="30099"/>
                </a:lnTo>
                <a:lnTo>
                  <a:pt x="186562" y="33400"/>
                </a:lnTo>
                <a:lnTo>
                  <a:pt x="186562" y="36830"/>
                </a:lnTo>
                <a:lnTo>
                  <a:pt x="186562" y="40131"/>
                </a:lnTo>
                <a:lnTo>
                  <a:pt x="186689" y="43433"/>
                </a:lnTo>
                <a:lnTo>
                  <a:pt x="186689" y="46862"/>
                </a:lnTo>
                <a:lnTo>
                  <a:pt x="186816" y="50164"/>
                </a:lnTo>
                <a:lnTo>
                  <a:pt x="186816" y="53467"/>
                </a:lnTo>
                <a:lnTo>
                  <a:pt x="186943" y="56768"/>
                </a:lnTo>
                <a:lnTo>
                  <a:pt x="186943" y="60198"/>
                </a:lnTo>
                <a:lnTo>
                  <a:pt x="187070" y="63500"/>
                </a:lnTo>
                <a:lnTo>
                  <a:pt x="187197" y="66801"/>
                </a:lnTo>
                <a:lnTo>
                  <a:pt x="187324" y="70231"/>
                </a:lnTo>
                <a:lnTo>
                  <a:pt x="187324" y="73532"/>
                </a:lnTo>
                <a:lnTo>
                  <a:pt x="187451" y="76834"/>
                </a:lnTo>
                <a:lnTo>
                  <a:pt x="187578" y="80263"/>
                </a:lnTo>
                <a:lnTo>
                  <a:pt x="187705" y="83565"/>
                </a:lnTo>
                <a:lnTo>
                  <a:pt x="187832" y="86867"/>
                </a:lnTo>
                <a:lnTo>
                  <a:pt x="188086" y="90169"/>
                </a:lnTo>
                <a:lnTo>
                  <a:pt x="188213" y="93598"/>
                </a:lnTo>
                <a:lnTo>
                  <a:pt x="188340" y="96900"/>
                </a:lnTo>
                <a:lnTo>
                  <a:pt x="188594" y="100203"/>
                </a:lnTo>
                <a:lnTo>
                  <a:pt x="188721" y="103631"/>
                </a:lnTo>
                <a:lnTo>
                  <a:pt x="188848" y="106934"/>
                </a:lnTo>
                <a:lnTo>
                  <a:pt x="189102" y="110235"/>
                </a:lnTo>
                <a:lnTo>
                  <a:pt x="189229" y="113664"/>
                </a:lnTo>
                <a:lnTo>
                  <a:pt x="189483" y="116966"/>
                </a:lnTo>
                <a:lnTo>
                  <a:pt x="189737" y="120268"/>
                </a:lnTo>
                <a:lnTo>
                  <a:pt x="189864" y="123570"/>
                </a:lnTo>
                <a:lnTo>
                  <a:pt x="190118" y="127000"/>
                </a:lnTo>
                <a:lnTo>
                  <a:pt x="190372" y="130301"/>
                </a:lnTo>
                <a:lnTo>
                  <a:pt x="190499" y="133603"/>
                </a:lnTo>
                <a:lnTo>
                  <a:pt x="190753" y="137032"/>
                </a:lnTo>
                <a:lnTo>
                  <a:pt x="191007" y="140334"/>
                </a:lnTo>
                <a:lnTo>
                  <a:pt x="191134" y="143637"/>
                </a:lnTo>
                <a:lnTo>
                  <a:pt x="191388" y="147065"/>
                </a:lnTo>
                <a:lnTo>
                  <a:pt x="191642" y="150367"/>
                </a:lnTo>
                <a:lnTo>
                  <a:pt x="191769" y="153669"/>
                </a:lnTo>
                <a:lnTo>
                  <a:pt x="192023" y="156972"/>
                </a:lnTo>
                <a:lnTo>
                  <a:pt x="192277" y="160400"/>
                </a:lnTo>
                <a:lnTo>
                  <a:pt x="192404" y="163703"/>
                </a:lnTo>
                <a:lnTo>
                  <a:pt x="192658" y="167004"/>
                </a:lnTo>
                <a:lnTo>
                  <a:pt x="192785" y="170434"/>
                </a:lnTo>
                <a:lnTo>
                  <a:pt x="192912" y="173735"/>
                </a:lnTo>
                <a:lnTo>
                  <a:pt x="193166" y="177037"/>
                </a:lnTo>
                <a:lnTo>
                  <a:pt x="193293" y="180339"/>
                </a:lnTo>
                <a:lnTo>
                  <a:pt x="193420" y="183769"/>
                </a:lnTo>
                <a:lnTo>
                  <a:pt x="193674" y="187070"/>
                </a:lnTo>
                <a:lnTo>
                  <a:pt x="193801" y="190372"/>
                </a:lnTo>
                <a:lnTo>
                  <a:pt x="193928" y="193801"/>
                </a:lnTo>
                <a:lnTo>
                  <a:pt x="194055" y="197103"/>
                </a:lnTo>
                <a:lnTo>
                  <a:pt x="194182" y="200406"/>
                </a:lnTo>
                <a:lnTo>
                  <a:pt x="194436" y="203834"/>
                </a:lnTo>
                <a:lnTo>
                  <a:pt x="194563" y="207137"/>
                </a:lnTo>
                <a:lnTo>
                  <a:pt x="194690" y="210438"/>
                </a:lnTo>
                <a:lnTo>
                  <a:pt x="194817" y="213740"/>
                </a:lnTo>
                <a:lnTo>
                  <a:pt x="194944" y="217169"/>
                </a:lnTo>
                <a:lnTo>
                  <a:pt x="195071" y="220472"/>
                </a:lnTo>
                <a:lnTo>
                  <a:pt x="195198" y="223773"/>
                </a:lnTo>
                <a:lnTo>
                  <a:pt x="195325" y="227203"/>
                </a:lnTo>
                <a:lnTo>
                  <a:pt x="195579" y="230504"/>
                </a:lnTo>
                <a:lnTo>
                  <a:pt x="195706" y="233806"/>
                </a:lnTo>
                <a:lnTo>
                  <a:pt x="195833" y="237235"/>
                </a:lnTo>
                <a:lnTo>
                  <a:pt x="196087" y="240537"/>
                </a:lnTo>
                <a:lnTo>
                  <a:pt x="196214" y="243839"/>
                </a:lnTo>
                <a:lnTo>
                  <a:pt x="196341" y="247141"/>
                </a:lnTo>
                <a:lnTo>
                  <a:pt x="196595" y="250570"/>
                </a:lnTo>
                <a:lnTo>
                  <a:pt x="196722" y="253872"/>
                </a:lnTo>
                <a:lnTo>
                  <a:pt x="196976" y="257175"/>
                </a:lnTo>
                <a:lnTo>
                  <a:pt x="197103" y="260603"/>
                </a:lnTo>
                <a:lnTo>
                  <a:pt x="197357" y="263906"/>
                </a:lnTo>
                <a:lnTo>
                  <a:pt x="197611" y="267207"/>
                </a:lnTo>
                <a:lnTo>
                  <a:pt x="197738" y="270637"/>
                </a:lnTo>
                <a:lnTo>
                  <a:pt x="197992" y="273938"/>
                </a:lnTo>
                <a:lnTo>
                  <a:pt x="198246" y="277241"/>
                </a:lnTo>
                <a:lnTo>
                  <a:pt x="198373" y="280542"/>
                </a:lnTo>
                <a:lnTo>
                  <a:pt x="198627" y="283972"/>
                </a:lnTo>
                <a:lnTo>
                  <a:pt x="198881" y="287273"/>
                </a:lnTo>
                <a:lnTo>
                  <a:pt x="199008" y="290575"/>
                </a:lnTo>
                <a:lnTo>
                  <a:pt x="199262" y="294004"/>
                </a:lnTo>
                <a:lnTo>
                  <a:pt x="199389" y="297306"/>
                </a:lnTo>
                <a:lnTo>
                  <a:pt x="199643" y="300609"/>
                </a:lnTo>
                <a:lnTo>
                  <a:pt x="199770" y="303910"/>
                </a:lnTo>
                <a:lnTo>
                  <a:pt x="200024" y="307339"/>
                </a:lnTo>
                <a:lnTo>
                  <a:pt x="200151" y="310641"/>
                </a:lnTo>
                <a:lnTo>
                  <a:pt x="200405" y="313944"/>
                </a:lnTo>
                <a:lnTo>
                  <a:pt x="200532" y="317372"/>
                </a:lnTo>
                <a:lnTo>
                  <a:pt x="200659" y="320675"/>
                </a:lnTo>
                <a:lnTo>
                  <a:pt x="200786" y="323976"/>
                </a:lnTo>
                <a:lnTo>
                  <a:pt x="200913" y="327406"/>
                </a:lnTo>
                <a:lnTo>
                  <a:pt x="201040" y="330707"/>
                </a:lnTo>
                <a:lnTo>
                  <a:pt x="201167" y="334009"/>
                </a:lnTo>
                <a:lnTo>
                  <a:pt x="201294" y="337312"/>
                </a:lnTo>
                <a:lnTo>
                  <a:pt x="201294" y="340741"/>
                </a:lnTo>
                <a:lnTo>
                  <a:pt x="201421" y="344042"/>
                </a:lnTo>
                <a:lnTo>
                  <a:pt x="201548" y="347344"/>
                </a:lnTo>
                <a:lnTo>
                  <a:pt x="201548" y="350773"/>
                </a:lnTo>
                <a:lnTo>
                  <a:pt x="201675" y="354075"/>
                </a:lnTo>
                <a:lnTo>
                  <a:pt x="201675" y="357378"/>
                </a:lnTo>
                <a:lnTo>
                  <a:pt x="201802" y="360806"/>
                </a:lnTo>
                <a:lnTo>
                  <a:pt x="201929" y="364109"/>
                </a:lnTo>
                <a:lnTo>
                  <a:pt x="201929" y="367410"/>
                </a:lnTo>
                <a:lnTo>
                  <a:pt x="202056" y="370713"/>
                </a:lnTo>
                <a:lnTo>
                  <a:pt x="202056" y="374141"/>
                </a:lnTo>
                <a:lnTo>
                  <a:pt x="202183" y="377444"/>
                </a:lnTo>
                <a:lnTo>
                  <a:pt x="202310" y="380745"/>
                </a:lnTo>
                <a:lnTo>
                  <a:pt x="202437" y="384175"/>
                </a:lnTo>
                <a:lnTo>
                  <a:pt x="202564" y="387476"/>
                </a:lnTo>
                <a:lnTo>
                  <a:pt x="202691" y="390778"/>
                </a:lnTo>
                <a:lnTo>
                  <a:pt x="202818" y="394207"/>
                </a:lnTo>
                <a:lnTo>
                  <a:pt x="203072" y="397509"/>
                </a:lnTo>
                <a:lnTo>
                  <a:pt x="203326" y="400812"/>
                </a:lnTo>
                <a:lnTo>
                  <a:pt x="203580" y="404113"/>
                </a:lnTo>
                <a:lnTo>
                  <a:pt x="203834" y="407542"/>
                </a:lnTo>
                <a:lnTo>
                  <a:pt x="204215" y="410844"/>
                </a:lnTo>
                <a:lnTo>
                  <a:pt x="204469" y="414147"/>
                </a:lnTo>
                <a:lnTo>
                  <a:pt x="204850" y="417575"/>
                </a:lnTo>
                <a:lnTo>
                  <a:pt x="205358" y="420878"/>
                </a:lnTo>
                <a:lnTo>
                  <a:pt x="205866" y="424179"/>
                </a:lnTo>
                <a:lnTo>
                  <a:pt x="206374" y="427609"/>
                </a:lnTo>
                <a:lnTo>
                  <a:pt x="206882" y="430910"/>
                </a:lnTo>
                <a:lnTo>
                  <a:pt x="207517" y="434213"/>
                </a:lnTo>
                <a:lnTo>
                  <a:pt x="208279" y="437514"/>
                </a:lnTo>
                <a:lnTo>
                  <a:pt x="208914" y="440944"/>
                </a:lnTo>
                <a:lnTo>
                  <a:pt x="209676" y="444245"/>
                </a:lnTo>
                <a:lnTo>
                  <a:pt x="210565" y="447547"/>
                </a:lnTo>
                <a:lnTo>
                  <a:pt x="211454" y="450976"/>
                </a:lnTo>
                <a:lnTo>
                  <a:pt x="212470" y="454278"/>
                </a:lnTo>
                <a:lnTo>
                  <a:pt x="213486" y="457581"/>
                </a:lnTo>
                <a:lnTo>
                  <a:pt x="214502" y="460882"/>
                </a:lnTo>
                <a:lnTo>
                  <a:pt x="215645" y="464312"/>
                </a:lnTo>
                <a:lnTo>
                  <a:pt x="216915" y="467613"/>
                </a:lnTo>
                <a:lnTo>
                  <a:pt x="218185" y="470916"/>
                </a:lnTo>
                <a:lnTo>
                  <a:pt x="219582" y="474344"/>
                </a:lnTo>
                <a:lnTo>
                  <a:pt x="220979" y="477647"/>
                </a:lnTo>
                <a:lnTo>
                  <a:pt x="222503" y="480948"/>
                </a:lnTo>
                <a:lnTo>
                  <a:pt x="224027" y="484378"/>
                </a:lnTo>
                <a:lnTo>
                  <a:pt x="225678" y="487679"/>
                </a:lnTo>
                <a:lnTo>
                  <a:pt x="227456" y="490981"/>
                </a:lnTo>
                <a:lnTo>
                  <a:pt x="229361" y="494284"/>
                </a:lnTo>
                <a:lnTo>
                  <a:pt x="231139" y="497713"/>
                </a:lnTo>
                <a:lnTo>
                  <a:pt x="233171" y="501014"/>
                </a:lnTo>
                <a:lnTo>
                  <a:pt x="235203" y="504316"/>
                </a:lnTo>
                <a:lnTo>
                  <a:pt x="237362" y="507745"/>
                </a:lnTo>
                <a:lnTo>
                  <a:pt x="239648" y="511047"/>
                </a:lnTo>
                <a:lnTo>
                  <a:pt x="241934" y="514350"/>
                </a:lnTo>
                <a:lnTo>
                  <a:pt x="244347" y="517778"/>
                </a:lnTo>
                <a:lnTo>
                  <a:pt x="246887" y="521081"/>
                </a:lnTo>
                <a:lnTo>
                  <a:pt x="249427" y="524382"/>
                </a:lnTo>
                <a:lnTo>
                  <a:pt x="252094" y="527685"/>
                </a:lnTo>
                <a:lnTo>
                  <a:pt x="254761" y="531113"/>
                </a:lnTo>
                <a:lnTo>
                  <a:pt x="257682" y="534416"/>
                </a:lnTo>
                <a:lnTo>
                  <a:pt x="260476" y="537717"/>
                </a:lnTo>
                <a:lnTo>
                  <a:pt x="263524" y="541147"/>
                </a:lnTo>
                <a:lnTo>
                  <a:pt x="266572" y="544448"/>
                </a:lnTo>
                <a:lnTo>
                  <a:pt x="269620" y="547751"/>
                </a:lnTo>
                <a:lnTo>
                  <a:pt x="272795" y="551179"/>
                </a:lnTo>
                <a:lnTo>
                  <a:pt x="276097" y="554482"/>
                </a:lnTo>
                <a:lnTo>
                  <a:pt x="279272" y="557784"/>
                </a:lnTo>
                <a:lnTo>
                  <a:pt x="282574" y="561085"/>
                </a:lnTo>
                <a:lnTo>
                  <a:pt x="286003" y="564514"/>
                </a:lnTo>
                <a:lnTo>
                  <a:pt x="289305" y="567816"/>
                </a:lnTo>
                <a:lnTo>
                  <a:pt x="292734" y="571119"/>
                </a:lnTo>
                <a:lnTo>
                  <a:pt x="296163" y="574547"/>
                </a:lnTo>
                <a:lnTo>
                  <a:pt x="299592" y="577850"/>
                </a:lnTo>
                <a:lnTo>
                  <a:pt x="303021" y="581151"/>
                </a:lnTo>
                <a:lnTo>
                  <a:pt x="306450" y="584454"/>
                </a:lnTo>
                <a:lnTo>
                  <a:pt x="309752" y="587882"/>
                </a:lnTo>
                <a:lnTo>
                  <a:pt x="313054" y="591185"/>
                </a:lnTo>
                <a:lnTo>
                  <a:pt x="316356" y="594487"/>
                </a:lnTo>
                <a:lnTo>
                  <a:pt x="334644" y="614553"/>
                </a:lnTo>
                <a:lnTo>
                  <a:pt x="337438" y="617854"/>
                </a:lnTo>
                <a:lnTo>
                  <a:pt x="349503" y="634619"/>
                </a:lnTo>
                <a:lnTo>
                  <a:pt x="351662" y="637920"/>
                </a:lnTo>
                <a:lnTo>
                  <a:pt x="353567" y="641350"/>
                </a:lnTo>
                <a:lnTo>
                  <a:pt x="355472" y="644651"/>
                </a:lnTo>
                <a:lnTo>
                  <a:pt x="357123" y="647954"/>
                </a:lnTo>
                <a:lnTo>
                  <a:pt x="358774" y="651256"/>
                </a:lnTo>
                <a:lnTo>
                  <a:pt x="360298" y="654685"/>
                </a:lnTo>
                <a:lnTo>
                  <a:pt x="361568" y="657987"/>
                </a:lnTo>
                <a:lnTo>
                  <a:pt x="362838" y="661288"/>
                </a:lnTo>
                <a:lnTo>
                  <a:pt x="364108" y="664717"/>
                </a:lnTo>
                <a:lnTo>
                  <a:pt x="365124" y="668019"/>
                </a:lnTo>
                <a:lnTo>
                  <a:pt x="366140" y="671322"/>
                </a:lnTo>
                <a:lnTo>
                  <a:pt x="367029" y="674751"/>
                </a:lnTo>
                <a:lnTo>
                  <a:pt x="367791" y="678053"/>
                </a:lnTo>
                <a:lnTo>
                  <a:pt x="368553" y="681354"/>
                </a:lnTo>
                <a:lnTo>
                  <a:pt x="371093" y="698119"/>
                </a:lnTo>
                <a:lnTo>
                  <a:pt x="371474" y="701420"/>
                </a:lnTo>
                <a:lnTo>
                  <a:pt x="371728" y="704722"/>
                </a:lnTo>
                <a:lnTo>
                  <a:pt x="371982" y="708151"/>
                </a:lnTo>
                <a:lnTo>
                  <a:pt x="372236" y="711454"/>
                </a:lnTo>
                <a:lnTo>
                  <a:pt x="372363" y="714756"/>
                </a:lnTo>
                <a:lnTo>
                  <a:pt x="372490" y="718057"/>
                </a:lnTo>
                <a:lnTo>
                  <a:pt x="372490" y="721487"/>
                </a:lnTo>
                <a:lnTo>
                  <a:pt x="372490" y="724788"/>
                </a:lnTo>
                <a:lnTo>
                  <a:pt x="372490" y="728091"/>
                </a:lnTo>
                <a:lnTo>
                  <a:pt x="372490" y="731519"/>
                </a:lnTo>
                <a:lnTo>
                  <a:pt x="372363" y="734822"/>
                </a:lnTo>
                <a:lnTo>
                  <a:pt x="372109" y="738123"/>
                </a:lnTo>
                <a:lnTo>
                  <a:pt x="371982" y="741426"/>
                </a:lnTo>
                <a:lnTo>
                  <a:pt x="371728" y="744854"/>
                </a:lnTo>
                <a:lnTo>
                  <a:pt x="371474" y="748157"/>
                </a:lnTo>
                <a:lnTo>
                  <a:pt x="371093" y="751459"/>
                </a:lnTo>
                <a:lnTo>
                  <a:pt x="370712" y="754888"/>
                </a:lnTo>
                <a:lnTo>
                  <a:pt x="370331" y="758189"/>
                </a:lnTo>
                <a:lnTo>
                  <a:pt x="369823" y="761491"/>
                </a:lnTo>
                <a:lnTo>
                  <a:pt x="369315" y="764920"/>
                </a:lnTo>
                <a:lnTo>
                  <a:pt x="368680" y="768222"/>
                </a:lnTo>
                <a:lnTo>
                  <a:pt x="368045" y="771525"/>
                </a:lnTo>
                <a:lnTo>
                  <a:pt x="367283" y="774826"/>
                </a:lnTo>
                <a:lnTo>
                  <a:pt x="366521" y="778256"/>
                </a:lnTo>
                <a:lnTo>
                  <a:pt x="365632" y="781557"/>
                </a:lnTo>
                <a:lnTo>
                  <a:pt x="364743" y="784860"/>
                </a:lnTo>
                <a:lnTo>
                  <a:pt x="359409" y="801623"/>
                </a:lnTo>
                <a:lnTo>
                  <a:pt x="358139" y="804926"/>
                </a:lnTo>
                <a:lnTo>
                  <a:pt x="356869" y="808228"/>
                </a:lnTo>
                <a:lnTo>
                  <a:pt x="355472" y="811657"/>
                </a:lnTo>
                <a:lnTo>
                  <a:pt x="354075" y="814959"/>
                </a:lnTo>
                <a:lnTo>
                  <a:pt x="352551" y="818260"/>
                </a:lnTo>
                <a:lnTo>
                  <a:pt x="351027" y="821689"/>
                </a:lnTo>
                <a:lnTo>
                  <a:pt x="340486" y="841629"/>
                </a:lnTo>
                <a:lnTo>
                  <a:pt x="338581" y="845057"/>
                </a:lnTo>
                <a:lnTo>
                  <a:pt x="336549" y="848360"/>
                </a:lnTo>
                <a:lnTo>
                  <a:pt x="334517" y="851662"/>
                </a:lnTo>
                <a:lnTo>
                  <a:pt x="332485" y="855091"/>
                </a:lnTo>
                <a:lnTo>
                  <a:pt x="330453" y="858392"/>
                </a:lnTo>
                <a:lnTo>
                  <a:pt x="328421" y="861694"/>
                </a:lnTo>
                <a:lnTo>
                  <a:pt x="326262" y="864997"/>
                </a:lnTo>
                <a:lnTo>
                  <a:pt x="324103" y="868426"/>
                </a:lnTo>
                <a:lnTo>
                  <a:pt x="321944" y="871728"/>
                </a:lnTo>
                <a:lnTo>
                  <a:pt x="319785" y="875029"/>
                </a:lnTo>
                <a:lnTo>
                  <a:pt x="317753" y="878459"/>
                </a:lnTo>
                <a:lnTo>
                  <a:pt x="315594" y="881760"/>
                </a:lnTo>
                <a:lnTo>
                  <a:pt x="313435" y="885063"/>
                </a:lnTo>
                <a:lnTo>
                  <a:pt x="311276" y="888491"/>
                </a:lnTo>
                <a:lnTo>
                  <a:pt x="309244" y="891794"/>
                </a:lnTo>
                <a:lnTo>
                  <a:pt x="307212" y="895095"/>
                </a:lnTo>
                <a:lnTo>
                  <a:pt x="305053" y="898397"/>
                </a:lnTo>
                <a:lnTo>
                  <a:pt x="303148" y="901826"/>
                </a:lnTo>
                <a:lnTo>
                  <a:pt x="301116" y="905129"/>
                </a:lnTo>
                <a:lnTo>
                  <a:pt x="299211" y="908431"/>
                </a:lnTo>
                <a:lnTo>
                  <a:pt x="297306" y="911860"/>
                </a:lnTo>
                <a:lnTo>
                  <a:pt x="295401" y="915162"/>
                </a:lnTo>
                <a:lnTo>
                  <a:pt x="293623" y="918463"/>
                </a:lnTo>
                <a:lnTo>
                  <a:pt x="291845" y="921893"/>
                </a:lnTo>
                <a:lnTo>
                  <a:pt x="290067" y="925194"/>
                </a:lnTo>
                <a:lnTo>
                  <a:pt x="288416" y="928496"/>
                </a:lnTo>
                <a:lnTo>
                  <a:pt x="286765" y="931799"/>
                </a:lnTo>
                <a:lnTo>
                  <a:pt x="285241" y="935227"/>
                </a:lnTo>
                <a:lnTo>
                  <a:pt x="283590" y="938530"/>
                </a:lnTo>
                <a:lnTo>
                  <a:pt x="282066" y="941832"/>
                </a:lnTo>
                <a:lnTo>
                  <a:pt x="280669" y="945260"/>
                </a:lnTo>
                <a:lnTo>
                  <a:pt x="279145" y="948563"/>
                </a:lnTo>
                <a:lnTo>
                  <a:pt x="277748" y="951864"/>
                </a:lnTo>
                <a:lnTo>
                  <a:pt x="276351" y="955294"/>
                </a:lnTo>
                <a:lnTo>
                  <a:pt x="274954" y="958595"/>
                </a:lnTo>
                <a:lnTo>
                  <a:pt x="273557" y="961897"/>
                </a:lnTo>
                <a:lnTo>
                  <a:pt x="272160" y="965200"/>
                </a:lnTo>
                <a:lnTo>
                  <a:pt x="270763" y="968629"/>
                </a:lnTo>
                <a:lnTo>
                  <a:pt x="269366" y="971931"/>
                </a:lnTo>
                <a:lnTo>
                  <a:pt x="267969" y="975232"/>
                </a:lnTo>
                <a:lnTo>
                  <a:pt x="266572" y="978662"/>
                </a:lnTo>
                <a:lnTo>
                  <a:pt x="265302" y="981963"/>
                </a:lnTo>
                <a:lnTo>
                  <a:pt x="263778" y="985266"/>
                </a:lnTo>
                <a:lnTo>
                  <a:pt x="262381" y="988568"/>
                </a:lnTo>
                <a:lnTo>
                  <a:pt x="260984" y="991996"/>
                </a:lnTo>
                <a:lnTo>
                  <a:pt x="259587" y="995299"/>
                </a:lnTo>
                <a:lnTo>
                  <a:pt x="258063" y="998601"/>
                </a:lnTo>
                <a:lnTo>
                  <a:pt x="256539" y="1002030"/>
                </a:lnTo>
                <a:lnTo>
                  <a:pt x="255142" y="1005332"/>
                </a:lnTo>
                <a:lnTo>
                  <a:pt x="253618" y="1008633"/>
                </a:lnTo>
                <a:lnTo>
                  <a:pt x="252094" y="1012063"/>
                </a:lnTo>
                <a:lnTo>
                  <a:pt x="250443" y="1015364"/>
                </a:lnTo>
                <a:lnTo>
                  <a:pt x="248919" y="1018666"/>
                </a:lnTo>
                <a:lnTo>
                  <a:pt x="247395" y="1021969"/>
                </a:lnTo>
                <a:lnTo>
                  <a:pt x="245871" y="1025397"/>
                </a:lnTo>
                <a:lnTo>
                  <a:pt x="244220" y="1028700"/>
                </a:lnTo>
                <a:lnTo>
                  <a:pt x="242696" y="1032001"/>
                </a:lnTo>
                <a:lnTo>
                  <a:pt x="241172" y="1035431"/>
                </a:lnTo>
                <a:lnTo>
                  <a:pt x="239648" y="1038732"/>
                </a:lnTo>
                <a:lnTo>
                  <a:pt x="237997" y="1042035"/>
                </a:lnTo>
                <a:lnTo>
                  <a:pt x="236473" y="1045463"/>
                </a:lnTo>
                <a:lnTo>
                  <a:pt x="235076" y="1048766"/>
                </a:lnTo>
                <a:lnTo>
                  <a:pt x="233552" y="1052068"/>
                </a:lnTo>
                <a:lnTo>
                  <a:pt x="232155" y="1055370"/>
                </a:lnTo>
                <a:lnTo>
                  <a:pt x="230631" y="1058799"/>
                </a:lnTo>
                <a:lnTo>
                  <a:pt x="229234" y="1062101"/>
                </a:lnTo>
                <a:lnTo>
                  <a:pt x="227964" y="1065402"/>
                </a:lnTo>
                <a:lnTo>
                  <a:pt x="226567" y="1068832"/>
                </a:lnTo>
                <a:lnTo>
                  <a:pt x="225297" y="1072133"/>
                </a:lnTo>
                <a:lnTo>
                  <a:pt x="224027" y="1075436"/>
                </a:lnTo>
                <a:lnTo>
                  <a:pt x="222884" y="1078864"/>
                </a:lnTo>
                <a:lnTo>
                  <a:pt x="221741" y="1082167"/>
                </a:lnTo>
                <a:lnTo>
                  <a:pt x="220598" y="1085469"/>
                </a:lnTo>
                <a:lnTo>
                  <a:pt x="219455" y="1088770"/>
                </a:lnTo>
                <a:lnTo>
                  <a:pt x="218439" y="1092200"/>
                </a:lnTo>
                <a:lnTo>
                  <a:pt x="217423" y="1095502"/>
                </a:lnTo>
                <a:lnTo>
                  <a:pt x="216407" y="1098804"/>
                </a:lnTo>
                <a:lnTo>
                  <a:pt x="215518" y="1102233"/>
                </a:lnTo>
                <a:lnTo>
                  <a:pt x="214629" y="1105535"/>
                </a:lnTo>
                <a:lnTo>
                  <a:pt x="213740" y="1108837"/>
                </a:lnTo>
                <a:lnTo>
                  <a:pt x="212978" y="1112266"/>
                </a:lnTo>
                <a:lnTo>
                  <a:pt x="212216" y="1115568"/>
                </a:lnTo>
                <a:lnTo>
                  <a:pt x="208025" y="1135633"/>
                </a:lnTo>
                <a:lnTo>
                  <a:pt x="207390" y="1138936"/>
                </a:lnTo>
                <a:lnTo>
                  <a:pt x="206882" y="1142238"/>
                </a:lnTo>
                <a:lnTo>
                  <a:pt x="206374" y="1145539"/>
                </a:lnTo>
                <a:lnTo>
                  <a:pt x="205739" y="1148969"/>
                </a:lnTo>
                <a:lnTo>
                  <a:pt x="205231" y="1152270"/>
                </a:lnTo>
                <a:lnTo>
                  <a:pt x="204723" y="1155573"/>
                </a:lnTo>
                <a:lnTo>
                  <a:pt x="204342" y="1159002"/>
                </a:lnTo>
                <a:lnTo>
                  <a:pt x="203834" y="1162304"/>
                </a:lnTo>
                <a:lnTo>
                  <a:pt x="203326" y="1165606"/>
                </a:lnTo>
                <a:lnTo>
                  <a:pt x="202945" y="1169035"/>
                </a:lnTo>
                <a:lnTo>
                  <a:pt x="202564" y="1172337"/>
                </a:lnTo>
                <a:lnTo>
                  <a:pt x="202056" y="1175639"/>
                </a:lnTo>
                <a:lnTo>
                  <a:pt x="201675" y="1178941"/>
                </a:lnTo>
                <a:lnTo>
                  <a:pt x="201294" y="1182370"/>
                </a:lnTo>
                <a:lnTo>
                  <a:pt x="200913" y="1185671"/>
                </a:lnTo>
                <a:lnTo>
                  <a:pt x="200659" y="1188974"/>
                </a:lnTo>
                <a:lnTo>
                  <a:pt x="200278" y="1192402"/>
                </a:lnTo>
                <a:lnTo>
                  <a:pt x="199897" y="1195705"/>
                </a:lnTo>
                <a:lnTo>
                  <a:pt x="199643" y="1199007"/>
                </a:lnTo>
                <a:lnTo>
                  <a:pt x="199262" y="1202436"/>
                </a:lnTo>
                <a:lnTo>
                  <a:pt x="199008" y="1205738"/>
                </a:lnTo>
                <a:lnTo>
                  <a:pt x="198754" y="1209039"/>
                </a:lnTo>
                <a:lnTo>
                  <a:pt x="198500" y="1212342"/>
                </a:lnTo>
                <a:lnTo>
                  <a:pt x="198119" y="1215770"/>
                </a:lnTo>
                <a:lnTo>
                  <a:pt x="197865" y="1219073"/>
                </a:lnTo>
                <a:lnTo>
                  <a:pt x="197611" y="1222375"/>
                </a:lnTo>
                <a:lnTo>
                  <a:pt x="197357" y="1225804"/>
                </a:lnTo>
                <a:lnTo>
                  <a:pt x="197230" y="1229106"/>
                </a:lnTo>
                <a:lnTo>
                  <a:pt x="196976" y="1232408"/>
                </a:lnTo>
                <a:lnTo>
                  <a:pt x="196722" y="1235837"/>
                </a:lnTo>
                <a:lnTo>
                  <a:pt x="196468" y="1239139"/>
                </a:lnTo>
                <a:lnTo>
                  <a:pt x="196214" y="1242441"/>
                </a:lnTo>
                <a:lnTo>
                  <a:pt x="196087" y="1245743"/>
                </a:lnTo>
                <a:lnTo>
                  <a:pt x="195833" y="1249171"/>
                </a:lnTo>
                <a:lnTo>
                  <a:pt x="195579" y="1252474"/>
                </a:lnTo>
                <a:lnTo>
                  <a:pt x="195325" y="1255776"/>
                </a:lnTo>
                <a:lnTo>
                  <a:pt x="195071" y="1259205"/>
                </a:lnTo>
                <a:lnTo>
                  <a:pt x="194944" y="1262507"/>
                </a:lnTo>
                <a:lnTo>
                  <a:pt x="194690" y="1265808"/>
                </a:lnTo>
                <a:lnTo>
                  <a:pt x="194436" y="1269111"/>
                </a:lnTo>
                <a:lnTo>
                  <a:pt x="194182" y="1272539"/>
                </a:lnTo>
                <a:lnTo>
                  <a:pt x="193928" y="1275842"/>
                </a:lnTo>
                <a:lnTo>
                  <a:pt x="193801" y="1279144"/>
                </a:lnTo>
                <a:lnTo>
                  <a:pt x="193547" y="1282573"/>
                </a:lnTo>
                <a:lnTo>
                  <a:pt x="193293" y="1285875"/>
                </a:lnTo>
                <a:lnTo>
                  <a:pt x="193039" y="1289177"/>
                </a:lnTo>
                <a:lnTo>
                  <a:pt x="192785" y="1292606"/>
                </a:lnTo>
                <a:lnTo>
                  <a:pt x="192531" y="1295908"/>
                </a:lnTo>
                <a:lnTo>
                  <a:pt x="192277" y="1299210"/>
                </a:lnTo>
                <a:lnTo>
                  <a:pt x="192023" y="1302512"/>
                </a:lnTo>
                <a:lnTo>
                  <a:pt x="191769" y="1305941"/>
                </a:lnTo>
                <a:lnTo>
                  <a:pt x="191515" y="1309243"/>
                </a:lnTo>
                <a:lnTo>
                  <a:pt x="191261" y="1312545"/>
                </a:lnTo>
                <a:lnTo>
                  <a:pt x="191007" y="1315973"/>
                </a:lnTo>
                <a:lnTo>
                  <a:pt x="190753" y="1319276"/>
                </a:lnTo>
                <a:lnTo>
                  <a:pt x="190499" y="1322578"/>
                </a:lnTo>
                <a:lnTo>
                  <a:pt x="190245" y="1326007"/>
                </a:lnTo>
                <a:lnTo>
                  <a:pt x="190118" y="1329308"/>
                </a:lnTo>
                <a:lnTo>
                  <a:pt x="189864" y="1332611"/>
                </a:lnTo>
                <a:lnTo>
                  <a:pt x="189610" y="1335913"/>
                </a:lnTo>
                <a:lnTo>
                  <a:pt x="189356" y="1339342"/>
                </a:lnTo>
                <a:lnTo>
                  <a:pt x="189229" y="1342644"/>
                </a:lnTo>
                <a:lnTo>
                  <a:pt x="188975" y="1345945"/>
                </a:lnTo>
                <a:lnTo>
                  <a:pt x="188848" y="1349375"/>
                </a:lnTo>
                <a:lnTo>
                  <a:pt x="188594" y="1352677"/>
                </a:lnTo>
                <a:lnTo>
                  <a:pt x="188467" y="1355979"/>
                </a:lnTo>
                <a:lnTo>
                  <a:pt x="188340" y="1359408"/>
                </a:lnTo>
                <a:lnTo>
                  <a:pt x="188213" y="1362710"/>
                </a:lnTo>
                <a:lnTo>
                  <a:pt x="188086" y="1366012"/>
                </a:lnTo>
                <a:lnTo>
                  <a:pt x="187959" y="1369314"/>
                </a:lnTo>
                <a:lnTo>
                  <a:pt x="187832" y="1372743"/>
                </a:lnTo>
                <a:lnTo>
                  <a:pt x="187705" y="1376045"/>
                </a:lnTo>
                <a:lnTo>
                  <a:pt x="187705" y="1379347"/>
                </a:lnTo>
                <a:lnTo>
                  <a:pt x="187578" y="1382776"/>
                </a:lnTo>
                <a:lnTo>
                  <a:pt x="187578" y="1386078"/>
                </a:lnTo>
                <a:lnTo>
                  <a:pt x="187451" y="1389380"/>
                </a:lnTo>
                <a:lnTo>
                  <a:pt x="187451" y="1392808"/>
                </a:lnTo>
                <a:lnTo>
                  <a:pt x="187451" y="1396111"/>
                </a:lnTo>
                <a:lnTo>
                  <a:pt x="187451" y="1399413"/>
                </a:lnTo>
                <a:lnTo>
                  <a:pt x="187451" y="1402714"/>
                </a:lnTo>
                <a:lnTo>
                  <a:pt x="187451" y="1406144"/>
                </a:lnTo>
                <a:lnTo>
                  <a:pt x="187578" y="1409445"/>
                </a:lnTo>
                <a:lnTo>
                  <a:pt x="187578" y="1412748"/>
                </a:lnTo>
                <a:lnTo>
                  <a:pt x="187578" y="1416177"/>
                </a:lnTo>
                <a:lnTo>
                  <a:pt x="187705" y="1419479"/>
                </a:lnTo>
                <a:lnTo>
                  <a:pt x="187832" y="1422781"/>
                </a:lnTo>
                <a:lnTo>
                  <a:pt x="187832" y="1426083"/>
                </a:lnTo>
                <a:lnTo>
                  <a:pt x="187959" y="1429512"/>
                </a:lnTo>
                <a:lnTo>
                  <a:pt x="188086" y="1432814"/>
                </a:lnTo>
                <a:lnTo>
                  <a:pt x="188213" y="1436116"/>
                </a:lnTo>
                <a:lnTo>
                  <a:pt x="188340" y="1439545"/>
                </a:lnTo>
                <a:lnTo>
                  <a:pt x="188467" y="1442847"/>
                </a:lnTo>
                <a:lnTo>
                  <a:pt x="188594" y="1446148"/>
                </a:lnTo>
                <a:lnTo>
                  <a:pt x="188848" y="1449578"/>
                </a:lnTo>
                <a:lnTo>
                  <a:pt x="188975" y="1452880"/>
                </a:lnTo>
                <a:lnTo>
                  <a:pt x="189102" y="1456182"/>
                </a:lnTo>
                <a:lnTo>
                  <a:pt x="189356" y="1459483"/>
                </a:lnTo>
                <a:lnTo>
                  <a:pt x="189483" y="1462913"/>
                </a:lnTo>
                <a:lnTo>
                  <a:pt x="189610" y="1466214"/>
                </a:lnTo>
                <a:lnTo>
                  <a:pt x="189864" y="1469517"/>
                </a:lnTo>
                <a:lnTo>
                  <a:pt x="189991" y="1472945"/>
                </a:lnTo>
                <a:lnTo>
                  <a:pt x="190245" y="1476248"/>
                </a:lnTo>
                <a:lnTo>
                  <a:pt x="190372" y="1479550"/>
                </a:lnTo>
                <a:lnTo>
                  <a:pt x="190499" y="1482979"/>
                </a:lnTo>
                <a:lnTo>
                  <a:pt x="190626" y="1486281"/>
                </a:lnTo>
                <a:lnTo>
                  <a:pt x="190880" y="1489583"/>
                </a:lnTo>
                <a:lnTo>
                  <a:pt x="191007" y="1492885"/>
                </a:lnTo>
                <a:lnTo>
                  <a:pt x="191134" y="1496314"/>
                </a:lnTo>
                <a:lnTo>
                  <a:pt x="191261" y="1499616"/>
                </a:lnTo>
                <a:lnTo>
                  <a:pt x="191388" y="1502918"/>
                </a:lnTo>
                <a:lnTo>
                  <a:pt x="191388" y="1506347"/>
                </a:lnTo>
                <a:lnTo>
                  <a:pt x="191515" y="1509648"/>
                </a:lnTo>
                <a:lnTo>
                  <a:pt x="191642" y="1512951"/>
                </a:lnTo>
                <a:lnTo>
                  <a:pt x="191642" y="1516380"/>
                </a:lnTo>
                <a:lnTo>
                  <a:pt x="191642" y="1519682"/>
                </a:lnTo>
                <a:lnTo>
                  <a:pt x="191642" y="1536319"/>
                </a:lnTo>
                <a:lnTo>
                  <a:pt x="191515" y="1539748"/>
                </a:lnTo>
                <a:lnTo>
                  <a:pt x="191515" y="1543050"/>
                </a:lnTo>
                <a:lnTo>
                  <a:pt x="191388" y="1546352"/>
                </a:lnTo>
                <a:lnTo>
                  <a:pt x="191261" y="1549654"/>
                </a:lnTo>
                <a:lnTo>
                  <a:pt x="191134" y="1553083"/>
                </a:lnTo>
                <a:lnTo>
                  <a:pt x="191007" y="1556385"/>
                </a:lnTo>
                <a:lnTo>
                  <a:pt x="190880" y="1559687"/>
                </a:lnTo>
                <a:lnTo>
                  <a:pt x="190753" y="1563116"/>
                </a:lnTo>
                <a:lnTo>
                  <a:pt x="190626" y="1566418"/>
                </a:lnTo>
                <a:lnTo>
                  <a:pt x="190372" y="1569720"/>
                </a:lnTo>
                <a:lnTo>
                  <a:pt x="190245" y="1573148"/>
                </a:lnTo>
                <a:lnTo>
                  <a:pt x="190118" y="1576451"/>
                </a:lnTo>
                <a:lnTo>
                  <a:pt x="189864" y="1579753"/>
                </a:lnTo>
                <a:lnTo>
                  <a:pt x="189737" y="1583055"/>
                </a:lnTo>
                <a:lnTo>
                  <a:pt x="189483" y="1586483"/>
                </a:lnTo>
                <a:lnTo>
                  <a:pt x="189356" y="1589786"/>
                </a:lnTo>
                <a:lnTo>
                  <a:pt x="189102" y="1593088"/>
                </a:lnTo>
                <a:lnTo>
                  <a:pt x="188975" y="1596517"/>
                </a:lnTo>
                <a:lnTo>
                  <a:pt x="188848" y="1599819"/>
                </a:lnTo>
                <a:lnTo>
                  <a:pt x="188594" y="1603120"/>
                </a:lnTo>
                <a:lnTo>
                  <a:pt x="188467" y="1606550"/>
                </a:lnTo>
                <a:lnTo>
                  <a:pt x="188340" y="1609852"/>
                </a:lnTo>
                <a:lnTo>
                  <a:pt x="188213" y="1613154"/>
                </a:lnTo>
                <a:lnTo>
                  <a:pt x="187959" y="1616456"/>
                </a:lnTo>
                <a:lnTo>
                  <a:pt x="187832" y="1619885"/>
                </a:lnTo>
                <a:lnTo>
                  <a:pt x="187705" y="1623187"/>
                </a:lnTo>
                <a:lnTo>
                  <a:pt x="187578" y="1626489"/>
                </a:lnTo>
                <a:lnTo>
                  <a:pt x="187451" y="1629918"/>
                </a:lnTo>
                <a:lnTo>
                  <a:pt x="187324" y="1633220"/>
                </a:lnTo>
                <a:lnTo>
                  <a:pt x="187197" y="1636521"/>
                </a:lnTo>
                <a:lnTo>
                  <a:pt x="187197" y="1639951"/>
                </a:lnTo>
                <a:lnTo>
                  <a:pt x="187070" y="1643252"/>
                </a:lnTo>
                <a:lnTo>
                  <a:pt x="186943" y="1646555"/>
                </a:lnTo>
                <a:lnTo>
                  <a:pt x="186943" y="1649857"/>
                </a:lnTo>
                <a:lnTo>
                  <a:pt x="186816" y="1653286"/>
                </a:lnTo>
                <a:lnTo>
                  <a:pt x="186816" y="1656588"/>
                </a:lnTo>
                <a:lnTo>
                  <a:pt x="186689" y="1659889"/>
                </a:lnTo>
                <a:lnTo>
                  <a:pt x="186689" y="1663319"/>
                </a:lnTo>
                <a:lnTo>
                  <a:pt x="186562" y="1666620"/>
                </a:lnTo>
                <a:lnTo>
                  <a:pt x="186562" y="1669923"/>
                </a:lnTo>
                <a:lnTo>
                  <a:pt x="186562" y="1673225"/>
                </a:lnTo>
                <a:lnTo>
                  <a:pt x="186435" y="1676653"/>
                </a:lnTo>
                <a:lnTo>
                  <a:pt x="186435" y="1679956"/>
                </a:lnTo>
                <a:lnTo>
                  <a:pt x="186435" y="1683258"/>
                </a:lnTo>
                <a:lnTo>
                  <a:pt x="186435" y="1686687"/>
                </a:lnTo>
                <a:lnTo>
                  <a:pt x="186435" y="1689989"/>
                </a:lnTo>
                <a:lnTo>
                  <a:pt x="186308" y="1693290"/>
                </a:lnTo>
                <a:lnTo>
                  <a:pt x="186308" y="1696720"/>
                </a:lnTo>
                <a:lnTo>
                  <a:pt x="186308" y="1700021"/>
                </a:lnTo>
                <a:lnTo>
                  <a:pt x="186308" y="1703324"/>
                </a:lnTo>
                <a:lnTo>
                  <a:pt x="186308" y="1706626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bk object 78"/>
          <p:cNvSpPr/>
          <p:nvPr/>
        </p:nvSpPr>
        <p:spPr>
          <a:xfrm>
            <a:off x="767333" y="1149858"/>
            <a:ext cx="0" cy="197485"/>
          </a:xfrm>
          <a:custGeom>
            <a:avLst/>
            <a:gdLst/>
            <a:ahLst/>
            <a:cxnLst/>
            <a:rect l="l" t="t" r="r" b="b"/>
            <a:pathLst>
              <a:path w="0" h="197484">
                <a:moveTo>
                  <a:pt x="0" y="197230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bk object 79"/>
          <p:cNvSpPr/>
          <p:nvPr/>
        </p:nvSpPr>
        <p:spPr>
          <a:xfrm>
            <a:off x="767333" y="1495805"/>
            <a:ext cx="0" cy="130810"/>
          </a:xfrm>
          <a:custGeom>
            <a:avLst/>
            <a:gdLst/>
            <a:ahLst/>
            <a:cxnLst/>
            <a:rect l="l" t="t" r="r" b="b"/>
            <a:pathLst>
              <a:path w="0" h="130810">
                <a:moveTo>
                  <a:pt x="0" y="0"/>
                </a:moveTo>
                <a:lnTo>
                  <a:pt x="0" y="130555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bk object 80"/>
          <p:cNvSpPr/>
          <p:nvPr/>
        </p:nvSpPr>
        <p:spPr>
          <a:xfrm>
            <a:off x="767333" y="1347088"/>
            <a:ext cx="0" cy="149225"/>
          </a:xfrm>
          <a:custGeom>
            <a:avLst/>
            <a:gdLst/>
            <a:ahLst/>
            <a:cxnLst/>
            <a:rect l="l" t="t" r="r" b="b"/>
            <a:pathLst>
              <a:path w="0" h="149225">
                <a:moveTo>
                  <a:pt x="0" y="0"/>
                </a:moveTo>
                <a:lnTo>
                  <a:pt x="0" y="148717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bk object 81"/>
          <p:cNvSpPr/>
          <p:nvPr/>
        </p:nvSpPr>
        <p:spPr>
          <a:xfrm>
            <a:off x="725931" y="1347088"/>
            <a:ext cx="83185" cy="149225"/>
          </a:xfrm>
          <a:custGeom>
            <a:avLst/>
            <a:gdLst/>
            <a:ahLst/>
            <a:cxnLst/>
            <a:rect l="l" t="t" r="r" b="b"/>
            <a:pathLst>
              <a:path w="83184" h="149225">
                <a:moveTo>
                  <a:pt x="0" y="0"/>
                </a:moveTo>
                <a:lnTo>
                  <a:pt x="0" y="148717"/>
                </a:lnTo>
                <a:lnTo>
                  <a:pt x="82804" y="148717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bk object 82"/>
          <p:cNvSpPr/>
          <p:nvPr/>
        </p:nvSpPr>
        <p:spPr>
          <a:xfrm>
            <a:off x="725931" y="1409827"/>
            <a:ext cx="83185" cy="0"/>
          </a:xfrm>
          <a:custGeom>
            <a:avLst/>
            <a:gdLst/>
            <a:ahLst/>
            <a:cxnLst/>
            <a:rect l="l" t="t" r="r" b="b"/>
            <a:pathLst>
              <a:path w="83184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bk object 83"/>
          <p:cNvSpPr/>
          <p:nvPr/>
        </p:nvSpPr>
        <p:spPr>
          <a:xfrm>
            <a:off x="1595247" y="1213230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40">
                <a:moveTo>
                  <a:pt x="0" y="180213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bk object 84"/>
          <p:cNvSpPr/>
          <p:nvPr/>
        </p:nvSpPr>
        <p:spPr>
          <a:xfrm>
            <a:off x="1595247" y="1529714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6873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bk object 85"/>
          <p:cNvSpPr/>
          <p:nvPr/>
        </p:nvSpPr>
        <p:spPr>
          <a:xfrm>
            <a:off x="1595247" y="1393444"/>
            <a:ext cx="0" cy="136525"/>
          </a:xfrm>
          <a:custGeom>
            <a:avLst/>
            <a:gdLst/>
            <a:ahLst/>
            <a:cxnLst/>
            <a:rect l="l" t="t" r="r" b="b"/>
            <a:pathLst>
              <a:path w="0" h="136525">
                <a:moveTo>
                  <a:pt x="0" y="0"/>
                </a:moveTo>
                <a:lnTo>
                  <a:pt x="0" y="136271"/>
                </a:lnTo>
              </a:path>
            </a:pathLst>
          </a:custGeom>
          <a:ln w="8280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bk object 86"/>
          <p:cNvSpPr/>
          <p:nvPr/>
        </p:nvSpPr>
        <p:spPr>
          <a:xfrm>
            <a:off x="1553844" y="1393444"/>
            <a:ext cx="83185" cy="136525"/>
          </a:xfrm>
          <a:custGeom>
            <a:avLst/>
            <a:gdLst/>
            <a:ahLst/>
            <a:cxnLst/>
            <a:rect l="l" t="t" r="r" b="b"/>
            <a:pathLst>
              <a:path w="83185" h="136525">
                <a:moveTo>
                  <a:pt x="0" y="0"/>
                </a:moveTo>
                <a:lnTo>
                  <a:pt x="0" y="136271"/>
                </a:lnTo>
                <a:lnTo>
                  <a:pt x="82804" y="136271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bk object 87"/>
          <p:cNvSpPr/>
          <p:nvPr/>
        </p:nvSpPr>
        <p:spPr>
          <a:xfrm>
            <a:off x="1553844" y="1470025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bk object 88"/>
          <p:cNvSpPr/>
          <p:nvPr/>
        </p:nvSpPr>
        <p:spPr>
          <a:xfrm>
            <a:off x="2423160" y="1344802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40">
                <a:moveTo>
                  <a:pt x="0" y="27685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bk object 89"/>
          <p:cNvSpPr/>
          <p:nvPr/>
        </p:nvSpPr>
        <p:spPr>
          <a:xfrm>
            <a:off x="2423160" y="1455927"/>
            <a:ext cx="0" cy="121920"/>
          </a:xfrm>
          <a:custGeom>
            <a:avLst/>
            <a:gdLst/>
            <a:ahLst/>
            <a:cxnLst/>
            <a:rect l="l" t="t" r="r" b="b"/>
            <a:pathLst>
              <a:path w="0" h="121919">
                <a:moveTo>
                  <a:pt x="0" y="0"/>
                </a:moveTo>
                <a:lnTo>
                  <a:pt x="0" y="121412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bk object 90"/>
          <p:cNvSpPr/>
          <p:nvPr/>
        </p:nvSpPr>
        <p:spPr>
          <a:xfrm>
            <a:off x="2381757" y="1372488"/>
            <a:ext cx="83185" cy="83820"/>
          </a:xfrm>
          <a:custGeom>
            <a:avLst/>
            <a:gdLst/>
            <a:ahLst/>
            <a:cxnLst/>
            <a:rect l="l" t="t" r="r" b="b"/>
            <a:pathLst>
              <a:path w="83185" h="83819">
                <a:moveTo>
                  <a:pt x="0" y="0"/>
                </a:moveTo>
                <a:lnTo>
                  <a:pt x="0" y="83439"/>
                </a:lnTo>
                <a:lnTo>
                  <a:pt x="82804" y="83439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bk object 91"/>
          <p:cNvSpPr/>
          <p:nvPr/>
        </p:nvSpPr>
        <p:spPr>
          <a:xfrm>
            <a:off x="2381757" y="1372488"/>
            <a:ext cx="83185" cy="83820"/>
          </a:xfrm>
          <a:custGeom>
            <a:avLst/>
            <a:gdLst/>
            <a:ahLst/>
            <a:cxnLst/>
            <a:rect l="l" t="t" r="r" b="b"/>
            <a:pathLst>
              <a:path w="83185" h="83819">
                <a:moveTo>
                  <a:pt x="0" y="0"/>
                </a:moveTo>
                <a:lnTo>
                  <a:pt x="0" y="83439"/>
                </a:lnTo>
                <a:lnTo>
                  <a:pt x="82804" y="83439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bk object 92"/>
          <p:cNvSpPr/>
          <p:nvPr/>
        </p:nvSpPr>
        <p:spPr>
          <a:xfrm>
            <a:off x="2381757" y="1402651"/>
            <a:ext cx="83185" cy="27305"/>
          </a:xfrm>
          <a:custGeom>
            <a:avLst/>
            <a:gdLst/>
            <a:ahLst/>
            <a:cxnLst/>
            <a:rect l="l" t="t" r="r" b="b"/>
            <a:pathLst>
              <a:path w="83185" h="27305">
                <a:moveTo>
                  <a:pt x="0" y="27051"/>
                </a:moveTo>
                <a:lnTo>
                  <a:pt x="82804" y="27051"/>
                </a:lnTo>
                <a:lnTo>
                  <a:pt x="82804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bk object 93"/>
          <p:cNvSpPr/>
          <p:nvPr/>
        </p:nvSpPr>
        <p:spPr>
          <a:xfrm>
            <a:off x="3251073" y="1357502"/>
            <a:ext cx="0" cy="121285"/>
          </a:xfrm>
          <a:custGeom>
            <a:avLst/>
            <a:gdLst/>
            <a:ahLst/>
            <a:cxnLst/>
            <a:rect l="l" t="t" r="r" b="b"/>
            <a:pathLst>
              <a:path w="0" h="121284">
                <a:moveTo>
                  <a:pt x="0" y="121030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bk object 94"/>
          <p:cNvSpPr/>
          <p:nvPr/>
        </p:nvSpPr>
        <p:spPr>
          <a:xfrm>
            <a:off x="3251073" y="1564132"/>
            <a:ext cx="0" cy="55244"/>
          </a:xfrm>
          <a:custGeom>
            <a:avLst/>
            <a:gdLst/>
            <a:ahLst/>
            <a:cxnLst/>
            <a:rect l="l" t="t" r="r" b="b"/>
            <a:pathLst>
              <a:path w="0" h="55244">
                <a:moveTo>
                  <a:pt x="0" y="0"/>
                </a:moveTo>
                <a:lnTo>
                  <a:pt x="0" y="55244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bk object 95"/>
          <p:cNvSpPr/>
          <p:nvPr/>
        </p:nvSpPr>
        <p:spPr>
          <a:xfrm>
            <a:off x="3209670" y="1478533"/>
            <a:ext cx="83185" cy="85725"/>
          </a:xfrm>
          <a:custGeom>
            <a:avLst/>
            <a:gdLst/>
            <a:ahLst/>
            <a:cxnLst/>
            <a:rect l="l" t="t" r="r" b="b"/>
            <a:pathLst>
              <a:path w="83185" h="85725">
                <a:moveTo>
                  <a:pt x="0" y="0"/>
                </a:moveTo>
                <a:lnTo>
                  <a:pt x="0" y="85598"/>
                </a:lnTo>
                <a:lnTo>
                  <a:pt x="82804" y="85598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bk object 96"/>
          <p:cNvSpPr/>
          <p:nvPr/>
        </p:nvSpPr>
        <p:spPr>
          <a:xfrm>
            <a:off x="3209670" y="1478533"/>
            <a:ext cx="83185" cy="85725"/>
          </a:xfrm>
          <a:custGeom>
            <a:avLst/>
            <a:gdLst/>
            <a:ahLst/>
            <a:cxnLst/>
            <a:rect l="l" t="t" r="r" b="b"/>
            <a:pathLst>
              <a:path w="83185" h="85725">
                <a:moveTo>
                  <a:pt x="0" y="0"/>
                </a:moveTo>
                <a:lnTo>
                  <a:pt x="0" y="85598"/>
                </a:lnTo>
                <a:lnTo>
                  <a:pt x="82804" y="85598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bk object 97"/>
          <p:cNvSpPr/>
          <p:nvPr/>
        </p:nvSpPr>
        <p:spPr>
          <a:xfrm>
            <a:off x="3209670" y="1508315"/>
            <a:ext cx="83185" cy="27305"/>
          </a:xfrm>
          <a:custGeom>
            <a:avLst/>
            <a:gdLst/>
            <a:ahLst/>
            <a:cxnLst/>
            <a:rect l="l" t="t" r="r" b="b"/>
            <a:pathLst>
              <a:path w="83185" h="27305">
                <a:moveTo>
                  <a:pt x="0" y="27051"/>
                </a:moveTo>
                <a:lnTo>
                  <a:pt x="82804" y="27051"/>
                </a:lnTo>
                <a:lnTo>
                  <a:pt x="82804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bk object 98"/>
          <p:cNvSpPr/>
          <p:nvPr/>
        </p:nvSpPr>
        <p:spPr>
          <a:xfrm>
            <a:off x="4078985" y="1231519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76200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bk object 99"/>
          <p:cNvSpPr/>
          <p:nvPr/>
        </p:nvSpPr>
        <p:spPr>
          <a:xfrm>
            <a:off x="4078985" y="1502663"/>
            <a:ext cx="0" cy="109220"/>
          </a:xfrm>
          <a:custGeom>
            <a:avLst/>
            <a:gdLst/>
            <a:ahLst/>
            <a:cxnLst/>
            <a:rect l="l" t="t" r="r" b="b"/>
            <a:pathLst>
              <a:path w="0" h="109219">
                <a:moveTo>
                  <a:pt x="0" y="0"/>
                </a:moveTo>
                <a:lnTo>
                  <a:pt x="0" y="109093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bk object 100"/>
          <p:cNvSpPr/>
          <p:nvPr/>
        </p:nvSpPr>
        <p:spPr>
          <a:xfrm>
            <a:off x="4078985" y="1307719"/>
            <a:ext cx="0" cy="194945"/>
          </a:xfrm>
          <a:custGeom>
            <a:avLst/>
            <a:gdLst/>
            <a:ahLst/>
            <a:cxnLst/>
            <a:rect l="l" t="t" r="r" b="b"/>
            <a:pathLst>
              <a:path w="0" h="194944">
                <a:moveTo>
                  <a:pt x="0" y="0"/>
                </a:moveTo>
                <a:lnTo>
                  <a:pt x="0" y="194945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bk object 101"/>
          <p:cNvSpPr/>
          <p:nvPr/>
        </p:nvSpPr>
        <p:spPr>
          <a:xfrm>
            <a:off x="4037584" y="1307719"/>
            <a:ext cx="83185" cy="194945"/>
          </a:xfrm>
          <a:custGeom>
            <a:avLst/>
            <a:gdLst/>
            <a:ahLst/>
            <a:cxnLst/>
            <a:rect l="l" t="t" r="r" b="b"/>
            <a:pathLst>
              <a:path w="83185" h="194944">
                <a:moveTo>
                  <a:pt x="0" y="0"/>
                </a:moveTo>
                <a:lnTo>
                  <a:pt x="0" y="194945"/>
                </a:lnTo>
                <a:lnTo>
                  <a:pt x="82804" y="194945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bk object 102"/>
          <p:cNvSpPr/>
          <p:nvPr/>
        </p:nvSpPr>
        <p:spPr>
          <a:xfrm>
            <a:off x="4037584" y="1377696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bk object 103"/>
          <p:cNvSpPr/>
          <p:nvPr/>
        </p:nvSpPr>
        <p:spPr>
          <a:xfrm>
            <a:off x="4906771" y="670179"/>
            <a:ext cx="0" cy="459740"/>
          </a:xfrm>
          <a:custGeom>
            <a:avLst/>
            <a:gdLst/>
            <a:ahLst/>
            <a:cxnLst/>
            <a:rect l="l" t="t" r="r" b="b"/>
            <a:pathLst>
              <a:path w="0" h="459740">
                <a:moveTo>
                  <a:pt x="0" y="459613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bk object 104"/>
          <p:cNvSpPr/>
          <p:nvPr/>
        </p:nvSpPr>
        <p:spPr>
          <a:xfrm>
            <a:off x="4906771" y="1606422"/>
            <a:ext cx="0" cy="267970"/>
          </a:xfrm>
          <a:custGeom>
            <a:avLst/>
            <a:gdLst/>
            <a:ahLst/>
            <a:cxnLst/>
            <a:rect l="l" t="t" r="r" b="b"/>
            <a:pathLst>
              <a:path w="0" h="267969">
                <a:moveTo>
                  <a:pt x="0" y="0"/>
                </a:moveTo>
                <a:lnTo>
                  <a:pt x="0" y="267716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bk object 105"/>
          <p:cNvSpPr/>
          <p:nvPr/>
        </p:nvSpPr>
        <p:spPr>
          <a:xfrm>
            <a:off x="4906771" y="1129791"/>
            <a:ext cx="0" cy="476884"/>
          </a:xfrm>
          <a:custGeom>
            <a:avLst/>
            <a:gdLst/>
            <a:ahLst/>
            <a:cxnLst/>
            <a:rect l="l" t="t" r="r" b="b"/>
            <a:pathLst>
              <a:path w="0" h="476884">
                <a:moveTo>
                  <a:pt x="0" y="0"/>
                </a:moveTo>
                <a:lnTo>
                  <a:pt x="0" y="476630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bk object 106"/>
          <p:cNvSpPr/>
          <p:nvPr/>
        </p:nvSpPr>
        <p:spPr>
          <a:xfrm>
            <a:off x="4865370" y="1129791"/>
            <a:ext cx="83185" cy="476884"/>
          </a:xfrm>
          <a:custGeom>
            <a:avLst/>
            <a:gdLst/>
            <a:ahLst/>
            <a:cxnLst/>
            <a:rect l="l" t="t" r="r" b="b"/>
            <a:pathLst>
              <a:path w="83185" h="476884">
                <a:moveTo>
                  <a:pt x="0" y="0"/>
                </a:moveTo>
                <a:lnTo>
                  <a:pt x="0" y="476631"/>
                </a:lnTo>
                <a:lnTo>
                  <a:pt x="82804" y="476631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bk object 107"/>
          <p:cNvSpPr/>
          <p:nvPr/>
        </p:nvSpPr>
        <p:spPr>
          <a:xfrm>
            <a:off x="4865370" y="1257427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bk object 108"/>
          <p:cNvSpPr/>
          <p:nvPr/>
        </p:nvSpPr>
        <p:spPr>
          <a:xfrm>
            <a:off x="5734684" y="1117727"/>
            <a:ext cx="0" cy="334645"/>
          </a:xfrm>
          <a:custGeom>
            <a:avLst/>
            <a:gdLst/>
            <a:ahLst/>
            <a:cxnLst/>
            <a:rect l="l" t="t" r="r" b="b"/>
            <a:pathLst>
              <a:path w="0" h="334644">
                <a:moveTo>
                  <a:pt x="0" y="334136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bk object 109"/>
          <p:cNvSpPr/>
          <p:nvPr/>
        </p:nvSpPr>
        <p:spPr>
          <a:xfrm>
            <a:off x="5734684" y="1709039"/>
            <a:ext cx="0" cy="299085"/>
          </a:xfrm>
          <a:custGeom>
            <a:avLst/>
            <a:gdLst/>
            <a:ahLst/>
            <a:cxnLst/>
            <a:rect l="l" t="t" r="r" b="b"/>
            <a:pathLst>
              <a:path w="0" h="299085">
                <a:moveTo>
                  <a:pt x="0" y="0"/>
                </a:moveTo>
                <a:lnTo>
                  <a:pt x="0" y="298831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bk object 110"/>
          <p:cNvSpPr/>
          <p:nvPr/>
        </p:nvSpPr>
        <p:spPr>
          <a:xfrm>
            <a:off x="5734684" y="1451863"/>
            <a:ext cx="0" cy="257175"/>
          </a:xfrm>
          <a:custGeom>
            <a:avLst/>
            <a:gdLst/>
            <a:ahLst/>
            <a:cxnLst/>
            <a:rect l="l" t="t" r="r" b="b"/>
            <a:pathLst>
              <a:path w="0" h="257175">
                <a:moveTo>
                  <a:pt x="0" y="0"/>
                </a:moveTo>
                <a:lnTo>
                  <a:pt x="0" y="257175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bk object 111"/>
          <p:cNvSpPr/>
          <p:nvPr/>
        </p:nvSpPr>
        <p:spPr>
          <a:xfrm>
            <a:off x="5693283" y="1451863"/>
            <a:ext cx="83185" cy="257175"/>
          </a:xfrm>
          <a:custGeom>
            <a:avLst/>
            <a:gdLst/>
            <a:ahLst/>
            <a:cxnLst/>
            <a:rect l="l" t="t" r="r" b="b"/>
            <a:pathLst>
              <a:path w="83185" h="257175">
                <a:moveTo>
                  <a:pt x="0" y="0"/>
                </a:moveTo>
                <a:lnTo>
                  <a:pt x="0" y="257175"/>
                </a:lnTo>
                <a:lnTo>
                  <a:pt x="82804" y="257175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bk object 112"/>
          <p:cNvSpPr/>
          <p:nvPr/>
        </p:nvSpPr>
        <p:spPr>
          <a:xfrm>
            <a:off x="5693283" y="1535557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bk object 113"/>
          <p:cNvSpPr/>
          <p:nvPr/>
        </p:nvSpPr>
        <p:spPr>
          <a:xfrm>
            <a:off x="6562597" y="1060069"/>
            <a:ext cx="0" cy="292735"/>
          </a:xfrm>
          <a:custGeom>
            <a:avLst/>
            <a:gdLst/>
            <a:ahLst/>
            <a:cxnLst/>
            <a:rect l="l" t="t" r="r" b="b"/>
            <a:pathLst>
              <a:path w="0" h="292734">
                <a:moveTo>
                  <a:pt x="0" y="292353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bk object 114"/>
          <p:cNvSpPr/>
          <p:nvPr/>
        </p:nvSpPr>
        <p:spPr>
          <a:xfrm>
            <a:off x="6562597" y="1675129"/>
            <a:ext cx="0" cy="349250"/>
          </a:xfrm>
          <a:custGeom>
            <a:avLst/>
            <a:gdLst/>
            <a:ahLst/>
            <a:cxnLst/>
            <a:rect l="l" t="t" r="r" b="b"/>
            <a:pathLst>
              <a:path w="0" h="349250">
                <a:moveTo>
                  <a:pt x="0" y="0"/>
                </a:moveTo>
                <a:lnTo>
                  <a:pt x="0" y="348996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bk object 115"/>
          <p:cNvSpPr/>
          <p:nvPr/>
        </p:nvSpPr>
        <p:spPr>
          <a:xfrm>
            <a:off x="6562597" y="1352422"/>
            <a:ext cx="0" cy="323215"/>
          </a:xfrm>
          <a:custGeom>
            <a:avLst/>
            <a:gdLst/>
            <a:ahLst/>
            <a:cxnLst/>
            <a:rect l="l" t="t" r="r" b="b"/>
            <a:pathLst>
              <a:path w="0" h="323214">
                <a:moveTo>
                  <a:pt x="0" y="0"/>
                </a:moveTo>
                <a:lnTo>
                  <a:pt x="0" y="322706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bk object 116"/>
          <p:cNvSpPr/>
          <p:nvPr/>
        </p:nvSpPr>
        <p:spPr>
          <a:xfrm>
            <a:off x="6521195" y="1352422"/>
            <a:ext cx="83185" cy="323215"/>
          </a:xfrm>
          <a:custGeom>
            <a:avLst/>
            <a:gdLst/>
            <a:ahLst/>
            <a:cxnLst/>
            <a:rect l="l" t="t" r="r" b="b"/>
            <a:pathLst>
              <a:path w="83184" h="323214">
                <a:moveTo>
                  <a:pt x="0" y="0"/>
                </a:moveTo>
                <a:lnTo>
                  <a:pt x="0" y="322707"/>
                </a:lnTo>
                <a:lnTo>
                  <a:pt x="82804" y="322707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bk object 117"/>
          <p:cNvSpPr/>
          <p:nvPr/>
        </p:nvSpPr>
        <p:spPr>
          <a:xfrm>
            <a:off x="6521195" y="1466469"/>
            <a:ext cx="83185" cy="0"/>
          </a:xfrm>
          <a:custGeom>
            <a:avLst/>
            <a:gdLst/>
            <a:ahLst/>
            <a:cxnLst/>
            <a:rect l="l" t="t" r="r" b="b"/>
            <a:pathLst>
              <a:path w="83184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bk object 118"/>
          <p:cNvSpPr/>
          <p:nvPr/>
        </p:nvSpPr>
        <p:spPr>
          <a:xfrm>
            <a:off x="1139952" y="1180846"/>
            <a:ext cx="0" cy="198755"/>
          </a:xfrm>
          <a:custGeom>
            <a:avLst/>
            <a:gdLst/>
            <a:ahLst/>
            <a:cxnLst/>
            <a:rect l="l" t="t" r="r" b="b"/>
            <a:pathLst>
              <a:path w="0" h="198755">
                <a:moveTo>
                  <a:pt x="0" y="198374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bk object 119"/>
          <p:cNvSpPr/>
          <p:nvPr/>
        </p:nvSpPr>
        <p:spPr>
          <a:xfrm>
            <a:off x="1139952" y="1551432"/>
            <a:ext cx="0" cy="223520"/>
          </a:xfrm>
          <a:custGeom>
            <a:avLst/>
            <a:gdLst/>
            <a:ahLst/>
            <a:cxnLst/>
            <a:rect l="l" t="t" r="r" b="b"/>
            <a:pathLst>
              <a:path w="0" h="223519">
                <a:moveTo>
                  <a:pt x="0" y="0"/>
                </a:moveTo>
                <a:lnTo>
                  <a:pt x="0" y="223265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bk object 120"/>
          <p:cNvSpPr/>
          <p:nvPr/>
        </p:nvSpPr>
        <p:spPr>
          <a:xfrm>
            <a:off x="1139952" y="1379219"/>
            <a:ext cx="0" cy="172720"/>
          </a:xfrm>
          <a:custGeom>
            <a:avLst/>
            <a:gdLst/>
            <a:ahLst/>
            <a:cxnLst/>
            <a:rect l="l" t="t" r="r" b="b"/>
            <a:pathLst>
              <a:path w="0" h="172719">
                <a:moveTo>
                  <a:pt x="0" y="0"/>
                </a:moveTo>
                <a:lnTo>
                  <a:pt x="0" y="172211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bk object 121"/>
          <p:cNvSpPr/>
          <p:nvPr/>
        </p:nvSpPr>
        <p:spPr>
          <a:xfrm>
            <a:off x="1098550" y="1379219"/>
            <a:ext cx="83185" cy="172720"/>
          </a:xfrm>
          <a:custGeom>
            <a:avLst/>
            <a:gdLst/>
            <a:ahLst/>
            <a:cxnLst/>
            <a:rect l="l" t="t" r="r" b="b"/>
            <a:pathLst>
              <a:path w="83184" h="172719">
                <a:moveTo>
                  <a:pt x="0" y="0"/>
                </a:moveTo>
                <a:lnTo>
                  <a:pt x="0" y="172212"/>
                </a:lnTo>
                <a:lnTo>
                  <a:pt x="82804" y="172212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bk object 122"/>
          <p:cNvSpPr/>
          <p:nvPr/>
        </p:nvSpPr>
        <p:spPr>
          <a:xfrm>
            <a:off x="1098550" y="1482216"/>
            <a:ext cx="83185" cy="0"/>
          </a:xfrm>
          <a:custGeom>
            <a:avLst/>
            <a:gdLst/>
            <a:ahLst/>
            <a:cxnLst/>
            <a:rect l="l" t="t" r="r" b="b"/>
            <a:pathLst>
              <a:path w="83184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bk object 123"/>
          <p:cNvSpPr/>
          <p:nvPr/>
        </p:nvSpPr>
        <p:spPr>
          <a:xfrm>
            <a:off x="1967864" y="1253997"/>
            <a:ext cx="0" cy="158750"/>
          </a:xfrm>
          <a:custGeom>
            <a:avLst/>
            <a:gdLst/>
            <a:ahLst/>
            <a:cxnLst/>
            <a:rect l="l" t="t" r="r" b="b"/>
            <a:pathLst>
              <a:path w="0" h="158750">
                <a:moveTo>
                  <a:pt x="0" y="158242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bk object 124"/>
          <p:cNvSpPr/>
          <p:nvPr/>
        </p:nvSpPr>
        <p:spPr>
          <a:xfrm>
            <a:off x="1967864" y="1561464"/>
            <a:ext cx="0" cy="158750"/>
          </a:xfrm>
          <a:custGeom>
            <a:avLst/>
            <a:gdLst/>
            <a:ahLst/>
            <a:cxnLst/>
            <a:rect l="l" t="t" r="r" b="b"/>
            <a:pathLst>
              <a:path w="0"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bk object 125"/>
          <p:cNvSpPr/>
          <p:nvPr/>
        </p:nvSpPr>
        <p:spPr>
          <a:xfrm>
            <a:off x="1967864" y="1412239"/>
            <a:ext cx="0" cy="149225"/>
          </a:xfrm>
          <a:custGeom>
            <a:avLst/>
            <a:gdLst/>
            <a:ahLst/>
            <a:cxnLst/>
            <a:rect l="l" t="t" r="r" b="b"/>
            <a:pathLst>
              <a:path w="0" h="149225">
                <a:moveTo>
                  <a:pt x="0" y="0"/>
                </a:moveTo>
                <a:lnTo>
                  <a:pt x="0" y="149225"/>
                </a:lnTo>
              </a:path>
            </a:pathLst>
          </a:custGeom>
          <a:ln w="8280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bk object 126"/>
          <p:cNvSpPr/>
          <p:nvPr/>
        </p:nvSpPr>
        <p:spPr>
          <a:xfrm>
            <a:off x="1926463" y="1412239"/>
            <a:ext cx="83185" cy="149225"/>
          </a:xfrm>
          <a:custGeom>
            <a:avLst/>
            <a:gdLst/>
            <a:ahLst/>
            <a:cxnLst/>
            <a:rect l="l" t="t" r="r" b="b"/>
            <a:pathLst>
              <a:path w="83185" h="149225">
                <a:moveTo>
                  <a:pt x="0" y="0"/>
                </a:moveTo>
                <a:lnTo>
                  <a:pt x="0" y="149225"/>
                </a:lnTo>
                <a:lnTo>
                  <a:pt x="82804" y="149225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bk object 127"/>
          <p:cNvSpPr/>
          <p:nvPr/>
        </p:nvSpPr>
        <p:spPr>
          <a:xfrm>
            <a:off x="1926463" y="1482216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bk object 128"/>
          <p:cNvSpPr/>
          <p:nvPr/>
        </p:nvSpPr>
        <p:spPr>
          <a:xfrm>
            <a:off x="2795651" y="1349755"/>
            <a:ext cx="0" cy="85090"/>
          </a:xfrm>
          <a:custGeom>
            <a:avLst/>
            <a:gdLst/>
            <a:ahLst/>
            <a:cxnLst/>
            <a:rect l="l" t="t" r="r" b="b"/>
            <a:pathLst>
              <a:path w="0" h="85090">
                <a:moveTo>
                  <a:pt x="0" y="84708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bk object 129"/>
          <p:cNvSpPr/>
          <p:nvPr/>
        </p:nvSpPr>
        <p:spPr>
          <a:xfrm>
            <a:off x="2795651" y="1541272"/>
            <a:ext cx="0" cy="151130"/>
          </a:xfrm>
          <a:custGeom>
            <a:avLst/>
            <a:gdLst/>
            <a:ahLst/>
            <a:cxnLst/>
            <a:rect l="l" t="t" r="r" b="b"/>
            <a:pathLst>
              <a:path w="0" h="151130">
                <a:moveTo>
                  <a:pt x="0" y="0"/>
                </a:moveTo>
                <a:lnTo>
                  <a:pt x="0" y="150876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bk object 130"/>
          <p:cNvSpPr/>
          <p:nvPr/>
        </p:nvSpPr>
        <p:spPr>
          <a:xfrm>
            <a:off x="2795714" y="1434464"/>
            <a:ext cx="0" cy="107314"/>
          </a:xfrm>
          <a:custGeom>
            <a:avLst/>
            <a:gdLst/>
            <a:ahLst/>
            <a:cxnLst/>
            <a:rect l="l" t="t" r="r" b="b"/>
            <a:pathLst>
              <a:path w="0" h="107315">
                <a:moveTo>
                  <a:pt x="0" y="0"/>
                </a:moveTo>
                <a:lnTo>
                  <a:pt x="0" y="106806"/>
                </a:lnTo>
              </a:path>
            </a:pathLst>
          </a:custGeom>
          <a:ln w="8267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bk object 131"/>
          <p:cNvSpPr/>
          <p:nvPr/>
        </p:nvSpPr>
        <p:spPr>
          <a:xfrm>
            <a:off x="2754376" y="1434464"/>
            <a:ext cx="83185" cy="107314"/>
          </a:xfrm>
          <a:custGeom>
            <a:avLst/>
            <a:gdLst/>
            <a:ahLst/>
            <a:cxnLst/>
            <a:rect l="l" t="t" r="r" b="b"/>
            <a:pathLst>
              <a:path w="83185" h="107315">
                <a:moveTo>
                  <a:pt x="0" y="0"/>
                </a:moveTo>
                <a:lnTo>
                  <a:pt x="0" y="106807"/>
                </a:lnTo>
                <a:lnTo>
                  <a:pt x="82677" y="106807"/>
                </a:lnTo>
                <a:lnTo>
                  <a:pt x="82677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bk object 132"/>
          <p:cNvSpPr/>
          <p:nvPr/>
        </p:nvSpPr>
        <p:spPr>
          <a:xfrm>
            <a:off x="2754376" y="1482216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677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bk object 133"/>
          <p:cNvSpPr/>
          <p:nvPr/>
        </p:nvSpPr>
        <p:spPr>
          <a:xfrm>
            <a:off x="3623564" y="1292097"/>
            <a:ext cx="0" cy="107314"/>
          </a:xfrm>
          <a:custGeom>
            <a:avLst/>
            <a:gdLst/>
            <a:ahLst/>
            <a:cxnLst/>
            <a:rect l="l" t="t" r="r" b="b"/>
            <a:pathLst>
              <a:path w="0" h="107315">
                <a:moveTo>
                  <a:pt x="0" y="107188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bk object 134"/>
          <p:cNvSpPr/>
          <p:nvPr/>
        </p:nvSpPr>
        <p:spPr>
          <a:xfrm>
            <a:off x="3623564" y="1541907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6619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bk object 135"/>
          <p:cNvSpPr/>
          <p:nvPr/>
        </p:nvSpPr>
        <p:spPr>
          <a:xfrm>
            <a:off x="3623564" y="1399286"/>
            <a:ext cx="0" cy="142875"/>
          </a:xfrm>
          <a:custGeom>
            <a:avLst/>
            <a:gdLst/>
            <a:ahLst/>
            <a:cxnLst/>
            <a:rect l="l" t="t" r="r" b="b"/>
            <a:pathLst>
              <a:path w="0" h="142875">
                <a:moveTo>
                  <a:pt x="0" y="0"/>
                </a:moveTo>
                <a:lnTo>
                  <a:pt x="0" y="142621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bk object 136"/>
          <p:cNvSpPr/>
          <p:nvPr/>
        </p:nvSpPr>
        <p:spPr>
          <a:xfrm>
            <a:off x="3582161" y="1399286"/>
            <a:ext cx="83185" cy="142875"/>
          </a:xfrm>
          <a:custGeom>
            <a:avLst/>
            <a:gdLst/>
            <a:ahLst/>
            <a:cxnLst/>
            <a:rect l="l" t="t" r="r" b="b"/>
            <a:pathLst>
              <a:path w="83185" h="142875">
                <a:moveTo>
                  <a:pt x="0" y="0"/>
                </a:moveTo>
                <a:lnTo>
                  <a:pt x="0" y="142621"/>
                </a:lnTo>
                <a:lnTo>
                  <a:pt x="82804" y="142621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bk object 137"/>
          <p:cNvSpPr/>
          <p:nvPr/>
        </p:nvSpPr>
        <p:spPr>
          <a:xfrm>
            <a:off x="3582161" y="1482216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bk object 138"/>
          <p:cNvSpPr/>
          <p:nvPr/>
        </p:nvSpPr>
        <p:spPr>
          <a:xfrm>
            <a:off x="4451477" y="1242441"/>
            <a:ext cx="0" cy="136525"/>
          </a:xfrm>
          <a:custGeom>
            <a:avLst/>
            <a:gdLst/>
            <a:ahLst/>
            <a:cxnLst/>
            <a:rect l="l" t="t" r="r" b="b"/>
            <a:pathLst>
              <a:path w="0" h="136525">
                <a:moveTo>
                  <a:pt x="0" y="136144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bk object 139"/>
          <p:cNvSpPr/>
          <p:nvPr/>
        </p:nvSpPr>
        <p:spPr>
          <a:xfrm>
            <a:off x="4451477" y="1563497"/>
            <a:ext cx="0" cy="167640"/>
          </a:xfrm>
          <a:custGeom>
            <a:avLst/>
            <a:gdLst/>
            <a:ahLst/>
            <a:cxnLst/>
            <a:rect l="l" t="t" r="r" b="b"/>
            <a:pathLst>
              <a:path w="0" h="167639">
                <a:moveTo>
                  <a:pt x="0" y="0"/>
                </a:moveTo>
                <a:lnTo>
                  <a:pt x="0" y="167259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bk object 140"/>
          <p:cNvSpPr/>
          <p:nvPr/>
        </p:nvSpPr>
        <p:spPr>
          <a:xfrm>
            <a:off x="4451477" y="1378585"/>
            <a:ext cx="0" cy="185420"/>
          </a:xfrm>
          <a:custGeom>
            <a:avLst/>
            <a:gdLst/>
            <a:ahLst/>
            <a:cxnLst/>
            <a:rect l="l" t="t" r="r" b="b"/>
            <a:pathLst>
              <a:path w="0" h="185419">
                <a:moveTo>
                  <a:pt x="0" y="0"/>
                </a:moveTo>
                <a:lnTo>
                  <a:pt x="0" y="184911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bk object 141"/>
          <p:cNvSpPr/>
          <p:nvPr/>
        </p:nvSpPr>
        <p:spPr>
          <a:xfrm>
            <a:off x="4410075" y="1378585"/>
            <a:ext cx="83185" cy="185420"/>
          </a:xfrm>
          <a:custGeom>
            <a:avLst/>
            <a:gdLst/>
            <a:ahLst/>
            <a:cxnLst/>
            <a:rect l="l" t="t" r="r" b="b"/>
            <a:pathLst>
              <a:path w="83185" h="185419">
                <a:moveTo>
                  <a:pt x="0" y="0"/>
                </a:moveTo>
                <a:lnTo>
                  <a:pt x="0" y="184912"/>
                </a:lnTo>
                <a:lnTo>
                  <a:pt x="82804" y="184912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bk object 142"/>
          <p:cNvSpPr/>
          <p:nvPr/>
        </p:nvSpPr>
        <p:spPr>
          <a:xfrm>
            <a:off x="4410075" y="1482216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bk object 143"/>
          <p:cNvSpPr/>
          <p:nvPr/>
        </p:nvSpPr>
        <p:spPr>
          <a:xfrm>
            <a:off x="5279390" y="705104"/>
            <a:ext cx="0" cy="507365"/>
          </a:xfrm>
          <a:custGeom>
            <a:avLst/>
            <a:gdLst/>
            <a:ahLst/>
            <a:cxnLst/>
            <a:rect l="l" t="t" r="r" b="b"/>
            <a:pathLst>
              <a:path w="0" h="507365">
                <a:moveTo>
                  <a:pt x="0" y="506984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bk object 144"/>
          <p:cNvSpPr/>
          <p:nvPr/>
        </p:nvSpPr>
        <p:spPr>
          <a:xfrm>
            <a:off x="5279390" y="1695069"/>
            <a:ext cx="0" cy="208915"/>
          </a:xfrm>
          <a:custGeom>
            <a:avLst/>
            <a:gdLst/>
            <a:ahLst/>
            <a:cxnLst/>
            <a:rect l="l" t="t" r="r" b="b"/>
            <a:pathLst>
              <a:path w="0" h="208914">
                <a:moveTo>
                  <a:pt x="0" y="0"/>
                </a:moveTo>
                <a:lnTo>
                  <a:pt x="0" y="208534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bk object 145"/>
          <p:cNvSpPr/>
          <p:nvPr/>
        </p:nvSpPr>
        <p:spPr>
          <a:xfrm>
            <a:off x="5279390" y="1212088"/>
            <a:ext cx="0" cy="483234"/>
          </a:xfrm>
          <a:custGeom>
            <a:avLst/>
            <a:gdLst/>
            <a:ahLst/>
            <a:cxnLst/>
            <a:rect l="l" t="t" r="r" b="b"/>
            <a:pathLst>
              <a:path w="0" h="483235">
                <a:moveTo>
                  <a:pt x="0" y="0"/>
                </a:moveTo>
                <a:lnTo>
                  <a:pt x="0" y="482980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bk object 146"/>
          <p:cNvSpPr/>
          <p:nvPr/>
        </p:nvSpPr>
        <p:spPr>
          <a:xfrm>
            <a:off x="5237988" y="1212088"/>
            <a:ext cx="83185" cy="483234"/>
          </a:xfrm>
          <a:custGeom>
            <a:avLst/>
            <a:gdLst/>
            <a:ahLst/>
            <a:cxnLst/>
            <a:rect l="l" t="t" r="r" b="b"/>
            <a:pathLst>
              <a:path w="83185" h="483235">
                <a:moveTo>
                  <a:pt x="0" y="0"/>
                </a:moveTo>
                <a:lnTo>
                  <a:pt x="0" y="482981"/>
                </a:lnTo>
                <a:lnTo>
                  <a:pt x="82804" y="482981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bk object 147"/>
          <p:cNvSpPr/>
          <p:nvPr/>
        </p:nvSpPr>
        <p:spPr>
          <a:xfrm>
            <a:off x="5237988" y="1482216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bk object 148"/>
          <p:cNvSpPr/>
          <p:nvPr/>
        </p:nvSpPr>
        <p:spPr>
          <a:xfrm>
            <a:off x="6107303" y="1148461"/>
            <a:ext cx="0" cy="175895"/>
          </a:xfrm>
          <a:custGeom>
            <a:avLst/>
            <a:gdLst/>
            <a:ahLst/>
            <a:cxnLst/>
            <a:rect l="l" t="t" r="r" b="b"/>
            <a:pathLst>
              <a:path w="0" h="175894">
                <a:moveTo>
                  <a:pt x="0" y="175768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bk object 149"/>
          <p:cNvSpPr/>
          <p:nvPr/>
        </p:nvSpPr>
        <p:spPr>
          <a:xfrm>
            <a:off x="6107303" y="1596008"/>
            <a:ext cx="0" cy="357505"/>
          </a:xfrm>
          <a:custGeom>
            <a:avLst/>
            <a:gdLst/>
            <a:ahLst/>
            <a:cxnLst/>
            <a:rect l="l" t="t" r="r" b="b"/>
            <a:pathLst>
              <a:path w="0" h="357505">
                <a:moveTo>
                  <a:pt x="0" y="0"/>
                </a:moveTo>
                <a:lnTo>
                  <a:pt x="0" y="357378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bk object 150"/>
          <p:cNvSpPr/>
          <p:nvPr/>
        </p:nvSpPr>
        <p:spPr>
          <a:xfrm>
            <a:off x="6107303" y="1324228"/>
            <a:ext cx="0" cy="271780"/>
          </a:xfrm>
          <a:custGeom>
            <a:avLst/>
            <a:gdLst/>
            <a:ahLst/>
            <a:cxnLst/>
            <a:rect l="l" t="t" r="r" b="b"/>
            <a:pathLst>
              <a:path w="0" h="271780">
                <a:moveTo>
                  <a:pt x="0" y="0"/>
                </a:moveTo>
                <a:lnTo>
                  <a:pt x="0" y="271779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bk object 151"/>
          <p:cNvSpPr/>
          <p:nvPr/>
        </p:nvSpPr>
        <p:spPr>
          <a:xfrm>
            <a:off x="6065901" y="1324228"/>
            <a:ext cx="83185" cy="271780"/>
          </a:xfrm>
          <a:custGeom>
            <a:avLst/>
            <a:gdLst/>
            <a:ahLst/>
            <a:cxnLst/>
            <a:rect l="l" t="t" r="r" b="b"/>
            <a:pathLst>
              <a:path w="83185" h="271780">
                <a:moveTo>
                  <a:pt x="0" y="0"/>
                </a:moveTo>
                <a:lnTo>
                  <a:pt x="0" y="271780"/>
                </a:lnTo>
                <a:lnTo>
                  <a:pt x="82804" y="271780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bk object 152"/>
          <p:cNvSpPr/>
          <p:nvPr/>
        </p:nvSpPr>
        <p:spPr>
          <a:xfrm>
            <a:off x="6065901" y="1482216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bk object 153"/>
          <p:cNvSpPr/>
          <p:nvPr/>
        </p:nvSpPr>
        <p:spPr>
          <a:xfrm>
            <a:off x="6935216" y="1067816"/>
            <a:ext cx="0" cy="307975"/>
          </a:xfrm>
          <a:custGeom>
            <a:avLst/>
            <a:gdLst/>
            <a:ahLst/>
            <a:cxnLst/>
            <a:rect l="l" t="t" r="r" b="b"/>
            <a:pathLst>
              <a:path w="0" h="307975">
                <a:moveTo>
                  <a:pt x="0" y="307848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bk object 154"/>
          <p:cNvSpPr/>
          <p:nvPr/>
        </p:nvSpPr>
        <p:spPr>
          <a:xfrm>
            <a:off x="6935216" y="1601850"/>
            <a:ext cx="0" cy="317500"/>
          </a:xfrm>
          <a:custGeom>
            <a:avLst/>
            <a:gdLst/>
            <a:ahLst/>
            <a:cxnLst/>
            <a:rect l="l" t="t" r="r" b="b"/>
            <a:pathLst>
              <a:path w="0" h="317500">
                <a:moveTo>
                  <a:pt x="0" y="0"/>
                </a:moveTo>
                <a:lnTo>
                  <a:pt x="0" y="317373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bk object 155"/>
          <p:cNvSpPr/>
          <p:nvPr/>
        </p:nvSpPr>
        <p:spPr>
          <a:xfrm>
            <a:off x="6935152" y="1375663"/>
            <a:ext cx="0" cy="226695"/>
          </a:xfrm>
          <a:custGeom>
            <a:avLst/>
            <a:gdLst/>
            <a:ahLst/>
            <a:cxnLst/>
            <a:rect l="l" t="t" r="r" b="b"/>
            <a:pathLst>
              <a:path w="0" h="226694">
                <a:moveTo>
                  <a:pt x="0" y="0"/>
                </a:moveTo>
                <a:lnTo>
                  <a:pt x="0" y="226186"/>
                </a:lnTo>
              </a:path>
            </a:pathLst>
          </a:custGeom>
          <a:ln w="8267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bk object 156"/>
          <p:cNvSpPr/>
          <p:nvPr/>
        </p:nvSpPr>
        <p:spPr>
          <a:xfrm>
            <a:off x="6893814" y="1375663"/>
            <a:ext cx="83185" cy="226695"/>
          </a:xfrm>
          <a:custGeom>
            <a:avLst/>
            <a:gdLst/>
            <a:ahLst/>
            <a:cxnLst/>
            <a:rect l="l" t="t" r="r" b="b"/>
            <a:pathLst>
              <a:path w="83184" h="226694">
                <a:moveTo>
                  <a:pt x="0" y="0"/>
                </a:moveTo>
                <a:lnTo>
                  <a:pt x="0" y="226186"/>
                </a:lnTo>
                <a:lnTo>
                  <a:pt x="82677" y="226186"/>
                </a:lnTo>
                <a:lnTo>
                  <a:pt x="82677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bk object 157"/>
          <p:cNvSpPr/>
          <p:nvPr/>
        </p:nvSpPr>
        <p:spPr>
          <a:xfrm>
            <a:off x="6893814" y="1482216"/>
            <a:ext cx="83185" cy="0"/>
          </a:xfrm>
          <a:custGeom>
            <a:avLst/>
            <a:gdLst/>
            <a:ahLst/>
            <a:cxnLst/>
            <a:rect l="l" t="t" r="r" b="b"/>
            <a:pathLst>
              <a:path w="83184" h="0">
                <a:moveTo>
                  <a:pt x="0" y="0"/>
                </a:moveTo>
                <a:lnTo>
                  <a:pt x="82677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5760" y="548640"/>
            <a:ext cx="6583680" cy="2194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5760" y="3154680"/>
            <a:ext cx="6583680" cy="905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487168" y="12755880"/>
            <a:ext cx="2340864" cy="68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65760" y="12755880"/>
            <a:ext cx="1682496" cy="68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266944" y="12755880"/>
            <a:ext cx="1682496" cy="68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837" y="517779"/>
            <a:ext cx="69024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6.089e−03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64702" y="517779"/>
            <a:ext cx="69024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7.523e−04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6945" y="288163"/>
            <a:ext cx="6788784" cy="2252345"/>
          </a:xfrm>
          <a:custGeom>
            <a:avLst/>
            <a:gdLst/>
            <a:ahLst/>
            <a:cxnLst/>
            <a:rect l="l" t="t" r="r" b="b"/>
            <a:pathLst>
              <a:path w="6788784" h="2252345">
                <a:moveTo>
                  <a:pt x="0" y="2252217"/>
                </a:moveTo>
                <a:lnTo>
                  <a:pt x="6788658" y="2252217"/>
                </a:lnTo>
                <a:lnTo>
                  <a:pt x="6788658" y="0"/>
                </a:lnTo>
                <a:lnTo>
                  <a:pt x="0" y="0"/>
                </a:lnTo>
                <a:lnTo>
                  <a:pt x="0" y="2252217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6945" y="4565396"/>
            <a:ext cx="6788784" cy="0"/>
          </a:xfrm>
          <a:custGeom>
            <a:avLst/>
            <a:gdLst/>
            <a:ahLst/>
            <a:cxnLst/>
            <a:rect l="l" t="t" r="r" b="b"/>
            <a:pathLst>
              <a:path w="6788784" h="0">
                <a:moveTo>
                  <a:pt x="0" y="0"/>
                </a:moveTo>
                <a:lnTo>
                  <a:pt x="6788658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776086" y="4048759"/>
            <a:ext cx="1470025" cy="0"/>
          </a:xfrm>
          <a:custGeom>
            <a:avLst/>
            <a:gdLst/>
            <a:ahLst/>
            <a:cxnLst/>
            <a:rect l="l" t="t" r="r" b="b"/>
            <a:pathLst>
              <a:path w="1470025" h="0">
                <a:moveTo>
                  <a:pt x="0" y="0"/>
                </a:moveTo>
                <a:lnTo>
                  <a:pt x="1469516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6945" y="4048759"/>
            <a:ext cx="5236845" cy="0"/>
          </a:xfrm>
          <a:custGeom>
            <a:avLst/>
            <a:gdLst/>
            <a:ahLst/>
            <a:cxnLst/>
            <a:rect l="l" t="t" r="r" b="b"/>
            <a:pathLst>
              <a:path w="5236845" h="0">
                <a:moveTo>
                  <a:pt x="0" y="0"/>
                </a:moveTo>
                <a:lnTo>
                  <a:pt x="5236337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6945" y="3532123"/>
            <a:ext cx="6788784" cy="0"/>
          </a:xfrm>
          <a:custGeom>
            <a:avLst/>
            <a:gdLst/>
            <a:ahLst/>
            <a:cxnLst/>
            <a:rect l="l" t="t" r="r" b="b"/>
            <a:pathLst>
              <a:path w="6788784" h="0">
                <a:moveTo>
                  <a:pt x="0" y="0"/>
                </a:moveTo>
                <a:lnTo>
                  <a:pt x="6788658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6945" y="3015488"/>
            <a:ext cx="6788784" cy="0"/>
          </a:xfrm>
          <a:custGeom>
            <a:avLst/>
            <a:gdLst/>
            <a:ahLst/>
            <a:cxnLst/>
            <a:rect l="l" t="t" r="r" b="b"/>
            <a:pathLst>
              <a:path w="6788784" h="0">
                <a:moveTo>
                  <a:pt x="0" y="0"/>
                </a:moveTo>
                <a:lnTo>
                  <a:pt x="6788658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6945" y="4823714"/>
            <a:ext cx="6788784" cy="0"/>
          </a:xfrm>
          <a:custGeom>
            <a:avLst/>
            <a:gdLst/>
            <a:ahLst/>
            <a:cxnLst/>
            <a:rect l="l" t="t" r="r" b="b"/>
            <a:pathLst>
              <a:path w="6788784" h="0">
                <a:moveTo>
                  <a:pt x="0" y="0"/>
                </a:moveTo>
                <a:lnTo>
                  <a:pt x="6788658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976491" y="4307078"/>
            <a:ext cx="269240" cy="0"/>
          </a:xfrm>
          <a:custGeom>
            <a:avLst/>
            <a:gdLst/>
            <a:ahLst/>
            <a:cxnLst/>
            <a:rect l="l" t="t" r="r" b="b"/>
            <a:pathLst>
              <a:path w="269240" h="0">
                <a:moveTo>
                  <a:pt x="0" y="0"/>
                </a:moveTo>
                <a:lnTo>
                  <a:pt x="269112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604000" y="4307078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 h="0">
                <a:moveTo>
                  <a:pt x="0" y="0"/>
                </a:moveTo>
                <a:lnTo>
                  <a:pt x="289814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148704" y="4307078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 h="0">
                <a:moveTo>
                  <a:pt x="0" y="0"/>
                </a:moveTo>
                <a:lnTo>
                  <a:pt x="372491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20791" y="4307078"/>
            <a:ext cx="745490" cy="0"/>
          </a:xfrm>
          <a:custGeom>
            <a:avLst/>
            <a:gdLst/>
            <a:ahLst/>
            <a:cxnLst/>
            <a:rect l="l" t="t" r="r" b="b"/>
            <a:pathLst>
              <a:path w="745489" h="0">
                <a:moveTo>
                  <a:pt x="0" y="0"/>
                </a:moveTo>
                <a:lnTo>
                  <a:pt x="745109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48173" y="4307078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 h="0">
                <a:moveTo>
                  <a:pt x="0" y="0"/>
                </a:moveTo>
                <a:lnTo>
                  <a:pt x="289813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92878" y="4307078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 h="0">
                <a:moveTo>
                  <a:pt x="0" y="0"/>
                </a:moveTo>
                <a:lnTo>
                  <a:pt x="372491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20388" y="4307078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 h="0">
                <a:moveTo>
                  <a:pt x="0" y="0"/>
                </a:moveTo>
                <a:lnTo>
                  <a:pt x="289687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64965" y="4307078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 h="0">
                <a:moveTo>
                  <a:pt x="0" y="0"/>
                </a:moveTo>
                <a:lnTo>
                  <a:pt x="372618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92475" y="4307078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 h="0">
                <a:moveTo>
                  <a:pt x="0" y="0"/>
                </a:moveTo>
                <a:lnTo>
                  <a:pt x="289687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37052" y="4307078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4" h="0">
                <a:moveTo>
                  <a:pt x="0" y="0"/>
                </a:moveTo>
                <a:lnTo>
                  <a:pt x="372618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64561" y="4307078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4" h="0">
                <a:moveTo>
                  <a:pt x="0" y="0"/>
                </a:moveTo>
                <a:lnTo>
                  <a:pt x="289813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009267" y="4307078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4" h="0">
                <a:moveTo>
                  <a:pt x="0" y="0"/>
                </a:moveTo>
                <a:lnTo>
                  <a:pt x="372490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636648" y="4307078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4" h="0">
                <a:moveTo>
                  <a:pt x="0" y="0"/>
                </a:moveTo>
                <a:lnTo>
                  <a:pt x="289813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181353" y="4307078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4" h="0">
                <a:moveTo>
                  <a:pt x="0" y="0"/>
                </a:moveTo>
                <a:lnTo>
                  <a:pt x="372491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08736" y="4307078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4" h="0">
                <a:moveTo>
                  <a:pt x="0" y="0"/>
                </a:moveTo>
                <a:lnTo>
                  <a:pt x="289814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56945" y="4307078"/>
            <a:ext cx="269240" cy="0"/>
          </a:xfrm>
          <a:custGeom>
            <a:avLst/>
            <a:gdLst/>
            <a:ahLst/>
            <a:cxnLst/>
            <a:rect l="l" t="t" r="r" b="b"/>
            <a:pathLst>
              <a:path w="269240" h="0">
                <a:moveTo>
                  <a:pt x="0" y="0"/>
                </a:moveTo>
                <a:lnTo>
                  <a:pt x="268986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56945" y="3790441"/>
            <a:ext cx="6788784" cy="0"/>
          </a:xfrm>
          <a:custGeom>
            <a:avLst/>
            <a:gdLst/>
            <a:ahLst/>
            <a:cxnLst/>
            <a:rect l="l" t="t" r="r" b="b"/>
            <a:pathLst>
              <a:path w="6788784" h="0">
                <a:moveTo>
                  <a:pt x="0" y="0"/>
                </a:moveTo>
                <a:lnTo>
                  <a:pt x="6788658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56945" y="3273805"/>
            <a:ext cx="6788784" cy="0"/>
          </a:xfrm>
          <a:custGeom>
            <a:avLst/>
            <a:gdLst/>
            <a:ahLst/>
            <a:cxnLst/>
            <a:rect l="l" t="t" r="r" b="b"/>
            <a:pathLst>
              <a:path w="6788784" h="0">
                <a:moveTo>
                  <a:pt x="0" y="0"/>
                </a:moveTo>
                <a:lnTo>
                  <a:pt x="6788658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53642" y="2828417"/>
            <a:ext cx="0" cy="2252345"/>
          </a:xfrm>
          <a:custGeom>
            <a:avLst/>
            <a:gdLst/>
            <a:ahLst/>
            <a:cxnLst/>
            <a:rect l="l" t="t" r="r" b="b"/>
            <a:pathLst>
              <a:path w="0" h="2252345">
                <a:moveTo>
                  <a:pt x="0" y="2252218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781555" y="2828417"/>
            <a:ext cx="0" cy="2252345"/>
          </a:xfrm>
          <a:custGeom>
            <a:avLst/>
            <a:gdLst/>
            <a:ahLst/>
            <a:cxnLst/>
            <a:rect l="l" t="t" r="r" b="b"/>
            <a:pathLst>
              <a:path w="0" h="2252345">
                <a:moveTo>
                  <a:pt x="0" y="2252218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609469" y="2828417"/>
            <a:ext cx="0" cy="2252345"/>
          </a:xfrm>
          <a:custGeom>
            <a:avLst/>
            <a:gdLst/>
            <a:ahLst/>
            <a:cxnLst/>
            <a:rect l="l" t="t" r="r" b="b"/>
            <a:pathLst>
              <a:path w="0" h="2252345">
                <a:moveTo>
                  <a:pt x="0" y="2252218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437382" y="2828417"/>
            <a:ext cx="0" cy="2252345"/>
          </a:xfrm>
          <a:custGeom>
            <a:avLst/>
            <a:gdLst/>
            <a:ahLst/>
            <a:cxnLst/>
            <a:rect l="l" t="t" r="r" b="b"/>
            <a:pathLst>
              <a:path w="0" h="2252345">
                <a:moveTo>
                  <a:pt x="0" y="2252218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265167" y="2828417"/>
            <a:ext cx="0" cy="2252345"/>
          </a:xfrm>
          <a:custGeom>
            <a:avLst/>
            <a:gdLst/>
            <a:ahLst/>
            <a:cxnLst/>
            <a:rect l="l" t="t" r="r" b="b"/>
            <a:pathLst>
              <a:path w="0" h="2252345">
                <a:moveTo>
                  <a:pt x="0" y="2252218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093080" y="2828417"/>
            <a:ext cx="0" cy="2252345"/>
          </a:xfrm>
          <a:custGeom>
            <a:avLst/>
            <a:gdLst/>
            <a:ahLst/>
            <a:cxnLst/>
            <a:rect l="l" t="t" r="r" b="b"/>
            <a:pathLst>
              <a:path w="0" h="2252345">
                <a:moveTo>
                  <a:pt x="0" y="2252218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920994" y="2828417"/>
            <a:ext cx="0" cy="2252345"/>
          </a:xfrm>
          <a:custGeom>
            <a:avLst/>
            <a:gdLst/>
            <a:ahLst/>
            <a:cxnLst/>
            <a:rect l="l" t="t" r="r" b="b"/>
            <a:pathLst>
              <a:path w="0" h="2252345">
                <a:moveTo>
                  <a:pt x="0" y="2252218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748906" y="2828417"/>
            <a:ext cx="0" cy="2252345"/>
          </a:xfrm>
          <a:custGeom>
            <a:avLst/>
            <a:gdLst/>
            <a:ahLst/>
            <a:cxnLst/>
            <a:rect l="l" t="t" r="r" b="b"/>
            <a:pathLst>
              <a:path w="0" h="2252345">
                <a:moveTo>
                  <a:pt x="0" y="2252218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74357" y="3638359"/>
            <a:ext cx="386079" cy="1172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402143" y="3791775"/>
            <a:ext cx="386206" cy="919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230056" y="4093400"/>
            <a:ext cx="386206" cy="544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057969" y="4058729"/>
            <a:ext cx="386207" cy="5824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885882" y="3926395"/>
            <a:ext cx="386080" cy="881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713795" y="3663632"/>
            <a:ext cx="386080" cy="9408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548503" y="2933573"/>
            <a:ext cx="372745" cy="2044700"/>
          </a:xfrm>
          <a:custGeom>
            <a:avLst/>
            <a:gdLst/>
            <a:ahLst/>
            <a:cxnLst/>
            <a:rect l="l" t="t" r="r" b="b"/>
            <a:pathLst>
              <a:path w="372745" h="2044700">
                <a:moveTo>
                  <a:pt x="186816" y="1981200"/>
                </a:moveTo>
                <a:lnTo>
                  <a:pt x="185673" y="1981200"/>
                </a:lnTo>
                <a:lnTo>
                  <a:pt x="185673" y="1993900"/>
                </a:lnTo>
                <a:lnTo>
                  <a:pt x="185800" y="2006600"/>
                </a:lnTo>
                <a:lnTo>
                  <a:pt x="185927" y="2032000"/>
                </a:lnTo>
                <a:lnTo>
                  <a:pt x="186054" y="2044700"/>
                </a:lnTo>
                <a:lnTo>
                  <a:pt x="186435" y="2044700"/>
                </a:lnTo>
                <a:lnTo>
                  <a:pt x="186435" y="2019300"/>
                </a:lnTo>
                <a:lnTo>
                  <a:pt x="186562" y="2006600"/>
                </a:lnTo>
                <a:lnTo>
                  <a:pt x="186816" y="1981200"/>
                </a:lnTo>
                <a:close/>
              </a:path>
              <a:path w="372745" h="2044700">
                <a:moveTo>
                  <a:pt x="186943" y="1968500"/>
                </a:moveTo>
                <a:lnTo>
                  <a:pt x="185419" y="1968500"/>
                </a:lnTo>
                <a:lnTo>
                  <a:pt x="185546" y="1981200"/>
                </a:lnTo>
                <a:lnTo>
                  <a:pt x="186943" y="1981200"/>
                </a:lnTo>
                <a:lnTo>
                  <a:pt x="186943" y="1968500"/>
                </a:lnTo>
                <a:close/>
              </a:path>
              <a:path w="372745" h="2044700">
                <a:moveTo>
                  <a:pt x="188467" y="1905000"/>
                </a:moveTo>
                <a:lnTo>
                  <a:pt x="183641" y="1905000"/>
                </a:lnTo>
                <a:lnTo>
                  <a:pt x="184149" y="1917700"/>
                </a:lnTo>
                <a:lnTo>
                  <a:pt x="184403" y="1917700"/>
                </a:lnTo>
                <a:lnTo>
                  <a:pt x="184530" y="1930400"/>
                </a:lnTo>
                <a:lnTo>
                  <a:pt x="185038" y="1943100"/>
                </a:lnTo>
                <a:lnTo>
                  <a:pt x="185038" y="1955800"/>
                </a:lnTo>
                <a:lnTo>
                  <a:pt x="185292" y="1955800"/>
                </a:lnTo>
                <a:lnTo>
                  <a:pt x="185292" y="1968500"/>
                </a:lnTo>
                <a:lnTo>
                  <a:pt x="187070" y="1968500"/>
                </a:lnTo>
                <a:lnTo>
                  <a:pt x="187197" y="1955800"/>
                </a:lnTo>
                <a:lnTo>
                  <a:pt x="187578" y="1943100"/>
                </a:lnTo>
                <a:lnTo>
                  <a:pt x="188467" y="1905000"/>
                </a:lnTo>
                <a:close/>
              </a:path>
              <a:path w="372745" h="2044700">
                <a:moveTo>
                  <a:pt x="189229" y="1892300"/>
                </a:moveTo>
                <a:lnTo>
                  <a:pt x="183260" y="1892300"/>
                </a:lnTo>
                <a:lnTo>
                  <a:pt x="183387" y="1905000"/>
                </a:lnTo>
                <a:lnTo>
                  <a:pt x="188975" y="1905000"/>
                </a:lnTo>
                <a:lnTo>
                  <a:pt x="189229" y="1892300"/>
                </a:lnTo>
                <a:close/>
              </a:path>
              <a:path w="372745" h="2044700">
                <a:moveTo>
                  <a:pt x="191261" y="1854200"/>
                </a:moveTo>
                <a:lnTo>
                  <a:pt x="180847" y="1854200"/>
                </a:lnTo>
                <a:lnTo>
                  <a:pt x="182879" y="1892300"/>
                </a:lnTo>
                <a:lnTo>
                  <a:pt x="189356" y="1892300"/>
                </a:lnTo>
                <a:lnTo>
                  <a:pt x="189864" y="1879600"/>
                </a:lnTo>
                <a:lnTo>
                  <a:pt x="191261" y="1854200"/>
                </a:lnTo>
                <a:close/>
              </a:path>
              <a:path w="372745" h="2044700">
                <a:moveTo>
                  <a:pt x="192277" y="1841500"/>
                </a:moveTo>
                <a:lnTo>
                  <a:pt x="180212" y="1841500"/>
                </a:lnTo>
                <a:lnTo>
                  <a:pt x="180466" y="1854200"/>
                </a:lnTo>
                <a:lnTo>
                  <a:pt x="191896" y="1854200"/>
                </a:lnTo>
                <a:lnTo>
                  <a:pt x="192277" y="1841500"/>
                </a:lnTo>
                <a:close/>
              </a:path>
              <a:path w="372745" h="2044700">
                <a:moveTo>
                  <a:pt x="199516" y="1778000"/>
                </a:moveTo>
                <a:lnTo>
                  <a:pt x="173354" y="1778000"/>
                </a:lnTo>
                <a:lnTo>
                  <a:pt x="173989" y="1790700"/>
                </a:lnTo>
                <a:lnTo>
                  <a:pt x="174878" y="1790700"/>
                </a:lnTo>
                <a:lnTo>
                  <a:pt x="176402" y="1803400"/>
                </a:lnTo>
                <a:lnTo>
                  <a:pt x="177164" y="1816100"/>
                </a:lnTo>
                <a:lnTo>
                  <a:pt x="177672" y="1816100"/>
                </a:lnTo>
                <a:lnTo>
                  <a:pt x="179577" y="1841500"/>
                </a:lnTo>
                <a:lnTo>
                  <a:pt x="192531" y="1841500"/>
                </a:lnTo>
                <a:lnTo>
                  <a:pt x="193293" y="1828800"/>
                </a:lnTo>
                <a:lnTo>
                  <a:pt x="194436" y="1828800"/>
                </a:lnTo>
                <a:lnTo>
                  <a:pt x="195579" y="1816100"/>
                </a:lnTo>
                <a:lnTo>
                  <a:pt x="196087" y="1803400"/>
                </a:lnTo>
                <a:lnTo>
                  <a:pt x="196468" y="1803400"/>
                </a:lnTo>
                <a:lnTo>
                  <a:pt x="199516" y="1778000"/>
                </a:lnTo>
                <a:close/>
              </a:path>
              <a:path w="372745" h="2044700">
                <a:moveTo>
                  <a:pt x="200659" y="1765300"/>
                </a:moveTo>
                <a:lnTo>
                  <a:pt x="171703" y="1765300"/>
                </a:lnTo>
                <a:lnTo>
                  <a:pt x="172338" y="1778000"/>
                </a:lnTo>
                <a:lnTo>
                  <a:pt x="200151" y="1778000"/>
                </a:lnTo>
                <a:lnTo>
                  <a:pt x="200659" y="1765300"/>
                </a:lnTo>
                <a:close/>
              </a:path>
              <a:path w="372745" h="2044700">
                <a:moveTo>
                  <a:pt x="204977" y="1739900"/>
                </a:moveTo>
                <a:lnTo>
                  <a:pt x="166750" y="1739900"/>
                </a:lnTo>
                <a:lnTo>
                  <a:pt x="171195" y="1765300"/>
                </a:lnTo>
                <a:lnTo>
                  <a:pt x="201802" y="1765300"/>
                </a:lnTo>
                <a:lnTo>
                  <a:pt x="204977" y="1739900"/>
                </a:lnTo>
                <a:close/>
              </a:path>
              <a:path w="372745" h="2044700">
                <a:moveTo>
                  <a:pt x="211708" y="1701800"/>
                </a:moveTo>
                <a:lnTo>
                  <a:pt x="160654" y="1701800"/>
                </a:lnTo>
                <a:lnTo>
                  <a:pt x="161543" y="1714500"/>
                </a:lnTo>
                <a:lnTo>
                  <a:pt x="165353" y="1727200"/>
                </a:lnTo>
                <a:lnTo>
                  <a:pt x="165988" y="1739900"/>
                </a:lnTo>
                <a:lnTo>
                  <a:pt x="206374" y="1739900"/>
                </a:lnTo>
                <a:lnTo>
                  <a:pt x="207898" y="1727200"/>
                </a:lnTo>
                <a:lnTo>
                  <a:pt x="208533" y="1727200"/>
                </a:lnTo>
                <a:lnTo>
                  <a:pt x="209295" y="1714500"/>
                </a:lnTo>
                <a:lnTo>
                  <a:pt x="210184" y="1714500"/>
                </a:lnTo>
                <a:lnTo>
                  <a:pt x="211708" y="1701800"/>
                </a:lnTo>
                <a:close/>
              </a:path>
              <a:path w="372745" h="2044700">
                <a:moveTo>
                  <a:pt x="214248" y="1689100"/>
                </a:moveTo>
                <a:lnTo>
                  <a:pt x="158114" y="1689100"/>
                </a:lnTo>
                <a:lnTo>
                  <a:pt x="159003" y="1701800"/>
                </a:lnTo>
                <a:lnTo>
                  <a:pt x="213359" y="1701800"/>
                </a:lnTo>
                <a:lnTo>
                  <a:pt x="214248" y="1689100"/>
                </a:lnTo>
                <a:close/>
              </a:path>
              <a:path w="372745" h="2044700">
                <a:moveTo>
                  <a:pt x="217042" y="1676400"/>
                </a:moveTo>
                <a:lnTo>
                  <a:pt x="155447" y="1676400"/>
                </a:lnTo>
                <a:lnTo>
                  <a:pt x="156336" y="1689100"/>
                </a:lnTo>
                <a:lnTo>
                  <a:pt x="216026" y="1689100"/>
                </a:lnTo>
                <a:lnTo>
                  <a:pt x="217042" y="1676400"/>
                </a:lnTo>
                <a:close/>
              </a:path>
              <a:path w="372745" h="2044700">
                <a:moveTo>
                  <a:pt x="220979" y="1663700"/>
                </a:moveTo>
                <a:lnTo>
                  <a:pt x="151383" y="1663700"/>
                </a:lnTo>
                <a:lnTo>
                  <a:pt x="152526" y="1676400"/>
                </a:lnTo>
                <a:lnTo>
                  <a:pt x="219963" y="1676400"/>
                </a:lnTo>
                <a:lnTo>
                  <a:pt x="220979" y="1663700"/>
                </a:lnTo>
                <a:close/>
              </a:path>
              <a:path w="372745" h="2044700">
                <a:moveTo>
                  <a:pt x="224281" y="1651000"/>
                </a:moveTo>
                <a:lnTo>
                  <a:pt x="148208" y="1651000"/>
                </a:lnTo>
                <a:lnTo>
                  <a:pt x="149351" y="1663700"/>
                </a:lnTo>
                <a:lnTo>
                  <a:pt x="223138" y="1663700"/>
                </a:lnTo>
                <a:lnTo>
                  <a:pt x="224281" y="1651000"/>
                </a:lnTo>
                <a:close/>
              </a:path>
              <a:path w="372745" h="2044700">
                <a:moveTo>
                  <a:pt x="227837" y="1638300"/>
                </a:moveTo>
                <a:lnTo>
                  <a:pt x="144652" y="1638300"/>
                </a:lnTo>
                <a:lnTo>
                  <a:pt x="145795" y="1651000"/>
                </a:lnTo>
                <a:lnTo>
                  <a:pt x="226567" y="1651000"/>
                </a:lnTo>
                <a:lnTo>
                  <a:pt x="227837" y="1638300"/>
                </a:lnTo>
                <a:close/>
              </a:path>
              <a:path w="372745" h="2044700">
                <a:moveTo>
                  <a:pt x="231647" y="1625600"/>
                </a:moveTo>
                <a:lnTo>
                  <a:pt x="140842" y="1625600"/>
                </a:lnTo>
                <a:lnTo>
                  <a:pt x="142112" y="1638300"/>
                </a:lnTo>
                <a:lnTo>
                  <a:pt x="230250" y="1638300"/>
                </a:lnTo>
                <a:lnTo>
                  <a:pt x="231647" y="1625600"/>
                </a:lnTo>
                <a:close/>
              </a:path>
              <a:path w="372745" h="2044700">
                <a:moveTo>
                  <a:pt x="235838" y="1612900"/>
                </a:moveTo>
                <a:lnTo>
                  <a:pt x="136524" y="1612900"/>
                </a:lnTo>
                <a:lnTo>
                  <a:pt x="138048" y="1625600"/>
                </a:lnTo>
                <a:lnTo>
                  <a:pt x="234441" y="1625600"/>
                </a:lnTo>
                <a:lnTo>
                  <a:pt x="235838" y="1612900"/>
                </a:lnTo>
                <a:close/>
              </a:path>
              <a:path w="372745" h="2044700">
                <a:moveTo>
                  <a:pt x="240410" y="1600200"/>
                </a:moveTo>
                <a:lnTo>
                  <a:pt x="131952" y="1600200"/>
                </a:lnTo>
                <a:lnTo>
                  <a:pt x="133603" y="1612900"/>
                </a:lnTo>
                <a:lnTo>
                  <a:pt x="238886" y="1612900"/>
                </a:lnTo>
                <a:lnTo>
                  <a:pt x="240410" y="1600200"/>
                </a:lnTo>
                <a:close/>
              </a:path>
              <a:path w="372745" h="2044700">
                <a:moveTo>
                  <a:pt x="247141" y="1587500"/>
                </a:moveTo>
                <a:lnTo>
                  <a:pt x="125221" y="1587500"/>
                </a:lnTo>
                <a:lnTo>
                  <a:pt x="126999" y="1600200"/>
                </a:lnTo>
                <a:lnTo>
                  <a:pt x="245363" y="1600200"/>
                </a:lnTo>
                <a:lnTo>
                  <a:pt x="247141" y="1587500"/>
                </a:lnTo>
                <a:close/>
              </a:path>
              <a:path w="372745" h="2044700">
                <a:moveTo>
                  <a:pt x="252729" y="1574800"/>
                </a:moveTo>
                <a:lnTo>
                  <a:pt x="119760" y="1574800"/>
                </a:lnTo>
                <a:lnTo>
                  <a:pt x="121665" y="1587500"/>
                </a:lnTo>
                <a:lnTo>
                  <a:pt x="250824" y="1587500"/>
                </a:lnTo>
                <a:lnTo>
                  <a:pt x="252729" y="1574800"/>
                </a:lnTo>
                <a:close/>
              </a:path>
              <a:path w="372745" h="2044700">
                <a:moveTo>
                  <a:pt x="258698" y="1562100"/>
                </a:moveTo>
                <a:lnTo>
                  <a:pt x="113791" y="1562100"/>
                </a:lnTo>
                <a:lnTo>
                  <a:pt x="115823" y="1574800"/>
                </a:lnTo>
                <a:lnTo>
                  <a:pt x="256666" y="1574800"/>
                </a:lnTo>
                <a:lnTo>
                  <a:pt x="258698" y="1562100"/>
                </a:lnTo>
                <a:close/>
              </a:path>
              <a:path w="372745" h="2044700">
                <a:moveTo>
                  <a:pt x="265175" y="1549400"/>
                </a:moveTo>
                <a:lnTo>
                  <a:pt x="107314" y="1549400"/>
                </a:lnTo>
                <a:lnTo>
                  <a:pt x="109473" y="1562100"/>
                </a:lnTo>
                <a:lnTo>
                  <a:pt x="262889" y="1562100"/>
                </a:lnTo>
                <a:lnTo>
                  <a:pt x="265175" y="1549400"/>
                </a:lnTo>
                <a:close/>
              </a:path>
              <a:path w="372745" h="2044700">
                <a:moveTo>
                  <a:pt x="272033" y="1536700"/>
                </a:moveTo>
                <a:lnTo>
                  <a:pt x="100456" y="1536700"/>
                </a:lnTo>
                <a:lnTo>
                  <a:pt x="102742" y="1549400"/>
                </a:lnTo>
                <a:lnTo>
                  <a:pt x="269620" y="1549400"/>
                </a:lnTo>
                <a:lnTo>
                  <a:pt x="272033" y="1536700"/>
                </a:lnTo>
                <a:close/>
              </a:path>
              <a:path w="372745" h="2044700">
                <a:moveTo>
                  <a:pt x="279272" y="1524000"/>
                </a:moveTo>
                <a:lnTo>
                  <a:pt x="93217" y="1524000"/>
                </a:lnTo>
                <a:lnTo>
                  <a:pt x="95630" y="1536700"/>
                </a:lnTo>
                <a:lnTo>
                  <a:pt x="276732" y="1536700"/>
                </a:lnTo>
                <a:lnTo>
                  <a:pt x="279272" y="1524000"/>
                </a:lnTo>
                <a:close/>
              </a:path>
              <a:path w="372745" h="2044700">
                <a:moveTo>
                  <a:pt x="289432" y="1511300"/>
                </a:moveTo>
                <a:lnTo>
                  <a:pt x="83057" y="1511300"/>
                </a:lnTo>
                <a:lnTo>
                  <a:pt x="88137" y="1524000"/>
                </a:lnTo>
                <a:lnTo>
                  <a:pt x="286765" y="1524000"/>
                </a:lnTo>
                <a:lnTo>
                  <a:pt x="289432" y="1511300"/>
                </a:lnTo>
                <a:close/>
              </a:path>
              <a:path w="372745" h="2044700">
                <a:moveTo>
                  <a:pt x="297306" y="1498600"/>
                </a:moveTo>
                <a:lnTo>
                  <a:pt x="75056" y="1498600"/>
                </a:lnTo>
                <a:lnTo>
                  <a:pt x="77723" y="1511300"/>
                </a:lnTo>
                <a:lnTo>
                  <a:pt x="294639" y="1511300"/>
                </a:lnTo>
                <a:lnTo>
                  <a:pt x="297306" y="1498600"/>
                </a:lnTo>
                <a:close/>
              </a:path>
              <a:path w="372745" h="2044700">
                <a:moveTo>
                  <a:pt x="305434" y="1485900"/>
                </a:moveTo>
                <a:lnTo>
                  <a:pt x="66928" y="1485900"/>
                </a:lnTo>
                <a:lnTo>
                  <a:pt x="69722" y="1498600"/>
                </a:lnTo>
                <a:lnTo>
                  <a:pt x="302767" y="1498600"/>
                </a:lnTo>
                <a:lnTo>
                  <a:pt x="305434" y="1485900"/>
                </a:lnTo>
                <a:close/>
              </a:path>
              <a:path w="372745" h="2044700">
                <a:moveTo>
                  <a:pt x="313562" y="1473200"/>
                </a:moveTo>
                <a:lnTo>
                  <a:pt x="58800" y="1473200"/>
                </a:lnTo>
                <a:lnTo>
                  <a:pt x="61594" y="1485900"/>
                </a:lnTo>
                <a:lnTo>
                  <a:pt x="310895" y="1485900"/>
                </a:lnTo>
                <a:lnTo>
                  <a:pt x="313562" y="1473200"/>
                </a:lnTo>
                <a:close/>
              </a:path>
              <a:path w="372745" h="2044700">
                <a:moveTo>
                  <a:pt x="321690" y="1460500"/>
                </a:moveTo>
                <a:lnTo>
                  <a:pt x="50799" y="1460500"/>
                </a:lnTo>
                <a:lnTo>
                  <a:pt x="53466" y="1473200"/>
                </a:lnTo>
                <a:lnTo>
                  <a:pt x="319023" y="1473200"/>
                </a:lnTo>
                <a:lnTo>
                  <a:pt x="321690" y="1460500"/>
                </a:lnTo>
                <a:close/>
              </a:path>
              <a:path w="372745" h="2044700">
                <a:moveTo>
                  <a:pt x="329564" y="1447800"/>
                </a:moveTo>
                <a:lnTo>
                  <a:pt x="42798" y="1447800"/>
                </a:lnTo>
                <a:lnTo>
                  <a:pt x="45465" y="1460500"/>
                </a:lnTo>
                <a:lnTo>
                  <a:pt x="326897" y="1460500"/>
                </a:lnTo>
                <a:lnTo>
                  <a:pt x="329564" y="1447800"/>
                </a:lnTo>
                <a:close/>
              </a:path>
              <a:path w="372745" h="2044700">
                <a:moveTo>
                  <a:pt x="339597" y="1435100"/>
                </a:moveTo>
                <a:lnTo>
                  <a:pt x="30479" y="1435100"/>
                </a:lnTo>
                <a:lnTo>
                  <a:pt x="35305" y="1447800"/>
                </a:lnTo>
                <a:lnTo>
                  <a:pt x="337184" y="1447800"/>
                </a:lnTo>
                <a:lnTo>
                  <a:pt x="339597" y="1435100"/>
                </a:lnTo>
                <a:close/>
              </a:path>
              <a:path w="372745" h="2044700">
                <a:moveTo>
                  <a:pt x="346455" y="1422400"/>
                </a:moveTo>
                <a:lnTo>
                  <a:pt x="25907" y="1422400"/>
                </a:lnTo>
                <a:lnTo>
                  <a:pt x="28193" y="1435100"/>
                </a:lnTo>
                <a:lnTo>
                  <a:pt x="344296" y="1435100"/>
                </a:lnTo>
                <a:lnTo>
                  <a:pt x="346455" y="1422400"/>
                </a:lnTo>
                <a:close/>
              </a:path>
              <a:path w="372745" h="2044700">
                <a:moveTo>
                  <a:pt x="352805" y="1409700"/>
                </a:moveTo>
                <a:lnTo>
                  <a:pt x="19557" y="1409700"/>
                </a:lnTo>
                <a:lnTo>
                  <a:pt x="21589" y="1422400"/>
                </a:lnTo>
                <a:lnTo>
                  <a:pt x="350773" y="1422400"/>
                </a:lnTo>
                <a:lnTo>
                  <a:pt x="352805" y="1409700"/>
                </a:lnTo>
                <a:close/>
              </a:path>
              <a:path w="372745" h="2044700">
                <a:moveTo>
                  <a:pt x="358393" y="1397000"/>
                </a:moveTo>
                <a:lnTo>
                  <a:pt x="13969" y="1397000"/>
                </a:lnTo>
                <a:lnTo>
                  <a:pt x="15747" y="1409700"/>
                </a:lnTo>
                <a:lnTo>
                  <a:pt x="356615" y="1409700"/>
                </a:lnTo>
                <a:lnTo>
                  <a:pt x="358393" y="1397000"/>
                </a:lnTo>
                <a:close/>
              </a:path>
              <a:path w="372745" h="2044700">
                <a:moveTo>
                  <a:pt x="363219" y="1384300"/>
                </a:moveTo>
                <a:lnTo>
                  <a:pt x="9270" y="1384300"/>
                </a:lnTo>
                <a:lnTo>
                  <a:pt x="12318" y="1397000"/>
                </a:lnTo>
                <a:lnTo>
                  <a:pt x="361695" y="1397000"/>
                </a:lnTo>
                <a:lnTo>
                  <a:pt x="363219" y="1384300"/>
                </a:lnTo>
                <a:close/>
              </a:path>
              <a:path w="372745" h="2044700">
                <a:moveTo>
                  <a:pt x="367029" y="1371600"/>
                </a:moveTo>
                <a:lnTo>
                  <a:pt x="5460" y="1371600"/>
                </a:lnTo>
                <a:lnTo>
                  <a:pt x="6603" y="1384300"/>
                </a:lnTo>
                <a:lnTo>
                  <a:pt x="365886" y="1384300"/>
                </a:lnTo>
                <a:lnTo>
                  <a:pt x="367029" y="1371600"/>
                </a:lnTo>
                <a:close/>
              </a:path>
              <a:path w="372745" h="2044700">
                <a:moveTo>
                  <a:pt x="370585" y="1358900"/>
                </a:moveTo>
                <a:lnTo>
                  <a:pt x="1269" y="1358900"/>
                </a:lnTo>
                <a:lnTo>
                  <a:pt x="2539" y="1371600"/>
                </a:lnTo>
                <a:lnTo>
                  <a:pt x="369061" y="1371600"/>
                </a:lnTo>
                <a:lnTo>
                  <a:pt x="370585" y="1358900"/>
                </a:lnTo>
                <a:close/>
              </a:path>
              <a:path w="372745" h="2044700">
                <a:moveTo>
                  <a:pt x="371982" y="1346200"/>
                </a:moveTo>
                <a:lnTo>
                  <a:pt x="380" y="1346200"/>
                </a:lnTo>
                <a:lnTo>
                  <a:pt x="761" y="1358900"/>
                </a:lnTo>
                <a:lnTo>
                  <a:pt x="371728" y="1358900"/>
                </a:lnTo>
                <a:lnTo>
                  <a:pt x="371982" y="1346200"/>
                </a:lnTo>
                <a:close/>
              </a:path>
              <a:path w="372745" h="2044700">
                <a:moveTo>
                  <a:pt x="372490" y="1333500"/>
                </a:moveTo>
                <a:lnTo>
                  <a:pt x="0" y="1333500"/>
                </a:lnTo>
                <a:lnTo>
                  <a:pt x="0" y="1346200"/>
                </a:lnTo>
                <a:lnTo>
                  <a:pt x="372490" y="1346200"/>
                </a:lnTo>
                <a:lnTo>
                  <a:pt x="372490" y="1333500"/>
                </a:lnTo>
                <a:close/>
              </a:path>
              <a:path w="372745" h="2044700">
                <a:moveTo>
                  <a:pt x="371474" y="1320800"/>
                </a:moveTo>
                <a:lnTo>
                  <a:pt x="888" y="1320800"/>
                </a:lnTo>
                <a:lnTo>
                  <a:pt x="126" y="1333500"/>
                </a:lnTo>
                <a:lnTo>
                  <a:pt x="372236" y="1333500"/>
                </a:lnTo>
                <a:lnTo>
                  <a:pt x="371474" y="1320800"/>
                </a:lnTo>
                <a:close/>
              </a:path>
              <a:path w="372745" h="2044700">
                <a:moveTo>
                  <a:pt x="369696" y="1308100"/>
                </a:moveTo>
                <a:lnTo>
                  <a:pt x="2031" y="1308100"/>
                </a:lnTo>
                <a:lnTo>
                  <a:pt x="1396" y="1320800"/>
                </a:lnTo>
                <a:lnTo>
                  <a:pt x="370966" y="1320800"/>
                </a:lnTo>
                <a:lnTo>
                  <a:pt x="369696" y="1308100"/>
                </a:lnTo>
                <a:close/>
              </a:path>
              <a:path w="372745" h="2044700">
                <a:moveTo>
                  <a:pt x="367918" y="1295400"/>
                </a:moveTo>
                <a:lnTo>
                  <a:pt x="4571" y="1295400"/>
                </a:lnTo>
                <a:lnTo>
                  <a:pt x="3555" y="1308100"/>
                </a:lnTo>
                <a:lnTo>
                  <a:pt x="368807" y="1308100"/>
                </a:lnTo>
                <a:lnTo>
                  <a:pt x="367918" y="1295400"/>
                </a:lnTo>
                <a:close/>
              </a:path>
              <a:path w="372745" h="2044700">
                <a:moveTo>
                  <a:pt x="363346" y="1282700"/>
                </a:moveTo>
                <a:lnTo>
                  <a:pt x="9143" y="1282700"/>
                </a:lnTo>
                <a:lnTo>
                  <a:pt x="7873" y="1295400"/>
                </a:lnTo>
                <a:lnTo>
                  <a:pt x="364616" y="1295400"/>
                </a:lnTo>
                <a:lnTo>
                  <a:pt x="363346" y="1282700"/>
                </a:lnTo>
                <a:close/>
              </a:path>
              <a:path w="372745" h="2044700">
                <a:moveTo>
                  <a:pt x="359028" y="1270000"/>
                </a:moveTo>
                <a:lnTo>
                  <a:pt x="13334" y="1270000"/>
                </a:lnTo>
                <a:lnTo>
                  <a:pt x="11937" y="1282700"/>
                </a:lnTo>
                <a:lnTo>
                  <a:pt x="360552" y="1282700"/>
                </a:lnTo>
                <a:lnTo>
                  <a:pt x="359028" y="1270000"/>
                </a:lnTo>
                <a:close/>
              </a:path>
              <a:path w="372745" h="2044700">
                <a:moveTo>
                  <a:pt x="354075" y="1257300"/>
                </a:moveTo>
                <a:lnTo>
                  <a:pt x="18287" y="1257300"/>
                </a:lnTo>
                <a:lnTo>
                  <a:pt x="16636" y="1270000"/>
                </a:lnTo>
                <a:lnTo>
                  <a:pt x="355853" y="1270000"/>
                </a:lnTo>
                <a:lnTo>
                  <a:pt x="354075" y="1257300"/>
                </a:lnTo>
                <a:close/>
              </a:path>
              <a:path w="372745" h="2044700">
                <a:moveTo>
                  <a:pt x="348741" y="1244600"/>
                </a:moveTo>
                <a:lnTo>
                  <a:pt x="23748" y="1244600"/>
                </a:lnTo>
                <a:lnTo>
                  <a:pt x="21843" y="1257300"/>
                </a:lnTo>
                <a:lnTo>
                  <a:pt x="350519" y="1257300"/>
                </a:lnTo>
                <a:lnTo>
                  <a:pt x="348741" y="1244600"/>
                </a:lnTo>
                <a:close/>
              </a:path>
              <a:path w="372745" h="2044700">
                <a:moveTo>
                  <a:pt x="342899" y="1231900"/>
                </a:moveTo>
                <a:lnTo>
                  <a:pt x="29463" y="1231900"/>
                </a:lnTo>
                <a:lnTo>
                  <a:pt x="27558" y="1244600"/>
                </a:lnTo>
                <a:lnTo>
                  <a:pt x="344931" y="1244600"/>
                </a:lnTo>
                <a:lnTo>
                  <a:pt x="342899" y="1231900"/>
                </a:lnTo>
                <a:close/>
              </a:path>
              <a:path w="372745" h="2044700">
                <a:moveTo>
                  <a:pt x="334771" y="1219200"/>
                </a:moveTo>
                <a:lnTo>
                  <a:pt x="37591" y="1219200"/>
                </a:lnTo>
                <a:lnTo>
                  <a:pt x="35559" y="1231900"/>
                </a:lnTo>
                <a:lnTo>
                  <a:pt x="336803" y="1231900"/>
                </a:lnTo>
                <a:lnTo>
                  <a:pt x="334771" y="1219200"/>
                </a:lnTo>
                <a:close/>
              </a:path>
              <a:path w="372745" h="2044700">
                <a:moveTo>
                  <a:pt x="328548" y="1206500"/>
                </a:moveTo>
                <a:lnTo>
                  <a:pt x="43941" y="1206500"/>
                </a:lnTo>
                <a:lnTo>
                  <a:pt x="41782" y="1219200"/>
                </a:lnTo>
                <a:lnTo>
                  <a:pt x="330580" y="1219200"/>
                </a:lnTo>
                <a:lnTo>
                  <a:pt x="328548" y="1206500"/>
                </a:lnTo>
                <a:close/>
              </a:path>
              <a:path w="372745" h="2044700">
                <a:moveTo>
                  <a:pt x="322198" y="1193800"/>
                </a:moveTo>
                <a:lnTo>
                  <a:pt x="50291" y="1193800"/>
                </a:lnTo>
                <a:lnTo>
                  <a:pt x="48132" y="1206500"/>
                </a:lnTo>
                <a:lnTo>
                  <a:pt x="324230" y="1206500"/>
                </a:lnTo>
                <a:lnTo>
                  <a:pt x="322198" y="1193800"/>
                </a:lnTo>
                <a:close/>
              </a:path>
              <a:path w="372745" h="2044700">
                <a:moveTo>
                  <a:pt x="315848" y="1181100"/>
                </a:moveTo>
                <a:lnTo>
                  <a:pt x="56514" y="1181100"/>
                </a:lnTo>
                <a:lnTo>
                  <a:pt x="54482" y="1193800"/>
                </a:lnTo>
                <a:lnTo>
                  <a:pt x="318007" y="1193800"/>
                </a:lnTo>
                <a:lnTo>
                  <a:pt x="315848" y="1181100"/>
                </a:lnTo>
                <a:close/>
              </a:path>
              <a:path w="372745" h="2044700">
                <a:moveTo>
                  <a:pt x="309752" y="1168400"/>
                </a:moveTo>
                <a:lnTo>
                  <a:pt x="62737" y="1168400"/>
                </a:lnTo>
                <a:lnTo>
                  <a:pt x="60705" y="1181100"/>
                </a:lnTo>
                <a:lnTo>
                  <a:pt x="311784" y="1181100"/>
                </a:lnTo>
                <a:lnTo>
                  <a:pt x="309752" y="1168400"/>
                </a:lnTo>
                <a:close/>
              </a:path>
              <a:path w="372745" h="2044700">
                <a:moveTo>
                  <a:pt x="303783" y="1155700"/>
                </a:moveTo>
                <a:lnTo>
                  <a:pt x="68706" y="1155700"/>
                </a:lnTo>
                <a:lnTo>
                  <a:pt x="66674" y="1168400"/>
                </a:lnTo>
                <a:lnTo>
                  <a:pt x="305688" y="1168400"/>
                </a:lnTo>
                <a:lnTo>
                  <a:pt x="303783" y="1155700"/>
                </a:lnTo>
                <a:close/>
              </a:path>
              <a:path w="372745" h="2044700">
                <a:moveTo>
                  <a:pt x="296163" y="1143000"/>
                </a:moveTo>
                <a:lnTo>
                  <a:pt x="76199" y="1143000"/>
                </a:lnTo>
                <a:lnTo>
                  <a:pt x="74421" y="1155700"/>
                </a:lnTo>
                <a:lnTo>
                  <a:pt x="298068" y="1155700"/>
                </a:lnTo>
                <a:lnTo>
                  <a:pt x="296163" y="1143000"/>
                </a:lnTo>
                <a:close/>
              </a:path>
              <a:path w="372745" h="2044700">
                <a:moveTo>
                  <a:pt x="290829" y="1130300"/>
                </a:moveTo>
                <a:lnTo>
                  <a:pt x="81660" y="1130300"/>
                </a:lnTo>
                <a:lnTo>
                  <a:pt x="79882" y="1143000"/>
                </a:lnTo>
                <a:lnTo>
                  <a:pt x="292607" y="1143000"/>
                </a:lnTo>
                <a:lnTo>
                  <a:pt x="290829" y="1130300"/>
                </a:lnTo>
                <a:close/>
              </a:path>
              <a:path w="372745" h="2044700">
                <a:moveTo>
                  <a:pt x="285749" y="1117600"/>
                </a:moveTo>
                <a:lnTo>
                  <a:pt x="86613" y="1117600"/>
                </a:lnTo>
                <a:lnTo>
                  <a:pt x="84962" y="1130300"/>
                </a:lnTo>
                <a:lnTo>
                  <a:pt x="287400" y="1130300"/>
                </a:lnTo>
                <a:lnTo>
                  <a:pt x="285749" y="1117600"/>
                </a:lnTo>
                <a:close/>
              </a:path>
              <a:path w="372745" h="2044700">
                <a:moveTo>
                  <a:pt x="279526" y="1104900"/>
                </a:moveTo>
                <a:lnTo>
                  <a:pt x="92836" y="1104900"/>
                </a:lnTo>
                <a:lnTo>
                  <a:pt x="89788" y="1117600"/>
                </a:lnTo>
                <a:lnTo>
                  <a:pt x="282574" y="1117600"/>
                </a:lnTo>
                <a:lnTo>
                  <a:pt x="279526" y="1104900"/>
                </a:lnTo>
                <a:close/>
              </a:path>
              <a:path w="372745" h="2044700">
                <a:moveTo>
                  <a:pt x="276732" y="1092200"/>
                </a:moveTo>
                <a:lnTo>
                  <a:pt x="95757" y="1092200"/>
                </a:lnTo>
                <a:lnTo>
                  <a:pt x="94360" y="1104900"/>
                </a:lnTo>
                <a:lnTo>
                  <a:pt x="278129" y="1104900"/>
                </a:lnTo>
                <a:lnTo>
                  <a:pt x="276732" y="1092200"/>
                </a:lnTo>
                <a:close/>
              </a:path>
              <a:path w="372745" h="2044700">
                <a:moveTo>
                  <a:pt x="272668" y="1079500"/>
                </a:moveTo>
                <a:lnTo>
                  <a:pt x="99694" y="1079500"/>
                </a:lnTo>
                <a:lnTo>
                  <a:pt x="98424" y="1092200"/>
                </a:lnTo>
                <a:lnTo>
                  <a:pt x="273938" y="1092200"/>
                </a:lnTo>
                <a:lnTo>
                  <a:pt x="272668" y="1079500"/>
                </a:lnTo>
                <a:close/>
              </a:path>
              <a:path w="372745" h="2044700">
                <a:moveTo>
                  <a:pt x="267842" y="1066800"/>
                </a:moveTo>
                <a:lnTo>
                  <a:pt x="104520" y="1066800"/>
                </a:lnTo>
                <a:lnTo>
                  <a:pt x="103377" y="1079500"/>
                </a:lnTo>
                <a:lnTo>
                  <a:pt x="268985" y="1079500"/>
                </a:lnTo>
                <a:lnTo>
                  <a:pt x="267842" y="1066800"/>
                </a:lnTo>
                <a:close/>
              </a:path>
              <a:path w="372745" h="2044700">
                <a:moveTo>
                  <a:pt x="264667" y="1054100"/>
                </a:moveTo>
                <a:lnTo>
                  <a:pt x="107822" y="1054100"/>
                </a:lnTo>
                <a:lnTo>
                  <a:pt x="106679" y="1066800"/>
                </a:lnTo>
                <a:lnTo>
                  <a:pt x="265683" y="1066800"/>
                </a:lnTo>
                <a:lnTo>
                  <a:pt x="264667" y="1054100"/>
                </a:lnTo>
                <a:close/>
              </a:path>
              <a:path w="372745" h="2044700">
                <a:moveTo>
                  <a:pt x="261746" y="1041400"/>
                </a:moveTo>
                <a:lnTo>
                  <a:pt x="110616" y="1041400"/>
                </a:lnTo>
                <a:lnTo>
                  <a:pt x="109727" y="1054100"/>
                </a:lnTo>
                <a:lnTo>
                  <a:pt x="262635" y="1054100"/>
                </a:lnTo>
                <a:lnTo>
                  <a:pt x="261746" y="1041400"/>
                </a:lnTo>
                <a:close/>
              </a:path>
              <a:path w="372745" h="2044700">
                <a:moveTo>
                  <a:pt x="254126" y="1003300"/>
                </a:moveTo>
                <a:lnTo>
                  <a:pt x="118871" y="1003300"/>
                </a:lnTo>
                <a:lnTo>
                  <a:pt x="116331" y="1016000"/>
                </a:lnTo>
                <a:lnTo>
                  <a:pt x="113283" y="1028700"/>
                </a:lnTo>
                <a:lnTo>
                  <a:pt x="112394" y="1041400"/>
                </a:lnTo>
                <a:lnTo>
                  <a:pt x="259968" y="1041400"/>
                </a:lnTo>
                <a:lnTo>
                  <a:pt x="259206" y="1028700"/>
                </a:lnTo>
                <a:lnTo>
                  <a:pt x="258317" y="1028700"/>
                </a:lnTo>
                <a:lnTo>
                  <a:pt x="256793" y="1016000"/>
                </a:lnTo>
                <a:lnTo>
                  <a:pt x="255396" y="1016000"/>
                </a:lnTo>
                <a:lnTo>
                  <a:pt x="254126" y="1003300"/>
                </a:lnTo>
                <a:close/>
              </a:path>
              <a:path w="372745" h="2044700">
                <a:moveTo>
                  <a:pt x="245490" y="914400"/>
                </a:moveTo>
                <a:lnTo>
                  <a:pt x="126745" y="914400"/>
                </a:lnTo>
                <a:lnTo>
                  <a:pt x="124967" y="939800"/>
                </a:lnTo>
                <a:lnTo>
                  <a:pt x="124205" y="952500"/>
                </a:lnTo>
                <a:lnTo>
                  <a:pt x="123951" y="952500"/>
                </a:lnTo>
                <a:lnTo>
                  <a:pt x="122427" y="977900"/>
                </a:lnTo>
                <a:lnTo>
                  <a:pt x="121538" y="977900"/>
                </a:lnTo>
                <a:lnTo>
                  <a:pt x="120014" y="990600"/>
                </a:lnTo>
                <a:lnTo>
                  <a:pt x="119379" y="1003300"/>
                </a:lnTo>
                <a:lnTo>
                  <a:pt x="252983" y="1003300"/>
                </a:lnTo>
                <a:lnTo>
                  <a:pt x="250443" y="977900"/>
                </a:lnTo>
                <a:lnTo>
                  <a:pt x="247776" y="952500"/>
                </a:lnTo>
                <a:lnTo>
                  <a:pt x="247268" y="939800"/>
                </a:lnTo>
                <a:lnTo>
                  <a:pt x="246887" y="939800"/>
                </a:lnTo>
                <a:lnTo>
                  <a:pt x="246125" y="927100"/>
                </a:lnTo>
                <a:lnTo>
                  <a:pt x="245998" y="927100"/>
                </a:lnTo>
                <a:lnTo>
                  <a:pt x="245490" y="914400"/>
                </a:lnTo>
                <a:close/>
              </a:path>
              <a:path w="372745" h="2044700">
                <a:moveTo>
                  <a:pt x="245109" y="901700"/>
                </a:moveTo>
                <a:lnTo>
                  <a:pt x="127253" y="901700"/>
                </a:lnTo>
                <a:lnTo>
                  <a:pt x="127126" y="914400"/>
                </a:lnTo>
                <a:lnTo>
                  <a:pt x="245363" y="914400"/>
                </a:lnTo>
                <a:lnTo>
                  <a:pt x="245109" y="901700"/>
                </a:lnTo>
                <a:close/>
              </a:path>
              <a:path w="372745" h="2044700">
                <a:moveTo>
                  <a:pt x="241172" y="800100"/>
                </a:moveTo>
                <a:lnTo>
                  <a:pt x="131063" y="800100"/>
                </a:lnTo>
                <a:lnTo>
                  <a:pt x="130682" y="812800"/>
                </a:lnTo>
                <a:lnTo>
                  <a:pt x="130428" y="825500"/>
                </a:lnTo>
                <a:lnTo>
                  <a:pt x="129666" y="850900"/>
                </a:lnTo>
                <a:lnTo>
                  <a:pt x="129412" y="850900"/>
                </a:lnTo>
                <a:lnTo>
                  <a:pt x="128523" y="876300"/>
                </a:lnTo>
                <a:lnTo>
                  <a:pt x="128269" y="876300"/>
                </a:lnTo>
                <a:lnTo>
                  <a:pt x="127888" y="889000"/>
                </a:lnTo>
                <a:lnTo>
                  <a:pt x="127634" y="901700"/>
                </a:lnTo>
                <a:lnTo>
                  <a:pt x="244728" y="901700"/>
                </a:lnTo>
                <a:lnTo>
                  <a:pt x="244601" y="889000"/>
                </a:lnTo>
                <a:lnTo>
                  <a:pt x="244347" y="889000"/>
                </a:lnTo>
                <a:lnTo>
                  <a:pt x="243712" y="863600"/>
                </a:lnTo>
                <a:lnTo>
                  <a:pt x="243458" y="863600"/>
                </a:lnTo>
                <a:lnTo>
                  <a:pt x="242442" y="838200"/>
                </a:lnTo>
                <a:lnTo>
                  <a:pt x="242188" y="825500"/>
                </a:lnTo>
                <a:lnTo>
                  <a:pt x="241680" y="812800"/>
                </a:lnTo>
                <a:lnTo>
                  <a:pt x="241426" y="812800"/>
                </a:lnTo>
                <a:lnTo>
                  <a:pt x="241172" y="800100"/>
                </a:lnTo>
                <a:close/>
              </a:path>
              <a:path w="372745" h="2044700">
                <a:moveTo>
                  <a:pt x="240791" y="787400"/>
                </a:moveTo>
                <a:lnTo>
                  <a:pt x="131698" y="787400"/>
                </a:lnTo>
                <a:lnTo>
                  <a:pt x="131444" y="800100"/>
                </a:lnTo>
                <a:lnTo>
                  <a:pt x="240918" y="800100"/>
                </a:lnTo>
                <a:lnTo>
                  <a:pt x="240791" y="787400"/>
                </a:lnTo>
                <a:close/>
              </a:path>
              <a:path w="372745" h="2044700">
                <a:moveTo>
                  <a:pt x="237489" y="736600"/>
                </a:moveTo>
                <a:lnTo>
                  <a:pt x="134873" y="736600"/>
                </a:lnTo>
                <a:lnTo>
                  <a:pt x="134365" y="749300"/>
                </a:lnTo>
                <a:lnTo>
                  <a:pt x="133984" y="749300"/>
                </a:lnTo>
                <a:lnTo>
                  <a:pt x="132460" y="774700"/>
                </a:lnTo>
                <a:lnTo>
                  <a:pt x="132333" y="774700"/>
                </a:lnTo>
                <a:lnTo>
                  <a:pt x="131825" y="787400"/>
                </a:lnTo>
                <a:lnTo>
                  <a:pt x="240410" y="787400"/>
                </a:lnTo>
                <a:lnTo>
                  <a:pt x="237870" y="749300"/>
                </a:lnTo>
                <a:lnTo>
                  <a:pt x="237489" y="736600"/>
                </a:lnTo>
                <a:close/>
              </a:path>
              <a:path w="372745" h="2044700">
                <a:moveTo>
                  <a:pt x="233552" y="698500"/>
                </a:moveTo>
                <a:lnTo>
                  <a:pt x="138048" y="698500"/>
                </a:lnTo>
                <a:lnTo>
                  <a:pt x="136524" y="723900"/>
                </a:lnTo>
                <a:lnTo>
                  <a:pt x="136270" y="723900"/>
                </a:lnTo>
                <a:lnTo>
                  <a:pt x="135508" y="736600"/>
                </a:lnTo>
                <a:lnTo>
                  <a:pt x="236854" y="736600"/>
                </a:lnTo>
                <a:lnTo>
                  <a:pt x="236600" y="723900"/>
                </a:lnTo>
                <a:lnTo>
                  <a:pt x="233552" y="698500"/>
                </a:lnTo>
                <a:close/>
              </a:path>
              <a:path w="372745" h="2044700">
                <a:moveTo>
                  <a:pt x="231266" y="673100"/>
                </a:moveTo>
                <a:lnTo>
                  <a:pt x="141604" y="673100"/>
                </a:lnTo>
                <a:lnTo>
                  <a:pt x="140588" y="685800"/>
                </a:lnTo>
                <a:lnTo>
                  <a:pt x="139826" y="685800"/>
                </a:lnTo>
                <a:lnTo>
                  <a:pt x="139318" y="698500"/>
                </a:lnTo>
                <a:lnTo>
                  <a:pt x="233044" y="698500"/>
                </a:lnTo>
                <a:lnTo>
                  <a:pt x="232282" y="685800"/>
                </a:lnTo>
                <a:lnTo>
                  <a:pt x="231266" y="673100"/>
                </a:lnTo>
                <a:close/>
              </a:path>
              <a:path w="372745" h="2044700">
                <a:moveTo>
                  <a:pt x="220725" y="584200"/>
                </a:moveTo>
                <a:lnTo>
                  <a:pt x="151637" y="584200"/>
                </a:lnTo>
                <a:lnTo>
                  <a:pt x="151256" y="596900"/>
                </a:lnTo>
                <a:lnTo>
                  <a:pt x="149732" y="609600"/>
                </a:lnTo>
                <a:lnTo>
                  <a:pt x="149351" y="609600"/>
                </a:lnTo>
                <a:lnTo>
                  <a:pt x="146811" y="622300"/>
                </a:lnTo>
                <a:lnTo>
                  <a:pt x="146430" y="635000"/>
                </a:lnTo>
                <a:lnTo>
                  <a:pt x="143382" y="660400"/>
                </a:lnTo>
                <a:lnTo>
                  <a:pt x="143001" y="660400"/>
                </a:lnTo>
                <a:lnTo>
                  <a:pt x="141985" y="673100"/>
                </a:lnTo>
                <a:lnTo>
                  <a:pt x="230377" y="673100"/>
                </a:lnTo>
                <a:lnTo>
                  <a:pt x="229996" y="660400"/>
                </a:lnTo>
                <a:lnTo>
                  <a:pt x="227964" y="647700"/>
                </a:lnTo>
                <a:lnTo>
                  <a:pt x="227583" y="647700"/>
                </a:lnTo>
                <a:lnTo>
                  <a:pt x="224027" y="622300"/>
                </a:lnTo>
                <a:lnTo>
                  <a:pt x="223646" y="609600"/>
                </a:lnTo>
                <a:lnTo>
                  <a:pt x="222122" y="596900"/>
                </a:lnTo>
                <a:lnTo>
                  <a:pt x="221741" y="596900"/>
                </a:lnTo>
                <a:lnTo>
                  <a:pt x="220725" y="584200"/>
                </a:lnTo>
                <a:close/>
              </a:path>
              <a:path w="372745" h="2044700">
                <a:moveTo>
                  <a:pt x="219455" y="571500"/>
                </a:moveTo>
                <a:lnTo>
                  <a:pt x="153034" y="571500"/>
                </a:lnTo>
                <a:lnTo>
                  <a:pt x="152526" y="584200"/>
                </a:lnTo>
                <a:lnTo>
                  <a:pt x="219836" y="584200"/>
                </a:lnTo>
                <a:lnTo>
                  <a:pt x="219455" y="571500"/>
                </a:lnTo>
                <a:close/>
              </a:path>
              <a:path w="372745" h="2044700">
                <a:moveTo>
                  <a:pt x="215137" y="533400"/>
                </a:moveTo>
                <a:lnTo>
                  <a:pt x="156844" y="533400"/>
                </a:lnTo>
                <a:lnTo>
                  <a:pt x="156590" y="546100"/>
                </a:lnTo>
                <a:lnTo>
                  <a:pt x="154304" y="558800"/>
                </a:lnTo>
                <a:lnTo>
                  <a:pt x="153796" y="571500"/>
                </a:lnTo>
                <a:lnTo>
                  <a:pt x="218947" y="571500"/>
                </a:lnTo>
                <a:lnTo>
                  <a:pt x="217423" y="558800"/>
                </a:lnTo>
                <a:lnTo>
                  <a:pt x="216915" y="558800"/>
                </a:lnTo>
                <a:lnTo>
                  <a:pt x="216661" y="546100"/>
                </a:lnTo>
                <a:lnTo>
                  <a:pt x="215137" y="533400"/>
                </a:lnTo>
                <a:close/>
              </a:path>
              <a:path w="372745" h="2044700">
                <a:moveTo>
                  <a:pt x="214502" y="520700"/>
                </a:moveTo>
                <a:lnTo>
                  <a:pt x="158114" y="520700"/>
                </a:lnTo>
                <a:lnTo>
                  <a:pt x="157606" y="533400"/>
                </a:lnTo>
                <a:lnTo>
                  <a:pt x="214883" y="533400"/>
                </a:lnTo>
                <a:lnTo>
                  <a:pt x="214502" y="520700"/>
                </a:lnTo>
                <a:close/>
              </a:path>
              <a:path w="372745" h="2044700">
                <a:moveTo>
                  <a:pt x="212089" y="482600"/>
                </a:moveTo>
                <a:lnTo>
                  <a:pt x="160781" y="482600"/>
                </a:lnTo>
                <a:lnTo>
                  <a:pt x="158495" y="520700"/>
                </a:lnTo>
                <a:lnTo>
                  <a:pt x="213994" y="520700"/>
                </a:lnTo>
                <a:lnTo>
                  <a:pt x="213613" y="508000"/>
                </a:lnTo>
                <a:lnTo>
                  <a:pt x="212089" y="482600"/>
                </a:lnTo>
                <a:close/>
              </a:path>
              <a:path w="372745" h="2044700">
                <a:moveTo>
                  <a:pt x="211200" y="469900"/>
                </a:moveTo>
                <a:lnTo>
                  <a:pt x="161416" y="469900"/>
                </a:lnTo>
                <a:lnTo>
                  <a:pt x="160908" y="482600"/>
                </a:lnTo>
                <a:lnTo>
                  <a:pt x="211962" y="482600"/>
                </a:lnTo>
                <a:lnTo>
                  <a:pt x="211200" y="469900"/>
                </a:lnTo>
                <a:close/>
              </a:path>
              <a:path w="372745" h="2044700">
                <a:moveTo>
                  <a:pt x="210692" y="457200"/>
                </a:moveTo>
                <a:lnTo>
                  <a:pt x="161797" y="457200"/>
                </a:lnTo>
                <a:lnTo>
                  <a:pt x="161543" y="469900"/>
                </a:lnTo>
                <a:lnTo>
                  <a:pt x="210819" y="469900"/>
                </a:lnTo>
                <a:lnTo>
                  <a:pt x="210692" y="457200"/>
                </a:lnTo>
                <a:close/>
              </a:path>
              <a:path w="372745" h="2044700">
                <a:moveTo>
                  <a:pt x="210057" y="444500"/>
                </a:moveTo>
                <a:lnTo>
                  <a:pt x="162305" y="444500"/>
                </a:lnTo>
                <a:lnTo>
                  <a:pt x="162178" y="457200"/>
                </a:lnTo>
                <a:lnTo>
                  <a:pt x="210311" y="457200"/>
                </a:lnTo>
                <a:lnTo>
                  <a:pt x="210057" y="444500"/>
                </a:lnTo>
                <a:close/>
              </a:path>
              <a:path w="372745" h="2044700">
                <a:moveTo>
                  <a:pt x="209549" y="431800"/>
                </a:moveTo>
                <a:lnTo>
                  <a:pt x="162940" y="431800"/>
                </a:lnTo>
                <a:lnTo>
                  <a:pt x="162686" y="444500"/>
                </a:lnTo>
                <a:lnTo>
                  <a:pt x="209676" y="444500"/>
                </a:lnTo>
                <a:lnTo>
                  <a:pt x="209549" y="431800"/>
                </a:lnTo>
                <a:close/>
              </a:path>
              <a:path w="372745" h="2044700">
                <a:moveTo>
                  <a:pt x="208914" y="419100"/>
                </a:moveTo>
                <a:lnTo>
                  <a:pt x="163448" y="419100"/>
                </a:lnTo>
                <a:lnTo>
                  <a:pt x="163321" y="431800"/>
                </a:lnTo>
                <a:lnTo>
                  <a:pt x="209168" y="431800"/>
                </a:lnTo>
                <a:lnTo>
                  <a:pt x="208914" y="419100"/>
                </a:lnTo>
                <a:close/>
              </a:path>
              <a:path w="372745" h="2044700">
                <a:moveTo>
                  <a:pt x="208406" y="406400"/>
                </a:moveTo>
                <a:lnTo>
                  <a:pt x="164083" y="406400"/>
                </a:lnTo>
                <a:lnTo>
                  <a:pt x="163829" y="419100"/>
                </a:lnTo>
                <a:lnTo>
                  <a:pt x="208533" y="419100"/>
                </a:lnTo>
                <a:lnTo>
                  <a:pt x="208406" y="406400"/>
                </a:lnTo>
                <a:close/>
              </a:path>
              <a:path w="372745" h="2044700">
                <a:moveTo>
                  <a:pt x="204469" y="342900"/>
                </a:moveTo>
                <a:lnTo>
                  <a:pt x="168274" y="342900"/>
                </a:lnTo>
                <a:lnTo>
                  <a:pt x="167766" y="355600"/>
                </a:lnTo>
                <a:lnTo>
                  <a:pt x="167385" y="355600"/>
                </a:lnTo>
                <a:lnTo>
                  <a:pt x="164845" y="393700"/>
                </a:lnTo>
                <a:lnTo>
                  <a:pt x="164718" y="406400"/>
                </a:lnTo>
                <a:lnTo>
                  <a:pt x="207771" y="406400"/>
                </a:lnTo>
                <a:lnTo>
                  <a:pt x="207009" y="393700"/>
                </a:lnTo>
                <a:lnTo>
                  <a:pt x="206882" y="381000"/>
                </a:lnTo>
                <a:lnTo>
                  <a:pt x="205612" y="368300"/>
                </a:lnTo>
                <a:lnTo>
                  <a:pt x="205231" y="355600"/>
                </a:lnTo>
                <a:lnTo>
                  <a:pt x="204469" y="342900"/>
                </a:lnTo>
                <a:close/>
              </a:path>
              <a:path w="372745" h="2044700">
                <a:moveTo>
                  <a:pt x="203453" y="330200"/>
                </a:moveTo>
                <a:lnTo>
                  <a:pt x="168909" y="330200"/>
                </a:lnTo>
                <a:lnTo>
                  <a:pt x="168655" y="342900"/>
                </a:lnTo>
                <a:lnTo>
                  <a:pt x="203834" y="342900"/>
                </a:lnTo>
                <a:lnTo>
                  <a:pt x="203453" y="330200"/>
                </a:lnTo>
                <a:close/>
              </a:path>
              <a:path w="372745" h="2044700">
                <a:moveTo>
                  <a:pt x="202183" y="317500"/>
                </a:moveTo>
                <a:lnTo>
                  <a:pt x="170306" y="317500"/>
                </a:lnTo>
                <a:lnTo>
                  <a:pt x="169544" y="330200"/>
                </a:lnTo>
                <a:lnTo>
                  <a:pt x="202437" y="330200"/>
                </a:lnTo>
                <a:lnTo>
                  <a:pt x="202183" y="317500"/>
                </a:lnTo>
                <a:close/>
              </a:path>
              <a:path w="372745" h="2044700">
                <a:moveTo>
                  <a:pt x="196722" y="254000"/>
                </a:moveTo>
                <a:lnTo>
                  <a:pt x="176402" y="254000"/>
                </a:lnTo>
                <a:lnTo>
                  <a:pt x="174878" y="266700"/>
                </a:lnTo>
                <a:lnTo>
                  <a:pt x="174624" y="266700"/>
                </a:lnTo>
                <a:lnTo>
                  <a:pt x="172338" y="292100"/>
                </a:lnTo>
                <a:lnTo>
                  <a:pt x="172084" y="304800"/>
                </a:lnTo>
                <a:lnTo>
                  <a:pt x="170560" y="317500"/>
                </a:lnTo>
                <a:lnTo>
                  <a:pt x="201421" y="317500"/>
                </a:lnTo>
                <a:lnTo>
                  <a:pt x="201167" y="304800"/>
                </a:lnTo>
                <a:lnTo>
                  <a:pt x="199262" y="292100"/>
                </a:lnTo>
                <a:lnTo>
                  <a:pt x="199008" y="279400"/>
                </a:lnTo>
                <a:lnTo>
                  <a:pt x="196722" y="254000"/>
                </a:lnTo>
                <a:close/>
              </a:path>
              <a:path w="372745" h="2044700">
                <a:moveTo>
                  <a:pt x="195325" y="241300"/>
                </a:moveTo>
                <a:lnTo>
                  <a:pt x="177418" y="241300"/>
                </a:lnTo>
                <a:lnTo>
                  <a:pt x="176656" y="254000"/>
                </a:lnTo>
                <a:lnTo>
                  <a:pt x="196468" y="254000"/>
                </a:lnTo>
                <a:lnTo>
                  <a:pt x="195325" y="241300"/>
                </a:lnTo>
                <a:close/>
              </a:path>
              <a:path w="372745" h="2044700">
                <a:moveTo>
                  <a:pt x="194309" y="228600"/>
                </a:moveTo>
                <a:lnTo>
                  <a:pt x="178434" y="228600"/>
                </a:lnTo>
                <a:lnTo>
                  <a:pt x="177672" y="241300"/>
                </a:lnTo>
                <a:lnTo>
                  <a:pt x="195071" y="241300"/>
                </a:lnTo>
                <a:lnTo>
                  <a:pt x="194309" y="228600"/>
                </a:lnTo>
                <a:close/>
              </a:path>
              <a:path w="372745" h="2044700">
                <a:moveTo>
                  <a:pt x="193166" y="215900"/>
                </a:moveTo>
                <a:lnTo>
                  <a:pt x="179069" y="215900"/>
                </a:lnTo>
                <a:lnTo>
                  <a:pt x="178688" y="228600"/>
                </a:lnTo>
                <a:lnTo>
                  <a:pt x="193674" y="228600"/>
                </a:lnTo>
                <a:lnTo>
                  <a:pt x="193166" y="215900"/>
                </a:lnTo>
                <a:close/>
              </a:path>
              <a:path w="372745" h="2044700">
                <a:moveTo>
                  <a:pt x="189991" y="165100"/>
                </a:moveTo>
                <a:lnTo>
                  <a:pt x="182371" y="165100"/>
                </a:lnTo>
                <a:lnTo>
                  <a:pt x="182244" y="177800"/>
                </a:lnTo>
                <a:lnTo>
                  <a:pt x="179958" y="203200"/>
                </a:lnTo>
                <a:lnTo>
                  <a:pt x="179577" y="215900"/>
                </a:lnTo>
                <a:lnTo>
                  <a:pt x="192785" y="215900"/>
                </a:lnTo>
                <a:lnTo>
                  <a:pt x="192277" y="203200"/>
                </a:lnTo>
                <a:lnTo>
                  <a:pt x="191896" y="203200"/>
                </a:lnTo>
                <a:lnTo>
                  <a:pt x="190626" y="177800"/>
                </a:lnTo>
                <a:lnTo>
                  <a:pt x="189991" y="165100"/>
                </a:lnTo>
                <a:close/>
              </a:path>
              <a:path w="372745" h="2044700">
                <a:moveTo>
                  <a:pt x="189356" y="152400"/>
                </a:moveTo>
                <a:lnTo>
                  <a:pt x="183006" y="152400"/>
                </a:lnTo>
                <a:lnTo>
                  <a:pt x="182752" y="165100"/>
                </a:lnTo>
                <a:lnTo>
                  <a:pt x="189864" y="165100"/>
                </a:lnTo>
                <a:lnTo>
                  <a:pt x="189356" y="152400"/>
                </a:lnTo>
                <a:close/>
              </a:path>
              <a:path w="372745" h="2044700">
                <a:moveTo>
                  <a:pt x="187070" y="76200"/>
                </a:moveTo>
                <a:lnTo>
                  <a:pt x="185292" y="76200"/>
                </a:lnTo>
                <a:lnTo>
                  <a:pt x="185292" y="88900"/>
                </a:lnTo>
                <a:lnTo>
                  <a:pt x="185038" y="88900"/>
                </a:lnTo>
                <a:lnTo>
                  <a:pt x="185038" y="101600"/>
                </a:lnTo>
                <a:lnTo>
                  <a:pt x="184784" y="101600"/>
                </a:lnTo>
                <a:lnTo>
                  <a:pt x="183895" y="139700"/>
                </a:lnTo>
                <a:lnTo>
                  <a:pt x="183641" y="139700"/>
                </a:lnTo>
                <a:lnTo>
                  <a:pt x="183387" y="152400"/>
                </a:lnTo>
                <a:lnTo>
                  <a:pt x="189102" y="152400"/>
                </a:lnTo>
                <a:lnTo>
                  <a:pt x="188848" y="139700"/>
                </a:lnTo>
                <a:lnTo>
                  <a:pt x="187451" y="101600"/>
                </a:lnTo>
                <a:lnTo>
                  <a:pt x="187197" y="88900"/>
                </a:lnTo>
                <a:lnTo>
                  <a:pt x="187070" y="76200"/>
                </a:lnTo>
                <a:close/>
              </a:path>
              <a:path w="372745" h="2044700">
                <a:moveTo>
                  <a:pt x="186943" y="63500"/>
                </a:moveTo>
                <a:lnTo>
                  <a:pt x="185546" y="63500"/>
                </a:lnTo>
                <a:lnTo>
                  <a:pt x="185419" y="76200"/>
                </a:lnTo>
                <a:lnTo>
                  <a:pt x="186943" y="76200"/>
                </a:lnTo>
                <a:lnTo>
                  <a:pt x="186943" y="63500"/>
                </a:lnTo>
                <a:close/>
              </a:path>
              <a:path w="372745" h="2044700">
                <a:moveTo>
                  <a:pt x="186816" y="50800"/>
                </a:moveTo>
                <a:lnTo>
                  <a:pt x="185673" y="50800"/>
                </a:lnTo>
                <a:lnTo>
                  <a:pt x="185673" y="63500"/>
                </a:lnTo>
                <a:lnTo>
                  <a:pt x="186816" y="63500"/>
                </a:lnTo>
                <a:lnTo>
                  <a:pt x="186816" y="50800"/>
                </a:lnTo>
                <a:close/>
              </a:path>
              <a:path w="372745" h="2044700">
                <a:moveTo>
                  <a:pt x="186435" y="0"/>
                </a:moveTo>
                <a:lnTo>
                  <a:pt x="186054" y="0"/>
                </a:lnTo>
                <a:lnTo>
                  <a:pt x="186054" y="12700"/>
                </a:lnTo>
                <a:lnTo>
                  <a:pt x="185800" y="50800"/>
                </a:lnTo>
                <a:lnTo>
                  <a:pt x="186689" y="50800"/>
                </a:lnTo>
                <a:lnTo>
                  <a:pt x="186689" y="38100"/>
                </a:lnTo>
                <a:lnTo>
                  <a:pt x="186562" y="38100"/>
                </a:lnTo>
                <a:lnTo>
                  <a:pt x="186562" y="25400"/>
                </a:lnTo>
                <a:lnTo>
                  <a:pt x="186435" y="0"/>
                </a:lnTo>
                <a:close/>
              </a:path>
            </a:pathLst>
          </a:custGeom>
          <a:solidFill>
            <a:srgbClr val="E82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548503" y="2930779"/>
            <a:ext cx="372745" cy="2047875"/>
          </a:xfrm>
          <a:custGeom>
            <a:avLst/>
            <a:gdLst/>
            <a:ahLst/>
            <a:cxnLst/>
            <a:rect l="l" t="t" r="r" b="b"/>
            <a:pathLst>
              <a:path w="372745" h="2047875">
                <a:moveTo>
                  <a:pt x="186054" y="2047494"/>
                </a:moveTo>
                <a:lnTo>
                  <a:pt x="186054" y="2047494"/>
                </a:lnTo>
                <a:lnTo>
                  <a:pt x="186054" y="2027428"/>
                </a:lnTo>
                <a:lnTo>
                  <a:pt x="185927" y="2023491"/>
                </a:lnTo>
                <a:lnTo>
                  <a:pt x="185927" y="2019427"/>
                </a:lnTo>
                <a:lnTo>
                  <a:pt x="185927" y="2015490"/>
                </a:lnTo>
                <a:lnTo>
                  <a:pt x="185927" y="2011426"/>
                </a:lnTo>
                <a:lnTo>
                  <a:pt x="185927" y="2007489"/>
                </a:lnTo>
                <a:lnTo>
                  <a:pt x="185800" y="2003425"/>
                </a:lnTo>
                <a:lnTo>
                  <a:pt x="185800" y="1999361"/>
                </a:lnTo>
                <a:lnTo>
                  <a:pt x="185800" y="1995424"/>
                </a:lnTo>
                <a:lnTo>
                  <a:pt x="185800" y="1991360"/>
                </a:lnTo>
                <a:lnTo>
                  <a:pt x="185673" y="1987423"/>
                </a:lnTo>
                <a:lnTo>
                  <a:pt x="185673" y="1983359"/>
                </a:lnTo>
                <a:lnTo>
                  <a:pt x="185673" y="1979422"/>
                </a:lnTo>
                <a:lnTo>
                  <a:pt x="185546" y="1975358"/>
                </a:lnTo>
                <a:lnTo>
                  <a:pt x="185546" y="1971421"/>
                </a:lnTo>
                <a:lnTo>
                  <a:pt x="185419" y="1967357"/>
                </a:lnTo>
                <a:lnTo>
                  <a:pt x="185419" y="1963293"/>
                </a:lnTo>
                <a:lnTo>
                  <a:pt x="185292" y="1959356"/>
                </a:lnTo>
                <a:lnTo>
                  <a:pt x="185292" y="1955292"/>
                </a:lnTo>
                <a:lnTo>
                  <a:pt x="185165" y="1951355"/>
                </a:lnTo>
                <a:lnTo>
                  <a:pt x="185038" y="1947291"/>
                </a:lnTo>
                <a:lnTo>
                  <a:pt x="185038" y="1943354"/>
                </a:lnTo>
                <a:lnTo>
                  <a:pt x="184911" y="1939290"/>
                </a:lnTo>
                <a:lnTo>
                  <a:pt x="184784" y="1935353"/>
                </a:lnTo>
                <a:lnTo>
                  <a:pt x="184657" y="1931289"/>
                </a:lnTo>
                <a:lnTo>
                  <a:pt x="184530" y="1927352"/>
                </a:lnTo>
                <a:lnTo>
                  <a:pt x="184530" y="1923288"/>
                </a:lnTo>
                <a:lnTo>
                  <a:pt x="184403" y="1919224"/>
                </a:lnTo>
                <a:lnTo>
                  <a:pt x="184149" y="1915287"/>
                </a:lnTo>
                <a:lnTo>
                  <a:pt x="184022" y="1911223"/>
                </a:lnTo>
                <a:lnTo>
                  <a:pt x="183895" y="1907286"/>
                </a:lnTo>
                <a:lnTo>
                  <a:pt x="183768" y="1903222"/>
                </a:lnTo>
                <a:lnTo>
                  <a:pt x="183641" y="1899285"/>
                </a:lnTo>
                <a:lnTo>
                  <a:pt x="183387" y="1895221"/>
                </a:lnTo>
                <a:lnTo>
                  <a:pt x="183260" y="1891284"/>
                </a:lnTo>
                <a:lnTo>
                  <a:pt x="183006" y="1887220"/>
                </a:lnTo>
                <a:lnTo>
                  <a:pt x="182879" y="1883283"/>
                </a:lnTo>
                <a:lnTo>
                  <a:pt x="182625" y="1879219"/>
                </a:lnTo>
                <a:lnTo>
                  <a:pt x="182371" y="1875155"/>
                </a:lnTo>
                <a:lnTo>
                  <a:pt x="182117" y="1871218"/>
                </a:lnTo>
                <a:lnTo>
                  <a:pt x="181863" y="1867154"/>
                </a:lnTo>
                <a:lnTo>
                  <a:pt x="181609" y="1863217"/>
                </a:lnTo>
                <a:lnTo>
                  <a:pt x="181355" y="1859153"/>
                </a:lnTo>
                <a:lnTo>
                  <a:pt x="181101" y="1855216"/>
                </a:lnTo>
                <a:lnTo>
                  <a:pt x="180847" y="1851152"/>
                </a:lnTo>
                <a:lnTo>
                  <a:pt x="180466" y="1847215"/>
                </a:lnTo>
                <a:lnTo>
                  <a:pt x="180212" y="1843151"/>
                </a:lnTo>
                <a:lnTo>
                  <a:pt x="179831" y="1839087"/>
                </a:lnTo>
                <a:lnTo>
                  <a:pt x="179577" y="1835150"/>
                </a:lnTo>
                <a:lnTo>
                  <a:pt x="179196" y="1831086"/>
                </a:lnTo>
                <a:lnTo>
                  <a:pt x="178815" y="1827149"/>
                </a:lnTo>
                <a:lnTo>
                  <a:pt x="178434" y="1823085"/>
                </a:lnTo>
                <a:lnTo>
                  <a:pt x="178053" y="1819148"/>
                </a:lnTo>
                <a:lnTo>
                  <a:pt x="177672" y="1815084"/>
                </a:lnTo>
                <a:lnTo>
                  <a:pt x="177164" y="1811147"/>
                </a:lnTo>
                <a:lnTo>
                  <a:pt x="176783" y="1807083"/>
                </a:lnTo>
                <a:lnTo>
                  <a:pt x="176402" y="1803146"/>
                </a:lnTo>
                <a:lnTo>
                  <a:pt x="175894" y="1799082"/>
                </a:lnTo>
                <a:lnTo>
                  <a:pt x="175386" y="1795018"/>
                </a:lnTo>
                <a:lnTo>
                  <a:pt x="174878" y="1791081"/>
                </a:lnTo>
                <a:lnTo>
                  <a:pt x="174497" y="1787017"/>
                </a:lnTo>
                <a:lnTo>
                  <a:pt x="173989" y="1783080"/>
                </a:lnTo>
                <a:lnTo>
                  <a:pt x="173354" y="1779016"/>
                </a:lnTo>
                <a:lnTo>
                  <a:pt x="172846" y="1775079"/>
                </a:lnTo>
                <a:lnTo>
                  <a:pt x="172338" y="1771015"/>
                </a:lnTo>
                <a:lnTo>
                  <a:pt x="171703" y="1767078"/>
                </a:lnTo>
                <a:lnTo>
                  <a:pt x="171195" y="1763014"/>
                </a:lnTo>
                <a:lnTo>
                  <a:pt x="170560" y="1758950"/>
                </a:lnTo>
                <a:lnTo>
                  <a:pt x="169925" y="1755013"/>
                </a:lnTo>
                <a:lnTo>
                  <a:pt x="169290" y="1750949"/>
                </a:lnTo>
                <a:lnTo>
                  <a:pt x="168655" y="1747012"/>
                </a:lnTo>
                <a:lnTo>
                  <a:pt x="168020" y="1742948"/>
                </a:lnTo>
                <a:lnTo>
                  <a:pt x="167385" y="1739011"/>
                </a:lnTo>
                <a:lnTo>
                  <a:pt x="166750" y="1734947"/>
                </a:lnTo>
                <a:lnTo>
                  <a:pt x="165988" y="1731010"/>
                </a:lnTo>
                <a:lnTo>
                  <a:pt x="165353" y="1726946"/>
                </a:lnTo>
                <a:lnTo>
                  <a:pt x="164591" y="1723009"/>
                </a:lnTo>
                <a:lnTo>
                  <a:pt x="163829" y="1718945"/>
                </a:lnTo>
                <a:lnTo>
                  <a:pt x="163067" y="1714881"/>
                </a:lnTo>
                <a:lnTo>
                  <a:pt x="162305" y="1710944"/>
                </a:lnTo>
                <a:lnTo>
                  <a:pt x="161543" y="1706880"/>
                </a:lnTo>
                <a:lnTo>
                  <a:pt x="160654" y="1702943"/>
                </a:lnTo>
                <a:lnTo>
                  <a:pt x="159892" y="1698879"/>
                </a:lnTo>
                <a:lnTo>
                  <a:pt x="159003" y="1694942"/>
                </a:lnTo>
                <a:lnTo>
                  <a:pt x="158114" y="1690878"/>
                </a:lnTo>
                <a:lnTo>
                  <a:pt x="157225" y="1686941"/>
                </a:lnTo>
                <a:lnTo>
                  <a:pt x="156336" y="1682877"/>
                </a:lnTo>
                <a:lnTo>
                  <a:pt x="155447" y="1678940"/>
                </a:lnTo>
                <a:lnTo>
                  <a:pt x="154431" y="1674876"/>
                </a:lnTo>
                <a:lnTo>
                  <a:pt x="153415" y="1670812"/>
                </a:lnTo>
                <a:lnTo>
                  <a:pt x="152526" y="1666875"/>
                </a:lnTo>
                <a:lnTo>
                  <a:pt x="151383" y="1662811"/>
                </a:lnTo>
                <a:lnTo>
                  <a:pt x="150367" y="1658874"/>
                </a:lnTo>
                <a:lnTo>
                  <a:pt x="149351" y="1654810"/>
                </a:lnTo>
                <a:lnTo>
                  <a:pt x="148208" y="1650873"/>
                </a:lnTo>
                <a:lnTo>
                  <a:pt x="147065" y="1646809"/>
                </a:lnTo>
                <a:lnTo>
                  <a:pt x="145795" y="1642872"/>
                </a:lnTo>
                <a:lnTo>
                  <a:pt x="144652" y="1638808"/>
                </a:lnTo>
                <a:lnTo>
                  <a:pt x="143382" y="1634744"/>
                </a:lnTo>
                <a:lnTo>
                  <a:pt x="142112" y="1630807"/>
                </a:lnTo>
                <a:lnTo>
                  <a:pt x="140842" y="1626743"/>
                </a:lnTo>
                <a:lnTo>
                  <a:pt x="139445" y="1622806"/>
                </a:lnTo>
                <a:lnTo>
                  <a:pt x="138048" y="1618742"/>
                </a:lnTo>
                <a:lnTo>
                  <a:pt x="136524" y="1614805"/>
                </a:lnTo>
                <a:lnTo>
                  <a:pt x="135127" y="1610741"/>
                </a:lnTo>
                <a:lnTo>
                  <a:pt x="133603" y="1606804"/>
                </a:lnTo>
                <a:lnTo>
                  <a:pt x="131952" y="1602740"/>
                </a:lnTo>
                <a:lnTo>
                  <a:pt x="130428" y="1598803"/>
                </a:lnTo>
                <a:lnTo>
                  <a:pt x="128777" y="1594739"/>
                </a:lnTo>
                <a:lnTo>
                  <a:pt x="126999" y="1590675"/>
                </a:lnTo>
                <a:lnTo>
                  <a:pt x="125221" y="1586738"/>
                </a:lnTo>
                <a:lnTo>
                  <a:pt x="123443" y="1582674"/>
                </a:lnTo>
                <a:lnTo>
                  <a:pt x="105028" y="1546606"/>
                </a:lnTo>
                <a:lnTo>
                  <a:pt x="102742" y="1542669"/>
                </a:lnTo>
                <a:lnTo>
                  <a:pt x="100456" y="1538605"/>
                </a:lnTo>
                <a:lnTo>
                  <a:pt x="98043" y="1534668"/>
                </a:lnTo>
                <a:lnTo>
                  <a:pt x="95630" y="1530604"/>
                </a:lnTo>
                <a:lnTo>
                  <a:pt x="93217" y="1526667"/>
                </a:lnTo>
                <a:lnTo>
                  <a:pt x="90677" y="1522603"/>
                </a:lnTo>
                <a:lnTo>
                  <a:pt x="88137" y="1518666"/>
                </a:lnTo>
                <a:lnTo>
                  <a:pt x="85597" y="1514602"/>
                </a:lnTo>
                <a:lnTo>
                  <a:pt x="83057" y="1510538"/>
                </a:lnTo>
                <a:lnTo>
                  <a:pt x="80390" y="1506601"/>
                </a:lnTo>
                <a:lnTo>
                  <a:pt x="77723" y="1502537"/>
                </a:lnTo>
                <a:lnTo>
                  <a:pt x="75056" y="1498600"/>
                </a:lnTo>
                <a:lnTo>
                  <a:pt x="72389" y="1494536"/>
                </a:lnTo>
                <a:lnTo>
                  <a:pt x="69722" y="1490599"/>
                </a:lnTo>
                <a:lnTo>
                  <a:pt x="66928" y="1486535"/>
                </a:lnTo>
                <a:lnTo>
                  <a:pt x="64261" y="1482598"/>
                </a:lnTo>
                <a:lnTo>
                  <a:pt x="61594" y="1478534"/>
                </a:lnTo>
                <a:lnTo>
                  <a:pt x="58800" y="1474597"/>
                </a:lnTo>
                <a:lnTo>
                  <a:pt x="56133" y="1470533"/>
                </a:lnTo>
                <a:lnTo>
                  <a:pt x="53466" y="1466469"/>
                </a:lnTo>
                <a:lnTo>
                  <a:pt x="50799" y="1462532"/>
                </a:lnTo>
                <a:lnTo>
                  <a:pt x="48132" y="1458468"/>
                </a:lnTo>
                <a:lnTo>
                  <a:pt x="32892" y="1434465"/>
                </a:lnTo>
                <a:lnTo>
                  <a:pt x="30479" y="1430401"/>
                </a:lnTo>
                <a:lnTo>
                  <a:pt x="17652" y="1406398"/>
                </a:lnTo>
                <a:lnTo>
                  <a:pt x="15747" y="1402461"/>
                </a:lnTo>
                <a:lnTo>
                  <a:pt x="13969" y="1398397"/>
                </a:lnTo>
                <a:lnTo>
                  <a:pt x="12318" y="1394460"/>
                </a:lnTo>
                <a:lnTo>
                  <a:pt x="10794" y="1390396"/>
                </a:lnTo>
                <a:lnTo>
                  <a:pt x="9270" y="1386332"/>
                </a:lnTo>
                <a:lnTo>
                  <a:pt x="7873" y="1382395"/>
                </a:lnTo>
                <a:lnTo>
                  <a:pt x="6603" y="1378331"/>
                </a:lnTo>
                <a:lnTo>
                  <a:pt x="5460" y="1374394"/>
                </a:lnTo>
                <a:lnTo>
                  <a:pt x="4444" y="1370330"/>
                </a:lnTo>
                <a:lnTo>
                  <a:pt x="3428" y="1366393"/>
                </a:lnTo>
                <a:lnTo>
                  <a:pt x="0" y="1338326"/>
                </a:lnTo>
                <a:lnTo>
                  <a:pt x="0" y="1334262"/>
                </a:lnTo>
                <a:lnTo>
                  <a:pt x="0" y="1330325"/>
                </a:lnTo>
                <a:lnTo>
                  <a:pt x="126" y="1326261"/>
                </a:lnTo>
                <a:lnTo>
                  <a:pt x="507" y="1322324"/>
                </a:lnTo>
                <a:lnTo>
                  <a:pt x="888" y="1318260"/>
                </a:lnTo>
                <a:lnTo>
                  <a:pt x="5587" y="1294257"/>
                </a:lnTo>
                <a:lnTo>
                  <a:pt x="6603" y="1290193"/>
                </a:lnTo>
                <a:lnTo>
                  <a:pt x="7873" y="1286256"/>
                </a:lnTo>
                <a:lnTo>
                  <a:pt x="9143" y="1282192"/>
                </a:lnTo>
                <a:lnTo>
                  <a:pt x="10413" y="1278255"/>
                </a:lnTo>
                <a:lnTo>
                  <a:pt x="11937" y="1274191"/>
                </a:lnTo>
                <a:lnTo>
                  <a:pt x="13334" y="1270254"/>
                </a:lnTo>
                <a:lnTo>
                  <a:pt x="14985" y="1266190"/>
                </a:lnTo>
                <a:lnTo>
                  <a:pt x="23748" y="1246124"/>
                </a:lnTo>
                <a:lnTo>
                  <a:pt x="25526" y="1242187"/>
                </a:lnTo>
                <a:lnTo>
                  <a:pt x="27558" y="1238123"/>
                </a:lnTo>
                <a:lnTo>
                  <a:pt x="29463" y="1234186"/>
                </a:lnTo>
                <a:lnTo>
                  <a:pt x="31495" y="1230122"/>
                </a:lnTo>
                <a:lnTo>
                  <a:pt x="33527" y="1226058"/>
                </a:lnTo>
                <a:lnTo>
                  <a:pt x="35559" y="1222121"/>
                </a:lnTo>
                <a:lnTo>
                  <a:pt x="37591" y="1218057"/>
                </a:lnTo>
                <a:lnTo>
                  <a:pt x="39750" y="1214120"/>
                </a:lnTo>
                <a:lnTo>
                  <a:pt x="41782" y="1210056"/>
                </a:lnTo>
                <a:lnTo>
                  <a:pt x="43941" y="1206119"/>
                </a:lnTo>
                <a:lnTo>
                  <a:pt x="45973" y="1202055"/>
                </a:lnTo>
                <a:lnTo>
                  <a:pt x="48132" y="1198118"/>
                </a:lnTo>
                <a:lnTo>
                  <a:pt x="50291" y="1194054"/>
                </a:lnTo>
                <a:lnTo>
                  <a:pt x="52323" y="1190117"/>
                </a:lnTo>
                <a:lnTo>
                  <a:pt x="54482" y="1186053"/>
                </a:lnTo>
                <a:lnTo>
                  <a:pt x="56514" y="1181989"/>
                </a:lnTo>
                <a:lnTo>
                  <a:pt x="58546" y="1178052"/>
                </a:lnTo>
                <a:lnTo>
                  <a:pt x="60705" y="1173988"/>
                </a:lnTo>
                <a:lnTo>
                  <a:pt x="62737" y="1170051"/>
                </a:lnTo>
                <a:lnTo>
                  <a:pt x="64642" y="1165987"/>
                </a:lnTo>
                <a:lnTo>
                  <a:pt x="66674" y="1162050"/>
                </a:lnTo>
                <a:lnTo>
                  <a:pt x="68706" y="1157986"/>
                </a:lnTo>
                <a:lnTo>
                  <a:pt x="70611" y="1154049"/>
                </a:lnTo>
                <a:lnTo>
                  <a:pt x="72516" y="1149985"/>
                </a:lnTo>
                <a:lnTo>
                  <a:pt x="74421" y="1145921"/>
                </a:lnTo>
                <a:lnTo>
                  <a:pt x="76199" y="1141984"/>
                </a:lnTo>
                <a:lnTo>
                  <a:pt x="78104" y="1137920"/>
                </a:lnTo>
                <a:lnTo>
                  <a:pt x="79882" y="1133983"/>
                </a:lnTo>
                <a:lnTo>
                  <a:pt x="81660" y="1129919"/>
                </a:lnTo>
                <a:lnTo>
                  <a:pt x="83311" y="1125982"/>
                </a:lnTo>
                <a:lnTo>
                  <a:pt x="84962" y="1121918"/>
                </a:lnTo>
                <a:lnTo>
                  <a:pt x="86613" y="1117981"/>
                </a:lnTo>
                <a:lnTo>
                  <a:pt x="88264" y="1113917"/>
                </a:lnTo>
                <a:lnTo>
                  <a:pt x="89788" y="1109980"/>
                </a:lnTo>
                <a:lnTo>
                  <a:pt x="91312" y="1105916"/>
                </a:lnTo>
                <a:lnTo>
                  <a:pt x="92836" y="1101852"/>
                </a:lnTo>
                <a:lnTo>
                  <a:pt x="94360" y="1097915"/>
                </a:lnTo>
                <a:lnTo>
                  <a:pt x="95757" y="1093851"/>
                </a:lnTo>
                <a:lnTo>
                  <a:pt x="97154" y="1089914"/>
                </a:lnTo>
                <a:lnTo>
                  <a:pt x="98424" y="1085850"/>
                </a:lnTo>
                <a:lnTo>
                  <a:pt x="99694" y="1081913"/>
                </a:lnTo>
                <a:lnTo>
                  <a:pt x="100964" y="1077849"/>
                </a:lnTo>
                <a:lnTo>
                  <a:pt x="102234" y="1073912"/>
                </a:lnTo>
                <a:lnTo>
                  <a:pt x="103377" y="1069848"/>
                </a:lnTo>
                <a:lnTo>
                  <a:pt x="104520" y="1065911"/>
                </a:lnTo>
                <a:lnTo>
                  <a:pt x="105663" y="1061847"/>
                </a:lnTo>
                <a:lnTo>
                  <a:pt x="106679" y="1057783"/>
                </a:lnTo>
                <a:lnTo>
                  <a:pt x="107822" y="1053846"/>
                </a:lnTo>
                <a:lnTo>
                  <a:pt x="108838" y="1049782"/>
                </a:lnTo>
                <a:lnTo>
                  <a:pt x="109727" y="1045845"/>
                </a:lnTo>
                <a:lnTo>
                  <a:pt x="110616" y="1041781"/>
                </a:lnTo>
                <a:lnTo>
                  <a:pt x="111632" y="1037844"/>
                </a:lnTo>
                <a:lnTo>
                  <a:pt x="112394" y="1033780"/>
                </a:lnTo>
                <a:lnTo>
                  <a:pt x="113283" y="1029843"/>
                </a:lnTo>
                <a:lnTo>
                  <a:pt x="114045" y="1025779"/>
                </a:lnTo>
                <a:lnTo>
                  <a:pt x="114807" y="1021715"/>
                </a:lnTo>
                <a:lnTo>
                  <a:pt x="115569" y="1017778"/>
                </a:lnTo>
                <a:lnTo>
                  <a:pt x="116331" y="1013714"/>
                </a:lnTo>
                <a:lnTo>
                  <a:pt x="116966" y="1009777"/>
                </a:lnTo>
                <a:lnTo>
                  <a:pt x="117601" y="1005713"/>
                </a:lnTo>
                <a:lnTo>
                  <a:pt x="118236" y="1001776"/>
                </a:lnTo>
                <a:lnTo>
                  <a:pt x="118871" y="997712"/>
                </a:lnTo>
                <a:lnTo>
                  <a:pt x="119379" y="993775"/>
                </a:lnTo>
                <a:lnTo>
                  <a:pt x="120014" y="989711"/>
                </a:lnTo>
                <a:lnTo>
                  <a:pt x="120522" y="985774"/>
                </a:lnTo>
                <a:lnTo>
                  <a:pt x="121030" y="981710"/>
                </a:lnTo>
                <a:lnTo>
                  <a:pt x="121538" y="977646"/>
                </a:lnTo>
                <a:lnTo>
                  <a:pt x="121919" y="973709"/>
                </a:lnTo>
                <a:lnTo>
                  <a:pt x="122427" y="969645"/>
                </a:lnTo>
                <a:lnTo>
                  <a:pt x="122808" y="965708"/>
                </a:lnTo>
                <a:lnTo>
                  <a:pt x="123189" y="961644"/>
                </a:lnTo>
                <a:lnTo>
                  <a:pt x="123570" y="957707"/>
                </a:lnTo>
                <a:lnTo>
                  <a:pt x="123951" y="953643"/>
                </a:lnTo>
                <a:lnTo>
                  <a:pt x="124205" y="949706"/>
                </a:lnTo>
                <a:lnTo>
                  <a:pt x="124586" y="945642"/>
                </a:lnTo>
                <a:lnTo>
                  <a:pt x="124967" y="941705"/>
                </a:lnTo>
                <a:lnTo>
                  <a:pt x="125221" y="937641"/>
                </a:lnTo>
                <a:lnTo>
                  <a:pt x="125475" y="933577"/>
                </a:lnTo>
                <a:lnTo>
                  <a:pt x="125729" y="929640"/>
                </a:lnTo>
                <a:lnTo>
                  <a:pt x="125983" y="925576"/>
                </a:lnTo>
                <a:lnTo>
                  <a:pt x="126237" y="921639"/>
                </a:lnTo>
                <a:lnTo>
                  <a:pt x="126491" y="917575"/>
                </a:lnTo>
                <a:lnTo>
                  <a:pt x="126745" y="913638"/>
                </a:lnTo>
                <a:lnTo>
                  <a:pt x="126872" y="909574"/>
                </a:lnTo>
                <a:lnTo>
                  <a:pt x="127126" y="905637"/>
                </a:lnTo>
                <a:lnTo>
                  <a:pt x="127253" y="901573"/>
                </a:lnTo>
                <a:lnTo>
                  <a:pt x="127507" y="897509"/>
                </a:lnTo>
                <a:lnTo>
                  <a:pt x="127634" y="893572"/>
                </a:lnTo>
                <a:lnTo>
                  <a:pt x="127888" y="889508"/>
                </a:lnTo>
                <a:lnTo>
                  <a:pt x="128015" y="885571"/>
                </a:lnTo>
                <a:lnTo>
                  <a:pt x="128142" y="881507"/>
                </a:lnTo>
                <a:lnTo>
                  <a:pt x="128269" y="877570"/>
                </a:lnTo>
                <a:lnTo>
                  <a:pt x="128523" y="873506"/>
                </a:lnTo>
                <a:lnTo>
                  <a:pt x="128650" y="869569"/>
                </a:lnTo>
                <a:lnTo>
                  <a:pt x="128777" y="865505"/>
                </a:lnTo>
                <a:lnTo>
                  <a:pt x="128904" y="861568"/>
                </a:lnTo>
                <a:lnTo>
                  <a:pt x="129031" y="857504"/>
                </a:lnTo>
                <a:lnTo>
                  <a:pt x="129158" y="853440"/>
                </a:lnTo>
                <a:lnTo>
                  <a:pt x="129285" y="849503"/>
                </a:lnTo>
                <a:lnTo>
                  <a:pt x="129412" y="845439"/>
                </a:lnTo>
                <a:lnTo>
                  <a:pt x="129666" y="841502"/>
                </a:lnTo>
                <a:lnTo>
                  <a:pt x="129793" y="837438"/>
                </a:lnTo>
                <a:lnTo>
                  <a:pt x="129920" y="833501"/>
                </a:lnTo>
                <a:lnTo>
                  <a:pt x="130047" y="829437"/>
                </a:lnTo>
                <a:lnTo>
                  <a:pt x="130174" y="825500"/>
                </a:lnTo>
                <a:lnTo>
                  <a:pt x="130301" y="821436"/>
                </a:lnTo>
                <a:lnTo>
                  <a:pt x="130428" y="817372"/>
                </a:lnTo>
                <a:lnTo>
                  <a:pt x="130682" y="813435"/>
                </a:lnTo>
                <a:lnTo>
                  <a:pt x="130809" y="809371"/>
                </a:lnTo>
                <a:lnTo>
                  <a:pt x="130936" y="805434"/>
                </a:lnTo>
                <a:lnTo>
                  <a:pt x="131063" y="801370"/>
                </a:lnTo>
                <a:lnTo>
                  <a:pt x="131317" y="797433"/>
                </a:lnTo>
                <a:lnTo>
                  <a:pt x="131444" y="793369"/>
                </a:lnTo>
                <a:lnTo>
                  <a:pt x="131698" y="789432"/>
                </a:lnTo>
                <a:lnTo>
                  <a:pt x="131825" y="785368"/>
                </a:lnTo>
                <a:lnTo>
                  <a:pt x="132079" y="781431"/>
                </a:lnTo>
                <a:lnTo>
                  <a:pt x="132333" y="777367"/>
                </a:lnTo>
                <a:lnTo>
                  <a:pt x="132460" y="773303"/>
                </a:lnTo>
                <a:lnTo>
                  <a:pt x="132714" y="769366"/>
                </a:lnTo>
                <a:lnTo>
                  <a:pt x="132968" y="765302"/>
                </a:lnTo>
                <a:lnTo>
                  <a:pt x="133222" y="761365"/>
                </a:lnTo>
                <a:lnTo>
                  <a:pt x="133476" y="757301"/>
                </a:lnTo>
                <a:lnTo>
                  <a:pt x="133730" y="753364"/>
                </a:lnTo>
                <a:lnTo>
                  <a:pt x="133984" y="749300"/>
                </a:lnTo>
                <a:lnTo>
                  <a:pt x="134365" y="745363"/>
                </a:lnTo>
                <a:lnTo>
                  <a:pt x="134619" y="741299"/>
                </a:lnTo>
                <a:lnTo>
                  <a:pt x="134873" y="737362"/>
                </a:lnTo>
                <a:lnTo>
                  <a:pt x="135254" y="733298"/>
                </a:lnTo>
                <a:lnTo>
                  <a:pt x="135508" y="729234"/>
                </a:lnTo>
                <a:lnTo>
                  <a:pt x="135889" y="725297"/>
                </a:lnTo>
                <a:lnTo>
                  <a:pt x="136270" y="721233"/>
                </a:lnTo>
                <a:lnTo>
                  <a:pt x="136524" y="717296"/>
                </a:lnTo>
                <a:lnTo>
                  <a:pt x="136905" y="713232"/>
                </a:lnTo>
                <a:lnTo>
                  <a:pt x="137286" y="709295"/>
                </a:lnTo>
                <a:lnTo>
                  <a:pt x="137667" y="705231"/>
                </a:lnTo>
                <a:lnTo>
                  <a:pt x="138048" y="701294"/>
                </a:lnTo>
                <a:lnTo>
                  <a:pt x="138556" y="697230"/>
                </a:lnTo>
                <a:lnTo>
                  <a:pt x="138937" y="693166"/>
                </a:lnTo>
                <a:lnTo>
                  <a:pt x="139318" y="689229"/>
                </a:lnTo>
                <a:lnTo>
                  <a:pt x="139826" y="685165"/>
                </a:lnTo>
                <a:lnTo>
                  <a:pt x="140207" y="681228"/>
                </a:lnTo>
                <a:lnTo>
                  <a:pt x="140588" y="677164"/>
                </a:lnTo>
                <a:lnTo>
                  <a:pt x="141096" y="673227"/>
                </a:lnTo>
                <a:lnTo>
                  <a:pt x="141604" y="669163"/>
                </a:lnTo>
                <a:lnTo>
                  <a:pt x="141985" y="665226"/>
                </a:lnTo>
                <a:lnTo>
                  <a:pt x="142493" y="661162"/>
                </a:lnTo>
                <a:lnTo>
                  <a:pt x="143001" y="657225"/>
                </a:lnTo>
                <a:lnTo>
                  <a:pt x="143382" y="653161"/>
                </a:lnTo>
                <a:lnTo>
                  <a:pt x="143890" y="649097"/>
                </a:lnTo>
                <a:lnTo>
                  <a:pt x="144398" y="645160"/>
                </a:lnTo>
                <a:lnTo>
                  <a:pt x="144906" y="641096"/>
                </a:lnTo>
                <a:lnTo>
                  <a:pt x="145414" y="637159"/>
                </a:lnTo>
                <a:lnTo>
                  <a:pt x="145922" y="633095"/>
                </a:lnTo>
                <a:lnTo>
                  <a:pt x="146430" y="629158"/>
                </a:lnTo>
                <a:lnTo>
                  <a:pt x="146811" y="625094"/>
                </a:lnTo>
                <a:lnTo>
                  <a:pt x="147319" y="621157"/>
                </a:lnTo>
                <a:lnTo>
                  <a:pt x="147827" y="617093"/>
                </a:lnTo>
                <a:lnTo>
                  <a:pt x="148335" y="613029"/>
                </a:lnTo>
                <a:lnTo>
                  <a:pt x="148843" y="609092"/>
                </a:lnTo>
                <a:lnTo>
                  <a:pt x="149351" y="605028"/>
                </a:lnTo>
                <a:lnTo>
                  <a:pt x="149732" y="601091"/>
                </a:lnTo>
                <a:lnTo>
                  <a:pt x="150240" y="597027"/>
                </a:lnTo>
                <a:lnTo>
                  <a:pt x="150748" y="593090"/>
                </a:lnTo>
                <a:lnTo>
                  <a:pt x="151256" y="589026"/>
                </a:lnTo>
                <a:lnTo>
                  <a:pt x="151637" y="585089"/>
                </a:lnTo>
                <a:lnTo>
                  <a:pt x="152145" y="581025"/>
                </a:lnTo>
                <a:lnTo>
                  <a:pt x="152526" y="577088"/>
                </a:lnTo>
                <a:lnTo>
                  <a:pt x="153034" y="573024"/>
                </a:lnTo>
                <a:lnTo>
                  <a:pt x="153415" y="568960"/>
                </a:lnTo>
                <a:lnTo>
                  <a:pt x="153796" y="565023"/>
                </a:lnTo>
                <a:lnTo>
                  <a:pt x="154304" y="560959"/>
                </a:lnTo>
                <a:lnTo>
                  <a:pt x="154685" y="557022"/>
                </a:lnTo>
                <a:lnTo>
                  <a:pt x="155066" y="552958"/>
                </a:lnTo>
                <a:lnTo>
                  <a:pt x="155447" y="549021"/>
                </a:lnTo>
                <a:lnTo>
                  <a:pt x="155828" y="544957"/>
                </a:lnTo>
                <a:lnTo>
                  <a:pt x="156209" y="541020"/>
                </a:lnTo>
                <a:lnTo>
                  <a:pt x="156590" y="536956"/>
                </a:lnTo>
                <a:lnTo>
                  <a:pt x="156844" y="533019"/>
                </a:lnTo>
                <a:lnTo>
                  <a:pt x="157225" y="528955"/>
                </a:lnTo>
                <a:lnTo>
                  <a:pt x="157606" y="524891"/>
                </a:lnTo>
                <a:lnTo>
                  <a:pt x="157860" y="520954"/>
                </a:lnTo>
                <a:lnTo>
                  <a:pt x="158114" y="516890"/>
                </a:lnTo>
                <a:lnTo>
                  <a:pt x="158495" y="512953"/>
                </a:lnTo>
                <a:lnTo>
                  <a:pt x="158749" y="508889"/>
                </a:lnTo>
                <a:lnTo>
                  <a:pt x="159003" y="504952"/>
                </a:lnTo>
                <a:lnTo>
                  <a:pt x="159257" y="500888"/>
                </a:lnTo>
                <a:lnTo>
                  <a:pt x="159511" y="496951"/>
                </a:lnTo>
                <a:lnTo>
                  <a:pt x="159765" y="492887"/>
                </a:lnTo>
                <a:lnTo>
                  <a:pt x="160019" y="488823"/>
                </a:lnTo>
                <a:lnTo>
                  <a:pt x="160273" y="484886"/>
                </a:lnTo>
                <a:lnTo>
                  <a:pt x="160527" y="480822"/>
                </a:lnTo>
                <a:lnTo>
                  <a:pt x="160781" y="476885"/>
                </a:lnTo>
                <a:lnTo>
                  <a:pt x="160908" y="472821"/>
                </a:lnTo>
                <a:lnTo>
                  <a:pt x="161162" y="468884"/>
                </a:lnTo>
                <a:lnTo>
                  <a:pt x="161416" y="464820"/>
                </a:lnTo>
                <a:lnTo>
                  <a:pt x="161543" y="460883"/>
                </a:lnTo>
                <a:lnTo>
                  <a:pt x="161797" y="456819"/>
                </a:lnTo>
                <a:lnTo>
                  <a:pt x="161924" y="452882"/>
                </a:lnTo>
                <a:lnTo>
                  <a:pt x="162178" y="448818"/>
                </a:lnTo>
                <a:lnTo>
                  <a:pt x="162305" y="444754"/>
                </a:lnTo>
                <a:lnTo>
                  <a:pt x="162559" y="440817"/>
                </a:lnTo>
                <a:lnTo>
                  <a:pt x="162686" y="436753"/>
                </a:lnTo>
                <a:lnTo>
                  <a:pt x="162940" y="432816"/>
                </a:lnTo>
                <a:lnTo>
                  <a:pt x="163067" y="428752"/>
                </a:lnTo>
                <a:lnTo>
                  <a:pt x="163321" y="424815"/>
                </a:lnTo>
                <a:lnTo>
                  <a:pt x="163448" y="420751"/>
                </a:lnTo>
                <a:lnTo>
                  <a:pt x="163702" y="416814"/>
                </a:lnTo>
                <a:lnTo>
                  <a:pt x="163829" y="412750"/>
                </a:lnTo>
                <a:lnTo>
                  <a:pt x="164083" y="408686"/>
                </a:lnTo>
                <a:lnTo>
                  <a:pt x="164210" y="404749"/>
                </a:lnTo>
                <a:lnTo>
                  <a:pt x="164464" y="400685"/>
                </a:lnTo>
                <a:lnTo>
                  <a:pt x="164718" y="396748"/>
                </a:lnTo>
                <a:lnTo>
                  <a:pt x="164845" y="392684"/>
                </a:lnTo>
                <a:lnTo>
                  <a:pt x="165099" y="388747"/>
                </a:lnTo>
                <a:lnTo>
                  <a:pt x="165353" y="384683"/>
                </a:lnTo>
                <a:lnTo>
                  <a:pt x="165607" y="380746"/>
                </a:lnTo>
                <a:lnTo>
                  <a:pt x="165861" y="376682"/>
                </a:lnTo>
                <a:lnTo>
                  <a:pt x="166115" y="372745"/>
                </a:lnTo>
                <a:lnTo>
                  <a:pt x="166369" y="368681"/>
                </a:lnTo>
                <a:lnTo>
                  <a:pt x="166623" y="364617"/>
                </a:lnTo>
                <a:lnTo>
                  <a:pt x="166877" y="360680"/>
                </a:lnTo>
                <a:lnTo>
                  <a:pt x="167131" y="356616"/>
                </a:lnTo>
                <a:lnTo>
                  <a:pt x="167385" y="352679"/>
                </a:lnTo>
                <a:lnTo>
                  <a:pt x="167766" y="348615"/>
                </a:lnTo>
                <a:lnTo>
                  <a:pt x="168020" y="344678"/>
                </a:lnTo>
                <a:lnTo>
                  <a:pt x="168274" y="340614"/>
                </a:lnTo>
                <a:lnTo>
                  <a:pt x="168655" y="336677"/>
                </a:lnTo>
                <a:lnTo>
                  <a:pt x="168909" y="332613"/>
                </a:lnTo>
                <a:lnTo>
                  <a:pt x="169290" y="328676"/>
                </a:lnTo>
                <a:lnTo>
                  <a:pt x="169544" y="324612"/>
                </a:lnTo>
                <a:lnTo>
                  <a:pt x="169925" y="320548"/>
                </a:lnTo>
                <a:lnTo>
                  <a:pt x="170306" y="316611"/>
                </a:lnTo>
                <a:lnTo>
                  <a:pt x="170560" y="312547"/>
                </a:lnTo>
                <a:lnTo>
                  <a:pt x="170941" y="308610"/>
                </a:lnTo>
                <a:lnTo>
                  <a:pt x="171322" y="304546"/>
                </a:lnTo>
                <a:lnTo>
                  <a:pt x="171703" y="300609"/>
                </a:lnTo>
                <a:lnTo>
                  <a:pt x="172084" y="296545"/>
                </a:lnTo>
                <a:lnTo>
                  <a:pt x="172338" y="292608"/>
                </a:lnTo>
                <a:lnTo>
                  <a:pt x="172719" y="288544"/>
                </a:lnTo>
                <a:lnTo>
                  <a:pt x="173100" y="284480"/>
                </a:lnTo>
                <a:lnTo>
                  <a:pt x="173481" y="280543"/>
                </a:lnTo>
                <a:lnTo>
                  <a:pt x="173862" y="276479"/>
                </a:lnTo>
                <a:lnTo>
                  <a:pt x="174243" y="272542"/>
                </a:lnTo>
                <a:lnTo>
                  <a:pt x="174624" y="268478"/>
                </a:lnTo>
                <a:lnTo>
                  <a:pt x="174878" y="264541"/>
                </a:lnTo>
                <a:lnTo>
                  <a:pt x="175259" y="260477"/>
                </a:lnTo>
                <a:lnTo>
                  <a:pt x="175640" y="256540"/>
                </a:lnTo>
                <a:lnTo>
                  <a:pt x="176021" y="252476"/>
                </a:lnTo>
                <a:lnTo>
                  <a:pt x="176402" y="248539"/>
                </a:lnTo>
                <a:lnTo>
                  <a:pt x="176656" y="244475"/>
                </a:lnTo>
                <a:lnTo>
                  <a:pt x="177037" y="240411"/>
                </a:lnTo>
                <a:lnTo>
                  <a:pt x="177418" y="236474"/>
                </a:lnTo>
                <a:lnTo>
                  <a:pt x="177672" y="232410"/>
                </a:lnTo>
                <a:lnTo>
                  <a:pt x="178053" y="228473"/>
                </a:lnTo>
                <a:lnTo>
                  <a:pt x="178434" y="224409"/>
                </a:lnTo>
                <a:lnTo>
                  <a:pt x="178688" y="220472"/>
                </a:lnTo>
                <a:lnTo>
                  <a:pt x="179069" y="216408"/>
                </a:lnTo>
                <a:lnTo>
                  <a:pt x="179323" y="212471"/>
                </a:lnTo>
                <a:lnTo>
                  <a:pt x="179577" y="208407"/>
                </a:lnTo>
                <a:lnTo>
                  <a:pt x="179958" y="204343"/>
                </a:lnTo>
                <a:lnTo>
                  <a:pt x="180212" y="200406"/>
                </a:lnTo>
                <a:lnTo>
                  <a:pt x="180466" y="196342"/>
                </a:lnTo>
                <a:lnTo>
                  <a:pt x="180720" y="192405"/>
                </a:lnTo>
                <a:lnTo>
                  <a:pt x="180974" y="188341"/>
                </a:lnTo>
                <a:lnTo>
                  <a:pt x="181228" y="184404"/>
                </a:lnTo>
                <a:lnTo>
                  <a:pt x="181482" y="180340"/>
                </a:lnTo>
                <a:lnTo>
                  <a:pt x="181736" y="176403"/>
                </a:lnTo>
                <a:lnTo>
                  <a:pt x="181990" y="172339"/>
                </a:lnTo>
                <a:lnTo>
                  <a:pt x="182244" y="168402"/>
                </a:lnTo>
                <a:lnTo>
                  <a:pt x="182371" y="164338"/>
                </a:lnTo>
                <a:lnTo>
                  <a:pt x="182625" y="160274"/>
                </a:lnTo>
                <a:lnTo>
                  <a:pt x="182752" y="156337"/>
                </a:lnTo>
                <a:lnTo>
                  <a:pt x="183006" y="152273"/>
                </a:lnTo>
                <a:lnTo>
                  <a:pt x="183133" y="148336"/>
                </a:lnTo>
                <a:lnTo>
                  <a:pt x="183387" y="144272"/>
                </a:lnTo>
                <a:lnTo>
                  <a:pt x="183514" y="140335"/>
                </a:lnTo>
                <a:lnTo>
                  <a:pt x="183641" y="136271"/>
                </a:lnTo>
                <a:lnTo>
                  <a:pt x="183895" y="132334"/>
                </a:lnTo>
                <a:lnTo>
                  <a:pt x="184022" y="128270"/>
                </a:lnTo>
                <a:lnTo>
                  <a:pt x="184149" y="124333"/>
                </a:lnTo>
                <a:lnTo>
                  <a:pt x="184276" y="120269"/>
                </a:lnTo>
                <a:lnTo>
                  <a:pt x="184403" y="116205"/>
                </a:lnTo>
                <a:lnTo>
                  <a:pt x="184530" y="112268"/>
                </a:lnTo>
                <a:lnTo>
                  <a:pt x="184657" y="108204"/>
                </a:lnTo>
                <a:lnTo>
                  <a:pt x="184784" y="104267"/>
                </a:lnTo>
                <a:lnTo>
                  <a:pt x="184784" y="100203"/>
                </a:lnTo>
                <a:lnTo>
                  <a:pt x="184911" y="96266"/>
                </a:lnTo>
                <a:lnTo>
                  <a:pt x="185038" y="92202"/>
                </a:lnTo>
                <a:lnTo>
                  <a:pt x="185038" y="88265"/>
                </a:lnTo>
                <a:lnTo>
                  <a:pt x="185165" y="84201"/>
                </a:lnTo>
                <a:lnTo>
                  <a:pt x="185292" y="80137"/>
                </a:lnTo>
                <a:lnTo>
                  <a:pt x="185292" y="76200"/>
                </a:lnTo>
                <a:lnTo>
                  <a:pt x="185419" y="72136"/>
                </a:lnTo>
                <a:lnTo>
                  <a:pt x="185419" y="68199"/>
                </a:lnTo>
                <a:lnTo>
                  <a:pt x="185546" y="64135"/>
                </a:lnTo>
                <a:lnTo>
                  <a:pt x="185546" y="60198"/>
                </a:lnTo>
                <a:lnTo>
                  <a:pt x="185673" y="56134"/>
                </a:lnTo>
                <a:lnTo>
                  <a:pt x="185673" y="52197"/>
                </a:lnTo>
                <a:lnTo>
                  <a:pt x="185673" y="48133"/>
                </a:lnTo>
                <a:lnTo>
                  <a:pt x="185800" y="44196"/>
                </a:lnTo>
                <a:lnTo>
                  <a:pt x="185800" y="40132"/>
                </a:lnTo>
                <a:lnTo>
                  <a:pt x="185800" y="36068"/>
                </a:lnTo>
                <a:lnTo>
                  <a:pt x="185800" y="32131"/>
                </a:lnTo>
                <a:lnTo>
                  <a:pt x="185927" y="28067"/>
                </a:lnTo>
                <a:lnTo>
                  <a:pt x="185927" y="24130"/>
                </a:lnTo>
                <a:lnTo>
                  <a:pt x="185927" y="20066"/>
                </a:lnTo>
                <a:lnTo>
                  <a:pt x="185927" y="16129"/>
                </a:lnTo>
                <a:lnTo>
                  <a:pt x="185927" y="12065"/>
                </a:lnTo>
                <a:lnTo>
                  <a:pt x="186054" y="8128"/>
                </a:lnTo>
                <a:lnTo>
                  <a:pt x="186054" y="4064"/>
                </a:lnTo>
                <a:lnTo>
                  <a:pt x="186054" y="0"/>
                </a:lnTo>
                <a:lnTo>
                  <a:pt x="186435" y="0"/>
                </a:lnTo>
                <a:lnTo>
                  <a:pt x="186435" y="20066"/>
                </a:lnTo>
                <a:lnTo>
                  <a:pt x="186562" y="24130"/>
                </a:lnTo>
                <a:lnTo>
                  <a:pt x="186562" y="28067"/>
                </a:lnTo>
                <a:lnTo>
                  <a:pt x="186562" y="32131"/>
                </a:lnTo>
                <a:lnTo>
                  <a:pt x="186562" y="36068"/>
                </a:lnTo>
                <a:lnTo>
                  <a:pt x="186689" y="40132"/>
                </a:lnTo>
                <a:lnTo>
                  <a:pt x="186689" y="44196"/>
                </a:lnTo>
                <a:lnTo>
                  <a:pt x="186689" y="48133"/>
                </a:lnTo>
                <a:lnTo>
                  <a:pt x="186816" y="52197"/>
                </a:lnTo>
                <a:lnTo>
                  <a:pt x="186816" y="56134"/>
                </a:lnTo>
                <a:lnTo>
                  <a:pt x="186816" y="60198"/>
                </a:lnTo>
                <a:lnTo>
                  <a:pt x="186943" y="64135"/>
                </a:lnTo>
                <a:lnTo>
                  <a:pt x="186943" y="68199"/>
                </a:lnTo>
                <a:lnTo>
                  <a:pt x="187070" y="72136"/>
                </a:lnTo>
                <a:lnTo>
                  <a:pt x="187070" y="76200"/>
                </a:lnTo>
                <a:lnTo>
                  <a:pt x="187197" y="80137"/>
                </a:lnTo>
                <a:lnTo>
                  <a:pt x="187197" y="84201"/>
                </a:lnTo>
                <a:lnTo>
                  <a:pt x="187324" y="88265"/>
                </a:lnTo>
                <a:lnTo>
                  <a:pt x="187451" y="92202"/>
                </a:lnTo>
                <a:lnTo>
                  <a:pt x="187451" y="96266"/>
                </a:lnTo>
                <a:lnTo>
                  <a:pt x="187578" y="100203"/>
                </a:lnTo>
                <a:lnTo>
                  <a:pt x="187705" y="104267"/>
                </a:lnTo>
                <a:lnTo>
                  <a:pt x="187832" y="108204"/>
                </a:lnTo>
                <a:lnTo>
                  <a:pt x="187959" y="112268"/>
                </a:lnTo>
                <a:lnTo>
                  <a:pt x="188086" y="116205"/>
                </a:lnTo>
                <a:lnTo>
                  <a:pt x="188213" y="120269"/>
                </a:lnTo>
                <a:lnTo>
                  <a:pt x="188340" y="124333"/>
                </a:lnTo>
                <a:lnTo>
                  <a:pt x="188467" y="128270"/>
                </a:lnTo>
                <a:lnTo>
                  <a:pt x="188594" y="132334"/>
                </a:lnTo>
                <a:lnTo>
                  <a:pt x="188721" y="136271"/>
                </a:lnTo>
                <a:lnTo>
                  <a:pt x="188848" y="140335"/>
                </a:lnTo>
                <a:lnTo>
                  <a:pt x="189102" y="144272"/>
                </a:lnTo>
                <a:lnTo>
                  <a:pt x="189229" y="148336"/>
                </a:lnTo>
                <a:lnTo>
                  <a:pt x="189356" y="152273"/>
                </a:lnTo>
                <a:lnTo>
                  <a:pt x="189610" y="156337"/>
                </a:lnTo>
                <a:lnTo>
                  <a:pt x="189864" y="160274"/>
                </a:lnTo>
                <a:lnTo>
                  <a:pt x="189991" y="164338"/>
                </a:lnTo>
                <a:lnTo>
                  <a:pt x="190245" y="168402"/>
                </a:lnTo>
                <a:lnTo>
                  <a:pt x="190499" y="172339"/>
                </a:lnTo>
                <a:lnTo>
                  <a:pt x="190626" y="176403"/>
                </a:lnTo>
                <a:lnTo>
                  <a:pt x="190880" y="180340"/>
                </a:lnTo>
                <a:lnTo>
                  <a:pt x="191134" y="184404"/>
                </a:lnTo>
                <a:lnTo>
                  <a:pt x="191388" y="188341"/>
                </a:lnTo>
                <a:lnTo>
                  <a:pt x="191642" y="192405"/>
                </a:lnTo>
                <a:lnTo>
                  <a:pt x="191896" y="196342"/>
                </a:lnTo>
                <a:lnTo>
                  <a:pt x="192277" y="200406"/>
                </a:lnTo>
                <a:lnTo>
                  <a:pt x="192531" y="204343"/>
                </a:lnTo>
                <a:lnTo>
                  <a:pt x="192785" y="208407"/>
                </a:lnTo>
                <a:lnTo>
                  <a:pt x="193166" y="212471"/>
                </a:lnTo>
                <a:lnTo>
                  <a:pt x="193420" y="216408"/>
                </a:lnTo>
                <a:lnTo>
                  <a:pt x="193674" y="220472"/>
                </a:lnTo>
                <a:lnTo>
                  <a:pt x="194055" y="224409"/>
                </a:lnTo>
                <a:lnTo>
                  <a:pt x="194309" y="228473"/>
                </a:lnTo>
                <a:lnTo>
                  <a:pt x="194690" y="232410"/>
                </a:lnTo>
                <a:lnTo>
                  <a:pt x="195071" y="236474"/>
                </a:lnTo>
                <a:lnTo>
                  <a:pt x="195325" y="240411"/>
                </a:lnTo>
                <a:lnTo>
                  <a:pt x="195706" y="244475"/>
                </a:lnTo>
                <a:lnTo>
                  <a:pt x="196087" y="248539"/>
                </a:lnTo>
                <a:lnTo>
                  <a:pt x="196468" y="252476"/>
                </a:lnTo>
                <a:lnTo>
                  <a:pt x="196722" y="256540"/>
                </a:lnTo>
                <a:lnTo>
                  <a:pt x="197103" y="260477"/>
                </a:lnTo>
                <a:lnTo>
                  <a:pt x="197484" y="264541"/>
                </a:lnTo>
                <a:lnTo>
                  <a:pt x="197865" y="268478"/>
                </a:lnTo>
                <a:lnTo>
                  <a:pt x="198246" y="272542"/>
                </a:lnTo>
                <a:lnTo>
                  <a:pt x="198627" y="276479"/>
                </a:lnTo>
                <a:lnTo>
                  <a:pt x="199008" y="280543"/>
                </a:lnTo>
                <a:lnTo>
                  <a:pt x="199262" y="284480"/>
                </a:lnTo>
                <a:lnTo>
                  <a:pt x="199643" y="288544"/>
                </a:lnTo>
                <a:lnTo>
                  <a:pt x="200024" y="292608"/>
                </a:lnTo>
                <a:lnTo>
                  <a:pt x="200405" y="296545"/>
                </a:lnTo>
                <a:lnTo>
                  <a:pt x="200786" y="300609"/>
                </a:lnTo>
                <a:lnTo>
                  <a:pt x="201167" y="304546"/>
                </a:lnTo>
                <a:lnTo>
                  <a:pt x="201421" y="308610"/>
                </a:lnTo>
                <a:lnTo>
                  <a:pt x="201802" y="312547"/>
                </a:lnTo>
                <a:lnTo>
                  <a:pt x="202183" y="316611"/>
                </a:lnTo>
                <a:lnTo>
                  <a:pt x="202437" y="320548"/>
                </a:lnTo>
                <a:lnTo>
                  <a:pt x="202818" y="324612"/>
                </a:lnTo>
                <a:lnTo>
                  <a:pt x="203199" y="328676"/>
                </a:lnTo>
                <a:lnTo>
                  <a:pt x="203453" y="332613"/>
                </a:lnTo>
                <a:lnTo>
                  <a:pt x="203834" y="336677"/>
                </a:lnTo>
                <a:lnTo>
                  <a:pt x="204088" y="340614"/>
                </a:lnTo>
                <a:lnTo>
                  <a:pt x="204469" y="344678"/>
                </a:lnTo>
                <a:lnTo>
                  <a:pt x="204723" y="348615"/>
                </a:lnTo>
                <a:lnTo>
                  <a:pt x="204977" y="352679"/>
                </a:lnTo>
                <a:lnTo>
                  <a:pt x="205231" y="356616"/>
                </a:lnTo>
                <a:lnTo>
                  <a:pt x="205612" y="360680"/>
                </a:lnTo>
                <a:lnTo>
                  <a:pt x="205866" y="364617"/>
                </a:lnTo>
                <a:lnTo>
                  <a:pt x="206120" y="368681"/>
                </a:lnTo>
                <a:lnTo>
                  <a:pt x="206374" y="372745"/>
                </a:lnTo>
                <a:lnTo>
                  <a:pt x="206628" y="376682"/>
                </a:lnTo>
                <a:lnTo>
                  <a:pt x="206882" y="380746"/>
                </a:lnTo>
                <a:lnTo>
                  <a:pt x="207009" y="384683"/>
                </a:lnTo>
                <a:lnTo>
                  <a:pt x="207263" y="388747"/>
                </a:lnTo>
                <a:lnTo>
                  <a:pt x="207517" y="392684"/>
                </a:lnTo>
                <a:lnTo>
                  <a:pt x="207771" y="396748"/>
                </a:lnTo>
                <a:lnTo>
                  <a:pt x="207898" y="400685"/>
                </a:lnTo>
                <a:lnTo>
                  <a:pt x="208152" y="404749"/>
                </a:lnTo>
                <a:lnTo>
                  <a:pt x="208406" y="408686"/>
                </a:lnTo>
                <a:lnTo>
                  <a:pt x="208533" y="412750"/>
                </a:lnTo>
                <a:lnTo>
                  <a:pt x="208787" y="416814"/>
                </a:lnTo>
                <a:lnTo>
                  <a:pt x="208914" y="420751"/>
                </a:lnTo>
                <a:lnTo>
                  <a:pt x="209168" y="424815"/>
                </a:lnTo>
                <a:lnTo>
                  <a:pt x="209295" y="428752"/>
                </a:lnTo>
                <a:lnTo>
                  <a:pt x="209549" y="432816"/>
                </a:lnTo>
                <a:lnTo>
                  <a:pt x="209676" y="436753"/>
                </a:lnTo>
                <a:lnTo>
                  <a:pt x="209930" y="440817"/>
                </a:lnTo>
                <a:lnTo>
                  <a:pt x="210057" y="444754"/>
                </a:lnTo>
                <a:lnTo>
                  <a:pt x="210311" y="448818"/>
                </a:lnTo>
                <a:lnTo>
                  <a:pt x="210438" y="452882"/>
                </a:lnTo>
                <a:lnTo>
                  <a:pt x="210692" y="456819"/>
                </a:lnTo>
                <a:lnTo>
                  <a:pt x="210819" y="460883"/>
                </a:lnTo>
                <a:lnTo>
                  <a:pt x="211073" y="464820"/>
                </a:lnTo>
                <a:lnTo>
                  <a:pt x="211200" y="468884"/>
                </a:lnTo>
                <a:lnTo>
                  <a:pt x="211454" y="472821"/>
                </a:lnTo>
                <a:lnTo>
                  <a:pt x="211708" y="476885"/>
                </a:lnTo>
                <a:lnTo>
                  <a:pt x="211962" y="480822"/>
                </a:lnTo>
                <a:lnTo>
                  <a:pt x="212089" y="484886"/>
                </a:lnTo>
                <a:lnTo>
                  <a:pt x="212343" y="488823"/>
                </a:lnTo>
                <a:lnTo>
                  <a:pt x="212597" y="492887"/>
                </a:lnTo>
                <a:lnTo>
                  <a:pt x="212851" y="496951"/>
                </a:lnTo>
                <a:lnTo>
                  <a:pt x="213105" y="500888"/>
                </a:lnTo>
                <a:lnTo>
                  <a:pt x="213359" y="504952"/>
                </a:lnTo>
                <a:lnTo>
                  <a:pt x="213613" y="508889"/>
                </a:lnTo>
                <a:lnTo>
                  <a:pt x="213994" y="512953"/>
                </a:lnTo>
                <a:lnTo>
                  <a:pt x="214248" y="516890"/>
                </a:lnTo>
                <a:lnTo>
                  <a:pt x="214502" y="520954"/>
                </a:lnTo>
                <a:lnTo>
                  <a:pt x="214883" y="524891"/>
                </a:lnTo>
                <a:lnTo>
                  <a:pt x="215137" y="528955"/>
                </a:lnTo>
                <a:lnTo>
                  <a:pt x="215518" y="533019"/>
                </a:lnTo>
                <a:lnTo>
                  <a:pt x="215899" y="536956"/>
                </a:lnTo>
                <a:lnTo>
                  <a:pt x="216280" y="541020"/>
                </a:lnTo>
                <a:lnTo>
                  <a:pt x="216661" y="544957"/>
                </a:lnTo>
                <a:lnTo>
                  <a:pt x="216915" y="549021"/>
                </a:lnTo>
                <a:lnTo>
                  <a:pt x="217423" y="552958"/>
                </a:lnTo>
                <a:lnTo>
                  <a:pt x="217804" y="557022"/>
                </a:lnTo>
                <a:lnTo>
                  <a:pt x="218185" y="560959"/>
                </a:lnTo>
                <a:lnTo>
                  <a:pt x="218566" y="565023"/>
                </a:lnTo>
                <a:lnTo>
                  <a:pt x="218947" y="568960"/>
                </a:lnTo>
                <a:lnTo>
                  <a:pt x="219455" y="573024"/>
                </a:lnTo>
                <a:lnTo>
                  <a:pt x="219836" y="577088"/>
                </a:lnTo>
                <a:lnTo>
                  <a:pt x="220344" y="581025"/>
                </a:lnTo>
                <a:lnTo>
                  <a:pt x="220725" y="585089"/>
                </a:lnTo>
                <a:lnTo>
                  <a:pt x="221233" y="589026"/>
                </a:lnTo>
                <a:lnTo>
                  <a:pt x="221741" y="593090"/>
                </a:lnTo>
                <a:lnTo>
                  <a:pt x="222122" y="597027"/>
                </a:lnTo>
                <a:lnTo>
                  <a:pt x="222630" y="601091"/>
                </a:lnTo>
                <a:lnTo>
                  <a:pt x="223138" y="605028"/>
                </a:lnTo>
                <a:lnTo>
                  <a:pt x="223646" y="609092"/>
                </a:lnTo>
                <a:lnTo>
                  <a:pt x="224027" y="613029"/>
                </a:lnTo>
                <a:lnTo>
                  <a:pt x="224535" y="617093"/>
                </a:lnTo>
                <a:lnTo>
                  <a:pt x="225043" y="621157"/>
                </a:lnTo>
                <a:lnTo>
                  <a:pt x="225551" y="625094"/>
                </a:lnTo>
                <a:lnTo>
                  <a:pt x="226059" y="629158"/>
                </a:lnTo>
                <a:lnTo>
                  <a:pt x="226567" y="633095"/>
                </a:lnTo>
                <a:lnTo>
                  <a:pt x="227075" y="637159"/>
                </a:lnTo>
                <a:lnTo>
                  <a:pt x="227583" y="641096"/>
                </a:lnTo>
                <a:lnTo>
                  <a:pt x="227964" y="645160"/>
                </a:lnTo>
                <a:lnTo>
                  <a:pt x="228472" y="649097"/>
                </a:lnTo>
                <a:lnTo>
                  <a:pt x="228980" y="653161"/>
                </a:lnTo>
                <a:lnTo>
                  <a:pt x="229488" y="657225"/>
                </a:lnTo>
                <a:lnTo>
                  <a:pt x="229996" y="661162"/>
                </a:lnTo>
                <a:lnTo>
                  <a:pt x="230377" y="665226"/>
                </a:lnTo>
                <a:lnTo>
                  <a:pt x="230885" y="669163"/>
                </a:lnTo>
                <a:lnTo>
                  <a:pt x="231266" y="673227"/>
                </a:lnTo>
                <a:lnTo>
                  <a:pt x="231774" y="677164"/>
                </a:lnTo>
                <a:lnTo>
                  <a:pt x="232282" y="681228"/>
                </a:lnTo>
                <a:lnTo>
                  <a:pt x="232663" y="685165"/>
                </a:lnTo>
                <a:lnTo>
                  <a:pt x="233044" y="689229"/>
                </a:lnTo>
                <a:lnTo>
                  <a:pt x="233552" y="693166"/>
                </a:lnTo>
                <a:lnTo>
                  <a:pt x="233933" y="697230"/>
                </a:lnTo>
                <a:lnTo>
                  <a:pt x="234314" y="701294"/>
                </a:lnTo>
                <a:lnTo>
                  <a:pt x="234695" y="705231"/>
                </a:lnTo>
                <a:lnTo>
                  <a:pt x="235076" y="709295"/>
                </a:lnTo>
                <a:lnTo>
                  <a:pt x="235457" y="713232"/>
                </a:lnTo>
                <a:lnTo>
                  <a:pt x="235838" y="717296"/>
                </a:lnTo>
                <a:lnTo>
                  <a:pt x="236219" y="721233"/>
                </a:lnTo>
                <a:lnTo>
                  <a:pt x="236600" y="725297"/>
                </a:lnTo>
                <a:lnTo>
                  <a:pt x="236854" y="729234"/>
                </a:lnTo>
                <a:lnTo>
                  <a:pt x="237235" y="733298"/>
                </a:lnTo>
                <a:lnTo>
                  <a:pt x="237489" y="737362"/>
                </a:lnTo>
                <a:lnTo>
                  <a:pt x="237870" y="741299"/>
                </a:lnTo>
                <a:lnTo>
                  <a:pt x="238124" y="745363"/>
                </a:lnTo>
                <a:lnTo>
                  <a:pt x="238378" y="749300"/>
                </a:lnTo>
                <a:lnTo>
                  <a:pt x="238632" y="753364"/>
                </a:lnTo>
                <a:lnTo>
                  <a:pt x="238886" y="757301"/>
                </a:lnTo>
                <a:lnTo>
                  <a:pt x="239140" y="761365"/>
                </a:lnTo>
                <a:lnTo>
                  <a:pt x="239394" y="765302"/>
                </a:lnTo>
                <a:lnTo>
                  <a:pt x="239648" y="769366"/>
                </a:lnTo>
                <a:lnTo>
                  <a:pt x="239902" y="773303"/>
                </a:lnTo>
                <a:lnTo>
                  <a:pt x="240156" y="777367"/>
                </a:lnTo>
                <a:lnTo>
                  <a:pt x="240410" y="781431"/>
                </a:lnTo>
                <a:lnTo>
                  <a:pt x="240537" y="785368"/>
                </a:lnTo>
                <a:lnTo>
                  <a:pt x="240791" y="789432"/>
                </a:lnTo>
                <a:lnTo>
                  <a:pt x="240918" y="793369"/>
                </a:lnTo>
                <a:lnTo>
                  <a:pt x="241172" y="797433"/>
                </a:lnTo>
                <a:lnTo>
                  <a:pt x="241299" y="801370"/>
                </a:lnTo>
                <a:lnTo>
                  <a:pt x="241426" y="805434"/>
                </a:lnTo>
                <a:lnTo>
                  <a:pt x="241680" y="809371"/>
                </a:lnTo>
                <a:lnTo>
                  <a:pt x="241807" y="813435"/>
                </a:lnTo>
                <a:lnTo>
                  <a:pt x="241934" y="817372"/>
                </a:lnTo>
                <a:lnTo>
                  <a:pt x="242061" y="821436"/>
                </a:lnTo>
                <a:lnTo>
                  <a:pt x="242188" y="825500"/>
                </a:lnTo>
                <a:lnTo>
                  <a:pt x="242442" y="829437"/>
                </a:lnTo>
                <a:lnTo>
                  <a:pt x="242569" y="833501"/>
                </a:lnTo>
                <a:lnTo>
                  <a:pt x="242696" y="837438"/>
                </a:lnTo>
                <a:lnTo>
                  <a:pt x="242823" y="841502"/>
                </a:lnTo>
                <a:lnTo>
                  <a:pt x="242950" y="845439"/>
                </a:lnTo>
                <a:lnTo>
                  <a:pt x="243077" y="849503"/>
                </a:lnTo>
                <a:lnTo>
                  <a:pt x="243204" y="853440"/>
                </a:lnTo>
                <a:lnTo>
                  <a:pt x="243331" y="857504"/>
                </a:lnTo>
                <a:lnTo>
                  <a:pt x="243458" y="861568"/>
                </a:lnTo>
                <a:lnTo>
                  <a:pt x="243712" y="865505"/>
                </a:lnTo>
                <a:lnTo>
                  <a:pt x="243839" y="869569"/>
                </a:lnTo>
                <a:lnTo>
                  <a:pt x="243966" y="873506"/>
                </a:lnTo>
                <a:lnTo>
                  <a:pt x="244093" y="877570"/>
                </a:lnTo>
                <a:lnTo>
                  <a:pt x="244220" y="881507"/>
                </a:lnTo>
                <a:lnTo>
                  <a:pt x="244347" y="885571"/>
                </a:lnTo>
                <a:lnTo>
                  <a:pt x="244601" y="889508"/>
                </a:lnTo>
                <a:lnTo>
                  <a:pt x="244728" y="893572"/>
                </a:lnTo>
                <a:lnTo>
                  <a:pt x="244982" y="897509"/>
                </a:lnTo>
                <a:lnTo>
                  <a:pt x="245109" y="901573"/>
                </a:lnTo>
                <a:lnTo>
                  <a:pt x="245363" y="905637"/>
                </a:lnTo>
                <a:lnTo>
                  <a:pt x="245490" y="909574"/>
                </a:lnTo>
                <a:lnTo>
                  <a:pt x="245744" y="913638"/>
                </a:lnTo>
                <a:lnTo>
                  <a:pt x="245998" y="917575"/>
                </a:lnTo>
                <a:lnTo>
                  <a:pt x="246125" y="921639"/>
                </a:lnTo>
                <a:lnTo>
                  <a:pt x="246379" y="925576"/>
                </a:lnTo>
                <a:lnTo>
                  <a:pt x="246633" y="929640"/>
                </a:lnTo>
                <a:lnTo>
                  <a:pt x="246887" y="933577"/>
                </a:lnTo>
                <a:lnTo>
                  <a:pt x="247268" y="937641"/>
                </a:lnTo>
                <a:lnTo>
                  <a:pt x="247522" y="941705"/>
                </a:lnTo>
                <a:lnTo>
                  <a:pt x="247776" y="945642"/>
                </a:lnTo>
                <a:lnTo>
                  <a:pt x="248157" y="949706"/>
                </a:lnTo>
                <a:lnTo>
                  <a:pt x="248538" y="953643"/>
                </a:lnTo>
                <a:lnTo>
                  <a:pt x="248919" y="957707"/>
                </a:lnTo>
                <a:lnTo>
                  <a:pt x="249300" y="961644"/>
                </a:lnTo>
                <a:lnTo>
                  <a:pt x="249681" y="965708"/>
                </a:lnTo>
                <a:lnTo>
                  <a:pt x="250062" y="969645"/>
                </a:lnTo>
                <a:lnTo>
                  <a:pt x="250443" y="973709"/>
                </a:lnTo>
                <a:lnTo>
                  <a:pt x="250951" y="977646"/>
                </a:lnTo>
                <a:lnTo>
                  <a:pt x="251459" y="981710"/>
                </a:lnTo>
                <a:lnTo>
                  <a:pt x="251967" y="985774"/>
                </a:lnTo>
                <a:lnTo>
                  <a:pt x="252475" y="989711"/>
                </a:lnTo>
                <a:lnTo>
                  <a:pt x="252983" y="993775"/>
                </a:lnTo>
                <a:lnTo>
                  <a:pt x="253618" y="997712"/>
                </a:lnTo>
                <a:lnTo>
                  <a:pt x="254126" y="1001776"/>
                </a:lnTo>
                <a:lnTo>
                  <a:pt x="254761" y="1005713"/>
                </a:lnTo>
                <a:lnTo>
                  <a:pt x="255396" y="1009777"/>
                </a:lnTo>
                <a:lnTo>
                  <a:pt x="256158" y="1013714"/>
                </a:lnTo>
                <a:lnTo>
                  <a:pt x="256793" y="1017778"/>
                </a:lnTo>
                <a:lnTo>
                  <a:pt x="257555" y="1021715"/>
                </a:lnTo>
                <a:lnTo>
                  <a:pt x="258317" y="1025779"/>
                </a:lnTo>
                <a:lnTo>
                  <a:pt x="259206" y="1029843"/>
                </a:lnTo>
                <a:lnTo>
                  <a:pt x="259968" y="1033780"/>
                </a:lnTo>
                <a:lnTo>
                  <a:pt x="260857" y="1037844"/>
                </a:lnTo>
                <a:lnTo>
                  <a:pt x="261746" y="1041781"/>
                </a:lnTo>
                <a:lnTo>
                  <a:pt x="262635" y="1045845"/>
                </a:lnTo>
                <a:lnTo>
                  <a:pt x="263651" y="1049782"/>
                </a:lnTo>
                <a:lnTo>
                  <a:pt x="264667" y="1053846"/>
                </a:lnTo>
                <a:lnTo>
                  <a:pt x="265683" y="1057783"/>
                </a:lnTo>
                <a:lnTo>
                  <a:pt x="266699" y="1061847"/>
                </a:lnTo>
                <a:lnTo>
                  <a:pt x="267842" y="1065911"/>
                </a:lnTo>
                <a:lnTo>
                  <a:pt x="268985" y="1069848"/>
                </a:lnTo>
                <a:lnTo>
                  <a:pt x="270255" y="1073912"/>
                </a:lnTo>
                <a:lnTo>
                  <a:pt x="271398" y="1077849"/>
                </a:lnTo>
                <a:lnTo>
                  <a:pt x="272668" y="1081913"/>
                </a:lnTo>
                <a:lnTo>
                  <a:pt x="273938" y="1085850"/>
                </a:lnTo>
                <a:lnTo>
                  <a:pt x="275335" y="1089914"/>
                </a:lnTo>
                <a:lnTo>
                  <a:pt x="276732" y="1093851"/>
                </a:lnTo>
                <a:lnTo>
                  <a:pt x="278129" y="1097915"/>
                </a:lnTo>
                <a:lnTo>
                  <a:pt x="279526" y="1101852"/>
                </a:lnTo>
                <a:lnTo>
                  <a:pt x="281050" y="1105916"/>
                </a:lnTo>
                <a:lnTo>
                  <a:pt x="282574" y="1109980"/>
                </a:lnTo>
                <a:lnTo>
                  <a:pt x="284098" y="1113917"/>
                </a:lnTo>
                <a:lnTo>
                  <a:pt x="285749" y="1117981"/>
                </a:lnTo>
                <a:lnTo>
                  <a:pt x="287400" y="1121918"/>
                </a:lnTo>
                <a:lnTo>
                  <a:pt x="289051" y="1125982"/>
                </a:lnTo>
                <a:lnTo>
                  <a:pt x="290829" y="1129919"/>
                </a:lnTo>
                <a:lnTo>
                  <a:pt x="292607" y="1133983"/>
                </a:lnTo>
                <a:lnTo>
                  <a:pt x="294385" y="1137920"/>
                </a:lnTo>
                <a:lnTo>
                  <a:pt x="296163" y="1141984"/>
                </a:lnTo>
                <a:lnTo>
                  <a:pt x="298068" y="1145921"/>
                </a:lnTo>
                <a:lnTo>
                  <a:pt x="299846" y="1149985"/>
                </a:lnTo>
                <a:lnTo>
                  <a:pt x="301878" y="1154049"/>
                </a:lnTo>
                <a:lnTo>
                  <a:pt x="303783" y="1157986"/>
                </a:lnTo>
                <a:lnTo>
                  <a:pt x="305688" y="1162050"/>
                </a:lnTo>
                <a:lnTo>
                  <a:pt x="307720" y="1165987"/>
                </a:lnTo>
                <a:lnTo>
                  <a:pt x="309752" y="1170051"/>
                </a:lnTo>
                <a:lnTo>
                  <a:pt x="311784" y="1173988"/>
                </a:lnTo>
                <a:lnTo>
                  <a:pt x="313816" y="1178052"/>
                </a:lnTo>
                <a:lnTo>
                  <a:pt x="315848" y="1181989"/>
                </a:lnTo>
                <a:lnTo>
                  <a:pt x="318007" y="1186053"/>
                </a:lnTo>
                <a:lnTo>
                  <a:pt x="320039" y="1190117"/>
                </a:lnTo>
                <a:lnTo>
                  <a:pt x="322198" y="1194054"/>
                </a:lnTo>
                <a:lnTo>
                  <a:pt x="324230" y="1198118"/>
                </a:lnTo>
                <a:lnTo>
                  <a:pt x="326389" y="1202055"/>
                </a:lnTo>
                <a:lnTo>
                  <a:pt x="328548" y="1206119"/>
                </a:lnTo>
                <a:lnTo>
                  <a:pt x="330580" y="1210056"/>
                </a:lnTo>
                <a:lnTo>
                  <a:pt x="332739" y="1214120"/>
                </a:lnTo>
                <a:lnTo>
                  <a:pt x="334771" y="1218057"/>
                </a:lnTo>
                <a:lnTo>
                  <a:pt x="336803" y="1222121"/>
                </a:lnTo>
                <a:lnTo>
                  <a:pt x="338962" y="1226058"/>
                </a:lnTo>
                <a:lnTo>
                  <a:pt x="340994" y="1230122"/>
                </a:lnTo>
                <a:lnTo>
                  <a:pt x="342899" y="1234186"/>
                </a:lnTo>
                <a:lnTo>
                  <a:pt x="344931" y="1238123"/>
                </a:lnTo>
                <a:lnTo>
                  <a:pt x="346836" y="1242187"/>
                </a:lnTo>
                <a:lnTo>
                  <a:pt x="348741" y="1246124"/>
                </a:lnTo>
                <a:lnTo>
                  <a:pt x="350519" y="1250188"/>
                </a:lnTo>
                <a:lnTo>
                  <a:pt x="352424" y="1254125"/>
                </a:lnTo>
                <a:lnTo>
                  <a:pt x="354075" y="1258189"/>
                </a:lnTo>
                <a:lnTo>
                  <a:pt x="355853" y="1262126"/>
                </a:lnTo>
                <a:lnTo>
                  <a:pt x="357504" y="1266190"/>
                </a:lnTo>
                <a:lnTo>
                  <a:pt x="359028" y="1270254"/>
                </a:lnTo>
                <a:lnTo>
                  <a:pt x="360552" y="1274191"/>
                </a:lnTo>
                <a:lnTo>
                  <a:pt x="361949" y="1278255"/>
                </a:lnTo>
                <a:lnTo>
                  <a:pt x="363346" y="1282192"/>
                </a:lnTo>
                <a:lnTo>
                  <a:pt x="364616" y="1286256"/>
                </a:lnTo>
                <a:lnTo>
                  <a:pt x="365759" y="1290193"/>
                </a:lnTo>
                <a:lnTo>
                  <a:pt x="366902" y="1294257"/>
                </a:lnTo>
                <a:lnTo>
                  <a:pt x="367918" y="1298194"/>
                </a:lnTo>
                <a:lnTo>
                  <a:pt x="368807" y="1302258"/>
                </a:lnTo>
                <a:lnTo>
                  <a:pt x="369696" y="1306195"/>
                </a:lnTo>
                <a:lnTo>
                  <a:pt x="370331" y="1310259"/>
                </a:lnTo>
                <a:lnTo>
                  <a:pt x="370966" y="1314323"/>
                </a:lnTo>
                <a:lnTo>
                  <a:pt x="371474" y="1318260"/>
                </a:lnTo>
                <a:lnTo>
                  <a:pt x="371855" y="1322324"/>
                </a:lnTo>
                <a:lnTo>
                  <a:pt x="372236" y="1326261"/>
                </a:lnTo>
                <a:lnTo>
                  <a:pt x="372363" y="1330325"/>
                </a:lnTo>
                <a:lnTo>
                  <a:pt x="372490" y="1334262"/>
                </a:lnTo>
                <a:lnTo>
                  <a:pt x="372490" y="1338326"/>
                </a:lnTo>
                <a:lnTo>
                  <a:pt x="372363" y="1342263"/>
                </a:lnTo>
                <a:lnTo>
                  <a:pt x="371982" y="1346327"/>
                </a:lnTo>
                <a:lnTo>
                  <a:pt x="371728" y="1350264"/>
                </a:lnTo>
                <a:lnTo>
                  <a:pt x="371220" y="1354328"/>
                </a:lnTo>
                <a:lnTo>
                  <a:pt x="370585" y="1358392"/>
                </a:lnTo>
                <a:lnTo>
                  <a:pt x="369823" y="1362329"/>
                </a:lnTo>
                <a:lnTo>
                  <a:pt x="369061" y="1366393"/>
                </a:lnTo>
                <a:lnTo>
                  <a:pt x="368045" y="1370330"/>
                </a:lnTo>
                <a:lnTo>
                  <a:pt x="367029" y="1374394"/>
                </a:lnTo>
                <a:lnTo>
                  <a:pt x="365886" y="1378331"/>
                </a:lnTo>
                <a:lnTo>
                  <a:pt x="364489" y="1382395"/>
                </a:lnTo>
                <a:lnTo>
                  <a:pt x="363219" y="1386332"/>
                </a:lnTo>
                <a:lnTo>
                  <a:pt x="361695" y="1390396"/>
                </a:lnTo>
                <a:lnTo>
                  <a:pt x="360044" y="1394460"/>
                </a:lnTo>
                <a:lnTo>
                  <a:pt x="358393" y="1398397"/>
                </a:lnTo>
                <a:lnTo>
                  <a:pt x="356615" y="1402461"/>
                </a:lnTo>
                <a:lnTo>
                  <a:pt x="354710" y="1406398"/>
                </a:lnTo>
                <a:lnTo>
                  <a:pt x="352805" y="1410462"/>
                </a:lnTo>
                <a:lnTo>
                  <a:pt x="350773" y="1414399"/>
                </a:lnTo>
                <a:lnTo>
                  <a:pt x="348741" y="1418463"/>
                </a:lnTo>
                <a:lnTo>
                  <a:pt x="346455" y="1422400"/>
                </a:lnTo>
                <a:lnTo>
                  <a:pt x="344296" y="1426464"/>
                </a:lnTo>
                <a:lnTo>
                  <a:pt x="341883" y="1430401"/>
                </a:lnTo>
                <a:lnTo>
                  <a:pt x="339597" y="1434465"/>
                </a:lnTo>
                <a:lnTo>
                  <a:pt x="337184" y="1438529"/>
                </a:lnTo>
                <a:lnTo>
                  <a:pt x="334644" y="1442466"/>
                </a:lnTo>
                <a:lnTo>
                  <a:pt x="332104" y="1446530"/>
                </a:lnTo>
                <a:lnTo>
                  <a:pt x="329564" y="1450467"/>
                </a:lnTo>
                <a:lnTo>
                  <a:pt x="326897" y="1454531"/>
                </a:lnTo>
                <a:lnTo>
                  <a:pt x="324357" y="1458468"/>
                </a:lnTo>
                <a:lnTo>
                  <a:pt x="321690" y="1462532"/>
                </a:lnTo>
                <a:lnTo>
                  <a:pt x="319023" y="1466469"/>
                </a:lnTo>
                <a:lnTo>
                  <a:pt x="316229" y="1470533"/>
                </a:lnTo>
                <a:lnTo>
                  <a:pt x="313562" y="1474597"/>
                </a:lnTo>
                <a:lnTo>
                  <a:pt x="310895" y="1478534"/>
                </a:lnTo>
                <a:lnTo>
                  <a:pt x="308101" y="1482598"/>
                </a:lnTo>
                <a:lnTo>
                  <a:pt x="305434" y="1486535"/>
                </a:lnTo>
                <a:lnTo>
                  <a:pt x="302767" y="1490599"/>
                </a:lnTo>
                <a:lnTo>
                  <a:pt x="299973" y="1494536"/>
                </a:lnTo>
                <a:lnTo>
                  <a:pt x="297306" y="1498600"/>
                </a:lnTo>
                <a:lnTo>
                  <a:pt x="294639" y="1502537"/>
                </a:lnTo>
                <a:lnTo>
                  <a:pt x="291972" y="1506601"/>
                </a:lnTo>
                <a:lnTo>
                  <a:pt x="289432" y="1510538"/>
                </a:lnTo>
                <a:lnTo>
                  <a:pt x="286765" y="1514602"/>
                </a:lnTo>
                <a:lnTo>
                  <a:pt x="284225" y="1518666"/>
                </a:lnTo>
                <a:lnTo>
                  <a:pt x="281685" y="1522603"/>
                </a:lnTo>
                <a:lnTo>
                  <a:pt x="279272" y="1526667"/>
                </a:lnTo>
                <a:lnTo>
                  <a:pt x="276732" y="1530604"/>
                </a:lnTo>
                <a:lnTo>
                  <a:pt x="274319" y="1534668"/>
                </a:lnTo>
                <a:lnTo>
                  <a:pt x="272033" y="1538605"/>
                </a:lnTo>
                <a:lnTo>
                  <a:pt x="269620" y="1542669"/>
                </a:lnTo>
                <a:lnTo>
                  <a:pt x="267334" y="1546606"/>
                </a:lnTo>
                <a:lnTo>
                  <a:pt x="265175" y="1550670"/>
                </a:lnTo>
                <a:lnTo>
                  <a:pt x="262889" y="1554607"/>
                </a:lnTo>
                <a:lnTo>
                  <a:pt x="260730" y="1558671"/>
                </a:lnTo>
                <a:lnTo>
                  <a:pt x="258698" y="1562735"/>
                </a:lnTo>
                <a:lnTo>
                  <a:pt x="256666" y="1566672"/>
                </a:lnTo>
                <a:lnTo>
                  <a:pt x="254634" y="1570736"/>
                </a:lnTo>
                <a:lnTo>
                  <a:pt x="252729" y="1574673"/>
                </a:lnTo>
                <a:lnTo>
                  <a:pt x="250824" y="1578737"/>
                </a:lnTo>
                <a:lnTo>
                  <a:pt x="248919" y="1582674"/>
                </a:lnTo>
                <a:lnTo>
                  <a:pt x="247141" y="1586738"/>
                </a:lnTo>
                <a:lnTo>
                  <a:pt x="245363" y="1590675"/>
                </a:lnTo>
                <a:lnTo>
                  <a:pt x="243712" y="1594739"/>
                </a:lnTo>
                <a:lnTo>
                  <a:pt x="242061" y="1598803"/>
                </a:lnTo>
                <a:lnTo>
                  <a:pt x="240410" y="1602740"/>
                </a:lnTo>
                <a:lnTo>
                  <a:pt x="238886" y="1606804"/>
                </a:lnTo>
                <a:lnTo>
                  <a:pt x="237362" y="1610741"/>
                </a:lnTo>
                <a:lnTo>
                  <a:pt x="235838" y="1614805"/>
                </a:lnTo>
                <a:lnTo>
                  <a:pt x="234441" y="1618742"/>
                </a:lnTo>
                <a:lnTo>
                  <a:pt x="233044" y="1622806"/>
                </a:lnTo>
                <a:lnTo>
                  <a:pt x="231647" y="1626743"/>
                </a:lnTo>
                <a:lnTo>
                  <a:pt x="230250" y="1630807"/>
                </a:lnTo>
                <a:lnTo>
                  <a:pt x="228980" y="1634744"/>
                </a:lnTo>
                <a:lnTo>
                  <a:pt x="227837" y="1638808"/>
                </a:lnTo>
                <a:lnTo>
                  <a:pt x="226567" y="1642872"/>
                </a:lnTo>
                <a:lnTo>
                  <a:pt x="225424" y="1646809"/>
                </a:lnTo>
                <a:lnTo>
                  <a:pt x="224281" y="1650873"/>
                </a:lnTo>
                <a:lnTo>
                  <a:pt x="223138" y="1654810"/>
                </a:lnTo>
                <a:lnTo>
                  <a:pt x="221995" y="1658874"/>
                </a:lnTo>
                <a:lnTo>
                  <a:pt x="220979" y="1662811"/>
                </a:lnTo>
                <a:lnTo>
                  <a:pt x="219963" y="1666875"/>
                </a:lnTo>
                <a:lnTo>
                  <a:pt x="218947" y="1670812"/>
                </a:lnTo>
                <a:lnTo>
                  <a:pt x="217931" y="1674876"/>
                </a:lnTo>
                <a:lnTo>
                  <a:pt x="217042" y="1678940"/>
                </a:lnTo>
                <a:lnTo>
                  <a:pt x="216026" y="1682877"/>
                </a:lnTo>
                <a:lnTo>
                  <a:pt x="215137" y="1686941"/>
                </a:lnTo>
                <a:lnTo>
                  <a:pt x="214248" y="1690878"/>
                </a:lnTo>
                <a:lnTo>
                  <a:pt x="213359" y="1694942"/>
                </a:lnTo>
                <a:lnTo>
                  <a:pt x="212597" y="1698879"/>
                </a:lnTo>
                <a:lnTo>
                  <a:pt x="211708" y="1702943"/>
                </a:lnTo>
                <a:lnTo>
                  <a:pt x="210946" y="1706880"/>
                </a:lnTo>
                <a:lnTo>
                  <a:pt x="210184" y="1710944"/>
                </a:lnTo>
                <a:lnTo>
                  <a:pt x="209295" y="1714881"/>
                </a:lnTo>
                <a:lnTo>
                  <a:pt x="208533" y="1718945"/>
                </a:lnTo>
                <a:lnTo>
                  <a:pt x="207898" y="1723009"/>
                </a:lnTo>
                <a:lnTo>
                  <a:pt x="207136" y="1726946"/>
                </a:lnTo>
                <a:lnTo>
                  <a:pt x="206374" y="1731010"/>
                </a:lnTo>
                <a:lnTo>
                  <a:pt x="205739" y="1734947"/>
                </a:lnTo>
                <a:lnTo>
                  <a:pt x="204977" y="1739011"/>
                </a:lnTo>
                <a:lnTo>
                  <a:pt x="204342" y="1742948"/>
                </a:lnTo>
                <a:lnTo>
                  <a:pt x="203707" y="1747012"/>
                </a:lnTo>
                <a:lnTo>
                  <a:pt x="203072" y="1750949"/>
                </a:lnTo>
                <a:lnTo>
                  <a:pt x="202437" y="1755013"/>
                </a:lnTo>
                <a:lnTo>
                  <a:pt x="201802" y="1758950"/>
                </a:lnTo>
                <a:lnTo>
                  <a:pt x="201294" y="1763014"/>
                </a:lnTo>
                <a:lnTo>
                  <a:pt x="200659" y="1767078"/>
                </a:lnTo>
                <a:lnTo>
                  <a:pt x="200151" y="1771015"/>
                </a:lnTo>
                <a:lnTo>
                  <a:pt x="199516" y="1775079"/>
                </a:lnTo>
                <a:lnTo>
                  <a:pt x="199008" y="1779016"/>
                </a:lnTo>
                <a:lnTo>
                  <a:pt x="198500" y="1783080"/>
                </a:lnTo>
                <a:lnTo>
                  <a:pt x="197992" y="1787017"/>
                </a:lnTo>
                <a:lnTo>
                  <a:pt x="197484" y="1791081"/>
                </a:lnTo>
                <a:lnTo>
                  <a:pt x="196976" y="1795018"/>
                </a:lnTo>
                <a:lnTo>
                  <a:pt x="196468" y="1799082"/>
                </a:lnTo>
                <a:lnTo>
                  <a:pt x="196087" y="1803146"/>
                </a:lnTo>
                <a:lnTo>
                  <a:pt x="195579" y="1807083"/>
                </a:lnTo>
                <a:lnTo>
                  <a:pt x="195198" y="1811147"/>
                </a:lnTo>
                <a:lnTo>
                  <a:pt x="194817" y="1815084"/>
                </a:lnTo>
                <a:lnTo>
                  <a:pt x="194436" y="1819148"/>
                </a:lnTo>
                <a:lnTo>
                  <a:pt x="193928" y="1823085"/>
                </a:lnTo>
                <a:lnTo>
                  <a:pt x="193547" y="1827149"/>
                </a:lnTo>
                <a:lnTo>
                  <a:pt x="193293" y="1831086"/>
                </a:lnTo>
                <a:lnTo>
                  <a:pt x="192912" y="1835150"/>
                </a:lnTo>
                <a:lnTo>
                  <a:pt x="192531" y="1839087"/>
                </a:lnTo>
                <a:lnTo>
                  <a:pt x="192277" y="1843151"/>
                </a:lnTo>
                <a:lnTo>
                  <a:pt x="191896" y="1847215"/>
                </a:lnTo>
                <a:lnTo>
                  <a:pt x="191642" y="1851152"/>
                </a:lnTo>
                <a:lnTo>
                  <a:pt x="191261" y="1855216"/>
                </a:lnTo>
                <a:lnTo>
                  <a:pt x="191007" y="1859153"/>
                </a:lnTo>
                <a:lnTo>
                  <a:pt x="190753" y="1863217"/>
                </a:lnTo>
                <a:lnTo>
                  <a:pt x="190499" y="1867154"/>
                </a:lnTo>
                <a:lnTo>
                  <a:pt x="190245" y="1871218"/>
                </a:lnTo>
                <a:lnTo>
                  <a:pt x="189991" y="1875155"/>
                </a:lnTo>
                <a:lnTo>
                  <a:pt x="189864" y="1879219"/>
                </a:lnTo>
                <a:lnTo>
                  <a:pt x="189610" y="1883283"/>
                </a:lnTo>
                <a:lnTo>
                  <a:pt x="189356" y="1887220"/>
                </a:lnTo>
                <a:lnTo>
                  <a:pt x="189229" y="1891284"/>
                </a:lnTo>
                <a:lnTo>
                  <a:pt x="188975" y="1895221"/>
                </a:lnTo>
                <a:lnTo>
                  <a:pt x="188848" y="1899285"/>
                </a:lnTo>
                <a:lnTo>
                  <a:pt x="188721" y="1903222"/>
                </a:lnTo>
                <a:lnTo>
                  <a:pt x="188467" y="1907286"/>
                </a:lnTo>
                <a:lnTo>
                  <a:pt x="188340" y="1911223"/>
                </a:lnTo>
                <a:lnTo>
                  <a:pt x="188213" y="1915287"/>
                </a:lnTo>
                <a:lnTo>
                  <a:pt x="188086" y="1919224"/>
                </a:lnTo>
                <a:lnTo>
                  <a:pt x="187959" y="1923288"/>
                </a:lnTo>
                <a:lnTo>
                  <a:pt x="187832" y="1927352"/>
                </a:lnTo>
                <a:lnTo>
                  <a:pt x="187705" y="1931289"/>
                </a:lnTo>
                <a:lnTo>
                  <a:pt x="187578" y="1935353"/>
                </a:lnTo>
                <a:lnTo>
                  <a:pt x="187578" y="1939290"/>
                </a:lnTo>
                <a:lnTo>
                  <a:pt x="187451" y="1943354"/>
                </a:lnTo>
                <a:lnTo>
                  <a:pt x="187324" y="1947291"/>
                </a:lnTo>
                <a:lnTo>
                  <a:pt x="187197" y="1951355"/>
                </a:lnTo>
                <a:lnTo>
                  <a:pt x="187197" y="1955292"/>
                </a:lnTo>
                <a:lnTo>
                  <a:pt x="187070" y="1959356"/>
                </a:lnTo>
                <a:lnTo>
                  <a:pt x="187070" y="1963293"/>
                </a:lnTo>
                <a:lnTo>
                  <a:pt x="186943" y="1967357"/>
                </a:lnTo>
                <a:lnTo>
                  <a:pt x="186943" y="1971421"/>
                </a:lnTo>
                <a:lnTo>
                  <a:pt x="186816" y="1975358"/>
                </a:lnTo>
                <a:lnTo>
                  <a:pt x="186816" y="1979422"/>
                </a:lnTo>
                <a:lnTo>
                  <a:pt x="186816" y="1983359"/>
                </a:lnTo>
                <a:lnTo>
                  <a:pt x="186689" y="1987423"/>
                </a:lnTo>
                <a:lnTo>
                  <a:pt x="186689" y="1991360"/>
                </a:lnTo>
                <a:lnTo>
                  <a:pt x="186689" y="1995424"/>
                </a:lnTo>
                <a:lnTo>
                  <a:pt x="186562" y="1999361"/>
                </a:lnTo>
                <a:lnTo>
                  <a:pt x="186562" y="2003425"/>
                </a:lnTo>
                <a:lnTo>
                  <a:pt x="186562" y="2007489"/>
                </a:lnTo>
                <a:lnTo>
                  <a:pt x="186562" y="2011426"/>
                </a:lnTo>
                <a:lnTo>
                  <a:pt x="186435" y="2015490"/>
                </a:lnTo>
                <a:lnTo>
                  <a:pt x="186435" y="2035429"/>
                </a:lnTo>
                <a:lnTo>
                  <a:pt x="186308" y="2039493"/>
                </a:lnTo>
                <a:lnTo>
                  <a:pt x="186308" y="2043430"/>
                </a:lnTo>
                <a:lnTo>
                  <a:pt x="186308" y="2047494"/>
                </a:lnTo>
                <a:lnTo>
                  <a:pt x="186054" y="2047494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376289" y="3277108"/>
            <a:ext cx="372745" cy="1562100"/>
          </a:xfrm>
          <a:custGeom>
            <a:avLst/>
            <a:gdLst/>
            <a:ahLst/>
            <a:cxnLst/>
            <a:rect l="l" t="t" r="r" b="b"/>
            <a:pathLst>
              <a:path w="372745" h="1562100">
                <a:moveTo>
                  <a:pt x="186563" y="1549400"/>
                </a:moveTo>
                <a:lnTo>
                  <a:pt x="186055" y="1549400"/>
                </a:lnTo>
                <a:lnTo>
                  <a:pt x="186055" y="1562100"/>
                </a:lnTo>
                <a:lnTo>
                  <a:pt x="186563" y="1562100"/>
                </a:lnTo>
                <a:lnTo>
                  <a:pt x="186563" y="1549400"/>
                </a:lnTo>
                <a:close/>
              </a:path>
              <a:path w="372745" h="1562100">
                <a:moveTo>
                  <a:pt x="186690" y="1536700"/>
                </a:moveTo>
                <a:lnTo>
                  <a:pt x="185928" y="1536700"/>
                </a:lnTo>
                <a:lnTo>
                  <a:pt x="185928" y="1549400"/>
                </a:lnTo>
                <a:lnTo>
                  <a:pt x="186690" y="1549400"/>
                </a:lnTo>
                <a:lnTo>
                  <a:pt x="186690" y="1536700"/>
                </a:lnTo>
                <a:close/>
              </a:path>
              <a:path w="372745" h="1562100">
                <a:moveTo>
                  <a:pt x="186944" y="1524000"/>
                </a:moveTo>
                <a:lnTo>
                  <a:pt x="185801" y="1524000"/>
                </a:lnTo>
                <a:lnTo>
                  <a:pt x="185801" y="1536700"/>
                </a:lnTo>
                <a:lnTo>
                  <a:pt x="186817" y="1536700"/>
                </a:lnTo>
                <a:lnTo>
                  <a:pt x="186944" y="1524000"/>
                </a:lnTo>
                <a:close/>
              </a:path>
              <a:path w="372745" h="1562100">
                <a:moveTo>
                  <a:pt x="188341" y="1485900"/>
                </a:moveTo>
                <a:lnTo>
                  <a:pt x="184531" y="1485900"/>
                </a:lnTo>
                <a:lnTo>
                  <a:pt x="184785" y="1498600"/>
                </a:lnTo>
                <a:lnTo>
                  <a:pt x="185039" y="1498600"/>
                </a:lnTo>
                <a:lnTo>
                  <a:pt x="185420" y="1511300"/>
                </a:lnTo>
                <a:lnTo>
                  <a:pt x="185674" y="1524000"/>
                </a:lnTo>
                <a:lnTo>
                  <a:pt x="187071" y="1524000"/>
                </a:lnTo>
                <a:lnTo>
                  <a:pt x="187198" y="1511300"/>
                </a:lnTo>
                <a:lnTo>
                  <a:pt x="188341" y="1485900"/>
                </a:lnTo>
                <a:close/>
              </a:path>
              <a:path w="372745" h="1562100">
                <a:moveTo>
                  <a:pt x="188722" y="1473200"/>
                </a:moveTo>
                <a:lnTo>
                  <a:pt x="183896" y="1473200"/>
                </a:lnTo>
                <a:lnTo>
                  <a:pt x="184023" y="1485900"/>
                </a:lnTo>
                <a:lnTo>
                  <a:pt x="188595" y="1485900"/>
                </a:lnTo>
                <a:lnTo>
                  <a:pt x="188722" y="1473200"/>
                </a:lnTo>
                <a:close/>
              </a:path>
              <a:path w="372745" h="1562100">
                <a:moveTo>
                  <a:pt x="189611" y="1460500"/>
                </a:moveTo>
                <a:lnTo>
                  <a:pt x="182753" y="1460500"/>
                </a:lnTo>
                <a:lnTo>
                  <a:pt x="183515" y="1473200"/>
                </a:lnTo>
                <a:lnTo>
                  <a:pt x="189103" y="1473200"/>
                </a:lnTo>
                <a:lnTo>
                  <a:pt x="189611" y="1460500"/>
                </a:lnTo>
                <a:close/>
              </a:path>
              <a:path w="372745" h="1562100">
                <a:moveTo>
                  <a:pt x="192913" y="1435100"/>
                </a:moveTo>
                <a:lnTo>
                  <a:pt x="179832" y="1435100"/>
                </a:lnTo>
                <a:lnTo>
                  <a:pt x="180594" y="1447800"/>
                </a:lnTo>
                <a:lnTo>
                  <a:pt x="181483" y="1447800"/>
                </a:lnTo>
                <a:lnTo>
                  <a:pt x="181737" y="1460500"/>
                </a:lnTo>
                <a:lnTo>
                  <a:pt x="190500" y="1460500"/>
                </a:lnTo>
                <a:lnTo>
                  <a:pt x="192405" y="1447800"/>
                </a:lnTo>
                <a:lnTo>
                  <a:pt x="192913" y="1435100"/>
                </a:lnTo>
                <a:close/>
              </a:path>
              <a:path w="372745" h="1562100">
                <a:moveTo>
                  <a:pt x="194945" y="1422400"/>
                </a:moveTo>
                <a:lnTo>
                  <a:pt x="177673" y="1422400"/>
                </a:lnTo>
                <a:lnTo>
                  <a:pt x="178308" y="1435100"/>
                </a:lnTo>
                <a:lnTo>
                  <a:pt x="194310" y="1435100"/>
                </a:lnTo>
                <a:lnTo>
                  <a:pt x="194945" y="1422400"/>
                </a:lnTo>
                <a:close/>
              </a:path>
              <a:path w="372745" h="1562100">
                <a:moveTo>
                  <a:pt x="197485" y="1409700"/>
                </a:moveTo>
                <a:lnTo>
                  <a:pt x="174371" y="1409700"/>
                </a:lnTo>
                <a:lnTo>
                  <a:pt x="175895" y="1422400"/>
                </a:lnTo>
                <a:lnTo>
                  <a:pt x="196850" y="1422400"/>
                </a:lnTo>
                <a:lnTo>
                  <a:pt x="197485" y="1409700"/>
                </a:lnTo>
                <a:close/>
              </a:path>
              <a:path w="372745" h="1562100">
                <a:moveTo>
                  <a:pt x="201549" y="1397000"/>
                </a:moveTo>
                <a:lnTo>
                  <a:pt x="172085" y="1397000"/>
                </a:lnTo>
                <a:lnTo>
                  <a:pt x="173609" y="1409700"/>
                </a:lnTo>
                <a:lnTo>
                  <a:pt x="199771" y="1409700"/>
                </a:lnTo>
                <a:lnTo>
                  <a:pt x="201549" y="1397000"/>
                </a:lnTo>
                <a:close/>
              </a:path>
              <a:path w="372745" h="1562100">
                <a:moveTo>
                  <a:pt x="205359" y="1384300"/>
                </a:moveTo>
                <a:lnTo>
                  <a:pt x="167259" y="1384300"/>
                </a:lnTo>
                <a:lnTo>
                  <a:pt x="169291" y="1397000"/>
                </a:lnTo>
                <a:lnTo>
                  <a:pt x="203327" y="1397000"/>
                </a:lnTo>
                <a:lnTo>
                  <a:pt x="205359" y="1384300"/>
                </a:lnTo>
                <a:close/>
              </a:path>
              <a:path w="372745" h="1562100">
                <a:moveTo>
                  <a:pt x="208788" y="1371600"/>
                </a:moveTo>
                <a:lnTo>
                  <a:pt x="163830" y="1371600"/>
                </a:lnTo>
                <a:lnTo>
                  <a:pt x="166116" y="1384300"/>
                </a:lnTo>
                <a:lnTo>
                  <a:pt x="206502" y="1384300"/>
                </a:lnTo>
                <a:lnTo>
                  <a:pt x="208788" y="1371600"/>
                </a:lnTo>
                <a:close/>
              </a:path>
              <a:path w="372745" h="1562100">
                <a:moveTo>
                  <a:pt x="213995" y="1358900"/>
                </a:moveTo>
                <a:lnTo>
                  <a:pt x="157226" y="1358900"/>
                </a:lnTo>
                <a:lnTo>
                  <a:pt x="160020" y="1371600"/>
                </a:lnTo>
                <a:lnTo>
                  <a:pt x="212725" y="1371600"/>
                </a:lnTo>
                <a:lnTo>
                  <a:pt x="213995" y="1358900"/>
                </a:lnTo>
                <a:close/>
              </a:path>
              <a:path w="372745" h="1562100">
                <a:moveTo>
                  <a:pt x="221615" y="1346200"/>
                </a:moveTo>
                <a:lnTo>
                  <a:pt x="151003" y="1346200"/>
                </a:lnTo>
                <a:lnTo>
                  <a:pt x="152654" y="1358900"/>
                </a:lnTo>
                <a:lnTo>
                  <a:pt x="219964" y="1358900"/>
                </a:lnTo>
                <a:lnTo>
                  <a:pt x="221615" y="1346200"/>
                </a:lnTo>
                <a:close/>
              </a:path>
              <a:path w="372745" h="1562100">
                <a:moveTo>
                  <a:pt x="228600" y="1333500"/>
                </a:moveTo>
                <a:lnTo>
                  <a:pt x="144018" y="1333500"/>
                </a:lnTo>
                <a:lnTo>
                  <a:pt x="149352" y="1346200"/>
                </a:lnTo>
                <a:lnTo>
                  <a:pt x="223266" y="1346200"/>
                </a:lnTo>
                <a:lnTo>
                  <a:pt x="228600" y="1333500"/>
                </a:lnTo>
                <a:close/>
              </a:path>
              <a:path w="372745" h="1562100">
                <a:moveTo>
                  <a:pt x="236347" y="1320800"/>
                </a:moveTo>
                <a:lnTo>
                  <a:pt x="136271" y="1320800"/>
                </a:lnTo>
                <a:lnTo>
                  <a:pt x="138303" y="1333500"/>
                </a:lnTo>
                <a:lnTo>
                  <a:pt x="234442" y="1333500"/>
                </a:lnTo>
                <a:lnTo>
                  <a:pt x="236347" y="1320800"/>
                </a:lnTo>
                <a:close/>
              </a:path>
              <a:path w="372745" h="1562100">
                <a:moveTo>
                  <a:pt x="244856" y="1308100"/>
                </a:moveTo>
                <a:lnTo>
                  <a:pt x="127762" y="1308100"/>
                </a:lnTo>
                <a:lnTo>
                  <a:pt x="132080" y="1320800"/>
                </a:lnTo>
                <a:lnTo>
                  <a:pt x="240538" y="1320800"/>
                </a:lnTo>
                <a:lnTo>
                  <a:pt x="244856" y="1308100"/>
                </a:lnTo>
                <a:close/>
              </a:path>
              <a:path w="372745" h="1562100">
                <a:moveTo>
                  <a:pt x="254127" y="1295400"/>
                </a:moveTo>
                <a:lnTo>
                  <a:pt x="118491" y="1295400"/>
                </a:lnTo>
                <a:lnTo>
                  <a:pt x="120904" y="1308100"/>
                </a:lnTo>
                <a:lnTo>
                  <a:pt x="251714" y="1308100"/>
                </a:lnTo>
                <a:lnTo>
                  <a:pt x="254127" y="1295400"/>
                </a:lnTo>
                <a:close/>
              </a:path>
              <a:path w="372745" h="1562100">
                <a:moveTo>
                  <a:pt x="263779" y="1282700"/>
                </a:moveTo>
                <a:lnTo>
                  <a:pt x="108839" y="1282700"/>
                </a:lnTo>
                <a:lnTo>
                  <a:pt x="111252" y="1295400"/>
                </a:lnTo>
                <a:lnTo>
                  <a:pt x="258953" y="1295400"/>
                </a:lnTo>
                <a:lnTo>
                  <a:pt x="263779" y="1282700"/>
                </a:lnTo>
                <a:close/>
              </a:path>
              <a:path w="372745" h="1562100">
                <a:moveTo>
                  <a:pt x="274066" y="1270000"/>
                </a:moveTo>
                <a:lnTo>
                  <a:pt x="98552" y="1270000"/>
                </a:lnTo>
                <a:lnTo>
                  <a:pt x="101219" y="1282700"/>
                </a:lnTo>
                <a:lnTo>
                  <a:pt x="271399" y="1282700"/>
                </a:lnTo>
                <a:lnTo>
                  <a:pt x="274066" y="1270000"/>
                </a:lnTo>
                <a:close/>
              </a:path>
              <a:path w="372745" h="1562100">
                <a:moveTo>
                  <a:pt x="284480" y="1257300"/>
                </a:moveTo>
                <a:lnTo>
                  <a:pt x="85471" y="1257300"/>
                </a:lnTo>
                <a:lnTo>
                  <a:pt x="90805" y="1270000"/>
                </a:lnTo>
                <a:lnTo>
                  <a:pt x="281940" y="1270000"/>
                </a:lnTo>
                <a:lnTo>
                  <a:pt x="284480" y="1257300"/>
                </a:lnTo>
                <a:close/>
              </a:path>
              <a:path w="372745" h="1562100">
                <a:moveTo>
                  <a:pt x="297815" y="1244600"/>
                </a:moveTo>
                <a:lnTo>
                  <a:pt x="74803" y="1244600"/>
                </a:lnTo>
                <a:lnTo>
                  <a:pt x="82804" y="1257300"/>
                </a:lnTo>
                <a:lnTo>
                  <a:pt x="289814" y="1257300"/>
                </a:lnTo>
                <a:lnTo>
                  <a:pt x="297815" y="1244600"/>
                </a:lnTo>
                <a:close/>
              </a:path>
              <a:path w="372745" h="1562100">
                <a:moveTo>
                  <a:pt x="308229" y="1231900"/>
                </a:moveTo>
                <a:lnTo>
                  <a:pt x="59182" y="1231900"/>
                </a:lnTo>
                <a:lnTo>
                  <a:pt x="66929" y="1244600"/>
                </a:lnTo>
                <a:lnTo>
                  <a:pt x="305689" y="1244600"/>
                </a:lnTo>
                <a:lnTo>
                  <a:pt x="308229" y="1231900"/>
                </a:lnTo>
                <a:close/>
              </a:path>
              <a:path w="372745" h="1562100">
                <a:moveTo>
                  <a:pt x="318389" y="1219200"/>
                </a:moveTo>
                <a:lnTo>
                  <a:pt x="51689" y="1219200"/>
                </a:lnTo>
                <a:lnTo>
                  <a:pt x="56769" y="1231900"/>
                </a:lnTo>
                <a:lnTo>
                  <a:pt x="315976" y="1231900"/>
                </a:lnTo>
                <a:lnTo>
                  <a:pt x="318389" y="1219200"/>
                </a:lnTo>
                <a:close/>
              </a:path>
              <a:path w="372745" h="1562100">
                <a:moveTo>
                  <a:pt x="328041" y="1206500"/>
                </a:moveTo>
                <a:lnTo>
                  <a:pt x="44577" y="1206500"/>
                </a:lnTo>
                <a:lnTo>
                  <a:pt x="46863" y="1219200"/>
                </a:lnTo>
                <a:lnTo>
                  <a:pt x="325755" y="1219200"/>
                </a:lnTo>
                <a:lnTo>
                  <a:pt x="328041" y="1206500"/>
                </a:lnTo>
                <a:close/>
              </a:path>
              <a:path w="372745" h="1562100">
                <a:moveTo>
                  <a:pt x="339217" y="1193800"/>
                </a:moveTo>
                <a:lnTo>
                  <a:pt x="33401" y="1193800"/>
                </a:lnTo>
                <a:lnTo>
                  <a:pt x="37719" y="1206500"/>
                </a:lnTo>
                <a:lnTo>
                  <a:pt x="334899" y="1206500"/>
                </a:lnTo>
                <a:lnTo>
                  <a:pt x="339217" y="1193800"/>
                </a:lnTo>
                <a:close/>
              </a:path>
              <a:path w="372745" h="1562100">
                <a:moveTo>
                  <a:pt x="347091" y="1181100"/>
                </a:moveTo>
                <a:lnTo>
                  <a:pt x="25527" y="1181100"/>
                </a:lnTo>
                <a:lnTo>
                  <a:pt x="29337" y="1193800"/>
                </a:lnTo>
                <a:lnTo>
                  <a:pt x="343281" y="1193800"/>
                </a:lnTo>
                <a:lnTo>
                  <a:pt x="347091" y="1181100"/>
                </a:lnTo>
                <a:close/>
              </a:path>
              <a:path w="372745" h="1562100">
                <a:moveTo>
                  <a:pt x="352425" y="1168400"/>
                </a:moveTo>
                <a:lnTo>
                  <a:pt x="20193" y="1168400"/>
                </a:lnTo>
                <a:lnTo>
                  <a:pt x="23749" y="1181100"/>
                </a:lnTo>
                <a:lnTo>
                  <a:pt x="350647" y="1181100"/>
                </a:lnTo>
                <a:lnTo>
                  <a:pt x="352425" y="1168400"/>
                </a:lnTo>
                <a:close/>
              </a:path>
              <a:path w="372745" h="1562100">
                <a:moveTo>
                  <a:pt x="359918" y="1155700"/>
                </a:moveTo>
                <a:lnTo>
                  <a:pt x="12700" y="1155700"/>
                </a:lnTo>
                <a:lnTo>
                  <a:pt x="15494" y="1168400"/>
                </a:lnTo>
                <a:lnTo>
                  <a:pt x="357124" y="1168400"/>
                </a:lnTo>
                <a:lnTo>
                  <a:pt x="359918" y="1155700"/>
                </a:lnTo>
                <a:close/>
              </a:path>
              <a:path w="372745" h="1562100">
                <a:moveTo>
                  <a:pt x="365633" y="1143000"/>
                </a:moveTo>
                <a:lnTo>
                  <a:pt x="6985" y="1143000"/>
                </a:lnTo>
                <a:lnTo>
                  <a:pt x="9017" y="1155700"/>
                </a:lnTo>
                <a:lnTo>
                  <a:pt x="363601" y="1155700"/>
                </a:lnTo>
                <a:lnTo>
                  <a:pt x="365633" y="1143000"/>
                </a:lnTo>
                <a:close/>
              </a:path>
              <a:path w="372745" h="1562100">
                <a:moveTo>
                  <a:pt x="368300" y="1130300"/>
                </a:moveTo>
                <a:lnTo>
                  <a:pt x="4318" y="1130300"/>
                </a:lnTo>
                <a:lnTo>
                  <a:pt x="6096" y="1143000"/>
                </a:lnTo>
                <a:lnTo>
                  <a:pt x="367411" y="1143000"/>
                </a:lnTo>
                <a:lnTo>
                  <a:pt x="368300" y="1130300"/>
                </a:lnTo>
                <a:close/>
              </a:path>
              <a:path w="372745" h="1562100">
                <a:moveTo>
                  <a:pt x="371221" y="1117600"/>
                </a:moveTo>
                <a:lnTo>
                  <a:pt x="1397" y="1117600"/>
                </a:lnTo>
                <a:lnTo>
                  <a:pt x="2413" y="1130300"/>
                </a:lnTo>
                <a:lnTo>
                  <a:pt x="369697" y="1130300"/>
                </a:lnTo>
                <a:lnTo>
                  <a:pt x="371221" y="1117600"/>
                </a:lnTo>
                <a:close/>
              </a:path>
              <a:path w="372745" h="1562100">
                <a:moveTo>
                  <a:pt x="372237" y="1104900"/>
                </a:moveTo>
                <a:lnTo>
                  <a:pt x="381" y="1104900"/>
                </a:lnTo>
                <a:lnTo>
                  <a:pt x="635" y="1117600"/>
                </a:lnTo>
                <a:lnTo>
                  <a:pt x="371983" y="1117600"/>
                </a:lnTo>
                <a:lnTo>
                  <a:pt x="372237" y="1104900"/>
                </a:lnTo>
                <a:close/>
              </a:path>
              <a:path w="372745" h="1562100">
                <a:moveTo>
                  <a:pt x="372618" y="1092200"/>
                </a:moveTo>
                <a:lnTo>
                  <a:pt x="0" y="1092200"/>
                </a:lnTo>
                <a:lnTo>
                  <a:pt x="0" y="1104900"/>
                </a:lnTo>
                <a:lnTo>
                  <a:pt x="372618" y="1104900"/>
                </a:lnTo>
                <a:lnTo>
                  <a:pt x="372618" y="1092200"/>
                </a:lnTo>
                <a:close/>
              </a:path>
              <a:path w="372745" h="1562100">
                <a:moveTo>
                  <a:pt x="370586" y="1066800"/>
                </a:moveTo>
                <a:lnTo>
                  <a:pt x="2032" y="1066800"/>
                </a:lnTo>
                <a:lnTo>
                  <a:pt x="889" y="1079500"/>
                </a:lnTo>
                <a:lnTo>
                  <a:pt x="381" y="1092200"/>
                </a:lnTo>
                <a:lnTo>
                  <a:pt x="372491" y="1092200"/>
                </a:lnTo>
                <a:lnTo>
                  <a:pt x="371729" y="1079500"/>
                </a:lnTo>
                <a:lnTo>
                  <a:pt x="370586" y="1066800"/>
                </a:lnTo>
                <a:close/>
              </a:path>
              <a:path w="372745" h="1562100">
                <a:moveTo>
                  <a:pt x="368173" y="1054100"/>
                </a:moveTo>
                <a:lnTo>
                  <a:pt x="5080" y="1054100"/>
                </a:lnTo>
                <a:lnTo>
                  <a:pt x="2540" y="1066800"/>
                </a:lnTo>
                <a:lnTo>
                  <a:pt x="368935" y="1066800"/>
                </a:lnTo>
                <a:lnTo>
                  <a:pt x="368173" y="1054100"/>
                </a:lnTo>
                <a:close/>
              </a:path>
              <a:path w="372745" h="1562100">
                <a:moveTo>
                  <a:pt x="364109" y="1041400"/>
                </a:moveTo>
                <a:lnTo>
                  <a:pt x="9398" y="1041400"/>
                </a:lnTo>
                <a:lnTo>
                  <a:pt x="6731" y="1054100"/>
                </a:lnTo>
                <a:lnTo>
                  <a:pt x="365125" y="1054100"/>
                </a:lnTo>
                <a:lnTo>
                  <a:pt x="364109" y="1041400"/>
                </a:lnTo>
                <a:close/>
              </a:path>
              <a:path w="372745" h="1562100">
                <a:moveTo>
                  <a:pt x="360045" y="1028700"/>
                </a:moveTo>
                <a:lnTo>
                  <a:pt x="12573" y="1028700"/>
                </a:lnTo>
                <a:lnTo>
                  <a:pt x="11430" y="1041400"/>
                </a:lnTo>
                <a:lnTo>
                  <a:pt x="361188" y="1041400"/>
                </a:lnTo>
                <a:lnTo>
                  <a:pt x="360045" y="1028700"/>
                </a:lnTo>
                <a:close/>
              </a:path>
              <a:path w="372745" h="1562100">
                <a:moveTo>
                  <a:pt x="354076" y="1016000"/>
                </a:moveTo>
                <a:lnTo>
                  <a:pt x="18542" y="1016000"/>
                </a:lnTo>
                <a:lnTo>
                  <a:pt x="16002" y="1028700"/>
                </a:lnTo>
                <a:lnTo>
                  <a:pt x="356616" y="1028700"/>
                </a:lnTo>
                <a:lnTo>
                  <a:pt x="354076" y="1016000"/>
                </a:lnTo>
                <a:close/>
              </a:path>
              <a:path w="372745" h="1562100">
                <a:moveTo>
                  <a:pt x="348615" y="1003300"/>
                </a:moveTo>
                <a:lnTo>
                  <a:pt x="24003" y="1003300"/>
                </a:lnTo>
                <a:lnTo>
                  <a:pt x="19812" y="1016000"/>
                </a:lnTo>
                <a:lnTo>
                  <a:pt x="352806" y="1016000"/>
                </a:lnTo>
                <a:lnTo>
                  <a:pt x="348615" y="1003300"/>
                </a:lnTo>
                <a:close/>
              </a:path>
              <a:path w="372745" h="1562100">
                <a:moveTo>
                  <a:pt x="342646" y="990600"/>
                </a:moveTo>
                <a:lnTo>
                  <a:pt x="29972" y="990600"/>
                </a:lnTo>
                <a:lnTo>
                  <a:pt x="26924" y="1003300"/>
                </a:lnTo>
                <a:lnTo>
                  <a:pt x="347218" y="1003300"/>
                </a:lnTo>
                <a:lnTo>
                  <a:pt x="342646" y="990600"/>
                </a:lnTo>
                <a:close/>
              </a:path>
              <a:path w="372745" h="1562100">
                <a:moveTo>
                  <a:pt x="336169" y="977900"/>
                </a:moveTo>
                <a:lnTo>
                  <a:pt x="36449" y="977900"/>
                </a:lnTo>
                <a:lnTo>
                  <a:pt x="33147" y="990600"/>
                </a:lnTo>
                <a:lnTo>
                  <a:pt x="341122" y="990600"/>
                </a:lnTo>
                <a:lnTo>
                  <a:pt x="336169" y="977900"/>
                </a:lnTo>
                <a:close/>
              </a:path>
              <a:path w="372745" h="1562100">
                <a:moveTo>
                  <a:pt x="329565" y="965200"/>
                </a:moveTo>
                <a:lnTo>
                  <a:pt x="43053" y="965200"/>
                </a:lnTo>
                <a:lnTo>
                  <a:pt x="38100" y="977900"/>
                </a:lnTo>
                <a:lnTo>
                  <a:pt x="334518" y="977900"/>
                </a:lnTo>
                <a:lnTo>
                  <a:pt x="329565" y="965200"/>
                </a:lnTo>
                <a:close/>
              </a:path>
              <a:path w="372745" h="1562100">
                <a:moveTo>
                  <a:pt x="322580" y="952500"/>
                </a:moveTo>
                <a:lnTo>
                  <a:pt x="50038" y="952500"/>
                </a:lnTo>
                <a:lnTo>
                  <a:pt x="46482" y="965200"/>
                </a:lnTo>
                <a:lnTo>
                  <a:pt x="326136" y="965200"/>
                </a:lnTo>
                <a:lnTo>
                  <a:pt x="322580" y="952500"/>
                </a:lnTo>
                <a:close/>
              </a:path>
              <a:path w="372745" h="1562100">
                <a:moveTo>
                  <a:pt x="315595" y="939800"/>
                </a:moveTo>
                <a:lnTo>
                  <a:pt x="57023" y="939800"/>
                </a:lnTo>
                <a:lnTo>
                  <a:pt x="53467" y="952500"/>
                </a:lnTo>
                <a:lnTo>
                  <a:pt x="319151" y="952500"/>
                </a:lnTo>
                <a:lnTo>
                  <a:pt x="315595" y="939800"/>
                </a:lnTo>
                <a:close/>
              </a:path>
              <a:path w="372745" h="1562100">
                <a:moveTo>
                  <a:pt x="308737" y="927100"/>
                </a:moveTo>
                <a:lnTo>
                  <a:pt x="63881" y="927100"/>
                </a:lnTo>
                <a:lnTo>
                  <a:pt x="62230" y="939800"/>
                </a:lnTo>
                <a:lnTo>
                  <a:pt x="310515" y="939800"/>
                </a:lnTo>
                <a:lnTo>
                  <a:pt x="308737" y="927100"/>
                </a:lnTo>
                <a:close/>
              </a:path>
              <a:path w="372745" h="1562100">
                <a:moveTo>
                  <a:pt x="300355" y="914400"/>
                </a:moveTo>
                <a:lnTo>
                  <a:pt x="72263" y="914400"/>
                </a:lnTo>
                <a:lnTo>
                  <a:pt x="67310" y="927100"/>
                </a:lnTo>
                <a:lnTo>
                  <a:pt x="305308" y="927100"/>
                </a:lnTo>
                <a:lnTo>
                  <a:pt x="300355" y="914400"/>
                </a:lnTo>
                <a:close/>
              </a:path>
              <a:path w="372745" h="1562100">
                <a:moveTo>
                  <a:pt x="295529" y="901700"/>
                </a:moveTo>
                <a:lnTo>
                  <a:pt x="78613" y="901700"/>
                </a:lnTo>
                <a:lnTo>
                  <a:pt x="75565" y="914400"/>
                </a:lnTo>
                <a:lnTo>
                  <a:pt x="297180" y="914400"/>
                </a:lnTo>
                <a:lnTo>
                  <a:pt x="295529" y="901700"/>
                </a:lnTo>
                <a:close/>
              </a:path>
              <a:path w="372745" h="1562100">
                <a:moveTo>
                  <a:pt x="289433" y="889000"/>
                </a:moveTo>
                <a:lnTo>
                  <a:pt x="83185" y="889000"/>
                </a:lnTo>
                <a:lnTo>
                  <a:pt x="80137" y="901700"/>
                </a:lnTo>
                <a:lnTo>
                  <a:pt x="292481" y="901700"/>
                </a:lnTo>
                <a:lnTo>
                  <a:pt x="289433" y="889000"/>
                </a:lnTo>
                <a:close/>
              </a:path>
              <a:path w="372745" h="1562100">
                <a:moveTo>
                  <a:pt x="283845" y="876300"/>
                </a:moveTo>
                <a:lnTo>
                  <a:pt x="88900" y="876300"/>
                </a:lnTo>
                <a:lnTo>
                  <a:pt x="86106" y="889000"/>
                </a:lnTo>
                <a:lnTo>
                  <a:pt x="285115" y="889000"/>
                </a:lnTo>
                <a:lnTo>
                  <a:pt x="283845" y="876300"/>
                </a:lnTo>
                <a:close/>
              </a:path>
              <a:path w="372745" h="1562100">
                <a:moveTo>
                  <a:pt x="277368" y="863600"/>
                </a:moveTo>
                <a:lnTo>
                  <a:pt x="93980" y="863600"/>
                </a:lnTo>
                <a:lnTo>
                  <a:pt x="92837" y="876300"/>
                </a:lnTo>
                <a:lnTo>
                  <a:pt x="281178" y="876300"/>
                </a:lnTo>
                <a:lnTo>
                  <a:pt x="277368" y="863600"/>
                </a:lnTo>
                <a:close/>
              </a:path>
              <a:path w="372745" h="1562100">
                <a:moveTo>
                  <a:pt x="272796" y="850900"/>
                </a:moveTo>
                <a:lnTo>
                  <a:pt x="99822" y="850900"/>
                </a:lnTo>
                <a:lnTo>
                  <a:pt x="97536" y="863600"/>
                </a:lnTo>
                <a:lnTo>
                  <a:pt x="275082" y="863600"/>
                </a:lnTo>
                <a:lnTo>
                  <a:pt x="272796" y="850900"/>
                </a:lnTo>
                <a:close/>
              </a:path>
              <a:path w="372745" h="1562100">
                <a:moveTo>
                  <a:pt x="268732" y="838200"/>
                </a:moveTo>
                <a:lnTo>
                  <a:pt x="103886" y="838200"/>
                </a:lnTo>
                <a:lnTo>
                  <a:pt x="101854" y="850900"/>
                </a:lnTo>
                <a:lnTo>
                  <a:pt x="270764" y="850900"/>
                </a:lnTo>
                <a:lnTo>
                  <a:pt x="268732" y="838200"/>
                </a:lnTo>
                <a:close/>
              </a:path>
              <a:path w="372745" h="1562100">
                <a:moveTo>
                  <a:pt x="264287" y="825500"/>
                </a:moveTo>
                <a:lnTo>
                  <a:pt x="108331" y="825500"/>
                </a:lnTo>
                <a:lnTo>
                  <a:pt x="106553" y="838200"/>
                </a:lnTo>
                <a:lnTo>
                  <a:pt x="266954" y="838200"/>
                </a:lnTo>
                <a:lnTo>
                  <a:pt x="264287" y="825500"/>
                </a:lnTo>
                <a:close/>
              </a:path>
              <a:path w="372745" h="1562100">
                <a:moveTo>
                  <a:pt x="254381" y="774700"/>
                </a:moveTo>
                <a:lnTo>
                  <a:pt x="118237" y="774700"/>
                </a:lnTo>
                <a:lnTo>
                  <a:pt x="115189" y="800100"/>
                </a:lnTo>
                <a:lnTo>
                  <a:pt x="111379" y="812800"/>
                </a:lnTo>
                <a:lnTo>
                  <a:pt x="109093" y="825500"/>
                </a:lnTo>
                <a:lnTo>
                  <a:pt x="263525" y="825500"/>
                </a:lnTo>
                <a:lnTo>
                  <a:pt x="261239" y="812800"/>
                </a:lnTo>
                <a:lnTo>
                  <a:pt x="260604" y="812800"/>
                </a:lnTo>
                <a:lnTo>
                  <a:pt x="257429" y="800100"/>
                </a:lnTo>
                <a:lnTo>
                  <a:pt x="254381" y="774700"/>
                </a:lnTo>
                <a:close/>
              </a:path>
              <a:path w="372745" h="1562100">
                <a:moveTo>
                  <a:pt x="253111" y="762000"/>
                </a:moveTo>
                <a:lnTo>
                  <a:pt x="119507" y="762000"/>
                </a:lnTo>
                <a:lnTo>
                  <a:pt x="118999" y="774700"/>
                </a:lnTo>
                <a:lnTo>
                  <a:pt x="253619" y="774700"/>
                </a:lnTo>
                <a:lnTo>
                  <a:pt x="253111" y="762000"/>
                </a:lnTo>
                <a:close/>
              </a:path>
              <a:path w="372745" h="1562100">
                <a:moveTo>
                  <a:pt x="251333" y="749300"/>
                </a:moveTo>
                <a:lnTo>
                  <a:pt x="120904" y="749300"/>
                </a:lnTo>
                <a:lnTo>
                  <a:pt x="120650" y="762000"/>
                </a:lnTo>
                <a:lnTo>
                  <a:pt x="252095" y="762000"/>
                </a:lnTo>
                <a:lnTo>
                  <a:pt x="251333" y="749300"/>
                </a:lnTo>
                <a:close/>
              </a:path>
              <a:path w="372745" h="1562100">
                <a:moveTo>
                  <a:pt x="249174" y="723900"/>
                </a:moveTo>
                <a:lnTo>
                  <a:pt x="123444" y="723900"/>
                </a:lnTo>
                <a:lnTo>
                  <a:pt x="121920" y="749300"/>
                </a:lnTo>
                <a:lnTo>
                  <a:pt x="250698" y="749300"/>
                </a:lnTo>
                <a:lnTo>
                  <a:pt x="249174" y="723900"/>
                </a:lnTo>
                <a:close/>
              </a:path>
              <a:path w="372745" h="1562100">
                <a:moveTo>
                  <a:pt x="248412" y="711200"/>
                </a:moveTo>
                <a:lnTo>
                  <a:pt x="124206" y="711200"/>
                </a:lnTo>
                <a:lnTo>
                  <a:pt x="123952" y="723900"/>
                </a:lnTo>
                <a:lnTo>
                  <a:pt x="248666" y="723900"/>
                </a:lnTo>
                <a:lnTo>
                  <a:pt x="248412" y="711200"/>
                </a:lnTo>
                <a:close/>
              </a:path>
              <a:path w="372745" h="1562100">
                <a:moveTo>
                  <a:pt x="247396" y="685800"/>
                </a:moveTo>
                <a:lnTo>
                  <a:pt x="125222" y="685800"/>
                </a:lnTo>
                <a:lnTo>
                  <a:pt x="125222" y="698500"/>
                </a:lnTo>
                <a:lnTo>
                  <a:pt x="124714" y="711200"/>
                </a:lnTo>
                <a:lnTo>
                  <a:pt x="248031" y="711200"/>
                </a:lnTo>
                <a:lnTo>
                  <a:pt x="247777" y="698500"/>
                </a:lnTo>
                <a:lnTo>
                  <a:pt x="247396" y="698500"/>
                </a:lnTo>
                <a:lnTo>
                  <a:pt x="247396" y="685800"/>
                </a:lnTo>
                <a:close/>
              </a:path>
              <a:path w="372745" h="1562100">
                <a:moveTo>
                  <a:pt x="247015" y="673100"/>
                </a:moveTo>
                <a:lnTo>
                  <a:pt x="125603" y="673100"/>
                </a:lnTo>
                <a:lnTo>
                  <a:pt x="125603" y="685800"/>
                </a:lnTo>
                <a:lnTo>
                  <a:pt x="247015" y="685800"/>
                </a:lnTo>
                <a:lnTo>
                  <a:pt x="247015" y="673100"/>
                </a:lnTo>
                <a:close/>
              </a:path>
              <a:path w="372745" h="1562100">
                <a:moveTo>
                  <a:pt x="246634" y="660400"/>
                </a:moveTo>
                <a:lnTo>
                  <a:pt x="125984" y="660400"/>
                </a:lnTo>
                <a:lnTo>
                  <a:pt x="125857" y="673100"/>
                </a:lnTo>
                <a:lnTo>
                  <a:pt x="246761" y="673100"/>
                </a:lnTo>
                <a:lnTo>
                  <a:pt x="246634" y="660400"/>
                </a:lnTo>
                <a:close/>
              </a:path>
              <a:path w="372745" h="1562100">
                <a:moveTo>
                  <a:pt x="246380" y="647700"/>
                </a:moveTo>
                <a:lnTo>
                  <a:pt x="126238" y="647700"/>
                </a:lnTo>
                <a:lnTo>
                  <a:pt x="126111" y="660400"/>
                </a:lnTo>
                <a:lnTo>
                  <a:pt x="246507" y="660400"/>
                </a:lnTo>
                <a:lnTo>
                  <a:pt x="246380" y="647700"/>
                </a:lnTo>
                <a:close/>
              </a:path>
              <a:path w="372745" h="1562100">
                <a:moveTo>
                  <a:pt x="245999" y="635000"/>
                </a:moveTo>
                <a:lnTo>
                  <a:pt x="126619" y="635000"/>
                </a:lnTo>
                <a:lnTo>
                  <a:pt x="126365" y="647700"/>
                </a:lnTo>
                <a:lnTo>
                  <a:pt x="246253" y="647700"/>
                </a:lnTo>
                <a:lnTo>
                  <a:pt x="245999" y="635000"/>
                </a:lnTo>
                <a:close/>
              </a:path>
              <a:path w="372745" h="1562100">
                <a:moveTo>
                  <a:pt x="244602" y="596900"/>
                </a:moveTo>
                <a:lnTo>
                  <a:pt x="128016" y="596900"/>
                </a:lnTo>
                <a:lnTo>
                  <a:pt x="126746" y="635000"/>
                </a:lnTo>
                <a:lnTo>
                  <a:pt x="245872" y="635000"/>
                </a:lnTo>
                <a:lnTo>
                  <a:pt x="245364" y="622300"/>
                </a:lnTo>
                <a:lnTo>
                  <a:pt x="245364" y="609600"/>
                </a:lnTo>
                <a:lnTo>
                  <a:pt x="244983" y="609600"/>
                </a:lnTo>
                <a:lnTo>
                  <a:pt x="244602" y="596900"/>
                </a:lnTo>
                <a:close/>
              </a:path>
              <a:path w="372745" h="1562100">
                <a:moveTo>
                  <a:pt x="243967" y="584200"/>
                </a:moveTo>
                <a:lnTo>
                  <a:pt x="128651" y="584200"/>
                </a:lnTo>
                <a:lnTo>
                  <a:pt x="128397" y="596900"/>
                </a:lnTo>
                <a:lnTo>
                  <a:pt x="244221" y="596900"/>
                </a:lnTo>
                <a:lnTo>
                  <a:pt x="243967" y="584200"/>
                </a:lnTo>
                <a:close/>
              </a:path>
              <a:path w="372745" h="1562100">
                <a:moveTo>
                  <a:pt x="242570" y="571500"/>
                </a:moveTo>
                <a:lnTo>
                  <a:pt x="130048" y="571500"/>
                </a:lnTo>
                <a:lnTo>
                  <a:pt x="128778" y="584200"/>
                </a:lnTo>
                <a:lnTo>
                  <a:pt x="243840" y="584200"/>
                </a:lnTo>
                <a:lnTo>
                  <a:pt x="242570" y="571500"/>
                </a:lnTo>
                <a:close/>
              </a:path>
              <a:path w="372745" h="1562100">
                <a:moveTo>
                  <a:pt x="241935" y="558800"/>
                </a:moveTo>
                <a:lnTo>
                  <a:pt x="130683" y="558800"/>
                </a:lnTo>
                <a:lnTo>
                  <a:pt x="130429" y="571500"/>
                </a:lnTo>
                <a:lnTo>
                  <a:pt x="242189" y="571500"/>
                </a:lnTo>
                <a:lnTo>
                  <a:pt x="241935" y="558800"/>
                </a:lnTo>
                <a:close/>
              </a:path>
              <a:path w="372745" h="1562100">
                <a:moveTo>
                  <a:pt x="238506" y="533400"/>
                </a:moveTo>
                <a:lnTo>
                  <a:pt x="134112" y="533400"/>
                </a:lnTo>
                <a:lnTo>
                  <a:pt x="133604" y="546100"/>
                </a:lnTo>
                <a:lnTo>
                  <a:pt x="131318" y="558800"/>
                </a:lnTo>
                <a:lnTo>
                  <a:pt x="241300" y="558800"/>
                </a:lnTo>
                <a:lnTo>
                  <a:pt x="239014" y="546100"/>
                </a:lnTo>
                <a:lnTo>
                  <a:pt x="238506" y="533400"/>
                </a:lnTo>
                <a:close/>
              </a:path>
              <a:path w="372745" h="1562100">
                <a:moveTo>
                  <a:pt x="232537" y="495300"/>
                </a:moveTo>
                <a:lnTo>
                  <a:pt x="141097" y="495300"/>
                </a:lnTo>
                <a:lnTo>
                  <a:pt x="139573" y="508000"/>
                </a:lnTo>
                <a:lnTo>
                  <a:pt x="138938" y="508000"/>
                </a:lnTo>
                <a:lnTo>
                  <a:pt x="135382" y="533400"/>
                </a:lnTo>
                <a:lnTo>
                  <a:pt x="237236" y="533400"/>
                </a:lnTo>
                <a:lnTo>
                  <a:pt x="233172" y="508000"/>
                </a:lnTo>
                <a:lnTo>
                  <a:pt x="232537" y="495300"/>
                </a:lnTo>
                <a:close/>
              </a:path>
              <a:path w="372745" h="1562100">
                <a:moveTo>
                  <a:pt x="230378" y="482600"/>
                </a:moveTo>
                <a:lnTo>
                  <a:pt x="142240" y="482600"/>
                </a:lnTo>
                <a:lnTo>
                  <a:pt x="141732" y="495300"/>
                </a:lnTo>
                <a:lnTo>
                  <a:pt x="230886" y="495300"/>
                </a:lnTo>
                <a:lnTo>
                  <a:pt x="230378" y="482600"/>
                </a:lnTo>
                <a:close/>
              </a:path>
              <a:path w="372745" h="1562100">
                <a:moveTo>
                  <a:pt x="228092" y="469900"/>
                </a:moveTo>
                <a:lnTo>
                  <a:pt x="144526" y="469900"/>
                </a:lnTo>
                <a:lnTo>
                  <a:pt x="143891" y="482600"/>
                </a:lnTo>
                <a:lnTo>
                  <a:pt x="228727" y="482600"/>
                </a:lnTo>
                <a:lnTo>
                  <a:pt x="228092" y="469900"/>
                </a:lnTo>
                <a:close/>
              </a:path>
              <a:path w="372745" h="1562100">
                <a:moveTo>
                  <a:pt x="225933" y="457200"/>
                </a:moveTo>
                <a:lnTo>
                  <a:pt x="146685" y="457200"/>
                </a:lnTo>
                <a:lnTo>
                  <a:pt x="145669" y="469900"/>
                </a:lnTo>
                <a:lnTo>
                  <a:pt x="226949" y="469900"/>
                </a:lnTo>
                <a:lnTo>
                  <a:pt x="225933" y="457200"/>
                </a:lnTo>
                <a:close/>
              </a:path>
              <a:path w="372745" h="1562100">
                <a:moveTo>
                  <a:pt x="219329" y="419100"/>
                </a:moveTo>
                <a:lnTo>
                  <a:pt x="153289" y="419100"/>
                </a:lnTo>
                <a:lnTo>
                  <a:pt x="152908" y="431800"/>
                </a:lnTo>
                <a:lnTo>
                  <a:pt x="151384" y="431800"/>
                </a:lnTo>
                <a:lnTo>
                  <a:pt x="151003" y="444500"/>
                </a:lnTo>
                <a:lnTo>
                  <a:pt x="149352" y="444500"/>
                </a:lnTo>
                <a:lnTo>
                  <a:pt x="147320" y="457200"/>
                </a:lnTo>
                <a:lnTo>
                  <a:pt x="225298" y="457200"/>
                </a:lnTo>
                <a:lnTo>
                  <a:pt x="219710" y="431800"/>
                </a:lnTo>
                <a:lnTo>
                  <a:pt x="219329" y="419100"/>
                </a:lnTo>
                <a:close/>
              </a:path>
              <a:path w="372745" h="1562100">
                <a:moveTo>
                  <a:pt x="217170" y="406400"/>
                </a:moveTo>
                <a:lnTo>
                  <a:pt x="155067" y="406400"/>
                </a:lnTo>
                <a:lnTo>
                  <a:pt x="154686" y="419100"/>
                </a:lnTo>
                <a:lnTo>
                  <a:pt x="217932" y="419100"/>
                </a:lnTo>
                <a:lnTo>
                  <a:pt x="217170" y="406400"/>
                </a:lnTo>
                <a:close/>
              </a:path>
              <a:path w="372745" h="1562100">
                <a:moveTo>
                  <a:pt x="214376" y="381000"/>
                </a:moveTo>
                <a:lnTo>
                  <a:pt x="158623" y="381000"/>
                </a:lnTo>
                <a:lnTo>
                  <a:pt x="155575" y="406400"/>
                </a:lnTo>
                <a:lnTo>
                  <a:pt x="216662" y="406400"/>
                </a:lnTo>
                <a:lnTo>
                  <a:pt x="214376" y="381000"/>
                </a:lnTo>
                <a:close/>
              </a:path>
              <a:path w="372745" h="1562100">
                <a:moveTo>
                  <a:pt x="212979" y="368300"/>
                </a:moveTo>
                <a:lnTo>
                  <a:pt x="159639" y="368300"/>
                </a:lnTo>
                <a:lnTo>
                  <a:pt x="158877" y="381000"/>
                </a:lnTo>
                <a:lnTo>
                  <a:pt x="214122" y="381000"/>
                </a:lnTo>
                <a:lnTo>
                  <a:pt x="212979" y="368300"/>
                </a:lnTo>
                <a:close/>
              </a:path>
              <a:path w="372745" h="1562100">
                <a:moveTo>
                  <a:pt x="211328" y="355600"/>
                </a:moveTo>
                <a:lnTo>
                  <a:pt x="160909" y="355600"/>
                </a:lnTo>
                <a:lnTo>
                  <a:pt x="160655" y="368300"/>
                </a:lnTo>
                <a:lnTo>
                  <a:pt x="212090" y="368300"/>
                </a:lnTo>
                <a:lnTo>
                  <a:pt x="211328" y="355600"/>
                </a:lnTo>
                <a:close/>
              </a:path>
              <a:path w="372745" h="1562100">
                <a:moveTo>
                  <a:pt x="210185" y="342900"/>
                </a:moveTo>
                <a:lnTo>
                  <a:pt x="162179" y="342900"/>
                </a:lnTo>
                <a:lnTo>
                  <a:pt x="161925" y="355600"/>
                </a:lnTo>
                <a:lnTo>
                  <a:pt x="210693" y="355600"/>
                </a:lnTo>
                <a:lnTo>
                  <a:pt x="210185" y="342900"/>
                </a:lnTo>
                <a:close/>
              </a:path>
              <a:path w="372745" h="1562100">
                <a:moveTo>
                  <a:pt x="208915" y="330200"/>
                </a:moveTo>
                <a:lnTo>
                  <a:pt x="163830" y="330200"/>
                </a:lnTo>
                <a:lnTo>
                  <a:pt x="163449" y="342900"/>
                </a:lnTo>
                <a:lnTo>
                  <a:pt x="209169" y="342900"/>
                </a:lnTo>
                <a:lnTo>
                  <a:pt x="208915" y="330200"/>
                </a:lnTo>
                <a:close/>
              </a:path>
              <a:path w="372745" h="1562100">
                <a:moveTo>
                  <a:pt x="207645" y="317500"/>
                </a:moveTo>
                <a:lnTo>
                  <a:pt x="165100" y="317500"/>
                </a:lnTo>
                <a:lnTo>
                  <a:pt x="164719" y="330200"/>
                </a:lnTo>
                <a:lnTo>
                  <a:pt x="207899" y="330200"/>
                </a:lnTo>
                <a:lnTo>
                  <a:pt x="207645" y="317500"/>
                </a:lnTo>
                <a:close/>
              </a:path>
              <a:path w="372745" h="1562100">
                <a:moveTo>
                  <a:pt x="206248" y="304800"/>
                </a:moveTo>
                <a:lnTo>
                  <a:pt x="166751" y="304800"/>
                </a:lnTo>
                <a:lnTo>
                  <a:pt x="165989" y="317500"/>
                </a:lnTo>
                <a:lnTo>
                  <a:pt x="206629" y="317500"/>
                </a:lnTo>
                <a:lnTo>
                  <a:pt x="206248" y="304800"/>
                </a:lnTo>
                <a:close/>
              </a:path>
              <a:path w="372745" h="1562100">
                <a:moveTo>
                  <a:pt x="204851" y="292100"/>
                </a:moveTo>
                <a:lnTo>
                  <a:pt x="167767" y="292100"/>
                </a:lnTo>
                <a:lnTo>
                  <a:pt x="167005" y="304800"/>
                </a:lnTo>
                <a:lnTo>
                  <a:pt x="205994" y="304800"/>
                </a:lnTo>
                <a:lnTo>
                  <a:pt x="204851" y="292100"/>
                </a:lnTo>
                <a:close/>
              </a:path>
              <a:path w="372745" h="1562100">
                <a:moveTo>
                  <a:pt x="203454" y="279400"/>
                </a:moveTo>
                <a:lnTo>
                  <a:pt x="169164" y="279400"/>
                </a:lnTo>
                <a:lnTo>
                  <a:pt x="168021" y="292100"/>
                </a:lnTo>
                <a:lnTo>
                  <a:pt x="204597" y="292100"/>
                </a:lnTo>
                <a:lnTo>
                  <a:pt x="203454" y="279400"/>
                </a:lnTo>
                <a:close/>
              </a:path>
              <a:path w="372745" h="1562100">
                <a:moveTo>
                  <a:pt x="200533" y="254000"/>
                </a:moveTo>
                <a:lnTo>
                  <a:pt x="172466" y="254000"/>
                </a:lnTo>
                <a:lnTo>
                  <a:pt x="169418" y="279400"/>
                </a:lnTo>
                <a:lnTo>
                  <a:pt x="203200" y="279400"/>
                </a:lnTo>
                <a:lnTo>
                  <a:pt x="200533" y="254000"/>
                </a:lnTo>
                <a:close/>
              </a:path>
              <a:path w="372745" h="1562100">
                <a:moveTo>
                  <a:pt x="197358" y="228600"/>
                </a:moveTo>
                <a:lnTo>
                  <a:pt x="175260" y="228600"/>
                </a:lnTo>
                <a:lnTo>
                  <a:pt x="175006" y="241300"/>
                </a:lnTo>
                <a:lnTo>
                  <a:pt x="172720" y="254000"/>
                </a:lnTo>
                <a:lnTo>
                  <a:pt x="200279" y="254000"/>
                </a:lnTo>
                <a:lnTo>
                  <a:pt x="197612" y="241300"/>
                </a:lnTo>
                <a:lnTo>
                  <a:pt x="197358" y="228600"/>
                </a:lnTo>
                <a:close/>
              </a:path>
              <a:path w="372745" h="1562100">
                <a:moveTo>
                  <a:pt x="195961" y="215900"/>
                </a:moveTo>
                <a:lnTo>
                  <a:pt x="176657" y="215900"/>
                </a:lnTo>
                <a:lnTo>
                  <a:pt x="176403" y="228600"/>
                </a:lnTo>
                <a:lnTo>
                  <a:pt x="196215" y="228600"/>
                </a:lnTo>
                <a:lnTo>
                  <a:pt x="195961" y="215900"/>
                </a:lnTo>
                <a:close/>
              </a:path>
              <a:path w="372745" h="1562100">
                <a:moveTo>
                  <a:pt x="194564" y="203200"/>
                </a:moveTo>
                <a:lnTo>
                  <a:pt x="178054" y="203200"/>
                </a:lnTo>
                <a:lnTo>
                  <a:pt x="177673" y="215900"/>
                </a:lnTo>
                <a:lnTo>
                  <a:pt x="194945" y="215900"/>
                </a:lnTo>
                <a:lnTo>
                  <a:pt x="194564" y="203200"/>
                </a:lnTo>
                <a:close/>
              </a:path>
              <a:path w="372745" h="1562100">
                <a:moveTo>
                  <a:pt x="193294" y="190500"/>
                </a:moveTo>
                <a:lnTo>
                  <a:pt x="179324" y="190500"/>
                </a:lnTo>
                <a:lnTo>
                  <a:pt x="178943" y="203200"/>
                </a:lnTo>
                <a:lnTo>
                  <a:pt x="193675" y="203200"/>
                </a:lnTo>
                <a:lnTo>
                  <a:pt x="193294" y="190500"/>
                </a:lnTo>
                <a:close/>
              </a:path>
              <a:path w="372745" h="1562100">
                <a:moveTo>
                  <a:pt x="191135" y="165100"/>
                </a:moveTo>
                <a:lnTo>
                  <a:pt x="181737" y="165100"/>
                </a:lnTo>
                <a:lnTo>
                  <a:pt x="180467" y="177800"/>
                </a:lnTo>
                <a:lnTo>
                  <a:pt x="180086" y="190500"/>
                </a:lnTo>
                <a:lnTo>
                  <a:pt x="192532" y="190500"/>
                </a:lnTo>
                <a:lnTo>
                  <a:pt x="192151" y="177800"/>
                </a:lnTo>
                <a:lnTo>
                  <a:pt x="191135" y="165100"/>
                </a:lnTo>
                <a:close/>
              </a:path>
              <a:path w="372745" h="1562100">
                <a:moveTo>
                  <a:pt x="190246" y="152400"/>
                </a:moveTo>
                <a:lnTo>
                  <a:pt x="182372" y="152400"/>
                </a:lnTo>
                <a:lnTo>
                  <a:pt x="181864" y="165100"/>
                </a:lnTo>
                <a:lnTo>
                  <a:pt x="191008" y="165100"/>
                </a:lnTo>
                <a:lnTo>
                  <a:pt x="190246" y="152400"/>
                </a:lnTo>
                <a:close/>
              </a:path>
              <a:path w="372745" h="1562100">
                <a:moveTo>
                  <a:pt x="189484" y="139700"/>
                </a:moveTo>
                <a:lnTo>
                  <a:pt x="183134" y="139700"/>
                </a:lnTo>
                <a:lnTo>
                  <a:pt x="182880" y="152400"/>
                </a:lnTo>
                <a:lnTo>
                  <a:pt x="189738" y="152400"/>
                </a:lnTo>
                <a:lnTo>
                  <a:pt x="189484" y="139700"/>
                </a:lnTo>
                <a:close/>
              </a:path>
              <a:path w="372745" h="1562100">
                <a:moveTo>
                  <a:pt x="187325" y="88900"/>
                </a:moveTo>
                <a:lnTo>
                  <a:pt x="185293" y="88900"/>
                </a:lnTo>
                <a:lnTo>
                  <a:pt x="185039" y="101600"/>
                </a:lnTo>
                <a:lnTo>
                  <a:pt x="184531" y="114300"/>
                </a:lnTo>
                <a:lnTo>
                  <a:pt x="184277" y="127000"/>
                </a:lnTo>
                <a:lnTo>
                  <a:pt x="184023" y="127000"/>
                </a:lnTo>
                <a:lnTo>
                  <a:pt x="183515" y="139700"/>
                </a:lnTo>
                <a:lnTo>
                  <a:pt x="189103" y="139700"/>
                </a:lnTo>
                <a:lnTo>
                  <a:pt x="187579" y="101600"/>
                </a:lnTo>
                <a:lnTo>
                  <a:pt x="187325" y="88900"/>
                </a:lnTo>
                <a:close/>
              </a:path>
              <a:path w="372745" h="1562100">
                <a:moveTo>
                  <a:pt x="187071" y="76200"/>
                </a:moveTo>
                <a:lnTo>
                  <a:pt x="185547" y="76200"/>
                </a:lnTo>
                <a:lnTo>
                  <a:pt x="185420" y="88900"/>
                </a:lnTo>
                <a:lnTo>
                  <a:pt x="187198" y="88900"/>
                </a:lnTo>
                <a:lnTo>
                  <a:pt x="187071" y="76200"/>
                </a:lnTo>
                <a:close/>
              </a:path>
              <a:path w="372745" h="1562100">
                <a:moveTo>
                  <a:pt x="186944" y="63500"/>
                </a:moveTo>
                <a:lnTo>
                  <a:pt x="185801" y="63500"/>
                </a:lnTo>
                <a:lnTo>
                  <a:pt x="185674" y="76200"/>
                </a:lnTo>
                <a:lnTo>
                  <a:pt x="186944" y="76200"/>
                </a:lnTo>
                <a:lnTo>
                  <a:pt x="186944" y="63500"/>
                </a:lnTo>
                <a:close/>
              </a:path>
              <a:path w="372745" h="1562100">
                <a:moveTo>
                  <a:pt x="186436" y="0"/>
                </a:moveTo>
                <a:lnTo>
                  <a:pt x="186182" y="0"/>
                </a:lnTo>
                <a:lnTo>
                  <a:pt x="186055" y="50800"/>
                </a:lnTo>
                <a:lnTo>
                  <a:pt x="185928" y="63500"/>
                </a:lnTo>
                <a:lnTo>
                  <a:pt x="186817" y="63500"/>
                </a:lnTo>
                <a:lnTo>
                  <a:pt x="186563" y="38100"/>
                </a:lnTo>
                <a:lnTo>
                  <a:pt x="186436" y="0"/>
                </a:lnTo>
                <a:close/>
              </a:path>
            </a:pathLst>
          </a:custGeom>
          <a:solidFill>
            <a:srgbClr val="E82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376289" y="3265932"/>
            <a:ext cx="372745" cy="1573530"/>
          </a:xfrm>
          <a:custGeom>
            <a:avLst/>
            <a:gdLst/>
            <a:ahLst/>
            <a:cxnLst/>
            <a:rect l="l" t="t" r="r" b="b"/>
            <a:pathLst>
              <a:path w="372745" h="1573529">
                <a:moveTo>
                  <a:pt x="186182" y="1573276"/>
                </a:moveTo>
                <a:lnTo>
                  <a:pt x="186182" y="1570228"/>
                </a:lnTo>
                <a:lnTo>
                  <a:pt x="186182" y="1567053"/>
                </a:lnTo>
                <a:lnTo>
                  <a:pt x="186055" y="1564005"/>
                </a:lnTo>
                <a:lnTo>
                  <a:pt x="186055" y="1560957"/>
                </a:lnTo>
                <a:lnTo>
                  <a:pt x="186055" y="1557909"/>
                </a:lnTo>
                <a:lnTo>
                  <a:pt x="186055" y="1554734"/>
                </a:lnTo>
                <a:lnTo>
                  <a:pt x="186055" y="1551686"/>
                </a:lnTo>
                <a:lnTo>
                  <a:pt x="185928" y="1548638"/>
                </a:lnTo>
                <a:lnTo>
                  <a:pt x="185928" y="1545589"/>
                </a:lnTo>
                <a:lnTo>
                  <a:pt x="185928" y="1542414"/>
                </a:lnTo>
                <a:lnTo>
                  <a:pt x="185801" y="1539367"/>
                </a:lnTo>
                <a:lnTo>
                  <a:pt x="185801" y="1536319"/>
                </a:lnTo>
                <a:lnTo>
                  <a:pt x="185801" y="1533270"/>
                </a:lnTo>
                <a:lnTo>
                  <a:pt x="185674" y="1530095"/>
                </a:lnTo>
                <a:lnTo>
                  <a:pt x="185674" y="1527048"/>
                </a:lnTo>
                <a:lnTo>
                  <a:pt x="185547" y="1524000"/>
                </a:lnTo>
                <a:lnTo>
                  <a:pt x="185420" y="1520952"/>
                </a:lnTo>
                <a:lnTo>
                  <a:pt x="185420" y="1517777"/>
                </a:lnTo>
                <a:lnTo>
                  <a:pt x="185293" y="1514729"/>
                </a:lnTo>
                <a:lnTo>
                  <a:pt x="185166" y="1511681"/>
                </a:lnTo>
                <a:lnTo>
                  <a:pt x="185039" y="1508633"/>
                </a:lnTo>
                <a:lnTo>
                  <a:pt x="185039" y="1505585"/>
                </a:lnTo>
                <a:lnTo>
                  <a:pt x="184912" y="1502410"/>
                </a:lnTo>
                <a:lnTo>
                  <a:pt x="184785" y="1499362"/>
                </a:lnTo>
                <a:lnTo>
                  <a:pt x="184531" y="1496314"/>
                </a:lnTo>
                <a:lnTo>
                  <a:pt x="184404" y="1493266"/>
                </a:lnTo>
                <a:lnTo>
                  <a:pt x="184277" y="1490091"/>
                </a:lnTo>
                <a:lnTo>
                  <a:pt x="184023" y="1487042"/>
                </a:lnTo>
                <a:lnTo>
                  <a:pt x="183896" y="1483995"/>
                </a:lnTo>
                <a:lnTo>
                  <a:pt x="183642" y="1480947"/>
                </a:lnTo>
                <a:lnTo>
                  <a:pt x="183515" y="1477772"/>
                </a:lnTo>
                <a:lnTo>
                  <a:pt x="183261" y="1474723"/>
                </a:lnTo>
                <a:lnTo>
                  <a:pt x="183007" y="1471676"/>
                </a:lnTo>
                <a:lnTo>
                  <a:pt x="182753" y="1468628"/>
                </a:lnTo>
                <a:lnTo>
                  <a:pt x="182372" y="1465453"/>
                </a:lnTo>
                <a:lnTo>
                  <a:pt x="182118" y="1462405"/>
                </a:lnTo>
                <a:lnTo>
                  <a:pt x="181737" y="1459357"/>
                </a:lnTo>
                <a:lnTo>
                  <a:pt x="181483" y="1456308"/>
                </a:lnTo>
                <a:lnTo>
                  <a:pt x="181102" y="1453133"/>
                </a:lnTo>
                <a:lnTo>
                  <a:pt x="180594" y="1450086"/>
                </a:lnTo>
                <a:lnTo>
                  <a:pt x="180213" y="1447038"/>
                </a:lnTo>
                <a:lnTo>
                  <a:pt x="179832" y="1443989"/>
                </a:lnTo>
                <a:lnTo>
                  <a:pt x="179324" y="1440814"/>
                </a:lnTo>
                <a:lnTo>
                  <a:pt x="178816" y="1437767"/>
                </a:lnTo>
                <a:lnTo>
                  <a:pt x="178308" y="1434719"/>
                </a:lnTo>
                <a:lnTo>
                  <a:pt x="177673" y="1431670"/>
                </a:lnTo>
                <a:lnTo>
                  <a:pt x="177165" y="1428495"/>
                </a:lnTo>
                <a:lnTo>
                  <a:pt x="176530" y="1425448"/>
                </a:lnTo>
                <a:lnTo>
                  <a:pt x="175895" y="1422400"/>
                </a:lnTo>
                <a:lnTo>
                  <a:pt x="175133" y="1419352"/>
                </a:lnTo>
                <a:lnTo>
                  <a:pt x="174371" y="1416304"/>
                </a:lnTo>
                <a:lnTo>
                  <a:pt x="173609" y="1413129"/>
                </a:lnTo>
                <a:lnTo>
                  <a:pt x="172847" y="1410081"/>
                </a:lnTo>
                <a:lnTo>
                  <a:pt x="172085" y="1407033"/>
                </a:lnTo>
                <a:lnTo>
                  <a:pt x="171196" y="1403985"/>
                </a:lnTo>
                <a:lnTo>
                  <a:pt x="170180" y="1400810"/>
                </a:lnTo>
                <a:lnTo>
                  <a:pt x="169291" y="1397762"/>
                </a:lnTo>
                <a:lnTo>
                  <a:pt x="168275" y="1394714"/>
                </a:lnTo>
                <a:lnTo>
                  <a:pt x="167259" y="1391666"/>
                </a:lnTo>
                <a:lnTo>
                  <a:pt x="166116" y="1388491"/>
                </a:lnTo>
                <a:lnTo>
                  <a:pt x="164973" y="1385443"/>
                </a:lnTo>
                <a:lnTo>
                  <a:pt x="163830" y="1382395"/>
                </a:lnTo>
                <a:lnTo>
                  <a:pt x="162560" y="1379347"/>
                </a:lnTo>
                <a:lnTo>
                  <a:pt x="161290" y="1376172"/>
                </a:lnTo>
                <a:lnTo>
                  <a:pt x="160020" y="1373123"/>
                </a:lnTo>
                <a:lnTo>
                  <a:pt x="151003" y="1354708"/>
                </a:lnTo>
                <a:lnTo>
                  <a:pt x="149352" y="1351533"/>
                </a:lnTo>
                <a:lnTo>
                  <a:pt x="147574" y="1348486"/>
                </a:lnTo>
                <a:lnTo>
                  <a:pt x="145796" y="1345438"/>
                </a:lnTo>
                <a:lnTo>
                  <a:pt x="144018" y="1342389"/>
                </a:lnTo>
                <a:lnTo>
                  <a:pt x="142113" y="1339214"/>
                </a:lnTo>
                <a:lnTo>
                  <a:pt x="140208" y="1336167"/>
                </a:lnTo>
                <a:lnTo>
                  <a:pt x="138303" y="1333119"/>
                </a:lnTo>
                <a:lnTo>
                  <a:pt x="136271" y="1330070"/>
                </a:lnTo>
                <a:lnTo>
                  <a:pt x="134112" y="1327023"/>
                </a:lnTo>
                <a:lnTo>
                  <a:pt x="132080" y="1323848"/>
                </a:lnTo>
                <a:lnTo>
                  <a:pt x="129921" y="1320800"/>
                </a:lnTo>
                <a:lnTo>
                  <a:pt x="127762" y="1317752"/>
                </a:lnTo>
                <a:lnTo>
                  <a:pt x="125476" y="1314704"/>
                </a:lnTo>
                <a:lnTo>
                  <a:pt x="123190" y="1311529"/>
                </a:lnTo>
                <a:lnTo>
                  <a:pt x="120904" y="1308481"/>
                </a:lnTo>
                <a:lnTo>
                  <a:pt x="118491" y="1305433"/>
                </a:lnTo>
                <a:lnTo>
                  <a:pt x="116205" y="1302385"/>
                </a:lnTo>
                <a:lnTo>
                  <a:pt x="113792" y="1299210"/>
                </a:lnTo>
                <a:lnTo>
                  <a:pt x="111252" y="1296162"/>
                </a:lnTo>
                <a:lnTo>
                  <a:pt x="108839" y="1293114"/>
                </a:lnTo>
                <a:lnTo>
                  <a:pt x="106299" y="1290066"/>
                </a:lnTo>
                <a:lnTo>
                  <a:pt x="103759" y="1286891"/>
                </a:lnTo>
                <a:lnTo>
                  <a:pt x="101219" y="1283843"/>
                </a:lnTo>
                <a:lnTo>
                  <a:pt x="98552" y="1280795"/>
                </a:lnTo>
                <a:lnTo>
                  <a:pt x="96012" y="1277747"/>
                </a:lnTo>
                <a:lnTo>
                  <a:pt x="93345" y="1274572"/>
                </a:lnTo>
                <a:lnTo>
                  <a:pt x="90805" y="1271523"/>
                </a:lnTo>
                <a:lnTo>
                  <a:pt x="88138" y="1268476"/>
                </a:lnTo>
                <a:lnTo>
                  <a:pt x="85471" y="1265428"/>
                </a:lnTo>
                <a:lnTo>
                  <a:pt x="82804" y="1262253"/>
                </a:lnTo>
                <a:lnTo>
                  <a:pt x="80137" y="1259205"/>
                </a:lnTo>
                <a:lnTo>
                  <a:pt x="77470" y="1256157"/>
                </a:lnTo>
                <a:lnTo>
                  <a:pt x="74803" y="1253108"/>
                </a:lnTo>
                <a:lnTo>
                  <a:pt x="72263" y="1249933"/>
                </a:lnTo>
                <a:lnTo>
                  <a:pt x="69596" y="1246886"/>
                </a:lnTo>
                <a:lnTo>
                  <a:pt x="66929" y="1243838"/>
                </a:lnTo>
                <a:lnTo>
                  <a:pt x="64389" y="1240789"/>
                </a:lnTo>
                <a:lnTo>
                  <a:pt x="61849" y="1237742"/>
                </a:lnTo>
                <a:lnTo>
                  <a:pt x="59182" y="1234567"/>
                </a:lnTo>
                <a:lnTo>
                  <a:pt x="56769" y="1231519"/>
                </a:lnTo>
                <a:lnTo>
                  <a:pt x="54229" y="1228470"/>
                </a:lnTo>
                <a:lnTo>
                  <a:pt x="51689" y="1225423"/>
                </a:lnTo>
                <a:lnTo>
                  <a:pt x="49276" y="1222248"/>
                </a:lnTo>
                <a:lnTo>
                  <a:pt x="46863" y="1219200"/>
                </a:lnTo>
                <a:lnTo>
                  <a:pt x="44577" y="1216152"/>
                </a:lnTo>
                <a:lnTo>
                  <a:pt x="42164" y="1213104"/>
                </a:lnTo>
                <a:lnTo>
                  <a:pt x="40005" y="1209929"/>
                </a:lnTo>
                <a:lnTo>
                  <a:pt x="37719" y="1206881"/>
                </a:lnTo>
                <a:lnTo>
                  <a:pt x="35560" y="1203833"/>
                </a:lnTo>
                <a:lnTo>
                  <a:pt x="33401" y="1200785"/>
                </a:lnTo>
                <a:lnTo>
                  <a:pt x="31369" y="1197610"/>
                </a:lnTo>
                <a:lnTo>
                  <a:pt x="29337" y="1194562"/>
                </a:lnTo>
                <a:lnTo>
                  <a:pt x="27432" y="1191514"/>
                </a:lnTo>
                <a:lnTo>
                  <a:pt x="25527" y="1188466"/>
                </a:lnTo>
                <a:lnTo>
                  <a:pt x="23749" y="1185291"/>
                </a:lnTo>
                <a:lnTo>
                  <a:pt x="21971" y="1182243"/>
                </a:lnTo>
                <a:lnTo>
                  <a:pt x="20193" y="1179195"/>
                </a:lnTo>
                <a:lnTo>
                  <a:pt x="18542" y="1176147"/>
                </a:lnTo>
                <a:lnTo>
                  <a:pt x="17018" y="1172972"/>
                </a:lnTo>
                <a:lnTo>
                  <a:pt x="15494" y="1169923"/>
                </a:lnTo>
                <a:lnTo>
                  <a:pt x="14097" y="1166876"/>
                </a:lnTo>
                <a:lnTo>
                  <a:pt x="12700" y="1163827"/>
                </a:lnTo>
                <a:lnTo>
                  <a:pt x="11430" y="1160652"/>
                </a:lnTo>
                <a:lnTo>
                  <a:pt x="10287" y="1157605"/>
                </a:lnTo>
                <a:lnTo>
                  <a:pt x="9017" y="1154557"/>
                </a:lnTo>
                <a:lnTo>
                  <a:pt x="8001" y="1151508"/>
                </a:lnTo>
                <a:lnTo>
                  <a:pt x="6985" y="1148461"/>
                </a:lnTo>
                <a:lnTo>
                  <a:pt x="6096" y="1145286"/>
                </a:lnTo>
                <a:lnTo>
                  <a:pt x="5207" y="1142238"/>
                </a:lnTo>
                <a:lnTo>
                  <a:pt x="4318" y="1139189"/>
                </a:lnTo>
                <a:lnTo>
                  <a:pt x="3683" y="1136142"/>
                </a:lnTo>
                <a:lnTo>
                  <a:pt x="3048" y="1132967"/>
                </a:lnTo>
                <a:lnTo>
                  <a:pt x="2413" y="1129919"/>
                </a:lnTo>
                <a:lnTo>
                  <a:pt x="1905" y="1126870"/>
                </a:lnTo>
                <a:lnTo>
                  <a:pt x="1397" y="1123823"/>
                </a:lnTo>
                <a:lnTo>
                  <a:pt x="1016" y="1120648"/>
                </a:lnTo>
                <a:lnTo>
                  <a:pt x="635" y="1117600"/>
                </a:lnTo>
                <a:lnTo>
                  <a:pt x="381" y="1114552"/>
                </a:lnTo>
                <a:lnTo>
                  <a:pt x="254" y="1111504"/>
                </a:lnTo>
                <a:lnTo>
                  <a:pt x="127" y="1108329"/>
                </a:lnTo>
                <a:lnTo>
                  <a:pt x="0" y="1105281"/>
                </a:lnTo>
                <a:lnTo>
                  <a:pt x="0" y="1102233"/>
                </a:lnTo>
                <a:lnTo>
                  <a:pt x="127" y="1099185"/>
                </a:lnTo>
                <a:lnTo>
                  <a:pt x="254" y="1096010"/>
                </a:lnTo>
                <a:lnTo>
                  <a:pt x="381" y="1092962"/>
                </a:lnTo>
                <a:lnTo>
                  <a:pt x="635" y="1089914"/>
                </a:lnTo>
                <a:lnTo>
                  <a:pt x="889" y="1086866"/>
                </a:lnTo>
                <a:lnTo>
                  <a:pt x="1270" y="1083691"/>
                </a:lnTo>
                <a:lnTo>
                  <a:pt x="1651" y="1080643"/>
                </a:lnTo>
                <a:lnTo>
                  <a:pt x="2032" y="1077595"/>
                </a:lnTo>
                <a:lnTo>
                  <a:pt x="2540" y="1074546"/>
                </a:lnTo>
                <a:lnTo>
                  <a:pt x="3175" y="1071371"/>
                </a:lnTo>
                <a:lnTo>
                  <a:pt x="3810" y="1068324"/>
                </a:lnTo>
                <a:lnTo>
                  <a:pt x="4445" y="1065276"/>
                </a:lnTo>
                <a:lnTo>
                  <a:pt x="5080" y="1062227"/>
                </a:lnTo>
                <a:lnTo>
                  <a:pt x="5842" y="1059180"/>
                </a:lnTo>
                <a:lnTo>
                  <a:pt x="6731" y="1056005"/>
                </a:lnTo>
                <a:lnTo>
                  <a:pt x="7620" y="1052957"/>
                </a:lnTo>
                <a:lnTo>
                  <a:pt x="8509" y="1049908"/>
                </a:lnTo>
                <a:lnTo>
                  <a:pt x="9398" y="1046860"/>
                </a:lnTo>
                <a:lnTo>
                  <a:pt x="10414" y="1043685"/>
                </a:lnTo>
                <a:lnTo>
                  <a:pt x="11430" y="1040638"/>
                </a:lnTo>
                <a:lnTo>
                  <a:pt x="12573" y="1037589"/>
                </a:lnTo>
                <a:lnTo>
                  <a:pt x="13589" y="1034541"/>
                </a:lnTo>
                <a:lnTo>
                  <a:pt x="14859" y="1031366"/>
                </a:lnTo>
                <a:lnTo>
                  <a:pt x="16002" y="1028319"/>
                </a:lnTo>
                <a:lnTo>
                  <a:pt x="17272" y="1025270"/>
                </a:lnTo>
                <a:lnTo>
                  <a:pt x="18542" y="1022222"/>
                </a:lnTo>
                <a:lnTo>
                  <a:pt x="19812" y="1019047"/>
                </a:lnTo>
                <a:lnTo>
                  <a:pt x="21209" y="1016000"/>
                </a:lnTo>
                <a:lnTo>
                  <a:pt x="22606" y="1012951"/>
                </a:lnTo>
                <a:lnTo>
                  <a:pt x="24003" y="1009904"/>
                </a:lnTo>
                <a:lnTo>
                  <a:pt x="25527" y="1006729"/>
                </a:lnTo>
                <a:lnTo>
                  <a:pt x="26924" y="1003681"/>
                </a:lnTo>
                <a:lnTo>
                  <a:pt x="28448" y="1000632"/>
                </a:lnTo>
                <a:lnTo>
                  <a:pt x="29972" y="997585"/>
                </a:lnTo>
                <a:lnTo>
                  <a:pt x="31623" y="994410"/>
                </a:lnTo>
                <a:lnTo>
                  <a:pt x="33147" y="991362"/>
                </a:lnTo>
                <a:lnTo>
                  <a:pt x="34798" y="988313"/>
                </a:lnTo>
                <a:lnTo>
                  <a:pt x="36449" y="985266"/>
                </a:lnTo>
                <a:lnTo>
                  <a:pt x="38100" y="982091"/>
                </a:lnTo>
                <a:lnTo>
                  <a:pt x="39751" y="979043"/>
                </a:lnTo>
                <a:lnTo>
                  <a:pt x="41402" y="975994"/>
                </a:lnTo>
                <a:lnTo>
                  <a:pt x="43053" y="972946"/>
                </a:lnTo>
                <a:lnTo>
                  <a:pt x="44831" y="969899"/>
                </a:lnTo>
                <a:lnTo>
                  <a:pt x="46482" y="966724"/>
                </a:lnTo>
                <a:lnTo>
                  <a:pt x="48260" y="963676"/>
                </a:lnTo>
                <a:lnTo>
                  <a:pt x="50038" y="960627"/>
                </a:lnTo>
                <a:lnTo>
                  <a:pt x="51689" y="957580"/>
                </a:lnTo>
                <a:lnTo>
                  <a:pt x="53467" y="954405"/>
                </a:lnTo>
                <a:lnTo>
                  <a:pt x="55245" y="951357"/>
                </a:lnTo>
                <a:lnTo>
                  <a:pt x="57023" y="948308"/>
                </a:lnTo>
                <a:lnTo>
                  <a:pt x="58674" y="945260"/>
                </a:lnTo>
                <a:lnTo>
                  <a:pt x="60452" y="942085"/>
                </a:lnTo>
                <a:lnTo>
                  <a:pt x="62230" y="939038"/>
                </a:lnTo>
                <a:lnTo>
                  <a:pt x="63881" y="935989"/>
                </a:lnTo>
                <a:lnTo>
                  <a:pt x="65659" y="932941"/>
                </a:lnTo>
                <a:lnTo>
                  <a:pt x="67310" y="929766"/>
                </a:lnTo>
                <a:lnTo>
                  <a:pt x="68961" y="926719"/>
                </a:lnTo>
                <a:lnTo>
                  <a:pt x="70612" y="923670"/>
                </a:lnTo>
                <a:lnTo>
                  <a:pt x="72263" y="920622"/>
                </a:lnTo>
                <a:lnTo>
                  <a:pt x="73914" y="917447"/>
                </a:lnTo>
                <a:lnTo>
                  <a:pt x="75565" y="914400"/>
                </a:lnTo>
                <a:lnTo>
                  <a:pt x="77089" y="911351"/>
                </a:lnTo>
                <a:lnTo>
                  <a:pt x="78613" y="908304"/>
                </a:lnTo>
                <a:lnTo>
                  <a:pt x="80137" y="905129"/>
                </a:lnTo>
                <a:lnTo>
                  <a:pt x="81661" y="902081"/>
                </a:lnTo>
                <a:lnTo>
                  <a:pt x="83185" y="899032"/>
                </a:lnTo>
                <a:lnTo>
                  <a:pt x="84582" y="895985"/>
                </a:lnTo>
                <a:lnTo>
                  <a:pt x="86106" y="892810"/>
                </a:lnTo>
                <a:lnTo>
                  <a:pt x="87503" y="889762"/>
                </a:lnTo>
                <a:lnTo>
                  <a:pt x="88900" y="886713"/>
                </a:lnTo>
                <a:lnTo>
                  <a:pt x="90170" y="883666"/>
                </a:lnTo>
                <a:lnTo>
                  <a:pt x="91440" y="880491"/>
                </a:lnTo>
                <a:lnTo>
                  <a:pt x="92837" y="877443"/>
                </a:lnTo>
                <a:lnTo>
                  <a:pt x="93980" y="874394"/>
                </a:lnTo>
                <a:lnTo>
                  <a:pt x="95250" y="871346"/>
                </a:lnTo>
                <a:lnTo>
                  <a:pt x="96393" y="868299"/>
                </a:lnTo>
                <a:lnTo>
                  <a:pt x="97536" y="865124"/>
                </a:lnTo>
                <a:lnTo>
                  <a:pt x="98679" y="862076"/>
                </a:lnTo>
                <a:lnTo>
                  <a:pt x="99822" y="859027"/>
                </a:lnTo>
                <a:lnTo>
                  <a:pt x="100838" y="855980"/>
                </a:lnTo>
                <a:lnTo>
                  <a:pt x="101854" y="852805"/>
                </a:lnTo>
                <a:lnTo>
                  <a:pt x="102870" y="849757"/>
                </a:lnTo>
                <a:lnTo>
                  <a:pt x="103886" y="846708"/>
                </a:lnTo>
                <a:lnTo>
                  <a:pt x="104775" y="843660"/>
                </a:lnTo>
                <a:lnTo>
                  <a:pt x="105791" y="840485"/>
                </a:lnTo>
                <a:lnTo>
                  <a:pt x="106553" y="837438"/>
                </a:lnTo>
                <a:lnTo>
                  <a:pt x="107442" y="834389"/>
                </a:lnTo>
                <a:lnTo>
                  <a:pt x="108331" y="831341"/>
                </a:lnTo>
                <a:lnTo>
                  <a:pt x="109093" y="828166"/>
                </a:lnTo>
                <a:lnTo>
                  <a:pt x="109855" y="825119"/>
                </a:lnTo>
                <a:lnTo>
                  <a:pt x="110617" y="822070"/>
                </a:lnTo>
                <a:lnTo>
                  <a:pt x="111379" y="819022"/>
                </a:lnTo>
                <a:lnTo>
                  <a:pt x="112014" y="815847"/>
                </a:lnTo>
                <a:lnTo>
                  <a:pt x="112649" y="812799"/>
                </a:lnTo>
                <a:lnTo>
                  <a:pt x="113284" y="809752"/>
                </a:lnTo>
                <a:lnTo>
                  <a:pt x="113919" y="806704"/>
                </a:lnTo>
                <a:lnTo>
                  <a:pt x="114554" y="803529"/>
                </a:lnTo>
                <a:lnTo>
                  <a:pt x="115189" y="800480"/>
                </a:lnTo>
                <a:lnTo>
                  <a:pt x="115697" y="797432"/>
                </a:lnTo>
                <a:lnTo>
                  <a:pt x="116205" y="794385"/>
                </a:lnTo>
                <a:lnTo>
                  <a:pt x="116713" y="791210"/>
                </a:lnTo>
                <a:lnTo>
                  <a:pt x="117221" y="788161"/>
                </a:lnTo>
                <a:lnTo>
                  <a:pt x="117729" y="785113"/>
                </a:lnTo>
                <a:lnTo>
                  <a:pt x="118237" y="782066"/>
                </a:lnTo>
                <a:lnTo>
                  <a:pt x="118618" y="779018"/>
                </a:lnTo>
                <a:lnTo>
                  <a:pt x="118999" y="775843"/>
                </a:lnTo>
                <a:lnTo>
                  <a:pt x="119507" y="772794"/>
                </a:lnTo>
                <a:lnTo>
                  <a:pt x="119888" y="769746"/>
                </a:lnTo>
                <a:lnTo>
                  <a:pt x="120269" y="766699"/>
                </a:lnTo>
                <a:lnTo>
                  <a:pt x="120650" y="763524"/>
                </a:lnTo>
                <a:lnTo>
                  <a:pt x="120904" y="760476"/>
                </a:lnTo>
                <a:lnTo>
                  <a:pt x="121285" y="757428"/>
                </a:lnTo>
                <a:lnTo>
                  <a:pt x="121539" y="754379"/>
                </a:lnTo>
                <a:lnTo>
                  <a:pt x="121920" y="751204"/>
                </a:lnTo>
                <a:lnTo>
                  <a:pt x="122174" y="748157"/>
                </a:lnTo>
                <a:lnTo>
                  <a:pt x="122428" y="745109"/>
                </a:lnTo>
                <a:lnTo>
                  <a:pt x="122682" y="742060"/>
                </a:lnTo>
                <a:lnTo>
                  <a:pt x="122936" y="738885"/>
                </a:lnTo>
                <a:lnTo>
                  <a:pt x="123190" y="735838"/>
                </a:lnTo>
                <a:lnTo>
                  <a:pt x="123444" y="732789"/>
                </a:lnTo>
                <a:lnTo>
                  <a:pt x="123571" y="729741"/>
                </a:lnTo>
                <a:lnTo>
                  <a:pt x="123825" y="726566"/>
                </a:lnTo>
                <a:lnTo>
                  <a:pt x="123952" y="723519"/>
                </a:lnTo>
                <a:lnTo>
                  <a:pt x="124206" y="720470"/>
                </a:lnTo>
                <a:lnTo>
                  <a:pt x="124333" y="717422"/>
                </a:lnTo>
                <a:lnTo>
                  <a:pt x="124460" y="714247"/>
                </a:lnTo>
                <a:lnTo>
                  <a:pt x="124714" y="711200"/>
                </a:lnTo>
                <a:lnTo>
                  <a:pt x="124841" y="708151"/>
                </a:lnTo>
                <a:lnTo>
                  <a:pt x="124968" y="705104"/>
                </a:lnTo>
                <a:lnTo>
                  <a:pt x="125095" y="701929"/>
                </a:lnTo>
                <a:lnTo>
                  <a:pt x="125222" y="698881"/>
                </a:lnTo>
                <a:lnTo>
                  <a:pt x="125222" y="695832"/>
                </a:lnTo>
                <a:lnTo>
                  <a:pt x="125349" y="692785"/>
                </a:lnTo>
                <a:lnTo>
                  <a:pt x="125476" y="689737"/>
                </a:lnTo>
                <a:lnTo>
                  <a:pt x="125603" y="686562"/>
                </a:lnTo>
                <a:lnTo>
                  <a:pt x="125603" y="683513"/>
                </a:lnTo>
                <a:lnTo>
                  <a:pt x="125730" y="680466"/>
                </a:lnTo>
                <a:lnTo>
                  <a:pt x="125857" y="677417"/>
                </a:lnTo>
                <a:lnTo>
                  <a:pt x="125857" y="674242"/>
                </a:lnTo>
                <a:lnTo>
                  <a:pt x="125984" y="671194"/>
                </a:lnTo>
                <a:lnTo>
                  <a:pt x="125984" y="668147"/>
                </a:lnTo>
                <a:lnTo>
                  <a:pt x="126111" y="665098"/>
                </a:lnTo>
                <a:lnTo>
                  <a:pt x="126111" y="661923"/>
                </a:lnTo>
                <a:lnTo>
                  <a:pt x="126238" y="658876"/>
                </a:lnTo>
                <a:lnTo>
                  <a:pt x="126238" y="655828"/>
                </a:lnTo>
                <a:lnTo>
                  <a:pt x="126365" y="652779"/>
                </a:lnTo>
                <a:lnTo>
                  <a:pt x="126365" y="649604"/>
                </a:lnTo>
                <a:lnTo>
                  <a:pt x="126492" y="646557"/>
                </a:lnTo>
                <a:lnTo>
                  <a:pt x="126619" y="643509"/>
                </a:lnTo>
                <a:lnTo>
                  <a:pt x="126619" y="640460"/>
                </a:lnTo>
                <a:lnTo>
                  <a:pt x="126746" y="637285"/>
                </a:lnTo>
                <a:lnTo>
                  <a:pt x="126746" y="634238"/>
                </a:lnTo>
                <a:lnTo>
                  <a:pt x="126873" y="631189"/>
                </a:lnTo>
                <a:lnTo>
                  <a:pt x="127000" y="628141"/>
                </a:lnTo>
                <a:lnTo>
                  <a:pt x="127127" y="624966"/>
                </a:lnTo>
                <a:lnTo>
                  <a:pt x="127254" y="621919"/>
                </a:lnTo>
                <a:lnTo>
                  <a:pt x="127381" y="618870"/>
                </a:lnTo>
                <a:lnTo>
                  <a:pt x="127508" y="615822"/>
                </a:lnTo>
                <a:lnTo>
                  <a:pt x="127635" y="612647"/>
                </a:lnTo>
                <a:lnTo>
                  <a:pt x="127762" y="609600"/>
                </a:lnTo>
                <a:lnTo>
                  <a:pt x="127889" y="606551"/>
                </a:lnTo>
                <a:lnTo>
                  <a:pt x="128016" y="603504"/>
                </a:lnTo>
                <a:lnTo>
                  <a:pt x="128270" y="600456"/>
                </a:lnTo>
                <a:lnTo>
                  <a:pt x="128397" y="597281"/>
                </a:lnTo>
                <a:lnTo>
                  <a:pt x="128651" y="594232"/>
                </a:lnTo>
                <a:lnTo>
                  <a:pt x="128778" y="591185"/>
                </a:lnTo>
                <a:lnTo>
                  <a:pt x="129032" y="588137"/>
                </a:lnTo>
                <a:lnTo>
                  <a:pt x="130429" y="572642"/>
                </a:lnTo>
                <a:lnTo>
                  <a:pt x="130683" y="569594"/>
                </a:lnTo>
                <a:lnTo>
                  <a:pt x="131064" y="566547"/>
                </a:lnTo>
                <a:lnTo>
                  <a:pt x="131318" y="563498"/>
                </a:lnTo>
                <a:lnTo>
                  <a:pt x="131699" y="560323"/>
                </a:lnTo>
                <a:lnTo>
                  <a:pt x="132080" y="557276"/>
                </a:lnTo>
                <a:lnTo>
                  <a:pt x="132461" y="554228"/>
                </a:lnTo>
                <a:lnTo>
                  <a:pt x="132842" y="551179"/>
                </a:lnTo>
                <a:lnTo>
                  <a:pt x="133223" y="548004"/>
                </a:lnTo>
                <a:lnTo>
                  <a:pt x="133604" y="544957"/>
                </a:lnTo>
                <a:lnTo>
                  <a:pt x="134112" y="541909"/>
                </a:lnTo>
                <a:lnTo>
                  <a:pt x="134493" y="538860"/>
                </a:lnTo>
                <a:lnTo>
                  <a:pt x="135001" y="535685"/>
                </a:lnTo>
                <a:lnTo>
                  <a:pt x="135382" y="532638"/>
                </a:lnTo>
                <a:lnTo>
                  <a:pt x="135890" y="529589"/>
                </a:lnTo>
                <a:lnTo>
                  <a:pt x="136398" y="526541"/>
                </a:lnTo>
                <a:lnTo>
                  <a:pt x="136906" y="523366"/>
                </a:lnTo>
                <a:lnTo>
                  <a:pt x="137414" y="520319"/>
                </a:lnTo>
                <a:lnTo>
                  <a:pt x="137922" y="517270"/>
                </a:lnTo>
                <a:lnTo>
                  <a:pt x="138430" y="514222"/>
                </a:lnTo>
                <a:lnTo>
                  <a:pt x="138938" y="511175"/>
                </a:lnTo>
                <a:lnTo>
                  <a:pt x="139573" y="508000"/>
                </a:lnTo>
                <a:lnTo>
                  <a:pt x="140081" y="504951"/>
                </a:lnTo>
                <a:lnTo>
                  <a:pt x="140589" y="501903"/>
                </a:lnTo>
                <a:lnTo>
                  <a:pt x="141097" y="498856"/>
                </a:lnTo>
                <a:lnTo>
                  <a:pt x="141732" y="495681"/>
                </a:lnTo>
                <a:lnTo>
                  <a:pt x="142240" y="492632"/>
                </a:lnTo>
                <a:lnTo>
                  <a:pt x="142875" y="489584"/>
                </a:lnTo>
                <a:lnTo>
                  <a:pt x="143383" y="486537"/>
                </a:lnTo>
                <a:lnTo>
                  <a:pt x="143891" y="483362"/>
                </a:lnTo>
                <a:lnTo>
                  <a:pt x="144526" y="480313"/>
                </a:lnTo>
                <a:lnTo>
                  <a:pt x="145034" y="477266"/>
                </a:lnTo>
                <a:lnTo>
                  <a:pt x="145669" y="474217"/>
                </a:lnTo>
                <a:lnTo>
                  <a:pt x="146177" y="471042"/>
                </a:lnTo>
                <a:lnTo>
                  <a:pt x="146685" y="467994"/>
                </a:lnTo>
                <a:lnTo>
                  <a:pt x="147320" y="464947"/>
                </a:lnTo>
                <a:lnTo>
                  <a:pt x="147828" y="461898"/>
                </a:lnTo>
                <a:lnTo>
                  <a:pt x="148336" y="458723"/>
                </a:lnTo>
                <a:lnTo>
                  <a:pt x="148844" y="455675"/>
                </a:lnTo>
                <a:lnTo>
                  <a:pt x="149352" y="452628"/>
                </a:lnTo>
                <a:lnTo>
                  <a:pt x="149987" y="449579"/>
                </a:lnTo>
                <a:lnTo>
                  <a:pt x="150495" y="446404"/>
                </a:lnTo>
                <a:lnTo>
                  <a:pt x="151003" y="443356"/>
                </a:lnTo>
                <a:lnTo>
                  <a:pt x="151384" y="440309"/>
                </a:lnTo>
                <a:lnTo>
                  <a:pt x="151892" y="437260"/>
                </a:lnTo>
                <a:lnTo>
                  <a:pt x="152400" y="434085"/>
                </a:lnTo>
                <a:lnTo>
                  <a:pt x="152908" y="431038"/>
                </a:lnTo>
                <a:lnTo>
                  <a:pt x="153289" y="427989"/>
                </a:lnTo>
                <a:lnTo>
                  <a:pt x="153797" y="424941"/>
                </a:lnTo>
                <a:lnTo>
                  <a:pt x="154178" y="421894"/>
                </a:lnTo>
                <a:lnTo>
                  <a:pt x="154686" y="418719"/>
                </a:lnTo>
                <a:lnTo>
                  <a:pt x="155067" y="415670"/>
                </a:lnTo>
                <a:lnTo>
                  <a:pt x="155575" y="412622"/>
                </a:lnTo>
                <a:lnTo>
                  <a:pt x="155956" y="409575"/>
                </a:lnTo>
                <a:lnTo>
                  <a:pt x="156337" y="406400"/>
                </a:lnTo>
                <a:lnTo>
                  <a:pt x="156718" y="403351"/>
                </a:lnTo>
                <a:lnTo>
                  <a:pt x="157099" y="400303"/>
                </a:lnTo>
                <a:lnTo>
                  <a:pt x="157480" y="397256"/>
                </a:lnTo>
                <a:lnTo>
                  <a:pt x="157861" y="394081"/>
                </a:lnTo>
                <a:lnTo>
                  <a:pt x="158242" y="391032"/>
                </a:lnTo>
                <a:lnTo>
                  <a:pt x="158623" y="387984"/>
                </a:lnTo>
                <a:lnTo>
                  <a:pt x="158877" y="384937"/>
                </a:lnTo>
                <a:lnTo>
                  <a:pt x="159258" y="381762"/>
                </a:lnTo>
                <a:lnTo>
                  <a:pt x="159639" y="378713"/>
                </a:lnTo>
                <a:lnTo>
                  <a:pt x="159893" y="375666"/>
                </a:lnTo>
                <a:lnTo>
                  <a:pt x="160274" y="372617"/>
                </a:lnTo>
                <a:lnTo>
                  <a:pt x="160655" y="369442"/>
                </a:lnTo>
                <a:lnTo>
                  <a:pt x="160909" y="366394"/>
                </a:lnTo>
                <a:lnTo>
                  <a:pt x="161290" y="363347"/>
                </a:lnTo>
                <a:lnTo>
                  <a:pt x="161544" y="360298"/>
                </a:lnTo>
                <a:lnTo>
                  <a:pt x="161925" y="357123"/>
                </a:lnTo>
                <a:lnTo>
                  <a:pt x="162179" y="354075"/>
                </a:lnTo>
                <a:lnTo>
                  <a:pt x="162560" y="351028"/>
                </a:lnTo>
                <a:lnTo>
                  <a:pt x="162814" y="347979"/>
                </a:lnTo>
                <a:lnTo>
                  <a:pt x="163195" y="344804"/>
                </a:lnTo>
                <a:lnTo>
                  <a:pt x="163449" y="341756"/>
                </a:lnTo>
                <a:lnTo>
                  <a:pt x="163830" y="338709"/>
                </a:lnTo>
                <a:lnTo>
                  <a:pt x="164084" y="335660"/>
                </a:lnTo>
                <a:lnTo>
                  <a:pt x="164465" y="332613"/>
                </a:lnTo>
                <a:lnTo>
                  <a:pt x="164719" y="329438"/>
                </a:lnTo>
                <a:lnTo>
                  <a:pt x="165100" y="326389"/>
                </a:lnTo>
                <a:lnTo>
                  <a:pt x="165354" y="323341"/>
                </a:lnTo>
                <a:lnTo>
                  <a:pt x="165735" y="320294"/>
                </a:lnTo>
                <a:lnTo>
                  <a:pt x="165989" y="317119"/>
                </a:lnTo>
                <a:lnTo>
                  <a:pt x="166370" y="314070"/>
                </a:lnTo>
                <a:lnTo>
                  <a:pt x="166751" y="311022"/>
                </a:lnTo>
                <a:lnTo>
                  <a:pt x="167005" y="307975"/>
                </a:lnTo>
                <a:lnTo>
                  <a:pt x="167386" y="304800"/>
                </a:lnTo>
                <a:lnTo>
                  <a:pt x="167767" y="301751"/>
                </a:lnTo>
                <a:lnTo>
                  <a:pt x="168021" y="298703"/>
                </a:lnTo>
                <a:lnTo>
                  <a:pt x="168402" y="295656"/>
                </a:lnTo>
                <a:lnTo>
                  <a:pt x="168783" y="292481"/>
                </a:lnTo>
                <a:lnTo>
                  <a:pt x="169164" y="289432"/>
                </a:lnTo>
                <a:lnTo>
                  <a:pt x="169418" y="286384"/>
                </a:lnTo>
                <a:lnTo>
                  <a:pt x="169799" y="283337"/>
                </a:lnTo>
                <a:lnTo>
                  <a:pt x="170180" y="280162"/>
                </a:lnTo>
                <a:lnTo>
                  <a:pt x="170561" y="277113"/>
                </a:lnTo>
                <a:lnTo>
                  <a:pt x="170942" y="274066"/>
                </a:lnTo>
                <a:lnTo>
                  <a:pt x="171323" y="271017"/>
                </a:lnTo>
                <a:lnTo>
                  <a:pt x="171704" y="267842"/>
                </a:lnTo>
                <a:lnTo>
                  <a:pt x="172085" y="264794"/>
                </a:lnTo>
                <a:lnTo>
                  <a:pt x="172466" y="261747"/>
                </a:lnTo>
                <a:lnTo>
                  <a:pt x="172720" y="258698"/>
                </a:lnTo>
                <a:lnTo>
                  <a:pt x="173101" y="255523"/>
                </a:lnTo>
                <a:lnTo>
                  <a:pt x="173482" y="252475"/>
                </a:lnTo>
                <a:lnTo>
                  <a:pt x="173863" y="249428"/>
                </a:lnTo>
                <a:lnTo>
                  <a:pt x="174244" y="246379"/>
                </a:lnTo>
                <a:lnTo>
                  <a:pt x="174625" y="243331"/>
                </a:lnTo>
                <a:lnTo>
                  <a:pt x="175006" y="240156"/>
                </a:lnTo>
                <a:lnTo>
                  <a:pt x="175260" y="237109"/>
                </a:lnTo>
                <a:lnTo>
                  <a:pt x="175641" y="234060"/>
                </a:lnTo>
                <a:lnTo>
                  <a:pt x="176022" y="231012"/>
                </a:lnTo>
                <a:lnTo>
                  <a:pt x="176403" y="227837"/>
                </a:lnTo>
                <a:lnTo>
                  <a:pt x="176657" y="224789"/>
                </a:lnTo>
                <a:lnTo>
                  <a:pt x="177038" y="221741"/>
                </a:lnTo>
                <a:lnTo>
                  <a:pt x="177419" y="218694"/>
                </a:lnTo>
                <a:lnTo>
                  <a:pt x="177673" y="215519"/>
                </a:lnTo>
                <a:lnTo>
                  <a:pt x="178054" y="212470"/>
                </a:lnTo>
                <a:lnTo>
                  <a:pt x="178308" y="209422"/>
                </a:lnTo>
                <a:lnTo>
                  <a:pt x="178689" y="206375"/>
                </a:lnTo>
                <a:lnTo>
                  <a:pt x="178943" y="203200"/>
                </a:lnTo>
                <a:lnTo>
                  <a:pt x="179324" y="200151"/>
                </a:lnTo>
                <a:lnTo>
                  <a:pt x="179578" y="197103"/>
                </a:lnTo>
                <a:lnTo>
                  <a:pt x="179832" y="194056"/>
                </a:lnTo>
                <a:lnTo>
                  <a:pt x="180086" y="190881"/>
                </a:lnTo>
                <a:lnTo>
                  <a:pt x="180467" y="187832"/>
                </a:lnTo>
                <a:lnTo>
                  <a:pt x="180721" y="184784"/>
                </a:lnTo>
                <a:lnTo>
                  <a:pt x="180975" y="181737"/>
                </a:lnTo>
                <a:lnTo>
                  <a:pt x="181229" y="178562"/>
                </a:lnTo>
                <a:lnTo>
                  <a:pt x="181483" y="175513"/>
                </a:lnTo>
                <a:lnTo>
                  <a:pt x="181737" y="172465"/>
                </a:lnTo>
                <a:lnTo>
                  <a:pt x="181864" y="169417"/>
                </a:lnTo>
                <a:lnTo>
                  <a:pt x="182118" y="166242"/>
                </a:lnTo>
                <a:lnTo>
                  <a:pt x="182372" y="163194"/>
                </a:lnTo>
                <a:lnTo>
                  <a:pt x="182499" y="160147"/>
                </a:lnTo>
                <a:lnTo>
                  <a:pt x="182753" y="157098"/>
                </a:lnTo>
                <a:lnTo>
                  <a:pt x="182880" y="154050"/>
                </a:lnTo>
                <a:lnTo>
                  <a:pt x="183134" y="150875"/>
                </a:lnTo>
                <a:lnTo>
                  <a:pt x="183261" y="147828"/>
                </a:lnTo>
                <a:lnTo>
                  <a:pt x="183515" y="144779"/>
                </a:lnTo>
                <a:lnTo>
                  <a:pt x="183642" y="141731"/>
                </a:lnTo>
                <a:lnTo>
                  <a:pt x="183769" y="138556"/>
                </a:lnTo>
                <a:lnTo>
                  <a:pt x="183896" y="135509"/>
                </a:lnTo>
                <a:lnTo>
                  <a:pt x="184023" y="132460"/>
                </a:lnTo>
                <a:lnTo>
                  <a:pt x="184277" y="129412"/>
                </a:lnTo>
                <a:lnTo>
                  <a:pt x="184404" y="126237"/>
                </a:lnTo>
                <a:lnTo>
                  <a:pt x="184531" y="123189"/>
                </a:lnTo>
                <a:lnTo>
                  <a:pt x="184531" y="120141"/>
                </a:lnTo>
                <a:lnTo>
                  <a:pt x="184658" y="117093"/>
                </a:lnTo>
                <a:lnTo>
                  <a:pt x="184785" y="113918"/>
                </a:lnTo>
                <a:lnTo>
                  <a:pt x="184912" y="110870"/>
                </a:lnTo>
                <a:lnTo>
                  <a:pt x="185039" y="107822"/>
                </a:lnTo>
                <a:lnTo>
                  <a:pt x="185039" y="104775"/>
                </a:lnTo>
                <a:lnTo>
                  <a:pt x="185166" y="101600"/>
                </a:lnTo>
                <a:lnTo>
                  <a:pt x="185293" y="98551"/>
                </a:lnTo>
                <a:lnTo>
                  <a:pt x="185293" y="95503"/>
                </a:lnTo>
                <a:lnTo>
                  <a:pt x="185420" y="92456"/>
                </a:lnTo>
                <a:lnTo>
                  <a:pt x="185420" y="89281"/>
                </a:lnTo>
                <a:lnTo>
                  <a:pt x="185547" y="86232"/>
                </a:lnTo>
                <a:lnTo>
                  <a:pt x="185547" y="83184"/>
                </a:lnTo>
                <a:lnTo>
                  <a:pt x="185674" y="80137"/>
                </a:lnTo>
                <a:lnTo>
                  <a:pt x="185674" y="76962"/>
                </a:lnTo>
                <a:lnTo>
                  <a:pt x="185801" y="73913"/>
                </a:lnTo>
                <a:lnTo>
                  <a:pt x="185801" y="70865"/>
                </a:lnTo>
                <a:lnTo>
                  <a:pt x="185801" y="67817"/>
                </a:lnTo>
                <a:lnTo>
                  <a:pt x="185928" y="64642"/>
                </a:lnTo>
                <a:lnTo>
                  <a:pt x="185928" y="61594"/>
                </a:lnTo>
                <a:lnTo>
                  <a:pt x="185928" y="58546"/>
                </a:lnTo>
                <a:lnTo>
                  <a:pt x="185928" y="55498"/>
                </a:lnTo>
                <a:lnTo>
                  <a:pt x="186055" y="52450"/>
                </a:lnTo>
                <a:lnTo>
                  <a:pt x="186055" y="49275"/>
                </a:lnTo>
                <a:lnTo>
                  <a:pt x="186055" y="46228"/>
                </a:lnTo>
                <a:lnTo>
                  <a:pt x="186055" y="43179"/>
                </a:lnTo>
                <a:lnTo>
                  <a:pt x="186055" y="40131"/>
                </a:lnTo>
                <a:lnTo>
                  <a:pt x="186055" y="36956"/>
                </a:lnTo>
                <a:lnTo>
                  <a:pt x="186182" y="33909"/>
                </a:lnTo>
                <a:lnTo>
                  <a:pt x="186182" y="6222"/>
                </a:lnTo>
                <a:lnTo>
                  <a:pt x="186309" y="3175"/>
                </a:lnTo>
                <a:lnTo>
                  <a:pt x="186309" y="0"/>
                </a:lnTo>
                <a:lnTo>
                  <a:pt x="186436" y="3175"/>
                </a:lnTo>
                <a:lnTo>
                  <a:pt x="186436" y="6222"/>
                </a:lnTo>
                <a:lnTo>
                  <a:pt x="186436" y="33909"/>
                </a:lnTo>
                <a:lnTo>
                  <a:pt x="186563" y="36956"/>
                </a:lnTo>
                <a:lnTo>
                  <a:pt x="186563" y="40131"/>
                </a:lnTo>
                <a:lnTo>
                  <a:pt x="186563" y="43179"/>
                </a:lnTo>
                <a:lnTo>
                  <a:pt x="186563" y="46228"/>
                </a:lnTo>
                <a:lnTo>
                  <a:pt x="186563" y="49275"/>
                </a:lnTo>
                <a:lnTo>
                  <a:pt x="186690" y="52450"/>
                </a:lnTo>
                <a:lnTo>
                  <a:pt x="186690" y="55498"/>
                </a:lnTo>
                <a:lnTo>
                  <a:pt x="186690" y="58546"/>
                </a:lnTo>
                <a:lnTo>
                  <a:pt x="186690" y="61594"/>
                </a:lnTo>
                <a:lnTo>
                  <a:pt x="186817" y="64642"/>
                </a:lnTo>
                <a:lnTo>
                  <a:pt x="186817" y="67817"/>
                </a:lnTo>
                <a:lnTo>
                  <a:pt x="186817" y="70865"/>
                </a:lnTo>
                <a:lnTo>
                  <a:pt x="186944" y="73913"/>
                </a:lnTo>
                <a:lnTo>
                  <a:pt x="186944" y="76962"/>
                </a:lnTo>
                <a:lnTo>
                  <a:pt x="186944" y="80137"/>
                </a:lnTo>
                <a:lnTo>
                  <a:pt x="187071" y="83184"/>
                </a:lnTo>
                <a:lnTo>
                  <a:pt x="187071" y="86232"/>
                </a:lnTo>
                <a:lnTo>
                  <a:pt x="187198" y="89281"/>
                </a:lnTo>
                <a:lnTo>
                  <a:pt x="187198" y="92456"/>
                </a:lnTo>
                <a:lnTo>
                  <a:pt x="187325" y="95503"/>
                </a:lnTo>
                <a:lnTo>
                  <a:pt x="187325" y="98551"/>
                </a:lnTo>
                <a:lnTo>
                  <a:pt x="187452" y="101600"/>
                </a:lnTo>
                <a:lnTo>
                  <a:pt x="187579" y="104775"/>
                </a:lnTo>
                <a:lnTo>
                  <a:pt x="187579" y="107822"/>
                </a:lnTo>
                <a:lnTo>
                  <a:pt x="187706" y="110870"/>
                </a:lnTo>
                <a:lnTo>
                  <a:pt x="187833" y="113918"/>
                </a:lnTo>
                <a:lnTo>
                  <a:pt x="187960" y="117093"/>
                </a:lnTo>
                <a:lnTo>
                  <a:pt x="188087" y="120141"/>
                </a:lnTo>
                <a:lnTo>
                  <a:pt x="188214" y="123189"/>
                </a:lnTo>
                <a:lnTo>
                  <a:pt x="188341" y="126237"/>
                </a:lnTo>
                <a:lnTo>
                  <a:pt x="188468" y="129412"/>
                </a:lnTo>
                <a:lnTo>
                  <a:pt x="188595" y="132460"/>
                </a:lnTo>
                <a:lnTo>
                  <a:pt x="188722" y="135509"/>
                </a:lnTo>
                <a:lnTo>
                  <a:pt x="188849" y="138556"/>
                </a:lnTo>
                <a:lnTo>
                  <a:pt x="188976" y="141731"/>
                </a:lnTo>
                <a:lnTo>
                  <a:pt x="189103" y="144779"/>
                </a:lnTo>
                <a:lnTo>
                  <a:pt x="189357" y="147828"/>
                </a:lnTo>
                <a:lnTo>
                  <a:pt x="189484" y="150875"/>
                </a:lnTo>
                <a:lnTo>
                  <a:pt x="189738" y="154050"/>
                </a:lnTo>
                <a:lnTo>
                  <a:pt x="189865" y="157098"/>
                </a:lnTo>
                <a:lnTo>
                  <a:pt x="190119" y="160147"/>
                </a:lnTo>
                <a:lnTo>
                  <a:pt x="190246" y="163194"/>
                </a:lnTo>
                <a:lnTo>
                  <a:pt x="190500" y="166242"/>
                </a:lnTo>
                <a:lnTo>
                  <a:pt x="190754" y="169417"/>
                </a:lnTo>
                <a:lnTo>
                  <a:pt x="191008" y="172465"/>
                </a:lnTo>
                <a:lnTo>
                  <a:pt x="191135" y="175513"/>
                </a:lnTo>
                <a:lnTo>
                  <a:pt x="191389" y="178562"/>
                </a:lnTo>
                <a:lnTo>
                  <a:pt x="191643" y="181737"/>
                </a:lnTo>
                <a:lnTo>
                  <a:pt x="191897" y="184784"/>
                </a:lnTo>
                <a:lnTo>
                  <a:pt x="192151" y="187832"/>
                </a:lnTo>
                <a:lnTo>
                  <a:pt x="192532" y="190881"/>
                </a:lnTo>
                <a:lnTo>
                  <a:pt x="192786" y="194056"/>
                </a:lnTo>
                <a:lnTo>
                  <a:pt x="193040" y="197103"/>
                </a:lnTo>
                <a:lnTo>
                  <a:pt x="193294" y="200151"/>
                </a:lnTo>
                <a:lnTo>
                  <a:pt x="193675" y="203200"/>
                </a:lnTo>
                <a:lnTo>
                  <a:pt x="193929" y="206375"/>
                </a:lnTo>
                <a:lnTo>
                  <a:pt x="194310" y="209422"/>
                </a:lnTo>
                <a:lnTo>
                  <a:pt x="194564" y="212470"/>
                </a:lnTo>
                <a:lnTo>
                  <a:pt x="194945" y="215519"/>
                </a:lnTo>
                <a:lnTo>
                  <a:pt x="195199" y="218694"/>
                </a:lnTo>
                <a:lnTo>
                  <a:pt x="195580" y="221741"/>
                </a:lnTo>
                <a:lnTo>
                  <a:pt x="195961" y="224789"/>
                </a:lnTo>
                <a:lnTo>
                  <a:pt x="196215" y="227837"/>
                </a:lnTo>
                <a:lnTo>
                  <a:pt x="196596" y="231012"/>
                </a:lnTo>
                <a:lnTo>
                  <a:pt x="196977" y="234060"/>
                </a:lnTo>
                <a:lnTo>
                  <a:pt x="197358" y="237109"/>
                </a:lnTo>
                <a:lnTo>
                  <a:pt x="197612" y="240156"/>
                </a:lnTo>
                <a:lnTo>
                  <a:pt x="197993" y="243331"/>
                </a:lnTo>
                <a:lnTo>
                  <a:pt x="198374" y="246379"/>
                </a:lnTo>
                <a:lnTo>
                  <a:pt x="198755" y="249428"/>
                </a:lnTo>
                <a:lnTo>
                  <a:pt x="199136" y="252475"/>
                </a:lnTo>
                <a:lnTo>
                  <a:pt x="199517" y="255523"/>
                </a:lnTo>
                <a:lnTo>
                  <a:pt x="199898" y="258698"/>
                </a:lnTo>
                <a:lnTo>
                  <a:pt x="200279" y="261747"/>
                </a:lnTo>
                <a:lnTo>
                  <a:pt x="200533" y="264794"/>
                </a:lnTo>
                <a:lnTo>
                  <a:pt x="200914" y="267842"/>
                </a:lnTo>
                <a:lnTo>
                  <a:pt x="201295" y="271017"/>
                </a:lnTo>
                <a:lnTo>
                  <a:pt x="201676" y="274066"/>
                </a:lnTo>
                <a:lnTo>
                  <a:pt x="202057" y="277113"/>
                </a:lnTo>
                <a:lnTo>
                  <a:pt x="202438" y="280162"/>
                </a:lnTo>
                <a:lnTo>
                  <a:pt x="202819" y="283337"/>
                </a:lnTo>
                <a:lnTo>
                  <a:pt x="203200" y="286384"/>
                </a:lnTo>
                <a:lnTo>
                  <a:pt x="203454" y="289432"/>
                </a:lnTo>
                <a:lnTo>
                  <a:pt x="203835" y="292481"/>
                </a:lnTo>
                <a:lnTo>
                  <a:pt x="204216" y="295656"/>
                </a:lnTo>
                <a:lnTo>
                  <a:pt x="204597" y="298703"/>
                </a:lnTo>
                <a:lnTo>
                  <a:pt x="204851" y="301751"/>
                </a:lnTo>
                <a:lnTo>
                  <a:pt x="205232" y="304800"/>
                </a:lnTo>
                <a:lnTo>
                  <a:pt x="205613" y="307975"/>
                </a:lnTo>
                <a:lnTo>
                  <a:pt x="205994" y="311022"/>
                </a:lnTo>
                <a:lnTo>
                  <a:pt x="206248" y="314070"/>
                </a:lnTo>
                <a:lnTo>
                  <a:pt x="206629" y="317119"/>
                </a:lnTo>
                <a:lnTo>
                  <a:pt x="206883" y="320294"/>
                </a:lnTo>
                <a:lnTo>
                  <a:pt x="207264" y="323341"/>
                </a:lnTo>
                <a:lnTo>
                  <a:pt x="207645" y="326389"/>
                </a:lnTo>
                <a:lnTo>
                  <a:pt x="207899" y="329438"/>
                </a:lnTo>
                <a:lnTo>
                  <a:pt x="208280" y="332613"/>
                </a:lnTo>
                <a:lnTo>
                  <a:pt x="208534" y="335660"/>
                </a:lnTo>
                <a:lnTo>
                  <a:pt x="208915" y="338709"/>
                </a:lnTo>
                <a:lnTo>
                  <a:pt x="209169" y="341756"/>
                </a:lnTo>
                <a:lnTo>
                  <a:pt x="209550" y="344804"/>
                </a:lnTo>
                <a:lnTo>
                  <a:pt x="209804" y="347979"/>
                </a:lnTo>
                <a:lnTo>
                  <a:pt x="210185" y="351028"/>
                </a:lnTo>
                <a:lnTo>
                  <a:pt x="210439" y="354075"/>
                </a:lnTo>
                <a:lnTo>
                  <a:pt x="210693" y="357123"/>
                </a:lnTo>
                <a:lnTo>
                  <a:pt x="211074" y="360298"/>
                </a:lnTo>
                <a:lnTo>
                  <a:pt x="211328" y="363347"/>
                </a:lnTo>
                <a:lnTo>
                  <a:pt x="211709" y="366394"/>
                </a:lnTo>
                <a:lnTo>
                  <a:pt x="212090" y="369442"/>
                </a:lnTo>
                <a:lnTo>
                  <a:pt x="212344" y="372617"/>
                </a:lnTo>
                <a:lnTo>
                  <a:pt x="212725" y="375666"/>
                </a:lnTo>
                <a:lnTo>
                  <a:pt x="212979" y="378713"/>
                </a:lnTo>
                <a:lnTo>
                  <a:pt x="213360" y="381762"/>
                </a:lnTo>
                <a:lnTo>
                  <a:pt x="213741" y="384937"/>
                </a:lnTo>
                <a:lnTo>
                  <a:pt x="214122" y="387984"/>
                </a:lnTo>
                <a:lnTo>
                  <a:pt x="214376" y="391032"/>
                </a:lnTo>
                <a:lnTo>
                  <a:pt x="214757" y="394081"/>
                </a:lnTo>
                <a:lnTo>
                  <a:pt x="215138" y="397256"/>
                </a:lnTo>
                <a:lnTo>
                  <a:pt x="215519" y="400303"/>
                </a:lnTo>
                <a:lnTo>
                  <a:pt x="215900" y="403351"/>
                </a:lnTo>
                <a:lnTo>
                  <a:pt x="216281" y="406400"/>
                </a:lnTo>
                <a:lnTo>
                  <a:pt x="216662" y="409575"/>
                </a:lnTo>
                <a:lnTo>
                  <a:pt x="217170" y="412622"/>
                </a:lnTo>
                <a:lnTo>
                  <a:pt x="217551" y="415670"/>
                </a:lnTo>
                <a:lnTo>
                  <a:pt x="217932" y="418719"/>
                </a:lnTo>
                <a:lnTo>
                  <a:pt x="218440" y="421894"/>
                </a:lnTo>
                <a:lnTo>
                  <a:pt x="218821" y="424941"/>
                </a:lnTo>
                <a:lnTo>
                  <a:pt x="219329" y="427989"/>
                </a:lnTo>
                <a:lnTo>
                  <a:pt x="219710" y="431038"/>
                </a:lnTo>
                <a:lnTo>
                  <a:pt x="220218" y="434085"/>
                </a:lnTo>
                <a:lnTo>
                  <a:pt x="220726" y="437260"/>
                </a:lnTo>
                <a:lnTo>
                  <a:pt x="221234" y="440309"/>
                </a:lnTo>
                <a:lnTo>
                  <a:pt x="221742" y="443356"/>
                </a:lnTo>
                <a:lnTo>
                  <a:pt x="222250" y="446404"/>
                </a:lnTo>
                <a:lnTo>
                  <a:pt x="222758" y="449579"/>
                </a:lnTo>
                <a:lnTo>
                  <a:pt x="223266" y="452628"/>
                </a:lnTo>
                <a:lnTo>
                  <a:pt x="223774" y="455675"/>
                </a:lnTo>
                <a:lnTo>
                  <a:pt x="224282" y="458723"/>
                </a:lnTo>
                <a:lnTo>
                  <a:pt x="224790" y="461898"/>
                </a:lnTo>
                <a:lnTo>
                  <a:pt x="225298" y="464947"/>
                </a:lnTo>
                <a:lnTo>
                  <a:pt x="225933" y="467994"/>
                </a:lnTo>
                <a:lnTo>
                  <a:pt x="226441" y="471042"/>
                </a:lnTo>
                <a:lnTo>
                  <a:pt x="226949" y="474217"/>
                </a:lnTo>
                <a:lnTo>
                  <a:pt x="227584" y="477266"/>
                </a:lnTo>
                <a:lnTo>
                  <a:pt x="228092" y="480313"/>
                </a:lnTo>
                <a:lnTo>
                  <a:pt x="228727" y="483362"/>
                </a:lnTo>
                <a:lnTo>
                  <a:pt x="229235" y="486537"/>
                </a:lnTo>
                <a:lnTo>
                  <a:pt x="229743" y="489584"/>
                </a:lnTo>
                <a:lnTo>
                  <a:pt x="230378" y="492632"/>
                </a:lnTo>
                <a:lnTo>
                  <a:pt x="230886" y="495681"/>
                </a:lnTo>
                <a:lnTo>
                  <a:pt x="231521" y="498856"/>
                </a:lnTo>
                <a:lnTo>
                  <a:pt x="232029" y="501903"/>
                </a:lnTo>
                <a:lnTo>
                  <a:pt x="232537" y="504951"/>
                </a:lnTo>
                <a:lnTo>
                  <a:pt x="233172" y="508000"/>
                </a:lnTo>
                <a:lnTo>
                  <a:pt x="233680" y="511175"/>
                </a:lnTo>
                <a:lnTo>
                  <a:pt x="234188" y="514222"/>
                </a:lnTo>
                <a:lnTo>
                  <a:pt x="234696" y="517270"/>
                </a:lnTo>
                <a:lnTo>
                  <a:pt x="235204" y="520319"/>
                </a:lnTo>
                <a:lnTo>
                  <a:pt x="235712" y="523366"/>
                </a:lnTo>
                <a:lnTo>
                  <a:pt x="236220" y="526541"/>
                </a:lnTo>
                <a:lnTo>
                  <a:pt x="236728" y="529589"/>
                </a:lnTo>
                <a:lnTo>
                  <a:pt x="237236" y="532638"/>
                </a:lnTo>
                <a:lnTo>
                  <a:pt x="237617" y="535685"/>
                </a:lnTo>
                <a:lnTo>
                  <a:pt x="238125" y="538860"/>
                </a:lnTo>
                <a:lnTo>
                  <a:pt x="238506" y="541909"/>
                </a:lnTo>
                <a:lnTo>
                  <a:pt x="239014" y="544957"/>
                </a:lnTo>
                <a:lnTo>
                  <a:pt x="239395" y="548004"/>
                </a:lnTo>
                <a:lnTo>
                  <a:pt x="239776" y="551179"/>
                </a:lnTo>
                <a:lnTo>
                  <a:pt x="240157" y="554228"/>
                </a:lnTo>
                <a:lnTo>
                  <a:pt x="240538" y="557276"/>
                </a:lnTo>
                <a:lnTo>
                  <a:pt x="240919" y="560323"/>
                </a:lnTo>
                <a:lnTo>
                  <a:pt x="241300" y="563498"/>
                </a:lnTo>
                <a:lnTo>
                  <a:pt x="241554" y="566547"/>
                </a:lnTo>
                <a:lnTo>
                  <a:pt x="241935" y="569594"/>
                </a:lnTo>
                <a:lnTo>
                  <a:pt x="242189" y="572642"/>
                </a:lnTo>
                <a:lnTo>
                  <a:pt x="242570" y="575817"/>
                </a:lnTo>
                <a:lnTo>
                  <a:pt x="242824" y="578866"/>
                </a:lnTo>
                <a:lnTo>
                  <a:pt x="243078" y="581913"/>
                </a:lnTo>
                <a:lnTo>
                  <a:pt x="243332" y="584962"/>
                </a:lnTo>
                <a:lnTo>
                  <a:pt x="243586" y="588137"/>
                </a:lnTo>
                <a:lnTo>
                  <a:pt x="243840" y="591185"/>
                </a:lnTo>
                <a:lnTo>
                  <a:pt x="243967" y="594232"/>
                </a:lnTo>
                <a:lnTo>
                  <a:pt x="244221" y="597281"/>
                </a:lnTo>
                <a:lnTo>
                  <a:pt x="244348" y="600456"/>
                </a:lnTo>
                <a:lnTo>
                  <a:pt x="244602" y="603504"/>
                </a:lnTo>
                <a:lnTo>
                  <a:pt x="244729" y="606551"/>
                </a:lnTo>
                <a:lnTo>
                  <a:pt x="244856" y="609600"/>
                </a:lnTo>
                <a:lnTo>
                  <a:pt x="244983" y="612647"/>
                </a:lnTo>
                <a:lnTo>
                  <a:pt x="245237" y="615822"/>
                </a:lnTo>
                <a:lnTo>
                  <a:pt x="245364" y="618870"/>
                </a:lnTo>
                <a:lnTo>
                  <a:pt x="245364" y="621919"/>
                </a:lnTo>
                <a:lnTo>
                  <a:pt x="245491" y="624966"/>
                </a:lnTo>
                <a:lnTo>
                  <a:pt x="245618" y="628141"/>
                </a:lnTo>
                <a:lnTo>
                  <a:pt x="245745" y="631189"/>
                </a:lnTo>
                <a:lnTo>
                  <a:pt x="245872" y="634238"/>
                </a:lnTo>
                <a:lnTo>
                  <a:pt x="245872" y="637285"/>
                </a:lnTo>
                <a:lnTo>
                  <a:pt x="245999" y="640460"/>
                </a:lnTo>
                <a:lnTo>
                  <a:pt x="245999" y="643509"/>
                </a:lnTo>
                <a:lnTo>
                  <a:pt x="246126" y="646557"/>
                </a:lnTo>
                <a:lnTo>
                  <a:pt x="246253" y="649604"/>
                </a:lnTo>
                <a:lnTo>
                  <a:pt x="246253" y="652779"/>
                </a:lnTo>
                <a:lnTo>
                  <a:pt x="246380" y="655828"/>
                </a:lnTo>
                <a:lnTo>
                  <a:pt x="246380" y="658876"/>
                </a:lnTo>
                <a:lnTo>
                  <a:pt x="246507" y="661923"/>
                </a:lnTo>
                <a:lnTo>
                  <a:pt x="246507" y="665098"/>
                </a:lnTo>
                <a:lnTo>
                  <a:pt x="246634" y="668147"/>
                </a:lnTo>
                <a:lnTo>
                  <a:pt x="246634" y="671194"/>
                </a:lnTo>
                <a:lnTo>
                  <a:pt x="246761" y="674242"/>
                </a:lnTo>
                <a:lnTo>
                  <a:pt x="246761" y="677417"/>
                </a:lnTo>
                <a:lnTo>
                  <a:pt x="246888" y="680466"/>
                </a:lnTo>
                <a:lnTo>
                  <a:pt x="247015" y="683513"/>
                </a:lnTo>
                <a:lnTo>
                  <a:pt x="247015" y="686562"/>
                </a:lnTo>
                <a:lnTo>
                  <a:pt x="247142" y="689737"/>
                </a:lnTo>
                <a:lnTo>
                  <a:pt x="247269" y="692785"/>
                </a:lnTo>
                <a:lnTo>
                  <a:pt x="247396" y="695832"/>
                </a:lnTo>
                <a:lnTo>
                  <a:pt x="247396" y="698881"/>
                </a:lnTo>
                <a:lnTo>
                  <a:pt x="247523" y="701929"/>
                </a:lnTo>
                <a:lnTo>
                  <a:pt x="247650" y="705104"/>
                </a:lnTo>
                <a:lnTo>
                  <a:pt x="247777" y="708151"/>
                </a:lnTo>
                <a:lnTo>
                  <a:pt x="248031" y="711200"/>
                </a:lnTo>
                <a:lnTo>
                  <a:pt x="248158" y="714247"/>
                </a:lnTo>
                <a:lnTo>
                  <a:pt x="248285" y="717422"/>
                </a:lnTo>
                <a:lnTo>
                  <a:pt x="248412" y="720470"/>
                </a:lnTo>
                <a:lnTo>
                  <a:pt x="248666" y="723519"/>
                </a:lnTo>
                <a:lnTo>
                  <a:pt x="248793" y="726566"/>
                </a:lnTo>
                <a:lnTo>
                  <a:pt x="249047" y="729741"/>
                </a:lnTo>
                <a:lnTo>
                  <a:pt x="249174" y="732789"/>
                </a:lnTo>
                <a:lnTo>
                  <a:pt x="249428" y="735838"/>
                </a:lnTo>
                <a:lnTo>
                  <a:pt x="249682" y="738885"/>
                </a:lnTo>
                <a:lnTo>
                  <a:pt x="249936" y="742060"/>
                </a:lnTo>
                <a:lnTo>
                  <a:pt x="250190" y="745109"/>
                </a:lnTo>
                <a:lnTo>
                  <a:pt x="250444" y="748157"/>
                </a:lnTo>
                <a:lnTo>
                  <a:pt x="250698" y="751204"/>
                </a:lnTo>
                <a:lnTo>
                  <a:pt x="251079" y="754379"/>
                </a:lnTo>
                <a:lnTo>
                  <a:pt x="251333" y="757428"/>
                </a:lnTo>
                <a:lnTo>
                  <a:pt x="251714" y="760476"/>
                </a:lnTo>
                <a:lnTo>
                  <a:pt x="252095" y="763524"/>
                </a:lnTo>
                <a:lnTo>
                  <a:pt x="252349" y="766699"/>
                </a:lnTo>
                <a:lnTo>
                  <a:pt x="252730" y="769746"/>
                </a:lnTo>
                <a:lnTo>
                  <a:pt x="253111" y="772794"/>
                </a:lnTo>
                <a:lnTo>
                  <a:pt x="253619" y="775843"/>
                </a:lnTo>
                <a:lnTo>
                  <a:pt x="254000" y="779018"/>
                </a:lnTo>
                <a:lnTo>
                  <a:pt x="254381" y="782066"/>
                </a:lnTo>
                <a:lnTo>
                  <a:pt x="254889" y="785113"/>
                </a:lnTo>
                <a:lnTo>
                  <a:pt x="255397" y="788161"/>
                </a:lnTo>
                <a:lnTo>
                  <a:pt x="255905" y="791210"/>
                </a:lnTo>
                <a:lnTo>
                  <a:pt x="256413" y="794385"/>
                </a:lnTo>
                <a:lnTo>
                  <a:pt x="256921" y="797432"/>
                </a:lnTo>
                <a:lnTo>
                  <a:pt x="257429" y="800480"/>
                </a:lnTo>
                <a:lnTo>
                  <a:pt x="258064" y="803529"/>
                </a:lnTo>
                <a:lnTo>
                  <a:pt x="258699" y="806704"/>
                </a:lnTo>
                <a:lnTo>
                  <a:pt x="259334" y="809752"/>
                </a:lnTo>
                <a:lnTo>
                  <a:pt x="259969" y="812799"/>
                </a:lnTo>
                <a:lnTo>
                  <a:pt x="260604" y="815847"/>
                </a:lnTo>
                <a:lnTo>
                  <a:pt x="261239" y="819022"/>
                </a:lnTo>
                <a:lnTo>
                  <a:pt x="262001" y="822070"/>
                </a:lnTo>
                <a:lnTo>
                  <a:pt x="262763" y="825119"/>
                </a:lnTo>
                <a:lnTo>
                  <a:pt x="263525" y="828166"/>
                </a:lnTo>
                <a:lnTo>
                  <a:pt x="264287" y="831341"/>
                </a:lnTo>
                <a:lnTo>
                  <a:pt x="265176" y="834389"/>
                </a:lnTo>
                <a:lnTo>
                  <a:pt x="266065" y="837438"/>
                </a:lnTo>
                <a:lnTo>
                  <a:pt x="266954" y="840485"/>
                </a:lnTo>
                <a:lnTo>
                  <a:pt x="267843" y="843660"/>
                </a:lnTo>
                <a:lnTo>
                  <a:pt x="268732" y="846708"/>
                </a:lnTo>
                <a:lnTo>
                  <a:pt x="269748" y="849757"/>
                </a:lnTo>
                <a:lnTo>
                  <a:pt x="270764" y="852805"/>
                </a:lnTo>
                <a:lnTo>
                  <a:pt x="271780" y="855980"/>
                </a:lnTo>
                <a:lnTo>
                  <a:pt x="272796" y="859027"/>
                </a:lnTo>
                <a:lnTo>
                  <a:pt x="273939" y="862076"/>
                </a:lnTo>
                <a:lnTo>
                  <a:pt x="275082" y="865124"/>
                </a:lnTo>
                <a:lnTo>
                  <a:pt x="276225" y="868299"/>
                </a:lnTo>
                <a:lnTo>
                  <a:pt x="277368" y="871346"/>
                </a:lnTo>
                <a:lnTo>
                  <a:pt x="278638" y="874394"/>
                </a:lnTo>
                <a:lnTo>
                  <a:pt x="279908" y="877443"/>
                </a:lnTo>
                <a:lnTo>
                  <a:pt x="281178" y="880491"/>
                </a:lnTo>
                <a:lnTo>
                  <a:pt x="282448" y="883666"/>
                </a:lnTo>
                <a:lnTo>
                  <a:pt x="283845" y="886713"/>
                </a:lnTo>
                <a:lnTo>
                  <a:pt x="285115" y="889762"/>
                </a:lnTo>
                <a:lnTo>
                  <a:pt x="286512" y="892810"/>
                </a:lnTo>
                <a:lnTo>
                  <a:pt x="288036" y="895985"/>
                </a:lnTo>
                <a:lnTo>
                  <a:pt x="289433" y="899032"/>
                </a:lnTo>
                <a:lnTo>
                  <a:pt x="290957" y="902081"/>
                </a:lnTo>
                <a:lnTo>
                  <a:pt x="292481" y="905129"/>
                </a:lnTo>
                <a:lnTo>
                  <a:pt x="294005" y="908304"/>
                </a:lnTo>
                <a:lnTo>
                  <a:pt x="295529" y="911351"/>
                </a:lnTo>
                <a:lnTo>
                  <a:pt x="297180" y="914400"/>
                </a:lnTo>
                <a:lnTo>
                  <a:pt x="298704" y="917447"/>
                </a:lnTo>
                <a:lnTo>
                  <a:pt x="300355" y="920622"/>
                </a:lnTo>
                <a:lnTo>
                  <a:pt x="302006" y="923670"/>
                </a:lnTo>
                <a:lnTo>
                  <a:pt x="303657" y="926719"/>
                </a:lnTo>
                <a:lnTo>
                  <a:pt x="305308" y="929766"/>
                </a:lnTo>
                <a:lnTo>
                  <a:pt x="307086" y="932941"/>
                </a:lnTo>
                <a:lnTo>
                  <a:pt x="308737" y="935989"/>
                </a:lnTo>
                <a:lnTo>
                  <a:pt x="310515" y="939038"/>
                </a:lnTo>
                <a:lnTo>
                  <a:pt x="312166" y="942085"/>
                </a:lnTo>
                <a:lnTo>
                  <a:pt x="313944" y="945260"/>
                </a:lnTo>
                <a:lnTo>
                  <a:pt x="315595" y="948308"/>
                </a:lnTo>
                <a:lnTo>
                  <a:pt x="317373" y="951357"/>
                </a:lnTo>
                <a:lnTo>
                  <a:pt x="319151" y="954405"/>
                </a:lnTo>
                <a:lnTo>
                  <a:pt x="320929" y="957580"/>
                </a:lnTo>
                <a:lnTo>
                  <a:pt x="322580" y="960627"/>
                </a:lnTo>
                <a:lnTo>
                  <a:pt x="324358" y="963676"/>
                </a:lnTo>
                <a:lnTo>
                  <a:pt x="326136" y="966724"/>
                </a:lnTo>
                <a:lnTo>
                  <a:pt x="327787" y="969899"/>
                </a:lnTo>
                <a:lnTo>
                  <a:pt x="329565" y="972946"/>
                </a:lnTo>
                <a:lnTo>
                  <a:pt x="331216" y="975994"/>
                </a:lnTo>
                <a:lnTo>
                  <a:pt x="332867" y="979043"/>
                </a:lnTo>
                <a:lnTo>
                  <a:pt x="334518" y="982091"/>
                </a:lnTo>
                <a:lnTo>
                  <a:pt x="336169" y="985266"/>
                </a:lnTo>
                <a:lnTo>
                  <a:pt x="337820" y="988313"/>
                </a:lnTo>
                <a:lnTo>
                  <a:pt x="339471" y="991362"/>
                </a:lnTo>
                <a:lnTo>
                  <a:pt x="341122" y="994410"/>
                </a:lnTo>
                <a:lnTo>
                  <a:pt x="342646" y="997585"/>
                </a:lnTo>
                <a:lnTo>
                  <a:pt x="344170" y="1000632"/>
                </a:lnTo>
                <a:lnTo>
                  <a:pt x="345694" y="1003681"/>
                </a:lnTo>
                <a:lnTo>
                  <a:pt x="347218" y="1006729"/>
                </a:lnTo>
                <a:lnTo>
                  <a:pt x="348615" y="1009904"/>
                </a:lnTo>
                <a:lnTo>
                  <a:pt x="350012" y="1012951"/>
                </a:lnTo>
                <a:lnTo>
                  <a:pt x="351409" y="1016000"/>
                </a:lnTo>
                <a:lnTo>
                  <a:pt x="352806" y="1019047"/>
                </a:lnTo>
                <a:lnTo>
                  <a:pt x="354076" y="1022222"/>
                </a:lnTo>
                <a:lnTo>
                  <a:pt x="355346" y="1025270"/>
                </a:lnTo>
                <a:lnTo>
                  <a:pt x="356616" y="1028319"/>
                </a:lnTo>
                <a:lnTo>
                  <a:pt x="357759" y="1031366"/>
                </a:lnTo>
                <a:lnTo>
                  <a:pt x="359029" y="1034541"/>
                </a:lnTo>
                <a:lnTo>
                  <a:pt x="360045" y="1037589"/>
                </a:lnTo>
                <a:lnTo>
                  <a:pt x="361188" y="1040638"/>
                </a:lnTo>
                <a:lnTo>
                  <a:pt x="362204" y="1043685"/>
                </a:lnTo>
                <a:lnTo>
                  <a:pt x="363220" y="1046860"/>
                </a:lnTo>
                <a:lnTo>
                  <a:pt x="364109" y="1049908"/>
                </a:lnTo>
                <a:lnTo>
                  <a:pt x="365125" y="1052957"/>
                </a:lnTo>
                <a:lnTo>
                  <a:pt x="365887" y="1056005"/>
                </a:lnTo>
                <a:lnTo>
                  <a:pt x="366776" y="1059180"/>
                </a:lnTo>
                <a:lnTo>
                  <a:pt x="367538" y="1062227"/>
                </a:lnTo>
                <a:lnTo>
                  <a:pt x="368173" y="1065276"/>
                </a:lnTo>
                <a:lnTo>
                  <a:pt x="368935" y="1068324"/>
                </a:lnTo>
                <a:lnTo>
                  <a:pt x="369443" y="1071371"/>
                </a:lnTo>
                <a:lnTo>
                  <a:pt x="372237" y="1092962"/>
                </a:lnTo>
                <a:lnTo>
                  <a:pt x="372491" y="1096010"/>
                </a:lnTo>
                <a:lnTo>
                  <a:pt x="372491" y="1099185"/>
                </a:lnTo>
                <a:lnTo>
                  <a:pt x="372618" y="1102233"/>
                </a:lnTo>
                <a:lnTo>
                  <a:pt x="372618" y="1105281"/>
                </a:lnTo>
                <a:lnTo>
                  <a:pt x="372491" y="1108329"/>
                </a:lnTo>
                <a:lnTo>
                  <a:pt x="372364" y="1111504"/>
                </a:lnTo>
                <a:lnTo>
                  <a:pt x="372237" y="1114552"/>
                </a:lnTo>
                <a:lnTo>
                  <a:pt x="371983" y="1117600"/>
                </a:lnTo>
                <a:lnTo>
                  <a:pt x="371602" y="1120648"/>
                </a:lnTo>
                <a:lnTo>
                  <a:pt x="371221" y="1123823"/>
                </a:lnTo>
                <a:lnTo>
                  <a:pt x="370713" y="1126870"/>
                </a:lnTo>
                <a:lnTo>
                  <a:pt x="370205" y="1129919"/>
                </a:lnTo>
                <a:lnTo>
                  <a:pt x="369697" y="1132967"/>
                </a:lnTo>
                <a:lnTo>
                  <a:pt x="368935" y="1136142"/>
                </a:lnTo>
                <a:lnTo>
                  <a:pt x="368300" y="1139189"/>
                </a:lnTo>
                <a:lnTo>
                  <a:pt x="367411" y="1142238"/>
                </a:lnTo>
                <a:lnTo>
                  <a:pt x="366649" y="1145286"/>
                </a:lnTo>
                <a:lnTo>
                  <a:pt x="365633" y="1148461"/>
                </a:lnTo>
                <a:lnTo>
                  <a:pt x="364617" y="1151508"/>
                </a:lnTo>
                <a:lnTo>
                  <a:pt x="363601" y="1154557"/>
                </a:lnTo>
                <a:lnTo>
                  <a:pt x="362458" y="1157605"/>
                </a:lnTo>
                <a:lnTo>
                  <a:pt x="361188" y="1160652"/>
                </a:lnTo>
                <a:lnTo>
                  <a:pt x="359918" y="1163827"/>
                </a:lnTo>
                <a:lnTo>
                  <a:pt x="358521" y="1166876"/>
                </a:lnTo>
                <a:lnTo>
                  <a:pt x="357124" y="1169923"/>
                </a:lnTo>
                <a:lnTo>
                  <a:pt x="355600" y="1172972"/>
                </a:lnTo>
                <a:lnTo>
                  <a:pt x="354076" y="1176147"/>
                </a:lnTo>
                <a:lnTo>
                  <a:pt x="352425" y="1179195"/>
                </a:lnTo>
                <a:lnTo>
                  <a:pt x="350647" y="1182243"/>
                </a:lnTo>
                <a:lnTo>
                  <a:pt x="348996" y="1185291"/>
                </a:lnTo>
                <a:lnTo>
                  <a:pt x="347091" y="1188466"/>
                </a:lnTo>
                <a:lnTo>
                  <a:pt x="345186" y="1191514"/>
                </a:lnTo>
                <a:lnTo>
                  <a:pt x="343281" y="1194562"/>
                </a:lnTo>
                <a:lnTo>
                  <a:pt x="341249" y="1197610"/>
                </a:lnTo>
                <a:lnTo>
                  <a:pt x="339217" y="1200785"/>
                </a:lnTo>
                <a:lnTo>
                  <a:pt x="337058" y="1203833"/>
                </a:lnTo>
                <a:lnTo>
                  <a:pt x="334899" y="1206881"/>
                </a:lnTo>
                <a:lnTo>
                  <a:pt x="332613" y="1209929"/>
                </a:lnTo>
                <a:lnTo>
                  <a:pt x="330454" y="1213104"/>
                </a:lnTo>
                <a:lnTo>
                  <a:pt x="328041" y="1216152"/>
                </a:lnTo>
                <a:lnTo>
                  <a:pt x="325755" y="1219200"/>
                </a:lnTo>
                <a:lnTo>
                  <a:pt x="323342" y="1222248"/>
                </a:lnTo>
                <a:lnTo>
                  <a:pt x="320929" y="1225423"/>
                </a:lnTo>
                <a:lnTo>
                  <a:pt x="318389" y="1228470"/>
                </a:lnTo>
                <a:lnTo>
                  <a:pt x="315976" y="1231519"/>
                </a:lnTo>
                <a:lnTo>
                  <a:pt x="313436" y="1234567"/>
                </a:lnTo>
                <a:lnTo>
                  <a:pt x="310896" y="1237742"/>
                </a:lnTo>
                <a:lnTo>
                  <a:pt x="308229" y="1240789"/>
                </a:lnTo>
                <a:lnTo>
                  <a:pt x="305689" y="1243838"/>
                </a:lnTo>
                <a:lnTo>
                  <a:pt x="303022" y="1246886"/>
                </a:lnTo>
                <a:lnTo>
                  <a:pt x="300355" y="1249933"/>
                </a:lnTo>
                <a:lnTo>
                  <a:pt x="297815" y="1253108"/>
                </a:lnTo>
                <a:lnTo>
                  <a:pt x="295148" y="1256157"/>
                </a:lnTo>
                <a:lnTo>
                  <a:pt x="292481" y="1259205"/>
                </a:lnTo>
                <a:lnTo>
                  <a:pt x="289814" y="1262253"/>
                </a:lnTo>
                <a:lnTo>
                  <a:pt x="287147" y="1265428"/>
                </a:lnTo>
                <a:lnTo>
                  <a:pt x="284480" y="1268476"/>
                </a:lnTo>
                <a:lnTo>
                  <a:pt x="281940" y="1271523"/>
                </a:lnTo>
                <a:lnTo>
                  <a:pt x="279273" y="1274572"/>
                </a:lnTo>
                <a:lnTo>
                  <a:pt x="276606" y="1277747"/>
                </a:lnTo>
                <a:lnTo>
                  <a:pt x="274066" y="1280795"/>
                </a:lnTo>
                <a:lnTo>
                  <a:pt x="271399" y="1283843"/>
                </a:lnTo>
                <a:lnTo>
                  <a:pt x="268859" y="1286891"/>
                </a:lnTo>
                <a:lnTo>
                  <a:pt x="266319" y="1290066"/>
                </a:lnTo>
                <a:lnTo>
                  <a:pt x="263779" y="1293114"/>
                </a:lnTo>
                <a:lnTo>
                  <a:pt x="261366" y="1296162"/>
                </a:lnTo>
                <a:lnTo>
                  <a:pt x="258953" y="1299210"/>
                </a:lnTo>
                <a:lnTo>
                  <a:pt x="256413" y="1302385"/>
                </a:lnTo>
                <a:lnTo>
                  <a:pt x="254127" y="1305433"/>
                </a:lnTo>
                <a:lnTo>
                  <a:pt x="251714" y="1308481"/>
                </a:lnTo>
                <a:lnTo>
                  <a:pt x="249428" y="1311529"/>
                </a:lnTo>
                <a:lnTo>
                  <a:pt x="247142" y="1314704"/>
                </a:lnTo>
                <a:lnTo>
                  <a:pt x="244856" y="1317752"/>
                </a:lnTo>
                <a:lnTo>
                  <a:pt x="242697" y="1320800"/>
                </a:lnTo>
                <a:lnTo>
                  <a:pt x="240538" y="1323848"/>
                </a:lnTo>
                <a:lnTo>
                  <a:pt x="238506" y="1327023"/>
                </a:lnTo>
                <a:lnTo>
                  <a:pt x="236347" y="1330070"/>
                </a:lnTo>
                <a:lnTo>
                  <a:pt x="234442" y="1333119"/>
                </a:lnTo>
                <a:lnTo>
                  <a:pt x="232410" y="1336167"/>
                </a:lnTo>
                <a:lnTo>
                  <a:pt x="230505" y="1339214"/>
                </a:lnTo>
                <a:lnTo>
                  <a:pt x="228600" y="1342389"/>
                </a:lnTo>
                <a:lnTo>
                  <a:pt x="226822" y="1345438"/>
                </a:lnTo>
                <a:lnTo>
                  <a:pt x="225044" y="1348486"/>
                </a:lnTo>
                <a:lnTo>
                  <a:pt x="223266" y="1351533"/>
                </a:lnTo>
                <a:lnTo>
                  <a:pt x="221615" y="1354708"/>
                </a:lnTo>
                <a:lnTo>
                  <a:pt x="219964" y="1357757"/>
                </a:lnTo>
                <a:lnTo>
                  <a:pt x="218440" y="1360805"/>
                </a:lnTo>
                <a:lnTo>
                  <a:pt x="216916" y="1363853"/>
                </a:lnTo>
                <a:lnTo>
                  <a:pt x="215519" y="1367028"/>
                </a:lnTo>
                <a:lnTo>
                  <a:pt x="213995" y="1370076"/>
                </a:lnTo>
                <a:lnTo>
                  <a:pt x="212725" y="1373123"/>
                </a:lnTo>
                <a:lnTo>
                  <a:pt x="211328" y="1376172"/>
                </a:lnTo>
                <a:lnTo>
                  <a:pt x="210058" y="1379347"/>
                </a:lnTo>
                <a:lnTo>
                  <a:pt x="208788" y="1382395"/>
                </a:lnTo>
                <a:lnTo>
                  <a:pt x="207645" y="1385443"/>
                </a:lnTo>
                <a:lnTo>
                  <a:pt x="206502" y="1388491"/>
                </a:lnTo>
                <a:lnTo>
                  <a:pt x="201549" y="1403985"/>
                </a:lnTo>
                <a:lnTo>
                  <a:pt x="200660" y="1407033"/>
                </a:lnTo>
                <a:lnTo>
                  <a:pt x="199771" y="1410081"/>
                </a:lnTo>
                <a:lnTo>
                  <a:pt x="199009" y="1413129"/>
                </a:lnTo>
                <a:lnTo>
                  <a:pt x="198247" y="1416304"/>
                </a:lnTo>
                <a:lnTo>
                  <a:pt x="197485" y="1419352"/>
                </a:lnTo>
                <a:lnTo>
                  <a:pt x="196850" y="1422400"/>
                </a:lnTo>
                <a:lnTo>
                  <a:pt x="196088" y="1425448"/>
                </a:lnTo>
                <a:lnTo>
                  <a:pt x="195453" y="1428495"/>
                </a:lnTo>
                <a:lnTo>
                  <a:pt x="194945" y="1431670"/>
                </a:lnTo>
                <a:lnTo>
                  <a:pt x="194310" y="1434719"/>
                </a:lnTo>
                <a:lnTo>
                  <a:pt x="193802" y="1437767"/>
                </a:lnTo>
                <a:lnTo>
                  <a:pt x="193294" y="1440814"/>
                </a:lnTo>
                <a:lnTo>
                  <a:pt x="192913" y="1443989"/>
                </a:lnTo>
                <a:lnTo>
                  <a:pt x="192405" y="1447038"/>
                </a:lnTo>
                <a:lnTo>
                  <a:pt x="192024" y="1450086"/>
                </a:lnTo>
                <a:lnTo>
                  <a:pt x="191643" y="1453133"/>
                </a:lnTo>
                <a:lnTo>
                  <a:pt x="191262" y="1456308"/>
                </a:lnTo>
                <a:lnTo>
                  <a:pt x="190881" y="1459357"/>
                </a:lnTo>
                <a:lnTo>
                  <a:pt x="190500" y="1462405"/>
                </a:lnTo>
                <a:lnTo>
                  <a:pt x="190246" y="1465453"/>
                </a:lnTo>
                <a:lnTo>
                  <a:pt x="189992" y="1468628"/>
                </a:lnTo>
                <a:lnTo>
                  <a:pt x="189611" y="1471676"/>
                </a:lnTo>
                <a:lnTo>
                  <a:pt x="189357" y="1474723"/>
                </a:lnTo>
                <a:lnTo>
                  <a:pt x="189103" y="1477772"/>
                </a:lnTo>
                <a:lnTo>
                  <a:pt x="188976" y="1480947"/>
                </a:lnTo>
                <a:lnTo>
                  <a:pt x="188722" y="1483995"/>
                </a:lnTo>
                <a:lnTo>
                  <a:pt x="188595" y="1487042"/>
                </a:lnTo>
                <a:lnTo>
                  <a:pt x="188341" y="1490091"/>
                </a:lnTo>
                <a:lnTo>
                  <a:pt x="188214" y="1493266"/>
                </a:lnTo>
                <a:lnTo>
                  <a:pt x="188087" y="1496314"/>
                </a:lnTo>
                <a:lnTo>
                  <a:pt x="187960" y="1499362"/>
                </a:lnTo>
                <a:lnTo>
                  <a:pt x="187833" y="1502410"/>
                </a:lnTo>
                <a:lnTo>
                  <a:pt x="187706" y="1505585"/>
                </a:lnTo>
                <a:lnTo>
                  <a:pt x="187579" y="1508633"/>
                </a:lnTo>
                <a:lnTo>
                  <a:pt x="187452" y="1511681"/>
                </a:lnTo>
                <a:lnTo>
                  <a:pt x="187325" y="1514729"/>
                </a:lnTo>
                <a:lnTo>
                  <a:pt x="187198" y="1517777"/>
                </a:lnTo>
                <a:lnTo>
                  <a:pt x="187198" y="1520952"/>
                </a:lnTo>
                <a:lnTo>
                  <a:pt x="187071" y="1524000"/>
                </a:lnTo>
                <a:lnTo>
                  <a:pt x="187071" y="1527048"/>
                </a:lnTo>
                <a:lnTo>
                  <a:pt x="186944" y="1530095"/>
                </a:lnTo>
                <a:lnTo>
                  <a:pt x="186944" y="1533270"/>
                </a:lnTo>
                <a:lnTo>
                  <a:pt x="186817" y="1536319"/>
                </a:lnTo>
                <a:lnTo>
                  <a:pt x="186817" y="1539367"/>
                </a:lnTo>
                <a:lnTo>
                  <a:pt x="186690" y="1542414"/>
                </a:lnTo>
                <a:lnTo>
                  <a:pt x="186690" y="1545589"/>
                </a:lnTo>
                <a:lnTo>
                  <a:pt x="186690" y="1548638"/>
                </a:lnTo>
                <a:lnTo>
                  <a:pt x="186690" y="1551686"/>
                </a:lnTo>
                <a:lnTo>
                  <a:pt x="186563" y="1554734"/>
                </a:lnTo>
                <a:lnTo>
                  <a:pt x="186563" y="1557909"/>
                </a:lnTo>
                <a:lnTo>
                  <a:pt x="186563" y="1560957"/>
                </a:lnTo>
                <a:lnTo>
                  <a:pt x="186563" y="1564005"/>
                </a:lnTo>
                <a:lnTo>
                  <a:pt x="186436" y="1567053"/>
                </a:lnTo>
                <a:lnTo>
                  <a:pt x="186436" y="1570228"/>
                </a:lnTo>
                <a:lnTo>
                  <a:pt x="186436" y="1573276"/>
                </a:lnTo>
                <a:lnTo>
                  <a:pt x="186182" y="1573276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953642" y="3925315"/>
            <a:ext cx="372745" cy="833119"/>
          </a:xfrm>
          <a:custGeom>
            <a:avLst/>
            <a:gdLst/>
            <a:ahLst/>
            <a:cxnLst/>
            <a:rect l="l" t="t" r="r" b="b"/>
            <a:pathLst>
              <a:path w="372744" h="833120">
                <a:moveTo>
                  <a:pt x="186435" y="0"/>
                </a:moveTo>
                <a:lnTo>
                  <a:pt x="186181" y="0"/>
                </a:lnTo>
                <a:lnTo>
                  <a:pt x="185927" y="12700"/>
                </a:lnTo>
                <a:lnTo>
                  <a:pt x="185800" y="20320"/>
                </a:lnTo>
                <a:lnTo>
                  <a:pt x="185673" y="22860"/>
                </a:lnTo>
                <a:lnTo>
                  <a:pt x="185589" y="25400"/>
                </a:lnTo>
                <a:lnTo>
                  <a:pt x="185419" y="27940"/>
                </a:lnTo>
                <a:lnTo>
                  <a:pt x="185419" y="29210"/>
                </a:lnTo>
                <a:lnTo>
                  <a:pt x="185038" y="34290"/>
                </a:lnTo>
                <a:lnTo>
                  <a:pt x="185038" y="35560"/>
                </a:lnTo>
                <a:lnTo>
                  <a:pt x="184784" y="39370"/>
                </a:lnTo>
                <a:lnTo>
                  <a:pt x="184530" y="40640"/>
                </a:lnTo>
                <a:lnTo>
                  <a:pt x="184149" y="45720"/>
                </a:lnTo>
                <a:lnTo>
                  <a:pt x="183895" y="46990"/>
                </a:lnTo>
                <a:lnTo>
                  <a:pt x="183387" y="52070"/>
                </a:lnTo>
                <a:lnTo>
                  <a:pt x="183133" y="53340"/>
                </a:lnTo>
                <a:lnTo>
                  <a:pt x="183006" y="54610"/>
                </a:lnTo>
                <a:lnTo>
                  <a:pt x="180085" y="73660"/>
                </a:lnTo>
                <a:lnTo>
                  <a:pt x="177545" y="88900"/>
                </a:lnTo>
                <a:lnTo>
                  <a:pt x="177418" y="91440"/>
                </a:lnTo>
                <a:lnTo>
                  <a:pt x="176910" y="93980"/>
                </a:lnTo>
                <a:lnTo>
                  <a:pt x="176656" y="97790"/>
                </a:lnTo>
                <a:lnTo>
                  <a:pt x="176402" y="99060"/>
                </a:lnTo>
                <a:lnTo>
                  <a:pt x="176148" y="102870"/>
                </a:lnTo>
                <a:lnTo>
                  <a:pt x="176064" y="105410"/>
                </a:lnTo>
                <a:lnTo>
                  <a:pt x="175894" y="107950"/>
                </a:lnTo>
                <a:lnTo>
                  <a:pt x="175894" y="121920"/>
                </a:lnTo>
                <a:lnTo>
                  <a:pt x="176021" y="123190"/>
                </a:lnTo>
                <a:lnTo>
                  <a:pt x="176021" y="125730"/>
                </a:lnTo>
                <a:lnTo>
                  <a:pt x="176148" y="127000"/>
                </a:lnTo>
                <a:lnTo>
                  <a:pt x="176148" y="128270"/>
                </a:lnTo>
                <a:lnTo>
                  <a:pt x="176318" y="130810"/>
                </a:lnTo>
                <a:lnTo>
                  <a:pt x="176402" y="133350"/>
                </a:lnTo>
                <a:lnTo>
                  <a:pt x="176529" y="134620"/>
                </a:lnTo>
                <a:lnTo>
                  <a:pt x="176529" y="137160"/>
                </a:lnTo>
                <a:lnTo>
                  <a:pt x="176656" y="138430"/>
                </a:lnTo>
                <a:lnTo>
                  <a:pt x="176656" y="139700"/>
                </a:lnTo>
                <a:lnTo>
                  <a:pt x="176783" y="142240"/>
                </a:lnTo>
                <a:lnTo>
                  <a:pt x="176783" y="153670"/>
                </a:lnTo>
                <a:lnTo>
                  <a:pt x="176529" y="156210"/>
                </a:lnTo>
                <a:lnTo>
                  <a:pt x="176529" y="157480"/>
                </a:lnTo>
                <a:lnTo>
                  <a:pt x="176402" y="160020"/>
                </a:lnTo>
                <a:lnTo>
                  <a:pt x="176148" y="161290"/>
                </a:lnTo>
                <a:lnTo>
                  <a:pt x="176021" y="162560"/>
                </a:lnTo>
                <a:lnTo>
                  <a:pt x="174751" y="171450"/>
                </a:lnTo>
                <a:lnTo>
                  <a:pt x="174370" y="172720"/>
                </a:lnTo>
                <a:lnTo>
                  <a:pt x="173354" y="177800"/>
                </a:lnTo>
                <a:lnTo>
                  <a:pt x="172846" y="179070"/>
                </a:lnTo>
                <a:lnTo>
                  <a:pt x="172465" y="180340"/>
                </a:lnTo>
                <a:lnTo>
                  <a:pt x="171957" y="182880"/>
                </a:lnTo>
                <a:lnTo>
                  <a:pt x="171576" y="184150"/>
                </a:lnTo>
                <a:lnTo>
                  <a:pt x="171068" y="185420"/>
                </a:lnTo>
                <a:lnTo>
                  <a:pt x="170433" y="187960"/>
                </a:lnTo>
                <a:lnTo>
                  <a:pt x="169417" y="190500"/>
                </a:lnTo>
                <a:lnTo>
                  <a:pt x="165607" y="200660"/>
                </a:lnTo>
                <a:lnTo>
                  <a:pt x="164845" y="201930"/>
                </a:lnTo>
                <a:lnTo>
                  <a:pt x="164210" y="203200"/>
                </a:lnTo>
                <a:lnTo>
                  <a:pt x="161924" y="208280"/>
                </a:lnTo>
                <a:lnTo>
                  <a:pt x="161035" y="210820"/>
                </a:lnTo>
                <a:lnTo>
                  <a:pt x="160273" y="212090"/>
                </a:lnTo>
                <a:lnTo>
                  <a:pt x="159384" y="213360"/>
                </a:lnTo>
                <a:lnTo>
                  <a:pt x="156717" y="218440"/>
                </a:lnTo>
                <a:lnTo>
                  <a:pt x="154685" y="222250"/>
                </a:lnTo>
                <a:lnTo>
                  <a:pt x="152653" y="224790"/>
                </a:lnTo>
                <a:lnTo>
                  <a:pt x="149224" y="229870"/>
                </a:lnTo>
                <a:lnTo>
                  <a:pt x="146684" y="233680"/>
                </a:lnTo>
                <a:lnTo>
                  <a:pt x="142620" y="237490"/>
                </a:lnTo>
                <a:lnTo>
                  <a:pt x="139572" y="241300"/>
                </a:lnTo>
                <a:lnTo>
                  <a:pt x="136270" y="245110"/>
                </a:lnTo>
                <a:lnTo>
                  <a:pt x="131063" y="248920"/>
                </a:lnTo>
                <a:lnTo>
                  <a:pt x="129158" y="251460"/>
                </a:lnTo>
                <a:lnTo>
                  <a:pt x="127126" y="252730"/>
                </a:lnTo>
                <a:lnTo>
                  <a:pt x="125221" y="254000"/>
                </a:lnTo>
                <a:lnTo>
                  <a:pt x="123062" y="256540"/>
                </a:lnTo>
                <a:lnTo>
                  <a:pt x="118744" y="259080"/>
                </a:lnTo>
                <a:lnTo>
                  <a:pt x="114172" y="262890"/>
                </a:lnTo>
                <a:lnTo>
                  <a:pt x="109346" y="265430"/>
                </a:lnTo>
                <a:lnTo>
                  <a:pt x="106806" y="266700"/>
                </a:lnTo>
                <a:lnTo>
                  <a:pt x="101726" y="270510"/>
                </a:lnTo>
                <a:lnTo>
                  <a:pt x="93725" y="275590"/>
                </a:lnTo>
                <a:lnTo>
                  <a:pt x="88137" y="278130"/>
                </a:lnTo>
                <a:lnTo>
                  <a:pt x="82549" y="281940"/>
                </a:lnTo>
                <a:lnTo>
                  <a:pt x="79628" y="283210"/>
                </a:lnTo>
                <a:lnTo>
                  <a:pt x="76834" y="285750"/>
                </a:lnTo>
                <a:lnTo>
                  <a:pt x="73913" y="287020"/>
                </a:lnTo>
                <a:lnTo>
                  <a:pt x="71119" y="288290"/>
                </a:lnTo>
                <a:lnTo>
                  <a:pt x="68198" y="289560"/>
                </a:lnTo>
                <a:lnTo>
                  <a:pt x="62610" y="293370"/>
                </a:lnTo>
                <a:lnTo>
                  <a:pt x="59689" y="294640"/>
                </a:lnTo>
                <a:lnTo>
                  <a:pt x="57022" y="297180"/>
                </a:lnTo>
                <a:lnTo>
                  <a:pt x="51434" y="299720"/>
                </a:lnTo>
                <a:lnTo>
                  <a:pt x="46100" y="303530"/>
                </a:lnTo>
                <a:lnTo>
                  <a:pt x="41020" y="306070"/>
                </a:lnTo>
                <a:lnTo>
                  <a:pt x="38607" y="308610"/>
                </a:lnTo>
                <a:lnTo>
                  <a:pt x="36067" y="309880"/>
                </a:lnTo>
                <a:lnTo>
                  <a:pt x="31495" y="312420"/>
                </a:lnTo>
                <a:lnTo>
                  <a:pt x="25018" y="317500"/>
                </a:lnTo>
                <a:lnTo>
                  <a:pt x="21208" y="321310"/>
                </a:lnTo>
                <a:lnTo>
                  <a:pt x="19303" y="322580"/>
                </a:lnTo>
                <a:lnTo>
                  <a:pt x="14350" y="327660"/>
                </a:lnTo>
                <a:lnTo>
                  <a:pt x="10286" y="332740"/>
                </a:lnTo>
                <a:lnTo>
                  <a:pt x="9016" y="334010"/>
                </a:lnTo>
                <a:lnTo>
                  <a:pt x="7873" y="335280"/>
                </a:lnTo>
                <a:lnTo>
                  <a:pt x="5841" y="339090"/>
                </a:lnTo>
                <a:lnTo>
                  <a:pt x="4952" y="340360"/>
                </a:lnTo>
                <a:lnTo>
                  <a:pt x="4190" y="342900"/>
                </a:lnTo>
                <a:lnTo>
                  <a:pt x="3428" y="344170"/>
                </a:lnTo>
                <a:lnTo>
                  <a:pt x="2158" y="346710"/>
                </a:lnTo>
                <a:lnTo>
                  <a:pt x="1777" y="349250"/>
                </a:lnTo>
                <a:lnTo>
                  <a:pt x="1269" y="350520"/>
                </a:lnTo>
                <a:lnTo>
                  <a:pt x="888" y="351790"/>
                </a:lnTo>
                <a:lnTo>
                  <a:pt x="380" y="355600"/>
                </a:lnTo>
                <a:lnTo>
                  <a:pt x="0" y="360680"/>
                </a:lnTo>
                <a:lnTo>
                  <a:pt x="0" y="363220"/>
                </a:lnTo>
                <a:lnTo>
                  <a:pt x="507" y="369570"/>
                </a:lnTo>
                <a:lnTo>
                  <a:pt x="888" y="373380"/>
                </a:lnTo>
                <a:lnTo>
                  <a:pt x="1650" y="378460"/>
                </a:lnTo>
                <a:lnTo>
                  <a:pt x="2031" y="379730"/>
                </a:lnTo>
                <a:lnTo>
                  <a:pt x="2285" y="381000"/>
                </a:lnTo>
                <a:lnTo>
                  <a:pt x="2666" y="383540"/>
                </a:lnTo>
                <a:lnTo>
                  <a:pt x="2920" y="384810"/>
                </a:lnTo>
                <a:lnTo>
                  <a:pt x="3301" y="386080"/>
                </a:lnTo>
                <a:lnTo>
                  <a:pt x="3555" y="388620"/>
                </a:lnTo>
                <a:lnTo>
                  <a:pt x="3936" y="389890"/>
                </a:lnTo>
                <a:lnTo>
                  <a:pt x="4190" y="391160"/>
                </a:lnTo>
                <a:lnTo>
                  <a:pt x="5333" y="396240"/>
                </a:lnTo>
                <a:lnTo>
                  <a:pt x="5587" y="397510"/>
                </a:lnTo>
                <a:lnTo>
                  <a:pt x="5968" y="400050"/>
                </a:lnTo>
                <a:lnTo>
                  <a:pt x="7492" y="406400"/>
                </a:lnTo>
                <a:lnTo>
                  <a:pt x="8000" y="407670"/>
                </a:lnTo>
                <a:lnTo>
                  <a:pt x="8381" y="408940"/>
                </a:lnTo>
                <a:lnTo>
                  <a:pt x="10413" y="415290"/>
                </a:lnTo>
                <a:lnTo>
                  <a:pt x="11683" y="419100"/>
                </a:lnTo>
                <a:lnTo>
                  <a:pt x="12318" y="420370"/>
                </a:lnTo>
                <a:lnTo>
                  <a:pt x="13842" y="424180"/>
                </a:lnTo>
                <a:lnTo>
                  <a:pt x="16509" y="429260"/>
                </a:lnTo>
                <a:lnTo>
                  <a:pt x="18541" y="431800"/>
                </a:lnTo>
                <a:lnTo>
                  <a:pt x="19684" y="434340"/>
                </a:lnTo>
                <a:lnTo>
                  <a:pt x="23494" y="438150"/>
                </a:lnTo>
                <a:lnTo>
                  <a:pt x="26415" y="441960"/>
                </a:lnTo>
                <a:lnTo>
                  <a:pt x="28066" y="443230"/>
                </a:lnTo>
                <a:lnTo>
                  <a:pt x="29590" y="445770"/>
                </a:lnTo>
                <a:lnTo>
                  <a:pt x="34924" y="449580"/>
                </a:lnTo>
                <a:lnTo>
                  <a:pt x="36829" y="452120"/>
                </a:lnTo>
                <a:lnTo>
                  <a:pt x="38861" y="453390"/>
                </a:lnTo>
                <a:lnTo>
                  <a:pt x="42925" y="457200"/>
                </a:lnTo>
                <a:lnTo>
                  <a:pt x="47243" y="459740"/>
                </a:lnTo>
                <a:lnTo>
                  <a:pt x="51815" y="463550"/>
                </a:lnTo>
                <a:lnTo>
                  <a:pt x="54228" y="464820"/>
                </a:lnTo>
                <a:lnTo>
                  <a:pt x="56514" y="466090"/>
                </a:lnTo>
                <a:lnTo>
                  <a:pt x="58927" y="468630"/>
                </a:lnTo>
                <a:lnTo>
                  <a:pt x="61467" y="469900"/>
                </a:lnTo>
                <a:lnTo>
                  <a:pt x="63880" y="471170"/>
                </a:lnTo>
                <a:lnTo>
                  <a:pt x="66420" y="472440"/>
                </a:lnTo>
                <a:lnTo>
                  <a:pt x="68960" y="474980"/>
                </a:lnTo>
                <a:lnTo>
                  <a:pt x="74040" y="477520"/>
                </a:lnTo>
                <a:lnTo>
                  <a:pt x="76707" y="480060"/>
                </a:lnTo>
                <a:lnTo>
                  <a:pt x="84327" y="483870"/>
                </a:lnTo>
                <a:lnTo>
                  <a:pt x="86994" y="486410"/>
                </a:lnTo>
                <a:lnTo>
                  <a:pt x="97154" y="492760"/>
                </a:lnTo>
                <a:lnTo>
                  <a:pt x="99567" y="494030"/>
                </a:lnTo>
                <a:lnTo>
                  <a:pt x="102107" y="495300"/>
                </a:lnTo>
                <a:lnTo>
                  <a:pt x="104520" y="497840"/>
                </a:lnTo>
                <a:lnTo>
                  <a:pt x="111759" y="502920"/>
                </a:lnTo>
                <a:lnTo>
                  <a:pt x="116331" y="505460"/>
                </a:lnTo>
                <a:lnTo>
                  <a:pt x="118490" y="506730"/>
                </a:lnTo>
                <a:lnTo>
                  <a:pt x="120776" y="509270"/>
                </a:lnTo>
                <a:lnTo>
                  <a:pt x="122935" y="510540"/>
                </a:lnTo>
                <a:lnTo>
                  <a:pt x="124967" y="511810"/>
                </a:lnTo>
                <a:lnTo>
                  <a:pt x="127126" y="514350"/>
                </a:lnTo>
                <a:lnTo>
                  <a:pt x="129158" y="515620"/>
                </a:lnTo>
                <a:lnTo>
                  <a:pt x="132968" y="518160"/>
                </a:lnTo>
                <a:lnTo>
                  <a:pt x="134873" y="520700"/>
                </a:lnTo>
                <a:lnTo>
                  <a:pt x="140207" y="525780"/>
                </a:lnTo>
                <a:lnTo>
                  <a:pt x="145033" y="529590"/>
                </a:lnTo>
                <a:lnTo>
                  <a:pt x="146557" y="532130"/>
                </a:lnTo>
                <a:lnTo>
                  <a:pt x="149351" y="534670"/>
                </a:lnTo>
                <a:lnTo>
                  <a:pt x="154304" y="541020"/>
                </a:lnTo>
                <a:lnTo>
                  <a:pt x="157352" y="546100"/>
                </a:lnTo>
                <a:lnTo>
                  <a:pt x="159130" y="549910"/>
                </a:lnTo>
                <a:lnTo>
                  <a:pt x="160654" y="552450"/>
                </a:lnTo>
                <a:lnTo>
                  <a:pt x="161924" y="556260"/>
                </a:lnTo>
                <a:lnTo>
                  <a:pt x="164210" y="563880"/>
                </a:lnTo>
                <a:lnTo>
                  <a:pt x="164972" y="568960"/>
                </a:lnTo>
                <a:lnTo>
                  <a:pt x="165353" y="574040"/>
                </a:lnTo>
                <a:lnTo>
                  <a:pt x="165353" y="577850"/>
                </a:lnTo>
                <a:lnTo>
                  <a:pt x="165480" y="579120"/>
                </a:lnTo>
                <a:lnTo>
                  <a:pt x="165353" y="580390"/>
                </a:lnTo>
                <a:lnTo>
                  <a:pt x="165226" y="586740"/>
                </a:lnTo>
                <a:lnTo>
                  <a:pt x="165057" y="589280"/>
                </a:lnTo>
                <a:lnTo>
                  <a:pt x="164972" y="591820"/>
                </a:lnTo>
                <a:lnTo>
                  <a:pt x="164845" y="594360"/>
                </a:lnTo>
                <a:lnTo>
                  <a:pt x="164824" y="608330"/>
                </a:lnTo>
                <a:lnTo>
                  <a:pt x="165353" y="614680"/>
                </a:lnTo>
                <a:lnTo>
                  <a:pt x="165607" y="615950"/>
                </a:lnTo>
                <a:lnTo>
                  <a:pt x="166750" y="623570"/>
                </a:lnTo>
                <a:lnTo>
                  <a:pt x="167004" y="624840"/>
                </a:lnTo>
                <a:lnTo>
                  <a:pt x="167766" y="627380"/>
                </a:lnTo>
                <a:lnTo>
                  <a:pt x="168147" y="629920"/>
                </a:lnTo>
                <a:lnTo>
                  <a:pt x="168655" y="631190"/>
                </a:lnTo>
                <a:lnTo>
                  <a:pt x="169417" y="635000"/>
                </a:lnTo>
                <a:lnTo>
                  <a:pt x="170433" y="637540"/>
                </a:lnTo>
                <a:lnTo>
                  <a:pt x="170814" y="638810"/>
                </a:lnTo>
                <a:lnTo>
                  <a:pt x="171830" y="642620"/>
                </a:lnTo>
                <a:lnTo>
                  <a:pt x="172211" y="643890"/>
                </a:lnTo>
                <a:lnTo>
                  <a:pt x="172719" y="646430"/>
                </a:lnTo>
                <a:lnTo>
                  <a:pt x="173100" y="647700"/>
                </a:lnTo>
                <a:lnTo>
                  <a:pt x="173608" y="648970"/>
                </a:lnTo>
                <a:lnTo>
                  <a:pt x="173989" y="650240"/>
                </a:lnTo>
                <a:lnTo>
                  <a:pt x="175894" y="659130"/>
                </a:lnTo>
                <a:lnTo>
                  <a:pt x="176148" y="660400"/>
                </a:lnTo>
                <a:lnTo>
                  <a:pt x="176529" y="661670"/>
                </a:lnTo>
                <a:lnTo>
                  <a:pt x="177037" y="665480"/>
                </a:lnTo>
                <a:lnTo>
                  <a:pt x="177418" y="669290"/>
                </a:lnTo>
                <a:lnTo>
                  <a:pt x="177926" y="675640"/>
                </a:lnTo>
                <a:lnTo>
                  <a:pt x="177926" y="676910"/>
                </a:lnTo>
                <a:lnTo>
                  <a:pt x="178053" y="678180"/>
                </a:lnTo>
                <a:lnTo>
                  <a:pt x="178053" y="684530"/>
                </a:lnTo>
                <a:lnTo>
                  <a:pt x="177926" y="687070"/>
                </a:lnTo>
                <a:lnTo>
                  <a:pt x="177926" y="688340"/>
                </a:lnTo>
                <a:lnTo>
                  <a:pt x="177641" y="692150"/>
                </a:lnTo>
                <a:lnTo>
                  <a:pt x="177545" y="694690"/>
                </a:lnTo>
                <a:lnTo>
                  <a:pt x="176373" y="709930"/>
                </a:lnTo>
                <a:lnTo>
                  <a:pt x="176275" y="712470"/>
                </a:lnTo>
                <a:lnTo>
                  <a:pt x="176148" y="715010"/>
                </a:lnTo>
                <a:lnTo>
                  <a:pt x="176148" y="717550"/>
                </a:lnTo>
                <a:lnTo>
                  <a:pt x="176021" y="718820"/>
                </a:lnTo>
                <a:lnTo>
                  <a:pt x="176021" y="723900"/>
                </a:lnTo>
                <a:lnTo>
                  <a:pt x="176148" y="726440"/>
                </a:lnTo>
                <a:lnTo>
                  <a:pt x="176148" y="727710"/>
                </a:lnTo>
                <a:lnTo>
                  <a:pt x="176275" y="728980"/>
                </a:lnTo>
                <a:lnTo>
                  <a:pt x="176275" y="730250"/>
                </a:lnTo>
                <a:lnTo>
                  <a:pt x="176656" y="735330"/>
                </a:lnTo>
                <a:lnTo>
                  <a:pt x="177164" y="740410"/>
                </a:lnTo>
                <a:lnTo>
                  <a:pt x="177672" y="744220"/>
                </a:lnTo>
                <a:lnTo>
                  <a:pt x="177799" y="745490"/>
                </a:lnTo>
                <a:lnTo>
                  <a:pt x="179831" y="758190"/>
                </a:lnTo>
                <a:lnTo>
                  <a:pt x="180212" y="760730"/>
                </a:lnTo>
                <a:lnTo>
                  <a:pt x="183006" y="778510"/>
                </a:lnTo>
                <a:lnTo>
                  <a:pt x="183133" y="779780"/>
                </a:lnTo>
                <a:lnTo>
                  <a:pt x="183387" y="781050"/>
                </a:lnTo>
                <a:lnTo>
                  <a:pt x="183514" y="783590"/>
                </a:lnTo>
                <a:lnTo>
                  <a:pt x="183768" y="784860"/>
                </a:lnTo>
                <a:lnTo>
                  <a:pt x="183895" y="786130"/>
                </a:lnTo>
                <a:lnTo>
                  <a:pt x="184149" y="787400"/>
                </a:lnTo>
                <a:lnTo>
                  <a:pt x="184530" y="792480"/>
                </a:lnTo>
                <a:lnTo>
                  <a:pt x="185038" y="797560"/>
                </a:lnTo>
                <a:lnTo>
                  <a:pt x="185038" y="798830"/>
                </a:lnTo>
                <a:lnTo>
                  <a:pt x="185419" y="803910"/>
                </a:lnTo>
                <a:lnTo>
                  <a:pt x="185546" y="807720"/>
                </a:lnTo>
                <a:lnTo>
                  <a:pt x="185673" y="808990"/>
                </a:lnTo>
                <a:lnTo>
                  <a:pt x="185673" y="810260"/>
                </a:lnTo>
                <a:lnTo>
                  <a:pt x="185800" y="812800"/>
                </a:lnTo>
                <a:lnTo>
                  <a:pt x="185927" y="817880"/>
                </a:lnTo>
                <a:lnTo>
                  <a:pt x="186054" y="821690"/>
                </a:lnTo>
                <a:lnTo>
                  <a:pt x="186181" y="833120"/>
                </a:lnTo>
                <a:lnTo>
                  <a:pt x="186435" y="833120"/>
                </a:lnTo>
                <a:lnTo>
                  <a:pt x="186562" y="820420"/>
                </a:lnTo>
                <a:lnTo>
                  <a:pt x="186689" y="819150"/>
                </a:lnTo>
                <a:lnTo>
                  <a:pt x="186689" y="815340"/>
                </a:lnTo>
                <a:lnTo>
                  <a:pt x="186816" y="814070"/>
                </a:lnTo>
                <a:lnTo>
                  <a:pt x="186943" y="808990"/>
                </a:lnTo>
                <a:lnTo>
                  <a:pt x="187070" y="807720"/>
                </a:lnTo>
                <a:lnTo>
                  <a:pt x="187070" y="806450"/>
                </a:lnTo>
                <a:lnTo>
                  <a:pt x="187451" y="801370"/>
                </a:lnTo>
                <a:lnTo>
                  <a:pt x="187557" y="797560"/>
                </a:lnTo>
                <a:lnTo>
                  <a:pt x="188086" y="791210"/>
                </a:lnTo>
                <a:lnTo>
                  <a:pt x="188340" y="789940"/>
                </a:lnTo>
                <a:lnTo>
                  <a:pt x="188594" y="786130"/>
                </a:lnTo>
                <a:lnTo>
                  <a:pt x="188848" y="784860"/>
                </a:lnTo>
                <a:lnTo>
                  <a:pt x="188975" y="783590"/>
                </a:lnTo>
                <a:lnTo>
                  <a:pt x="189483" y="779780"/>
                </a:lnTo>
                <a:lnTo>
                  <a:pt x="189610" y="778510"/>
                </a:lnTo>
                <a:lnTo>
                  <a:pt x="192912" y="756920"/>
                </a:lnTo>
                <a:lnTo>
                  <a:pt x="193293" y="755650"/>
                </a:lnTo>
                <a:lnTo>
                  <a:pt x="194563" y="746760"/>
                </a:lnTo>
                <a:lnTo>
                  <a:pt x="194690" y="745490"/>
                </a:lnTo>
                <a:lnTo>
                  <a:pt x="195198" y="741680"/>
                </a:lnTo>
                <a:lnTo>
                  <a:pt x="195325" y="740410"/>
                </a:lnTo>
                <a:lnTo>
                  <a:pt x="195579" y="739140"/>
                </a:lnTo>
                <a:lnTo>
                  <a:pt x="196370" y="728980"/>
                </a:lnTo>
                <a:lnTo>
                  <a:pt x="196468" y="723900"/>
                </a:lnTo>
                <a:lnTo>
                  <a:pt x="196468" y="716280"/>
                </a:lnTo>
                <a:lnTo>
                  <a:pt x="196341" y="715010"/>
                </a:lnTo>
                <a:lnTo>
                  <a:pt x="196341" y="712470"/>
                </a:lnTo>
                <a:lnTo>
                  <a:pt x="196214" y="711200"/>
                </a:lnTo>
                <a:lnTo>
                  <a:pt x="196214" y="709930"/>
                </a:lnTo>
                <a:lnTo>
                  <a:pt x="195042" y="694690"/>
                </a:lnTo>
                <a:lnTo>
                  <a:pt x="194944" y="692150"/>
                </a:lnTo>
                <a:lnTo>
                  <a:pt x="194690" y="688340"/>
                </a:lnTo>
                <a:lnTo>
                  <a:pt x="194690" y="687070"/>
                </a:lnTo>
                <a:lnTo>
                  <a:pt x="194563" y="684530"/>
                </a:lnTo>
                <a:lnTo>
                  <a:pt x="194659" y="675640"/>
                </a:lnTo>
                <a:lnTo>
                  <a:pt x="195325" y="666750"/>
                </a:lnTo>
                <a:lnTo>
                  <a:pt x="196087" y="661670"/>
                </a:lnTo>
                <a:lnTo>
                  <a:pt x="196468" y="660400"/>
                </a:lnTo>
                <a:lnTo>
                  <a:pt x="196722" y="659130"/>
                </a:lnTo>
                <a:lnTo>
                  <a:pt x="197103" y="657860"/>
                </a:lnTo>
                <a:lnTo>
                  <a:pt x="197357" y="655320"/>
                </a:lnTo>
                <a:lnTo>
                  <a:pt x="197738" y="654050"/>
                </a:lnTo>
                <a:lnTo>
                  <a:pt x="198246" y="652780"/>
                </a:lnTo>
                <a:lnTo>
                  <a:pt x="198627" y="650240"/>
                </a:lnTo>
                <a:lnTo>
                  <a:pt x="199008" y="648970"/>
                </a:lnTo>
                <a:lnTo>
                  <a:pt x="199516" y="647700"/>
                </a:lnTo>
                <a:lnTo>
                  <a:pt x="199897" y="646430"/>
                </a:lnTo>
                <a:lnTo>
                  <a:pt x="200405" y="643890"/>
                </a:lnTo>
                <a:lnTo>
                  <a:pt x="200786" y="642620"/>
                </a:lnTo>
                <a:lnTo>
                  <a:pt x="201802" y="638810"/>
                </a:lnTo>
                <a:lnTo>
                  <a:pt x="202183" y="637540"/>
                </a:lnTo>
                <a:lnTo>
                  <a:pt x="202691" y="636270"/>
                </a:lnTo>
                <a:lnTo>
                  <a:pt x="203072" y="635000"/>
                </a:lnTo>
                <a:lnTo>
                  <a:pt x="203580" y="632460"/>
                </a:lnTo>
                <a:lnTo>
                  <a:pt x="204342" y="629920"/>
                </a:lnTo>
                <a:lnTo>
                  <a:pt x="205104" y="626110"/>
                </a:lnTo>
                <a:lnTo>
                  <a:pt x="205866" y="623570"/>
                </a:lnTo>
                <a:lnTo>
                  <a:pt x="206120" y="621030"/>
                </a:lnTo>
                <a:lnTo>
                  <a:pt x="206501" y="619760"/>
                </a:lnTo>
                <a:lnTo>
                  <a:pt x="207009" y="615950"/>
                </a:lnTo>
                <a:lnTo>
                  <a:pt x="207136" y="614680"/>
                </a:lnTo>
                <a:lnTo>
                  <a:pt x="207390" y="613410"/>
                </a:lnTo>
                <a:lnTo>
                  <a:pt x="207771" y="608330"/>
                </a:lnTo>
                <a:lnTo>
                  <a:pt x="207771" y="607060"/>
                </a:lnTo>
                <a:lnTo>
                  <a:pt x="207898" y="605790"/>
                </a:lnTo>
                <a:lnTo>
                  <a:pt x="207898" y="598170"/>
                </a:lnTo>
                <a:lnTo>
                  <a:pt x="207771" y="596900"/>
                </a:lnTo>
                <a:lnTo>
                  <a:pt x="207771" y="595630"/>
                </a:lnTo>
                <a:lnTo>
                  <a:pt x="207644" y="594360"/>
                </a:lnTo>
                <a:lnTo>
                  <a:pt x="207517" y="589280"/>
                </a:lnTo>
                <a:lnTo>
                  <a:pt x="207348" y="586740"/>
                </a:lnTo>
                <a:lnTo>
                  <a:pt x="207263" y="582930"/>
                </a:lnTo>
                <a:lnTo>
                  <a:pt x="207136" y="580390"/>
                </a:lnTo>
                <a:lnTo>
                  <a:pt x="207136" y="577850"/>
                </a:lnTo>
                <a:lnTo>
                  <a:pt x="207263" y="575310"/>
                </a:lnTo>
                <a:lnTo>
                  <a:pt x="207263" y="574040"/>
                </a:lnTo>
                <a:lnTo>
                  <a:pt x="207644" y="568960"/>
                </a:lnTo>
                <a:lnTo>
                  <a:pt x="208406" y="563880"/>
                </a:lnTo>
                <a:lnTo>
                  <a:pt x="210692" y="556260"/>
                </a:lnTo>
                <a:lnTo>
                  <a:pt x="211962" y="552450"/>
                </a:lnTo>
                <a:lnTo>
                  <a:pt x="213486" y="549910"/>
                </a:lnTo>
                <a:lnTo>
                  <a:pt x="216153" y="544830"/>
                </a:lnTo>
                <a:lnTo>
                  <a:pt x="217169" y="543560"/>
                </a:lnTo>
                <a:lnTo>
                  <a:pt x="218312" y="541020"/>
                </a:lnTo>
                <a:lnTo>
                  <a:pt x="220598" y="538480"/>
                </a:lnTo>
                <a:lnTo>
                  <a:pt x="221868" y="537210"/>
                </a:lnTo>
                <a:lnTo>
                  <a:pt x="226059" y="532130"/>
                </a:lnTo>
                <a:lnTo>
                  <a:pt x="227583" y="529590"/>
                </a:lnTo>
                <a:lnTo>
                  <a:pt x="234060" y="523240"/>
                </a:lnTo>
                <a:lnTo>
                  <a:pt x="235838" y="521970"/>
                </a:lnTo>
                <a:lnTo>
                  <a:pt x="237743" y="520700"/>
                </a:lnTo>
                <a:lnTo>
                  <a:pt x="239521" y="518160"/>
                </a:lnTo>
                <a:lnTo>
                  <a:pt x="241553" y="516890"/>
                </a:lnTo>
                <a:lnTo>
                  <a:pt x="243458" y="515620"/>
                </a:lnTo>
                <a:lnTo>
                  <a:pt x="247522" y="511810"/>
                </a:lnTo>
                <a:lnTo>
                  <a:pt x="251840" y="509270"/>
                </a:lnTo>
                <a:lnTo>
                  <a:pt x="253999" y="506730"/>
                </a:lnTo>
                <a:lnTo>
                  <a:pt x="260857" y="502920"/>
                </a:lnTo>
                <a:lnTo>
                  <a:pt x="268096" y="497840"/>
                </a:lnTo>
                <a:lnTo>
                  <a:pt x="270509" y="495300"/>
                </a:lnTo>
                <a:lnTo>
                  <a:pt x="272922" y="494030"/>
                </a:lnTo>
                <a:lnTo>
                  <a:pt x="285622" y="486410"/>
                </a:lnTo>
                <a:lnTo>
                  <a:pt x="288163" y="483870"/>
                </a:lnTo>
                <a:lnTo>
                  <a:pt x="290830" y="482600"/>
                </a:lnTo>
                <a:lnTo>
                  <a:pt x="298449" y="477520"/>
                </a:lnTo>
                <a:lnTo>
                  <a:pt x="301116" y="476250"/>
                </a:lnTo>
                <a:lnTo>
                  <a:pt x="303656" y="474980"/>
                </a:lnTo>
                <a:lnTo>
                  <a:pt x="306196" y="472440"/>
                </a:lnTo>
                <a:lnTo>
                  <a:pt x="308609" y="471170"/>
                </a:lnTo>
                <a:lnTo>
                  <a:pt x="311149" y="469900"/>
                </a:lnTo>
                <a:lnTo>
                  <a:pt x="318388" y="464820"/>
                </a:lnTo>
                <a:lnTo>
                  <a:pt x="320802" y="463550"/>
                </a:lnTo>
                <a:lnTo>
                  <a:pt x="325373" y="459740"/>
                </a:lnTo>
                <a:lnTo>
                  <a:pt x="329691" y="457200"/>
                </a:lnTo>
                <a:lnTo>
                  <a:pt x="333755" y="453390"/>
                </a:lnTo>
                <a:lnTo>
                  <a:pt x="335788" y="452120"/>
                </a:lnTo>
                <a:lnTo>
                  <a:pt x="337692" y="449580"/>
                </a:lnTo>
                <a:lnTo>
                  <a:pt x="341248" y="447040"/>
                </a:lnTo>
                <a:lnTo>
                  <a:pt x="346202" y="441960"/>
                </a:lnTo>
                <a:lnTo>
                  <a:pt x="347598" y="440690"/>
                </a:lnTo>
                <a:lnTo>
                  <a:pt x="350392" y="436880"/>
                </a:lnTo>
                <a:lnTo>
                  <a:pt x="351663" y="435610"/>
                </a:lnTo>
                <a:lnTo>
                  <a:pt x="353948" y="431800"/>
                </a:lnTo>
                <a:lnTo>
                  <a:pt x="355091" y="430530"/>
                </a:lnTo>
                <a:lnTo>
                  <a:pt x="356108" y="429260"/>
                </a:lnTo>
                <a:lnTo>
                  <a:pt x="358774" y="424180"/>
                </a:lnTo>
                <a:lnTo>
                  <a:pt x="359536" y="422910"/>
                </a:lnTo>
                <a:lnTo>
                  <a:pt x="360171" y="420370"/>
                </a:lnTo>
                <a:lnTo>
                  <a:pt x="360933" y="419100"/>
                </a:lnTo>
                <a:lnTo>
                  <a:pt x="361569" y="417830"/>
                </a:lnTo>
                <a:lnTo>
                  <a:pt x="362077" y="415290"/>
                </a:lnTo>
                <a:lnTo>
                  <a:pt x="362711" y="414020"/>
                </a:lnTo>
                <a:lnTo>
                  <a:pt x="363727" y="411480"/>
                </a:lnTo>
                <a:lnTo>
                  <a:pt x="364108" y="408940"/>
                </a:lnTo>
                <a:lnTo>
                  <a:pt x="364616" y="407670"/>
                </a:lnTo>
                <a:lnTo>
                  <a:pt x="365378" y="403860"/>
                </a:lnTo>
                <a:lnTo>
                  <a:pt x="365886" y="402590"/>
                </a:lnTo>
                <a:lnTo>
                  <a:pt x="366267" y="401320"/>
                </a:lnTo>
                <a:lnTo>
                  <a:pt x="366521" y="400050"/>
                </a:lnTo>
                <a:lnTo>
                  <a:pt x="366902" y="397510"/>
                </a:lnTo>
                <a:lnTo>
                  <a:pt x="368045" y="392430"/>
                </a:lnTo>
                <a:lnTo>
                  <a:pt x="368299" y="391160"/>
                </a:lnTo>
                <a:lnTo>
                  <a:pt x="369061" y="388620"/>
                </a:lnTo>
                <a:lnTo>
                  <a:pt x="369316" y="386080"/>
                </a:lnTo>
                <a:lnTo>
                  <a:pt x="369696" y="384810"/>
                </a:lnTo>
                <a:lnTo>
                  <a:pt x="369950" y="383540"/>
                </a:lnTo>
                <a:lnTo>
                  <a:pt x="370331" y="381000"/>
                </a:lnTo>
                <a:lnTo>
                  <a:pt x="371094" y="377190"/>
                </a:lnTo>
                <a:lnTo>
                  <a:pt x="371474" y="374650"/>
                </a:lnTo>
                <a:lnTo>
                  <a:pt x="371602" y="373380"/>
                </a:lnTo>
                <a:lnTo>
                  <a:pt x="372109" y="369570"/>
                </a:lnTo>
                <a:lnTo>
                  <a:pt x="372491" y="365760"/>
                </a:lnTo>
                <a:lnTo>
                  <a:pt x="372617" y="360680"/>
                </a:lnTo>
                <a:lnTo>
                  <a:pt x="372236" y="355600"/>
                </a:lnTo>
                <a:lnTo>
                  <a:pt x="371983" y="354330"/>
                </a:lnTo>
                <a:lnTo>
                  <a:pt x="371602" y="351790"/>
                </a:lnTo>
                <a:lnTo>
                  <a:pt x="371347" y="350520"/>
                </a:lnTo>
                <a:lnTo>
                  <a:pt x="369823" y="345440"/>
                </a:lnTo>
                <a:lnTo>
                  <a:pt x="369188" y="344170"/>
                </a:lnTo>
                <a:lnTo>
                  <a:pt x="368427" y="342900"/>
                </a:lnTo>
                <a:lnTo>
                  <a:pt x="367664" y="340360"/>
                </a:lnTo>
                <a:lnTo>
                  <a:pt x="366775" y="339090"/>
                </a:lnTo>
                <a:lnTo>
                  <a:pt x="364744" y="335280"/>
                </a:lnTo>
                <a:lnTo>
                  <a:pt x="363600" y="334010"/>
                </a:lnTo>
                <a:lnTo>
                  <a:pt x="362330" y="332740"/>
                </a:lnTo>
                <a:lnTo>
                  <a:pt x="359663" y="328930"/>
                </a:lnTo>
                <a:lnTo>
                  <a:pt x="356616" y="326390"/>
                </a:lnTo>
                <a:lnTo>
                  <a:pt x="354964" y="323850"/>
                </a:lnTo>
                <a:lnTo>
                  <a:pt x="353186" y="322580"/>
                </a:lnTo>
                <a:lnTo>
                  <a:pt x="349503" y="320040"/>
                </a:lnTo>
                <a:lnTo>
                  <a:pt x="345439" y="316230"/>
                </a:lnTo>
                <a:lnTo>
                  <a:pt x="341121" y="312420"/>
                </a:lnTo>
                <a:lnTo>
                  <a:pt x="338835" y="311150"/>
                </a:lnTo>
                <a:lnTo>
                  <a:pt x="336422" y="309880"/>
                </a:lnTo>
                <a:lnTo>
                  <a:pt x="331596" y="306070"/>
                </a:lnTo>
                <a:lnTo>
                  <a:pt x="329056" y="304800"/>
                </a:lnTo>
                <a:lnTo>
                  <a:pt x="326389" y="303530"/>
                </a:lnTo>
                <a:lnTo>
                  <a:pt x="323849" y="300990"/>
                </a:lnTo>
                <a:lnTo>
                  <a:pt x="321055" y="299720"/>
                </a:lnTo>
                <a:lnTo>
                  <a:pt x="318388" y="298450"/>
                </a:lnTo>
                <a:lnTo>
                  <a:pt x="307213" y="292100"/>
                </a:lnTo>
                <a:lnTo>
                  <a:pt x="304291" y="289560"/>
                </a:lnTo>
                <a:lnTo>
                  <a:pt x="301497" y="288290"/>
                </a:lnTo>
                <a:lnTo>
                  <a:pt x="298577" y="287020"/>
                </a:lnTo>
                <a:lnTo>
                  <a:pt x="295783" y="285750"/>
                </a:lnTo>
                <a:lnTo>
                  <a:pt x="292861" y="283210"/>
                </a:lnTo>
                <a:lnTo>
                  <a:pt x="284480" y="278130"/>
                </a:lnTo>
                <a:lnTo>
                  <a:pt x="278891" y="275590"/>
                </a:lnTo>
                <a:lnTo>
                  <a:pt x="270891" y="270510"/>
                </a:lnTo>
                <a:lnTo>
                  <a:pt x="265810" y="266700"/>
                </a:lnTo>
                <a:lnTo>
                  <a:pt x="263270" y="265430"/>
                </a:lnTo>
                <a:lnTo>
                  <a:pt x="258444" y="262890"/>
                </a:lnTo>
                <a:lnTo>
                  <a:pt x="253872" y="259080"/>
                </a:lnTo>
                <a:lnTo>
                  <a:pt x="249554" y="256540"/>
                </a:lnTo>
                <a:lnTo>
                  <a:pt x="247395" y="254000"/>
                </a:lnTo>
                <a:lnTo>
                  <a:pt x="245363" y="252730"/>
                </a:lnTo>
                <a:lnTo>
                  <a:pt x="241553" y="248920"/>
                </a:lnTo>
                <a:lnTo>
                  <a:pt x="236219" y="245110"/>
                </a:lnTo>
                <a:lnTo>
                  <a:pt x="234568" y="242570"/>
                </a:lnTo>
                <a:lnTo>
                  <a:pt x="229996" y="237490"/>
                </a:lnTo>
                <a:lnTo>
                  <a:pt x="225932" y="233680"/>
                </a:lnTo>
                <a:lnTo>
                  <a:pt x="223392" y="229870"/>
                </a:lnTo>
                <a:lnTo>
                  <a:pt x="219963" y="224790"/>
                </a:lnTo>
                <a:lnTo>
                  <a:pt x="218947" y="223520"/>
                </a:lnTo>
                <a:lnTo>
                  <a:pt x="217804" y="222250"/>
                </a:lnTo>
                <a:lnTo>
                  <a:pt x="216915" y="219710"/>
                </a:lnTo>
                <a:lnTo>
                  <a:pt x="215899" y="218440"/>
                </a:lnTo>
                <a:lnTo>
                  <a:pt x="215010" y="217170"/>
                </a:lnTo>
                <a:lnTo>
                  <a:pt x="213994" y="214630"/>
                </a:lnTo>
                <a:lnTo>
                  <a:pt x="213232" y="213360"/>
                </a:lnTo>
                <a:lnTo>
                  <a:pt x="211454" y="210820"/>
                </a:lnTo>
                <a:lnTo>
                  <a:pt x="207644" y="201930"/>
                </a:lnTo>
                <a:lnTo>
                  <a:pt x="206374" y="199390"/>
                </a:lnTo>
                <a:lnTo>
                  <a:pt x="205612" y="196850"/>
                </a:lnTo>
                <a:lnTo>
                  <a:pt x="204342" y="194310"/>
                </a:lnTo>
                <a:lnTo>
                  <a:pt x="203834" y="191770"/>
                </a:lnTo>
                <a:lnTo>
                  <a:pt x="203199" y="190500"/>
                </a:lnTo>
                <a:lnTo>
                  <a:pt x="202691" y="189230"/>
                </a:lnTo>
                <a:lnTo>
                  <a:pt x="202056" y="187960"/>
                </a:lnTo>
                <a:lnTo>
                  <a:pt x="200532" y="182880"/>
                </a:lnTo>
                <a:lnTo>
                  <a:pt x="200151" y="180340"/>
                </a:lnTo>
                <a:lnTo>
                  <a:pt x="199643" y="179070"/>
                </a:lnTo>
                <a:lnTo>
                  <a:pt x="198119" y="172720"/>
                </a:lnTo>
                <a:lnTo>
                  <a:pt x="197865" y="171450"/>
                </a:lnTo>
                <a:lnTo>
                  <a:pt x="197484" y="168910"/>
                </a:lnTo>
                <a:lnTo>
                  <a:pt x="196976" y="166370"/>
                </a:lnTo>
                <a:lnTo>
                  <a:pt x="196468" y="161290"/>
                </a:lnTo>
                <a:lnTo>
                  <a:pt x="196214" y="160020"/>
                </a:lnTo>
                <a:lnTo>
                  <a:pt x="196045" y="157480"/>
                </a:lnTo>
                <a:lnTo>
                  <a:pt x="195960" y="154940"/>
                </a:lnTo>
                <a:lnTo>
                  <a:pt x="195833" y="153670"/>
                </a:lnTo>
                <a:lnTo>
                  <a:pt x="195833" y="151130"/>
                </a:lnTo>
                <a:lnTo>
                  <a:pt x="195706" y="149860"/>
                </a:lnTo>
                <a:lnTo>
                  <a:pt x="195706" y="144780"/>
                </a:lnTo>
                <a:lnTo>
                  <a:pt x="195833" y="143510"/>
                </a:lnTo>
                <a:lnTo>
                  <a:pt x="195833" y="139700"/>
                </a:lnTo>
                <a:lnTo>
                  <a:pt x="195960" y="138430"/>
                </a:lnTo>
                <a:lnTo>
                  <a:pt x="195960" y="137160"/>
                </a:lnTo>
                <a:lnTo>
                  <a:pt x="196130" y="134620"/>
                </a:lnTo>
                <a:lnTo>
                  <a:pt x="196214" y="132080"/>
                </a:lnTo>
                <a:lnTo>
                  <a:pt x="196341" y="130810"/>
                </a:lnTo>
                <a:lnTo>
                  <a:pt x="196341" y="128270"/>
                </a:lnTo>
                <a:lnTo>
                  <a:pt x="196468" y="127000"/>
                </a:lnTo>
                <a:lnTo>
                  <a:pt x="196595" y="123190"/>
                </a:lnTo>
                <a:lnTo>
                  <a:pt x="196722" y="121920"/>
                </a:lnTo>
                <a:lnTo>
                  <a:pt x="196722" y="116840"/>
                </a:lnTo>
                <a:lnTo>
                  <a:pt x="196849" y="115570"/>
                </a:lnTo>
                <a:lnTo>
                  <a:pt x="196849" y="114300"/>
                </a:lnTo>
                <a:lnTo>
                  <a:pt x="196722" y="111760"/>
                </a:lnTo>
                <a:lnTo>
                  <a:pt x="196722" y="109220"/>
                </a:lnTo>
                <a:lnTo>
                  <a:pt x="196595" y="107950"/>
                </a:lnTo>
                <a:lnTo>
                  <a:pt x="196487" y="104140"/>
                </a:lnTo>
                <a:lnTo>
                  <a:pt x="195833" y="96520"/>
                </a:lnTo>
                <a:lnTo>
                  <a:pt x="195452" y="92710"/>
                </a:lnTo>
                <a:lnTo>
                  <a:pt x="195198" y="91440"/>
                </a:lnTo>
                <a:lnTo>
                  <a:pt x="195071" y="88900"/>
                </a:lnTo>
                <a:lnTo>
                  <a:pt x="193039" y="76200"/>
                </a:lnTo>
                <a:lnTo>
                  <a:pt x="192658" y="74930"/>
                </a:lnTo>
                <a:lnTo>
                  <a:pt x="189610" y="54610"/>
                </a:lnTo>
                <a:lnTo>
                  <a:pt x="189483" y="53340"/>
                </a:lnTo>
                <a:lnTo>
                  <a:pt x="188975" y="50800"/>
                </a:lnTo>
                <a:lnTo>
                  <a:pt x="188848" y="48260"/>
                </a:lnTo>
                <a:lnTo>
                  <a:pt x="188594" y="46990"/>
                </a:lnTo>
                <a:lnTo>
                  <a:pt x="188340" y="43180"/>
                </a:lnTo>
                <a:lnTo>
                  <a:pt x="188086" y="41910"/>
                </a:lnTo>
                <a:lnTo>
                  <a:pt x="187557" y="35560"/>
                </a:lnTo>
                <a:lnTo>
                  <a:pt x="187451" y="31750"/>
                </a:lnTo>
                <a:lnTo>
                  <a:pt x="187070" y="27940"/>
                </a:lnTo>
                <a:lnTo>
                  <a:pt x="187070" y="25400"/>
                </a:lnTo>
                <a:lnTo>
                  <a:pt x="186943" y="24130"/>
                </a:lnTo>
                <a:lnTo>
                  <a:pt x="186816" y="19050"/>
                </a:lnTo>
                <a:lnTo>
                  <a:pt x="186689" y="17780"/>
                </a:lnTo>
                <a:lnTo>
                  <a:pt x="186689" y="13970"/>
                </a:lnTo>
                <a:lnTo>
                  <a:pt x="186562" y="12700"/>
                </a:lnTo>
                <a:lnTo>
                  <a:pt x="186435" y="0"/>
                </a:lnTo>
                <a:close/>
              </a:path>
            </a:pathLst>
          </a:custGeom>
          <a:solidFill>
            <a:srgbClr val="5786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953642" y="3924427"/>
            <a:ext cx="372745" cy="834390"/>
          </a:xfrm>
          <a:custGeom>
            <a:avLst/>
            <a:gdLst/>
            <a:ahLst/>
            <a:cxnLst/>
            <a:rect l="l" t="t" r="r" b="b"/>
            <a:pathLst>
              <a:path w="372744" h="834389">
                <a:moveTo>
                  <a:pt x="186181" y="834008"/>
                </a:moveTo>
                <a:lnTo>
                  <a:pt x="186181" y="832357"/>
                </a:lnTo>
                <a:lnTo>
                  <a:pt x="186181" y="830706"/>
                </a:lnTo>
                <a:lnTo>
                  <a:pt x="186181" y="829055"/>
                </a:lnTo>
                <a:lnTo>
                  <a:pt x="186054" y="827404"/>
                </a:lnTo>
                <a:lnTo>
                  <a:pt x="186054" y="825753"/>
                </a:lnTo>
                <a:lnTo>
                  <a:pt x="186054" y="824229"/>
                </a:lnTo>
                <a:lnTo>
                  <a:pt x="186054" y="822578"/>
                </a:lnTo>
                <a:lnTo>
                  <a:pt x="185927" y="820927"/>
                </a:lnTo>
                <a:lnTo>
                  <a:pt x="185927" y="819276"/>
                </a:lnTo>
                <a:lnTo>
                  <a:pt x="185927" y="817625"/>
                </a:lnTo>
                <a:lnTo>
                  <a:pt x="185800" y="815974"/>
                </a:lnTo>
                <a:lnTo>
                  <a:pt x="185800" y="814323"/>
                </a:lnTo>
                <a:lnTo>
                  <a:pt x="185800" y="812799"/>
                </a:lnTo>
                <a:lnTo>
                  <a:pt x="185673" y="811148"/>
                </a:lnTo>
                <a:lnTo>
                  <a:pt x="185673" y="809497"/>
                </a:lnTo>
                <a:lnTo>
                  <a:pt x="185546" y="807846"/>
                </a:lnTo>
                <a:lnTo>
                  <a:pt x="185419" y="806195"/>
                </a:lnTo>
                <a:lnTo>
                  <a:pt x="185419" y="804544"/>
                </a:lnTo>
                <a:lnTo>
                  <a:pt x="185292" y="802893"/>
                </a:lnTo>
                <a:lnTo>
                  <a:pt x="185165" y="801369"/>
                </a:lnTo>
                <a:lnTo>
                  <a:pt x="185038" y="799718"/>
                </a:lnTo>
                <a:lnTo>
                  <a:pt x="185038" y="798067"/>
                </a:lnTo>
                <a:lnTo>
                  <a:pt x="184911" y="796416"/>
                </a:lnTo>
                <a:lnTo>
                  <a:pt x="184784" y="794765"/>
                </a:lnTo>
                <a:lnTo>
                  <a:pt x="184530" y="793114"/>
                </a:lnTo>
                <a:lnTo>
                  <a:pt x="184403" y="791590"/>
                </a:lnTo>
                <a:lnTo>
                  <a:pt x="184276" y="789939"/>
                </a:lnTo>
                <a:lnTo>
                  <a:pt x="184149" y="788288"/>
                </a:lnTo>
                <a:lnTo>
                  <a:pt x="183895" y="786637"/>
                </a:lnTo>
                <a:lnTo>
                  <a:pt x="183768" y="784986"/>
                </a:lnTo>
                <a:lnTo>
                  <a:pt x="183514" y="783335"/>
                </a:lnTo>
                <a:lnTo>
                  <a:pt x="183387" y="781684"/>
                </a:lnTo>
                <a:lnTo>
                  <a:pt x="183133" y="780160"/>
                </a:lnTo>
                <a:lnTo>
                  <a:pt x="183006" y="778509"/>
                </a:lnTo>
                <a:lnTo>
                  <a:pt x="182752" y="776858"/>
                </a:lnTo>
                <a:lnTo>
                  <a:pt x="182498" y="775207"/>
                </a:lnTo>
                <a:lnTo>
                  <a:pt x="182244" y="773556"/>
                </a:lnTo>
                <a:lnTo>
                  <a:pt x="181990" y="771905"/>
                </a:lnTo>
                <a:lnTo>
                  <a:pt x="181736" y="770254"/>
                </a:lnTo>
                <a:lnTo>
                  <a:pt x="181482" y="768730"/>
                </a:lnTo>
                <a:lnTo>
                  <a:pt x="181228" y="767079"/>
                </a:lnTo>
                <a:lnTo>
                  <a:pt x="180974" y="765428"/>
                </a:lnTo>
                <a:lnTo>
                  <a:pt x="180720" y="763777"/>
                </a:lnTo>
                <a:lnTo>
                  <a:pt x="180466" y="762126"/>
                </a:lnTo>
                <a:lnTo>
                  <a:pt x="180212" y="760475"/>
                </a:lnTo>
                <a:lnTo>
                  <a:pt x="179831" y="758824"/>
                </a:lnTo>
                <a:lnTo>
                  <a:pt x="179577" y="757300"/>
                </a:lnTo>
                <a:lnTo>
                  <a:pt x="179323" y="755649"/>
                </a:lnTo>
                <a:lnTo>
                  <a:pt x="179069" y="753998"/>
                </a:lnTo>
                <a:lnTo>
                  <a:pt x="178815" y="752347"/>
                </a:lnTo>
                <a:lnTo>
                  <a:pt x="178561" y="750696"/>
                </a:lnTo>
                <a:lnTo>
                  <a:pt x="178307" y="749045"/>
                </a:lnTo>
                <a:lnTo>
                  <a:pt x="178053" y="747521"/>
                </a:lnTo>
                <a:lnTo>
                  <a:pt x="177799" y="745870"/>
                </a:lnTo>
                <a:lnTo>
                  <a:pt x="177672" y="744219"/>
                </a:lnTo>
                <a:lnTo>
                  <a:pt x="177418" y="742568"/>
                </a:lnTo>
                <a:lnTo>
                  <a:pt x="177164" y="740917"/>
                </a:lnTo>
                <a:lnTo>
                  <a:pt x="177037" y="739266"/>
                </a:lnTo>
                <a:lnTo>
                  <a:pt x="176910" y="737615"/>
                </a:lnTo>
                <a:lnTo>
                  <a:pt x="176656" y="736091"/>
                </a:lnTo>
                <a:lnTo>
                  <a:pt x="176529" y="734440"/>
                </a:lnTo>
                <a:lnTo>
                  <a:pt x="176402" y="732789"/>
                </a:lnTo>
                <a:lnTo>
                  <a:pt x="176275" y="731138"/>
                </a:lnTo>
                <a:lnTo>
                  <a:pt x="176275" y="729487"/>
                </a:lnTo>
                <a:lnTo>
                  <a:pt x="176148" y="727836"/>
                </a:lnTo>
                <a:lnTo>
                  <a:pt x="176148" y="726185"/>
                </a:lnTo>
                <a:lnTo>
                  <a:pt x="176021" y="724661"/>
                </a:lnTo>
                <a:lnTo>
                  <a:pt x="176021" y="723010"/>
                </a:lnTo>
                <a:lnTo>
                  <a:pt x="176021" y="721359"/>
                </a:lnTo>
                <a:lnTo>
                  <a:pt x="176021" y="719708"/>
                </a:lnTo>
                <a:lnTo>
                  <a:pt x="176148" y="718057"/>
                </a:lnTo>
                <a:lnTo>
                  <a:pt x="176148" y="716406"/>
                </a:lnTo>
                <a:lnTo>
                  <a:pt x="176148" y="714882"/>
                </a:lnTo>
                <a:lnTo>
                  <a:pt x="176275" y="713231"/>
                </a:lnTo>
                <a:lnTo>
                  <a:pt x="176275" y="711580"/>
                </a:lnTo>
                <a:lnTo>
                  <a:pt x="176402" y="709929"/>
                </a:lnTo>
                <a:lnTo>
                  <a:pt x="176529" y="708278"/>
                </a:lnTo>
                <a:lnTo>
                  <a:pt x="176656" y="706627"/>
                </a:lnTo>
                <a:lnTo>
                  <a:pt x="176783" y="704976"/>
                </a:lnTo>
                <a:lnTo>
                  <a:pt x="176910" y="703452"/>
                </a:lnTo>
                <a:lnTo>
                  <a:pt x="177037" y="701801"/>
                </a:lnTo>
                <a:lnTo>
                  <a:pt x="177164" y="700150"/>
                </a:lnTo>
                <a:lnTo>
                  <a:pt x="177291" y="698499"/>
                </a:lnTo>
                <a:lnTo>
                  <a:pt x="177418" y="696848"/>
                </a:lnTo>
                <a:lnTo>
                  <a:pt x="177545" y="695197"/>
                </a:lnTo>
                <a:lnTo>
                  <a:pt x="177545" y="693546"/>
                </a:lnTo>
                <a:lnTo>
                  <a:pt x="177672" y="692022"/>
                </a:lnTo>
                <a:lnTo>
                  <a:pt x="177799" y="690371"/>
                </a:lnTo>
                <a:lnTo>
                  <a:pt x="177926" y="688720"/>
                </a:lnTo>
                <a:lnTo>
                  <a:pt x="177926" y="687069"/>
                </a:lnTo>
                <a:lnTo>
                  <a:pt x="178053" y="685418"/>
                </a:lnTo>
                <a:lnTo>
                  <a:pt x="178053" y="683767"/>
                </a:lnTo>
                <a:lnTo>
                  <a:pt x="178053" y="682243"/>
                </a:lnTo>
                <a:lnTo>
                  <a:pt x="178053" y="680592"/>
                </a:lnTo>
                <a:lnTo>
                  <a:pt x="178053" y="678941"/>
                </a:lnTo>
                <a:lnTo>
                  <a:pt x="177926" y="677290"/>
                </a:lnTo>
                <a:lnTo>
                  <a:pt x="177926" y="675639"/>
                </a:lnTo>
                <a:lnTo>
                  <a:pt x="177799" y="673988"/>
                </a:lnTo>
                <a:lnTo>
                  <a:pt x="177672" y="672337"/>
                </a:lnTo>
                <a:lnTo>
                  <a:pt x="177545" y="670813"/>
                </a:lnTo>
                <a:lnTo>
                  <a:pt x="177418" y="669162"/>
                </a:lnTo>
                <a:lnTo>
                  <a:pt x="177164" y="667511"/>
                </a:lnTo>
                <a:lnTo>
                  <a:pt x="177037" y="665860"/>
                </a:lnTo>
                <a:lnTo>
                  <a:pt x="176783" y="664209"/>
                </a:lnTo>
                <a:lnTo>
                  <a:pt x="176529" y="662558"/>
                </a:lnTo>
                <a:lnTo>
                  <a:pt x="176148" y="660907"/>
                </a:lnTo>
                <a:lnTo>
                  <a:pt x="175894" y="659383"/>
                </a:lnTo>
                <a:lnTo>
                  <a:pt x="175513" y="657732"/>
                </a:lnTo>
                <a:lnTo>
                  <a:pt x="175132" y="656081"/>
                </a:lnTo>
                <a:lnTo>
                  <a:pt x="174751" y="654430"/>
                </a:lnTo>
                <a:lnTo>
                  <a:pt x="174370" y="652779"/>
                </a:lnTo>
                <a:lnTo>
                  <a:pt x="173989" y="651128"/>
                </a:lnTo>
                <a:lnTo>
                  <a:pt x="173608" y="649604"/>
                </a:lnTo>
                <a:lnTo>
                  <a:pt x="173100" y="647953"/>
                </a:lnTo>
                <a:lnTo>
                  <a:pt x="172719" y="646302"/>
                </a:lnTo>
                <a:lnTo>
                  <a:pt x="172211" y="644651"/>
                </a:lnTo>
                <a:lnTo>
                  <a:pt x="171830" y="643000"/>
                </a:lnTo>
                <a:lnTo>
                  <a:pt x="171322" y="641349"/>
                </a:lnTo>
                <a:lnTo>
                  <a:pt x="170814" y="639698"/>
                </a:lnTo>
                <a:lnTo>
                  <a:pt x="170433" y="638174"/>
                </a:lnTo>
                <a:lnTo>
                  <a:pt x="169925" y="636523"/>
                </a:lnTo>
                <a:lnTo>
                  <a:pt x="169417" y="634872"/>
                </a:lnTo>
                <a:lnTo>
                  <a:pt x="169036" y="633221"/>
                </a:lnTo>
                <a:lnTo>
                  <a:pt x="168655" y="631570"/>
                </a:lnTo>
                <a:lnTo>
                  <a:pt x="168147" y="629919"/>
                </a:lnTo>
                <a:lnTo>
                  <a:pt x="167766" y="628268"/>
                </a:lnTo>
                <a:lnTo>
                  <a:pt x="167385" y="626744"/>
                </a:lnTo>
                <a:lnTo>
                  <a:pt x="167004" y="625093"/>
                </a:lnTo>
                <a:lnTo>
                  <a:pt x="166750" y="623442"/>
                </a:lnTo>
                <a:lnTo>
                  <a:pt x="166369" y="621791"/>
                </a:lnTo>
                <a:lnTo>
                  <a:pt x="166115" y="620140"/>
                </a:lnTo>
                <a:lnTo>
                  <a:pt x="165861" y="618489"/>
                </a:lnTo>
                <a:lnTo>
                  <a:pt x="165607" y="616838"/>
                </a:lnTo>
                <a:lnTo>
                  <a:pt x="165353" y="615314"/>
                </a:lnTo>
                <a:lnTo>
                  <a:pt x="165226" y="613663"/>
                </a:lnTo>
                <a:lnTo>
                  <a:pt x="165099" y="612012"/>
                </a:lnTo>
                <a:lnTo>
                  <a:pt x="164972" y="610361"/>
                </a:lnTo>
                <a:lnTo>
                  <a:pt x="164845" y="608710"/>
                </a:lnTo>
                <a:lnTo>
                  <a:pt x="164718" y="607059"/>
                </a:lnTo>
                <a:lnTo>
                  <a:pt x="164718" y="605535"/>
                </a:lnTo>
                <a:lnTo>
                  <a:pt x="164718" y="603884"/>
                </a:lnTo>
                <a:lnTo>
                  <a:pt x="164718" y="602233"/>
                </a:lnTo>
                <a:lnTo>
                  <a:pt x="164718" y="600582"/>
                </a:lnTo>
                <a:lnTo>
                  <a:pt x="164718" y="598931"/>
                </a:lnTo>
                <a:lnTo>
                  <a:pt x="164718" y="597280"/>
                </a:lnTo>
                <a:lnTo>
                  <a:pt x="164845" y="595629"/>
                </a:lnTo>
                <a:lnTo>
                  <a:pt x="164845" y="594105"/>
                </a:lnTo>
                <a:lnTo>
                  <a:pt x="164972" y="592454"/>
                </a:lnTo>
                <a:lnTo>
                  <a:pt x="164972" y="590803"/>
                </a:lnTo>
                <a:lnTo>
                  <a:pt x="165099" y="589152"/>
                </a:lnTo>
                <a:lnTo>
                  <a:pt x="165226" y="587501"/>
                </a:lnTo>
                <a:lnTo>
                  <a:pt x="165226" y="585850"/>
                </a:lnTo>
                <a:lnTo>
                  <a:pt x="165353" y="584199"/>
                </a:lnTo>
                <a:lnTo>
                  <a:pt x="165353" y="582675"/>
                </a:lnTo>
                <a:lnTo>
                  <a:pt x="165353" y="581024"/>
                </a:lnTo>
                <a:lnTo>
                  <a:pt x="165480" y="579373"/>
                </a:lnTo>
                <a:lnTo>
                  <a:pt x="165353" y="577722"/>
                </a:lnTo>
                <a:lnTo>
                  <a:pt x="165353" y="576071"/>
                </a:lnTo>
                <a:lnTo>
                  <a:pt x="165353" y="574420"/>
                </a:lnTo>
                <a:lnTo>
                  <a:pt x="165226" y="572896"/>
                </a:lnTo>
                <a:lnTo>
                  <a:pt x="165099" y="571245"/>
                </a:lnTo>
                <a:lnTo>
                  <a:pt x="164972" y="569594"/>
                </a:lnTo>
                <a:lnTo>
                  <a:pt x="164718" y="567943"/>
                </a:lnTo>
                <a:lnTo>
                  <a:pt x="164464" y="566292"/>
                </a:lnTo>
                <a:lnTo>
                  <a:pt x="164210" y="564641"/>
                </a:lnTo>
                <a:lnTo>
                  <a:pt x="163829" y="562990"/>
                </a:lnTo>
                <a:lnTo>
                  <a:pt x="163448" y="561466"/>
                </a:lnTo>
                <a:lnTo>
                  <a:pt x="162940" y="559815"/>
                </a:lnTo>
                <a:lnTo>
                  <a:pt x="162432" y="558164"/>
                </a:lnTo>
                <a:lnTo>
                  <a:pt x="161924" y="556513"/>
                </a:lnTo>
                <a:lnTo>
                  <a:pt x="158241" y="548385"/>
                </a:lnTo>
                <a:lnTo>
                  <a:pt x="157352" y="546734"/>
                </a:lnTo>
                <a:lnTo>
                  <a:pt x="156336" y="545083"/>
                </a:lnTo>
                <a:lnTo>
                  <a:pt x="155320" y="543432"/>
                </a:lnTo>
                <a:lnTo>
                  <a:pt x="154304" y="541781"/>
                </a:lnTo>
                <a:lnTo>
                  <a:pt x="153161" y="540257"/>
                </a:lnTo>
                <a:lnTo>
                  <a:pt x="151891" y="538606"/>
                </a:lnTo>
                <a:lnTo>
                  <a:pt x="150621" y="536955"/>
                </a:lnTo>
                <a:lnTo>
                  <a:pt x="149351" y="535304"/>
                </a:lnTo>
                <a:lnTo>
                  <a:pt x="141858" y="527176"/>
                </a:lnTo>
                <a:lnTo>
                  <a:pt x="140207" y="525525"/>
                </a:lnTo>
                <a:lnTo>
                  <a:pt x="138429" y="523874"/>
                </a:lnTo>
                <a:lnTo>
                  <a:pt x="136651" y="522223"/>
                </a:lnTo>
                <a:lnTo>
                  <a:pt x="134873" y="520572"/>
                </a:lnTo>
                <a:lnTo>
                  <a:pt x="132968" y="518921"/>
                </a:lnTo>
                <a:lnTo>
                  <a:pt x="131063" y="517397"/>
                </a:lnTo>
                <a:lnTo>
                  <a:pt x="129158" y="515746"/>
                </a:lnTo>
                <a:lnTo>
                  <a:pt x="127126" y="514095"/>
                </a:lnTo>
                <a:lnTo>
                  <a:pt x="124967" y="512444"/>
                </a:lnTo>
                <a:lnTo>
                  <a:pt x="122935" y="510793"/>
                </a:lnTo>
                <a:lnTo>
                  <a:pt x="120776" y="509142"/>
                </a:lnTo>
                <a:lnTo>
                  <a:pt x="118490" y="507618"/>
                </a:lnTo>
                <a:lnTo>
                  <a:pt x="116331" y="505967"/>
                </a:lnTo>
                <a:lnTo>
                  <a:pt x="114045" y="504316"/>
                </a:lnTo>
                <a:lnTo>
                  <a:pt x="111759" y="502665"/>
                </a:lnTo>
                <a:lnTo>
                  <a:pt x="109346" y="501014"/>
                </a:lnTo>
                <a:lnTo>
                  <a:pt x="106933" y="499363"/>
                </a:lnTo>
                <a:lnTo>
                  <a:pt x="104520" y="497712"/>
                </a:lnTo>
                <a:lnTo>
                  <a:pt x="102107" y="496188"/>
                </a:lnTo>
                <a:lnTo>
                  <a:pt x="99567" y="494537"/>
                </a:lnTo>
                <a:lnTo>
                  <a:pt x="97154" y="492886"/>
                </a:lnTo>
                <a:lnTo>
                  <a:pt x="94614" y="491235"/>
                </a:lnTo>
                <a:lnTo>
                  <a:pt x="92074" y="489584"/>
                </a:lnTo>
                <a:lnTo>
                  <a:pt x="89534" y="487933"/>
                </a:lnTo>
                <a:lnTo>
                  <a:pt x="86994" y="486282"/>
                </a:lnTo>
                <a:lnTo>
                  <a:pt x="84327" y="484758"/>
                </a:lnTo>
                <a:lnTo>
                  <a:pt x="81787" y="483107"/>
                </a:lnTo>
                <a:lnTo>
                  <a:pt x="79247" y="481456"/>
                </a:lnTo>
                <a:lnTo>
                  <a:pt x="76707" y="479805"/>
                </a:lnTo>
                <a:lnTo>
                  <a:pt x="74040" y="478154"/>
                </a:lnTo>
                <a:lnTo>
                  <a:pt x="71500" y="476503"/>
                </a:lnTo>
                <a:lnTo>
                  <a:pt x="68960" y="474852"/>
                </a:lnTo>
                <a:lnTo>
                  <a:pt x="66420" y="473328"/>
                </a:lnTo>
                <a:lnTo>
                  <a:pt x="63880" y="471677"/>
                </a:lnTo>
                <a:lnTo>
                  <a:pt x="61467" y="470026"/>
                </a:lnTo>
                <a:lnTo>
                  <a:pt x="58927" y="468375"/>
                </a:lnTo>
                <a:lnTo>
                  <a:pt x="56514" y="466724"/>
                </a:lnTo>
                <a:lnTo>
                  <a:pt x="54228" y="465073"/>
                </a:lnTo>
                <a:lnTo>
                  <a:pt x="51815" y="463549"/>
                </a:lnTo>
                <a:lnTo>
                  <a:pt x="49529" y="461898"/>
                </a:lnTo>
                <a:lnTo>
                  <a:pt x="47243" y="460247"/>
                </a:lnTo>
                <a:lnTo>
                  <a:pt x="45084" y="458596"/>
                </a:lnTo>
                <a:lnTo>
                  <a:pt x="42925" y="456945"/>
                </a:lnTo>
                <a:lnTo>
                  <a:pt x="40893" y="455294"/>
                </a:lnTo>
                <a:lnTo>
                  <a:pt x="38861" y="453643"/>
                </a:lnTo>
                <a:lnTo>
                  <a:pt x="36829" y="452119"/>
                </a:lnTo>
                <a:lnTo>
                  <a:pt x="34924" y="450468"/>
                </a:lnTo>
                <a:lnTo>
                  <a:pt x="33146" y="448817"/>
                </a:lnTo>
                <a:lnTo>
                  <a:pt x="31368" y="447166"/>
                </a:lnTo>
                <a:lnTo>
                  <a:pt x="29590" y="445515"/>
                </a:lnTo>
                <a:lnTo>
                  <a:pt x="28066" y="443864"/>
                </a:lnTo>
                <a:lnTo>
                  <a:pt x="26415" y="442213"/>
                </a:lnTo>
                <a:lnTo>
                  <a:pt x="25018" y="440689"/>
                </a:lnTo>
                <a:lnTo>
                  <a:pt x="23494" y="439038"/>
                </a:lnTo>
                <a:lnTo>
                  <a:pt x="22224" y="437387"/>
                </a:lnTo>
                <a:lnTo>
                  <a:pt x="20954" y="435736"/>
                </a:lnTo>
                <a:lnTo>
                  <a:pt x="14731" y="425957"/>
                </a:lnTo>
                <a:lnTo>
                  <a:pt x="13842" y="424306"/>
                </a:lnTo>
                <a:lnTo>
                  <a:pt x="13080" y="422655"/>
                </a:lnTo>
                <a:lnTo>
                  <a:pt x="12318" y="421004"/>
                </a:lnTo>
                <a:lnTo>
                  <a:pt x="11683" y="419480"/>
                </a:lnTo>
                <a:lnTo>
                  <a:pt x="11048" y="417829"/>
                </a:lnTo>
                <a:lnTo>
                  <a:pt x="10413" y="416178"/>
                </a:lnTo>
                <a:lnTo>
                  <a:pt x="9905" y="414527"/>
                </a:lnTo>
                <a:lnTo>
                  <a:pt x="9397" y="412876"/>
                </a:lnTo>
                <a:lnTo>
                  <a:pt x="8889" y="411225"/>
                </a:lnTo>
                <a:lnTo>
                  <a:pt x="8381" y="409574"/>
                </a:lnTo>
                <a:lnTo>
                  <a:pt x="8000" y="408050"/>
                </a:lnTo>
                <a:lnTo>
                  <a:pt x="7492" y="406399"/>
                </a:lnTo>
                <a:lnTo>
                  <a:pt x="7111" y="404748"/>
                </a:lnTo>
                <a:lnTo>
                  <a:pt x="6730" y="403097"/>
                </a:lnTo>
                <a:lnTo>
                  <a:pt x="6349" y="401446"/>
                </a:lnTo>
                <a:lnTo>
                  <a:pt x="5968" y="399795"/>
                </a:lnTo>
                <a:lnTo>
                  <a:pt x="5587" y="398271"/>
                </a:lnTo>
                <a:lnTo>
                  <a:pt x="5333" y="396620"/>
                </a:lnTo>
                <a:lnTo>
                  <a:pt x="4952" y="394969"/>
                </a:lnTo>
                <a:lnTo>
                  <a:pt x="4571" y="393318"/>
                </a:lnTo>
                <a:lnTo>
                  <a:pt x="4190" y="391667"/>
                </a:lnTo>
                <a:lnTo>
                  <a:pt x="3936" y="390016"/>
                </a:lnTo>
                <a:lnTo>
                  <a:pt x="3555" y="388365"/>
                </a:lnTo>
                <a:lnTo>
                  <a:pt x="3301" y="386841"/>
                </a:lnTo>
                <a:lnTo>
                  <a:pt x="2920" y="385190"/>
                </a:lnTo>
                <a:lnTo>
                  <a:pt x="2666" y="383539"/>
                </a:lnTo>
                <a:lnTo>
                  <a:pt x="2285" y="381888"/>
                </a:lnTo>
                <a:lnTo>
                  <a:pt x="2031" y="380237"/>
                </a:lnTo>
                <a:lnTo>
                  <a:pt x="1650" y="378586"/>
                </a:lnTo>
                <a:lnTo>
                  <a:pt x="1396" y="376935"/>
                </a:lnTo>
                <a:lnTo>
                  <a:pt x="1142" y="375411"/>
                </a:lnTo>
                <a:lnTo>
                  <a:pt x="888" y="373760"/>
                </a:lnTo>
                <a:lnTo>
                  <a:pt x="761" y="372109"/>
                </a:lnTo>
                <a:lnTo>
                  <a:pt x="507" y="370458"/>
                </a:lnTo>
                <a:lnTo>
                  <a:pt x="380" y="368807"/>
                </a:lnTo>
                <a:lnTo>
                  <a:pt x="253" y="367156"/>
                </a:lnTo>
                <a:lnTo>
                  <a:pt x="126" y="365632"/>
                </a:lnTo>
                <a:lnTo>
                  <a:pt x="0" y="363981"/>
                </a:lnTo>
                <a:lnTo>
                  <a:pt x="0" y="362330"/>
                </a:lnTo>
                <a:lnTo>
                  <a:pt x="0" y="360679"/>
                </a:lnTo>
                <a:lnTo>
                  <a:pt x="126" y="359028"/>
                </a:lnTo>
                <a:lnTo>
                  <a:pt x="253" y="357377"/>
                </a:lnTo>
                <a:lnTo>
                  <a:pt x="380" y="355726"/>
                </a:lnTo>
                <a:lnTo>
                  <a:pt x="634" y="354202"/>
                </a:lnTo>
                <a:lnTo>
                  <a:pt x="888" y="352551"/>
                </a:lnTo>
                <a:lnTo>
                  <a:pt x="1269" y="350900"/>
                </a:lnTo>
                <a:lnTo>
                  <a:pt x="1777" y="349249"/>
                </a:lnTo>
                <a:lnTo>
                  <a:pt x="2158" y="347598"/>
                </a:lnTo>
                <a:lnTo>
                  <a:pt x="2793" y="345947"/>
                </a:lnTo>
                <a:lnTo>
                  <a:pt x="3428" y="344296"/>
                </a:lnTo>
                <a:lnTo>
                  <a:pt x="4190" y="342772"/>
                </a:lnTo>
                <a:lnTo>
                  <a:pt x="4952" y="341121"/>
                </a:lnTo>
                <a:lnTo>
                  <a:pt x="5841" y="339470"/>
                </a:lnTo>
                <a:lnTo>
                  <a:pt x="6857" y="337819"/>
                </a:lnTo>
                <a:lnTo>
                  <a:pt x="7873" y="336168"/>
                </a:lnTo>
                <a:lnTo>
                  <a:pt x="16001" y="326389"/>
                </a:lnTo>
                <a:lnTo>
                  <a:pt x="17652" y="324738"/>
                </a:lnTo>
                <a:lnTo>
                  <a:pt x="19303" y="323087"/>
                </a:lnTo>
                <a:lnTo>
                  <a:pt x="21208" y="321563"/>
                </a:lnTo>
                <a:lnTo>
                  <a:pt x="23113" y="319912"/>
                </a:lnTo>
                <a:lnTo>
                  <a:pt x="25018" y="318261"/>
                </a:lnTo>
                <a:lnTo>
                  <a:pt x="27177" y="316610"/>
                </a:lnTo>
                <a:lnTo>
                  <a:pt x="29336" y="314959"/>
                </a:lnTo>
                <a:lnTo>
                  <a:pt x="31495" y="313308"/>
                </a:lnTo>
                <a:lnTo>
                  <a:pt x="33781" y="311657"/>
                </a:lnTo>
                <a:lnTo>
                  <a:pt x="36067" y="310133"/>
                </a:lnTo>
                <a:lnTo>
                  <a:pt x="38607" y="308482"/>
                </a:lnTo>
                <a:lnTo>
                  <a:pt x="41020" y="306831"/>
                </a:lnTo>
                <a:lnTo>
                  <a:pt x="43560" y="305180"/>
                </a:lnTo>
                <a:lnTo>
                  <a:pt x="46100" y="303529"/>
                </a:lnTo>
                <a:lnTo>
                  <a:pt x="48767" y="301878"/>
                </a:lnTo>
                <a:lnTo>
                  <a:pt x="51434" y="300227"/>
                </a:lnTo>
                <a:lnTo>
                  <a:pt x="54228" y="298703"/>
                </a:lnTo>
                <a:lnTo>
                  <a:pt x="57022" y="297052"/>
                </a:lnTo>
                <a:lnTo>
                  <a:pt x="59689" y="295401"/>
                </a:lnTo>
                <a:lnTo>
                  <a:pt x="62610" y="293750"/>
                </a:lnTo>
                <a:lnTo>
                  <a:pt x="65404" y="292099"/>
                </a:lnTo>
                <a:lnTo>
                  <a:pt x="68198" y="290448"/>
                </a:lnTo>
                <a:lnTo>
                  <a:pt x="71119" y="288924"/>
                </a:lnTo>
                <a:lnTo>
                  <a:pt x="73913" y="287273"/>
                </a:lnTo>
                <a:lnTo>
                  <a:pt x="76834" y="285622"/>
                </a:lnTo>
                <a:lnTo>
                  <a:pt x="79628" y="283971"/>
                </a:lnTo>
                <a:lnTo>
                  <a:pt x="82549" y="282320"/>
                </a:lnTo>
                <a:lnTo>
                  <a:pt x="85343" y="280669"/>
                </a:lnTo>
                <a:lnTo>
                  <a:pt x="88137" y="279018"/>
                </a:lnTo>
                <a:lnTo>
                  <a:pt x="90931" y="277494"/>
                </a:lnTo>
                <a:lnTo>
                  <a:pt x="93725" y="275843"/>
                </a:lnTo>
                <a:lnTo>
                  <a:pt x="96392" y="274192"/>
                </a:lnTo>
                <a:lnTo>
                  <a:pt x="99059" y="272541"/>
                </a:lnTo>
                <a:lnTo>
                  <a:pt x="101726" y="270890"/>
                </a:lnTo>
                <a:lnTo>
                  <a:pt x="104266" y="269239"/>
                </a:lnTo>
                <a:lnTo>
                  <a:pt x="106806" y="267588"/>
                </a:lnTo>
                <a:lnTo>
                  <a:pt x="109346" y="266064"/>
                </a:lnTo>
                <a:lnTo>
                  <a:pt x="111759" y="264413"/>
                </a:lnTo>
                <a:lnTo>
                  <a:pt x="114172" y="262762"/>
                </a:lnTo>
                <a:lnTo>
                  <a:pt x="116458" y="261111"/>
                </a:lnTo>
                <a:lnTo>
                  <a:pt x="118744" y="259460"/>
                </a:lnTo>
                <a:lnTo>
                  <a:pt x="120903" y="257809"/>
                </a:lnTo>
                <a:lnTo>
                  <a:pt x="123062" y="256285"/>
                </a:lnTo>
                <a:lnTo>
                  <a:pt x="125221" y="254634"/>
                </a:lnTo>
                <a:lnTo>
                  <a:pt x="127126" y="252983"/>
                </a:lnTo>
                <a:lnTo>
                  <a:pt x="129158" y="251332"/>
                </a:lnTo>
                <a:lnTo>
                  <a:pt x="131063" y="249681"/>
                </a:lnTo>
                <a:lnTo>
                  <a:pt x="132841" y="248030"/>
                </a:lnTo>
                <a:lnTo>
                  <a:pt x="134619" y="246379"/>
                </a:lnTo>
                <a:lnTo>
                  <a:pt x="136270" y="244855"/>
                </a:lnTo>
                <a:lnTo>
                  <a:pt x="137921" y="243204"/>
                </a:lnTo>
                <a:lnTo>
                  <a:pt x="139572" y="241553"/>
                </a:lnTo>
                <a:lnTo>
                  <a:pt x="141096" y="239902"/>
                </a:lnTo>
                <a:lnTo>
                  <a:pt x="142620" y="238251"/>
                </a:lnTo>
                <a:lnTo>
                  <a:pt x="144017" y="236600"/>
                </a:lnTo>
                <a:lnTo>
                  <a:pt x="145414" y="234949"/>
                </a:lnTo>
                <a:lnTo>
                  <a:pt x="146684" y="233425"/>
                </a:lnTo>
                <a:lnTo>
                  <a:pt x="147954" y="231774"/>
                </a:lnTo>
                <a:lnTo>
                  <a:pt x="149224" y="230123"/>
                </a:lnTo>
                <a:lnTo>
                  <a:pt x="150367" y="228472"/>
                </a:lnTo>
                <a:lnTo>
                  <a:pt x="151510" y="226821"/>
                </a:lnTo>
                <a:lnTo>
                  <a:pt x="152653" y="225170"/>
                </a:lnTo>
                <a:lnTo>
                  <a:pt x="153669" y="223519"/>
                </a:lnTo>
                <a:lnTo>
                  <a:pt x="154685" y="221995"/>
                </a:lnTo>
                <a:lnTo>
                  <a:pt x="155701" y="220344"/>
                </a:lnTo>
                <a:lnTo>
                  <a:pt x="156717" y="218693"/>
                </a:lnTo>
                <a:lnTo>
                  <a:pt x="157606" y="217042"/>
                </a:lnTo>
                <a:lnTo>
                  <a:pt x="158495" y="215391"/>
                </a:lnTo>
                <a:lnTo>
                  <a:pt x="159384" y="213740"/>
                </a:lnTo>
                <a:lnTo>
                  <a:pt x="160273" y="212216"/>
                </a:lnTo>
                <a:lnTo>
                  <a:pt x="161035" y="210565"/>
                </a:lnTo>
                <a:lnTo>
                  <a:pt x="161924" y="208914"/>
                </a:lnTo>
                <a:lnTo>
                  <a:pt x="162686" y="207263"/>
                </a:lnTo>
                <a:lnTo>
                  <a:pt x="163448" y="205612"/>
                </a:lnTo>
                <a:lnTo>
                  <a:pt x="164210" y="203961"/>
                </a:lnTo>
                <a:lnTo>
                  <a:pt x="164845" y="202310"/>
                </a:lnTo>
                <a:lnTo>
                  <a:pt x="165607" y="200786"/>
                </a:lnTo>
                <a:lnTo>
                  <a:pt x="166242" y="199135"/>
                </a:lnTo>
                <a:lnTo>
                  <a:pt x="166877" y="197484"/>
                </a:lnTo>
                <a:lnTo>
                  <a:pt x="167512" y="195833"/>
                </a:lnTo>
                <a:lnTo>
                  <a:pt x="168147" y="194182"/>
                </a:lnTo>
                <a:lnTo>
                  <a:pt x="168782" y="192531"/>
                </a:lnTo>
                <a:lnTo>
                  <a:pt x="169417" y="190880"/>
                </a:lnTo>
                <a:lnTo>
                  <a:pt x="169925" y="189356"/>
                </a:lnTo>
                <a:lnTo>
                  <a:pt x="170433" y="187705"/>
                </a:lnTo>
                <a:lnTo>
                  <a:pt x="171068" y="186054"/>
                </a:lnTo>
                <a:lnTo>
                  <a:pt x="171576" y="184403"/>
                </a:lnTo>
                <a:lnTo>
                  <a:pt x="171957" y="182752"/>
                </a:lnTo>
                <a:lnTo>
                  <a:pt x="172465" y="181101"/>
                </a:lnTo>
                <a:lnTo>
                  <a:pt x="172846" y="179577"/>
                </a:lnTo>
                <a:lnTo>
                  <a:pt x="173354" y="177926"/>
                </a:lnTo>
                <a:lnTo>
                  <a:pt x="173735" y="176275"/>
                </a:lnTo>
                <a:lnTo>
                  <a:pt x="174116" y="174624"/>
                </a:lnTo>
                <a:lnTo>
                  <a:pt x="174370" y="172973"/>
                </a:lnTo>
                <a:lnTo>
                  <a:pt x="174751" y="171322"/>
                </a:lnTo>
                <a:lnTo>
                  <a:pt x="175005" y="169671"/>
                </a:lnTo>
                <a:lnTo>
                  <a:pt x="175259" y="168147"/>
                </a:lnTo>
                <a:lnTo>
                  <a:pt x="175513" y="166496"/>
                </a:lnTo>
                <a:lnTo>
                  <a:pt x="175767" y="164845"/>
                </a:lnTo>
                <a:lnTo>
                  <a:pt x="176021" y="163194"/>
                </a:lnTo>
                <a:lnTo>
                  <a:pt x="176148" y="161543"/>
                </a:lnTo>
                <a:lnTo>
                  <a:pt x="176402" y="159892"/>
                </a:lnTo>
                <a:lnTo>
                  <a:pt x="176529" y="158241"/>
                </a:lnTo>
                <a:lnTo>
                  <a:pt x="176529" y="156717"/>
                </a:lnTo>
                <a:lnTo>
                  <a:pt x="176656" y="155066"/>
                </a:lnTo>
                <a:lnTo>
                  <a:pt x="176783" y="153415"/>
                </a:lnTo>
                <a:lnTo>
                  <a:pt x="176783" y="151764"/>
                </a:lnTo>
                <a:lnTo>
                  <a:pt x="176783" y="150113"/>
                </a:lnTo>
                <a:lnTo>
                  <a:pt x="176783" y="141985"/>
                </a:lnTo>
                <a:lnTo>
                  <a:pt x="176656" y="140334"/>
                </a:lnTo>
                <a:lnTo>
                  <a:pt x="176656" y="138683"/>
                </a:lnTo>
                <a:lnTo>
                  <a:pt x="176529" y="137032"/>
                </a:lnTo>
                <a:lnTo>
                  <a:pt x="176529" y="135508"/>
                </a:lnTo>
                <a:lnTo>
                  <a:pt x="176402" y="133857"/>
                </a:lnTo>
                <a:lnTo>
                  <a:pt x="176402" y="132206"/>
                </a:lnTo>
                <a:lnTo>
                  <a:pt x="176275" y="130555"/>
                </a:lnTo>
                <a:lnTo>
                  <a:pt x="176148" y="128904"/>
                </a:lnTo>
                <a:lnTo>
                  <a:pt x="176148" y="127253"/>
                </a:lnTo>
                <a:lnTo>
                  <a:pt x="176021" y="125602"/>
                </a:lnTo>
                <a:lnTo>
                  <a:pt x="176021" y="124078"/>
                </a:lnTo>
                <a:lnTo>
                  <a:pt x="175894" y="122427"/>
                </a:lnTo>
                <a:lnTo>
                  <a:pt x="175894" y="120776"/>
                </a:lnTo>
                <a:lnTo>
                  <a:pt x="175894" y="119125"/>
                </a:lnTo>
                <a:lnTo>
                  <a:pt x="175767" y="117474"/>
                </a:lnTo>
                <a:lnTo>
                  <a:pt x="175767" y="115823"/>
                </a:lnTo>
                <a:lnTo>
                  <a:pt x="175767" y="114299"/>
                </a:lnTo>
                <a:lnTo>
                  <a:pt x="175767" y="112648"/>
                </a:lnTo>
                <a:lnTo>
                  <a:pt x="175894" y="110997"/>
                </a:lnTo>
                <a:lnTo>
                  <a:pt x="175894" y="109346"/>
                </a:lnTo>
                <a:lnTo>
                  <a:pt x="175894" y="107695"/>
                </a:lnTo>
                <a:lnTo>
                  <a:pt x="176021" y="106044"/>
                </a:lnTo>
                <a:lnTo>
                  <a:pt x="176148" y="104393"/>
                </a:lnTo>
                <a:lnTo>
                  <a:pt x="176148" y="102869"/>
                </a:lnTo>
                <a:lnTo>
                  <a:pt x="176275" y="101218"/>
                </a:lnTo>
                <a:lnTo>
                  <a:pt x="176402" y="99567"/>
                </a:lnTo>
                <a:lnTo>
                  <a:pt x="176656" y="97916"/>
                </a:lnTo>
                <a:lnTo>
                  <a:pt x="176783" y="96265"/>
                </a:lnTo>
                <a:lnTo>
                  <a:pt x="176910" y="94614"/>
                </a:lnTo>
                <a:lnTo>
                  <a:pt x="177164" y="92963"/>
                </a:lnTo>
                <a:lnTo>
                  <a:pt x="177418" y="91439"/>
                </a:lnTo>
                <a:lnTo>
                  <a:pt x="177545" y="89788"/>
                </a:lnTo>
                <a:lnTo>
                  <a:pt x="177799" y="88137"/>
                </a:lnTo>
                <a:lnTo>
                  <a:pt x="178053" y="86486"/>
                </a:lnTo>
                <a:lnTo>
                  <a:pt x="178307" y="84835"/>
                </a:lnTo>
                <a:lnTo>
                  <a:pt x="178561" y="83184"/>
                </a:lnTo>
                <a:lnTo>
                  <a:pt x="178815" y="81533"/>
                </a:lnTo>
                <a:lnTo>
                  <a:pt x="179069" y="80009"/>
                </a:lnTo>
                <a:lnTo>
                  <a:pt x="179323" y="78358"/>
                </a:lnTo>
                <a:lnTo>
                  <a:pt x="179577" y="76707"/>
                </a:lnTo>
                <a:lnTo>
                  <a:pt x="179831" y="75056"/>
                </a:lnTo>
                <a:lnTo>
                  <a:pt x="180085" y="73405"/>
                </a:lnTo>
                <a:lnTo>
                  <a:pt x="180466" y="71754"/>
                </a:lnTo>
                <a:lnTo>
                  <a:pt x="180720" y="70230"/>
                </a:lnTo>
                <a:lnTo>
                  <a:pt x="180974" y="68579"/>
                </a:lnTo>
                <a:lnTo>
                  <a:pt x="181228" y="66928"/>
                </a:lnTo>
                <a:lnTo>
                  <a:pt x="181482" y="65277"/>
                </a:lnTo>
                <a:lnTo>
                  <a:pt x="181736" y="63626"/>
                </a:lnTo>
                <a:lnTo>
                  <a:pt x="181990" y="61975"/>
                </a:lnTo>
                <a:lnTo>
                  <a:pt x="182244" y="60324"/>
                </a:lnTo>
                <a:lnTo>
                  <a:pt x="182498" y="58800"/>
                </a:lnTo>
                <a:lnTo>
                  <a:pt x="182752" y="57149"/>
                </a:lnTo>
                <a:lnTo>
                  <a:pt x="183006" y="55498"/>
                </a:lnTo>
                <a:lnTo>
                  <a:pt x="183133" y="53847"/>
                </a:lnTo>
                <a:lnTo>
                  <a:pt x="183387" y="52196"/>
                </a:lnTo>
                <a:lnTo>
                  <a:pt x="183514" y="50545"/>
                </a:lnTo>
                <a:lnTo>
                  <a:pt x="183768" y="48894"/>
                </a:lnTo>
                <a:lnTo>
                  <a:pt x="183895" y="47370"/>
                </a:lnTo>
                <a:lnTo>
                  <a:pt x="184149" y="45719"/>
                </a:lnTo>
                <a:lnTo>
                  <a:pt x="184276" y="44068"/>
                </a:lnTo>
                <a:lnTo>
                  <a:pt x="184403" y="42417"/>
                </a:lnTo>
                <a:lnTo>
                  <a:pt x="184530" y="40766"/>
                </a:lnTo>
                <a:lnTo>
                  <a:pt x="184784" y="39115"/>
                </a:lnTo>
                <a:lnTo>
                  <a:pt x="184911" y="37591"/>
                </a:lnTo>
                <a:lnTo>
                  <a:pt x="185038" y="35940"/>
                </a:lnTo>
                <a:lnTo>
                  <a:pt x="185038" y="34289"/>
                </a:lnTo>
                <a:lnTo>
                  <a:pt x="185165" y="32638"/>
                </a:lnTo>
                <a:lnTo>
                  <a:pt x="185292" y="30987"/>
                </a:lnTo>
                <a:lnTo>
                  <a:pt x="185419" y="29336"/>
                </a:lnTo>
                <a:lnTo>
                  <a:pt x="185419" y="27685"/>
                </a:lnTo>
                <a:lnTo>
                  <a:pt x="185546" y="26161"/>
                </a:lnTo>
                <a:lnTo>
                  <a:pt x="185673" y="24510"/>
                </a:lnTo>
                <a:lnTo>
                  <a:pt x="185673" y="22859"/>
                </a:lnTo>
                <a:lnTo>
                  <a:pt x="185800" y="21208"/>
                </a:lnTo>
                <a:lnTo>
                  <a:pt x="185800" y="19557"/>
                </a:lnTo>
                <a:lnTo>
                  <a:pt x="185800" y="17906"/>
                </a:lnTo>
                <a:lnTo>
                  <a:pt x="185927" y="16255"/>
                </a:lnTo>
                <a:lnTo>
                  <a:pt x="185927" y="14731"/>
                </a:lnTo>
                <a:lnTo>
                  <a:pt x="185927" y="13080"/>
                </a:lnTo>
                <a:lnTo>
                  <a:pt x="186054" y="11429"/>
                </a:lnTo>
                <a:lnTo>
                  <a:pt x="186054" y="9778"/>
                </a:lnTo>
                <a:lnTo>
                  <a:pt x="186054" y="8127"/>
                </a:lnTo>
                <a:lnTo>
                  <a:pt x="186054" y="6476"/>
                </a:lnTo>
                <a:lnTo>
                  <a:pt x="186181" y="4952"/>
                </a:lnTo>
                <a:lnTo>
                  <a:pt x="186181" y="3301"/>
                </a:lnTo>
                <a:lnTo>
                  <a:pt x="186181" y="1650"/>
                </a:lnTo>
                <a:lnTo>
                  <a:pt x="186181" y="0"/>
                </a:lnTo>
                <a:lnTo>
                  <a:pt x="186435" y="0"/>
                </a:lnTo>
                <a:lnTo>
                  <a:pt x="186435" y="1650"/>
                </a:lnTo>
                <a:lnTo>
                  <a:pt x="186435" y="3301"/>
                </a:lnTo>
                <a:lnTo>
                  <a:pt x="186435" y="4952"/>
                </a:lnTo>
                <a:lnTo>
                  <a:pt x="186435" y="6476"/>
                </a:lnTo>
                <a:lnTo>
                  <a:pt x="186562" y="8127"/>
                </a:lnTo>
                <a:lnTo>
                  <a:pt x="186562" y="9778"/>
                </a:lnTo>
                <a:lnTo>
                  <a:pt x="186562" y="11429"/>
                </a:lnTo>
                <a:lnTo>
                  <a:pt x="186562" y="13080"/>
                </a:lnTo>
                <a:lnTo>
                  <a:pt x="186689" y="14731"/>
                </a:lnTo>
                <a:lnTo>
                  <a:pt x="186689" y="16255"/>
                </a:lnTo>
                <a:lnTo>
                  <a:pt x="186689" y="17906"/>
                </a:lnTo>
                <a:lnTo>
                  <a:pt x="186816" y="19557"/>
                </a:lnTo>
                <a:lnTo>
                  <a:pt x="186816" y="21208"/>
                </a:lnTo>
                <a:lnTo>
                  <a:pt x="186943" y="22859"/>
                </a:lnTo>
                <a:lnTo>
                  <a:pt x="186943" y="24510"/>
                </a:lnTo>
                <a:lnTo>
                  <a:pt x="187070" y="26161"/>
                </a:lnTo>
                <a:lnTo>
                  <a:pt x="187070" y="27685"/>
                </a:lnTo>
                <a:lnTo>
                  <a:pt x="187197" y="29336"/>
                </a:lnTo>
                <a:lnTo>
                  <a:pt x="187324" y="30987"/>
                </a:lnTo>
                <a:lnTo>
                  <a:pt x="187451" y="32638"/>
                </a:lnTo>
                <a:lnTo>
                  <a:pt x="187451" y="34289"/>
                </a:lnTo>
                <a:lnTo>
                  <a:pt x="187578" y="35940"/>
                </a:lnTo>
                <a:lnTo>
                  <a:pt x="187705" y="37591"/>
                </a:lnTo>
                <a:lnTo>
                  <a:pt x="187832" y="39115"/>
                </a:lnTo>
                <a:lnTo>
                  <a:pt x="187959" y="40766"/>
                </a:lnTo>
                <a:lnTo>
                  <a:pt x="188086" y="42417"/>
                </a:lnTo>
                <a:lnTo>
                  <a:pt x="188340" y="44068"/>
                </a:lnTo>
                <a:lnTo>
                  <a:pt x="188467" y="45719"/>
                </a:lnTo>
                <a:lnTo>
                  <a:pt x="188594" y="47370"/>
                </a:lnTo>
                <a:lnTo>
                  <a:pt x="188848" y="48894"/>
                </a:lnTo>
                <a:lnTo>
                  <a:pt x="188975" y="50545"/>
                </a:lnTo>
                <a:lnTo>
                  <a:pt x="189229" y="52196"/>
                </a:lnTo>
                <a:lnTo>
                  <a:pt x="189483" y="53847"/>
                </a:lnTo>
                <a:lnTo>
                  <a:pt x="189610" y="55498"/>
                </a:lnTo>
                <a:lnTo>
                  <a:pt x="189864" y="57149"/>
                </a:lnTo>
                <a:lnTo>
                  <a:pt x="190118" y="58800"/>
                </a:lnTo>
                <a:lnTo>
                  <a:pt x="190372" y="60324"/>
                </a:lnTo>
                <a:lnTo>
                  <a:pt x="190626" y="61975"/>
                </a:lnTo>
                <a:lnTo>
                  <a:pt x="190880" y="63626"/>
                </a:lnTo>
                <a:lnTo>
                  <a:pt x="191134" y="65277"/>
                </a:lnTo>
                <a:lnTo>
                  <a:pt x="191388" y="66928"/>
                </a:lnTo>
                <a:lnTo>
                  <a:pt x="191642" y="68579"/>
                </a:lnTo>
                <a:lnTo>
                  <a:pt x="191896" y="70230"/>
                </a:lnTo>
                <a:lnTo>
                  <a:pt x="192150" y="71754"/>
                </a:lnTo>
                <a:lnTo>
                  <a:pt x="192404" y="73405"/>
                </a:lnTo>
                <a:lnTo>
                  <a:pt x="192658" y="75056"/>
                </a:lnTo>
                <a:lnTo>
                  <a:pt x="193039" y="76707"/>
                </a:lnTo>
                <a:lnTo>
                  <a:pt x="193293" y="78358"/>
                </a:lnTo>
                <a:lnTo>
                  <a:pt x="193547" y="80009"/>
                </a:lnTo>
                <a:lnTo>
                  <a:pt x="193801" y="81533"/>
                </a:lnTo>
                <a:lnTo>
                  <a:pt x="194055" y="83184"/>
                </a:lnTo>
                <a:lnTo>
                  <a:pt x="194309" y="84835"/>
                </a:lnTo>
                <a:lnTo>
                  <a:pt x="194563" y="86486"/>
                </a:lnTo>
                <a:lnTo>
                  <a:pt x="194817" y="88137"/>
                </a:lnTo>
                <a:lnTo>
                  <a:pt x="195071" y="89788"/>
                </a:lnTo>
                <a:lnTo>
                  <a:pt x="195198" y="91439"/>
                </a:lnTo>
                <a:lnTo>
                  <a:pt x="195452" y="92963"/>
                </a:lnTo>
                <a:lnTo>
                  <a:pt x="195579" y="94614"/>
                </a:lnTo>
                <a:lnTo>
                  <a:pt x="195833" y="96265"/>
                </a:lnTo>
                <a:lnTo>
                  <a:pt x="195960" y="97916"/>
                </a:lnTo>
                <a:lnTo>
                  <a:pt x="196087" y="99567"/>
                </a:lnTo>
                <a:lnTo>
                  <a:pt x="196214" y="101218"/>
                </a:lnTo>
                <a:lnTo>
                  <a:pt x="196341" y="102869"/>
                </a:lnTo>
                <a:lnTo>
                  <a:pt x="196468" y="104393"/>
                </a:lnTo>
                <a:lnTo>
                  <a:pt x="196595" y="106044"/>
                </a:lnTo>
                <a:lnTo>
                  <a:pt x="196595" y="107695"/>
                </a:lnTo>
                <a:lnTo>
                  <a:pt x="196722" y="109346"/>
                </a:lnTo>
                <a:lnTo>
                  <a:pt x="196722" y="110997"/>
                </a:lnTo>
                <a:lnTo>
                  <a:pt x="196722" y="112648"/>
                </a:lnTo>
                <a:lnTo>
                  <a:pt x="196849" y="114299"/>
                </a:lnTo>
                <a:lnTo>
                  <a:pt x="196849" y="115823"/>
                </a:lnTo>
                <a:lnTo>
                  <a:pt x="196722" y="117474"/>
                </a:lnTo>
                <a:lnTo>
                  <a:pt x="196722" y="119125"/>
                </a:lnTo>
                <a:lnTo>
                  <a:pt x="196722" y="120776"/>
                </a:lnTo>
                <a:lnTo>
                  <a:pt x="196722" y="122427"/>
                </a:lnTo>
                <a:lnTo>
                  <a:pt x="196595" y="124078"/>
                </a:lnTo>
                <a:lnTo>
                  <a:pt x="196595" y="125602"/>
                </a:lnTo>
                <a:lnTo>
                  <a:pt x="196468" y="127253"/>
                </a:lnTo>
                <a:lnTo>
                  <a:pt x="196341" y="128904"/>
                </a:lnTo>
                <a:lnTo>
                  <a:pt x="196341" y="130555"/>
                </a:lnTo>
                <a:lnTo>
                  <a:pt x="196214" y="132206"/>
                </a:lnTo>
                <a:lnTo>
                  <a:pt x="196214" y="133857"/>
                </a:lnTo>
                <a:lnTo>
                  <a:pt x="196087" y="135508"/>
                </a:lnTo>
                <a:lnTo>
                  <a:pt x="195960" y="137032"/>
                </a:lnTo>
                <a:lnTo>
                  <a:pt x="195960" y="138683"/>
                </a:lnTo>
                <a:lnTo>
                  <a:pt x="195833" y="140334"/>
                </a:lnTo>
                <a:lnTo>
                  <a:pt x="195833" y="141985"/>
                </a:lnTo>
                <a:lnTo>
                  <a:pt x="195833" y="143636"/>
                </a:lnTo>
                <a:lnTo>
                  <a:pt x="195706" y="145287"/>
                </a:lnTo>
                <a:lnTo>
                  <a:pt x="195706" y="146938"/>
                </a:lnTo>
                <a:lnTo>
                  <a:pt x="195706" y="148462"/>
                </a:lnTo>
                <a:lnTo>
                  <a:pt x="195706" y="150113"/>
                </a:lnTo>
                <a:lnTo>
                  <a:pt x="195833" y="151764"/>
                </a:lnTo>
                <a:lnTo>
                  <a:pt x="195833" y="153415"/>
                </a:lnTo>
                <a:lnTo>
                  <a:pt x="195960" y="155066"/>
                </a:lnTo>
                <a:lnTo>
                  <a:pt x="195960" y="156717"/>
                </a:lnTo>
                <a:lnTo>
                  <a:pt x="196087" y="158241"/>
                </a:lnTo>
                <a:lnTo>
                  <a:pt x="196214" y="159892"/>
                </a:lnTo>
                <a:lnTo>
                  <a:pt x="196468" y="161543"/>
                </a:lnTo>
                <a:lnTo>
                  <a:pt x="196595" y="163194"/>
                </a:lnTo>
                <a:lnTo>
                  <a:pt x="196849" y="164845"/>
                </a:lnTo>
                <a:lnTo>
                  <a:pt x="196976" y="166496"/>
                </a:lnTo>
                <a:lnTo>
                  <a:pt x="197230" y="168147"/>
                </a:lnTo>
                <a:lnTo>
                  <a:pt x="197484" y="169671"/>
                </a:lnTo>
                <a:lnTo>
                  <a:pt x="197865" y="171322"/>
                </a:lnTo>
                <a:lnTo>
                  <a:pt x="198119" y="172973"/>
                </a:lnTo>
                <a:lnTo>
                  <a:pt x="198500" y="174624"/>
                </a:lnTo>
                <a:lnTo>
                  <a:pt x="198881" y="176275"/>
                </a:lnTo>
                <a:lnTo>
                  <a:pt x="199262" y="177926"/>
                </a:lnTo>
                <a:lnTo>
                  <a:pt x="199643" y="179577"/>
                </a:lnTo>
                <a:lnTo>
                  <a:pt x="200151" y="181101"/>
                </a:lnTo>
                <a:lnTo>
                  <a:pt x="200532" y="182752"/>
                </a:lnTo>
                <a:lnTo>
                  <a:pt x="201040" y="184403"/>
                </a:lnTo>
                <a:lnTo>
                  <a:pt x="201548" y="186054"/>
                </a:lnTo>
                <a:lnTo>
                  <a:pt x="202056" y="187705"/>
                </a:lnTo>
                <a:lnTo>
                  <a:pt x="202691" y="189356"/>
                </a:lnTo>
                <a:lnTo>
                  <a:pt x="203199" y="190880"/>
                </a:lnTo>
                <a:lnTo>
                  <a:pt x="203834" y="192531"/>
                </a:lnTo>
                <a:lnTo>
                  <a:pt x="204342" y="194182"/>
                </a:lnTo>
                <a:lnTo>
                  <a:pt x="204977" y="195833"/>
                </a:lnTo>
                <a:lnTo>
                  <a:pt x="205612" y="197484"/>
                </a:lnTo>
                <a:lnTo>
                  <a:pt x="206374" y="199135"/>
                </a:lnTo>
                <a:lnTo>
                  <a:pt x="207009" y="200786"/>
                </a:lnTo>
                <a:lnTo>
                  <a:pt x="207644" y="202310"/>
                </a:lnTo>
                <a:lnTo>
                  <a:pt x="208406" y="203961"/>
                </a:lnTo>
                <a:lnTo>
                  <a:pt x="209168" y="205612"/>
                </a:lnTo>
                <a:lnTo>
                  <a:pt x="209930" y="207263"/>
                </a:lnTo>
                <a:lnTo>
                  <a:pt x="210692" y="208914"/>
                </a:lnTo>
                <a:lnTo>
                  <a:pt x="211454" y="210565"/>
                </a:lnTo>
                <a:lnTo>
                  <a:pt x="212343" y="212216"/>
                </a:lnTo>
                <a:lnTo>
                  <a:pt x="213232" y="213740"/>
                </a:lnTo>
                <a:lnTo>
                  <a:pt x="213994" y="215391"/>
                </a:lnTo>
                <a:lnTo>
                  <a:pt x="215010" y="217042"/>
                </a:lnTo>
                <a:lnTo>
                  <a:pt x="215899" y="218693"/>
                </a:lnTo>
                <a:lnTo>
                  <a:pt x="216915" y="220344"/>
                </a:lnTo>
                <a:lnTo>
                  <a:pt x="217804" y="221995"/>
                </a:lnTo>
                <a:lnTo>
                  <a:pt x="218947" y="223519"/>
                </a:lnTo>
                <a:lnTo>
                  <a:pt x="219963" y="225170"/>
                </a:lnTo>
                <a:lnTo>
                  <a:pt x="221106" y="226821"/>
                </a:lnTo>
                <a:lnTo>
                  <a:pt x="222249" y="228472"/>
                </a:lnTo>
                <a:lnTo>
                  <a:pt x="223392" y="230123"/>
                </a:lnTo>
                <a:lnTo>
                  <a:pt x="224662" y="231774"/>
                </a:lnTo>
                <a:lnTo>
                  <a:pt x="225932" y="233425"/>
                </a:lnTo>
                <a:lnTo>
                  <a:pt x="227202" y="234949"/>
                </a:lnTo>
                <a:lnTo>
                  <a:pt x="228599" y="236600"/>
                </a:lnTo>
                <a:lnTo>
                  <a:pt x="229996" y="238251"/>
                </a:lnTo>
                <a:lnTo>
                  <a:pt x="231520" y="239902"/>
                </a:lnTo>
                <a:lnTo>
                  <a:pt x="233044" y="241553"/>
                </a:lnTo>
                <a:lnTo>
                  <a:pt x="234568" y="243204"/>
                </a:lnTo>
                <a:lnTo>
                  <a:pt x="236219" y="244855"/>
                </a:lnTo>
                <a:lnTo>
                  <a:pt x="237997" y="246379"/>
                </a:lnTo>
                <a:lnTo>
                  <a:pt x="239775" y="248030"/>
                </a:lnTo>
                <a:lnTo>
                  <a:pt x="241553" y="249681"/>
                </a:lnTo>
                <a:lnTo>
                  <a:pt x="243458" y="251332"/>
                </a:lnTo>
                <a:lnTo>
                  <a:pt x="245363" y="252983"/>
                </a:lnTo>
                <a:lnTo>
                  <a:pt x="247395" y="254634"/>
                </a:lnTo>
                <a:lnTo>
                  <a:pt x="249554" y="256285"/>
                </a:lnTo>
                <a:lnTo>
                  <a:pt x="251713" y="257809"/>
                </a:lnTo>
                <a:lnTo>
                  <a:pt x="253872" y="259460"/>
                </a:lnTo>
                <a:lnTo>
                  <a:pt x="256158" y="261111"/>
                </a:lnTo>
                <a:lnTo>
                  <a:pt x="258444" y="262762"/>
                </a:lnTo>
                <a:lnTo>
                  <a:pt x="260857" y="264413"/>
                </a:lnTo>
                <a:lnTo>
                  <a:pt x="263270" y="266064"/>
                </a:lnTo>
                <a:lnTo>
                  <a:pt x="265810" y="267588"/>
                </a:lnTo>
                <a:lnTo>
                  <a:pt x="268350" y="269239"/>
                </a:lnTo>
                <a:lnTo>
                  <a:pt x="284480" y="279018"/>
                </a:lnTo>
                <a:lnTo>
                  <a:pt x="287273" y="280669"/>
                </a:lnTo>
                <a:lnTo>
                  <a:pt x="290067" y="282320"/>
                </a:lnTo>
                <a:lnTo>
                  <a:pt x="292861" y="283971"/>
                </a:lnTo>
                <a:lnTo>
                  <a:pt x="295783" y="285622"/>
                </a:lnTo>
                <a:lnTo>
                  <a:pt x="298577" y="287273"/>
                </a:lnTo>
                <a:lnTo>
                  <a:pt x="301497" y="288924"/>
                </a:lnTo>
                <a:lnTo>
                  <a:pt x="304291" y="290448"/>
                </a:lnTo>
                <a:lnTo>
                  <a:pt x="307213" y="292099"/>
                </a:lnTo>
                <a:lnTo>
                  <a:pt x="310006" y="293750"/>
                </a:lnTo>
                <a:lnTo>
                  <a:pt x="312800" y="295401"/>
                </a:lnTo>
                <a:lnTo>
                  <a:pt x="315594" y="297052"/>
                </a:lnTo>
                <a:lnTo>
                  <a:pt x="318388" y="298703"/>
                </a:lnTo>
                <a:lnTo>
                  <a:pt x="321055" y="300227"/>
                </a:lnTo>
                <a:lnTo>
                  <a:pt x="323849" y="301878"/>
                </a:lnTo>
                <a:lnTo>
                  <a:pt x="326389" y="303529"/>
                </a:lnTo>
                <a:lnTo>
                  <a:pt x="329056" y="305180"/>
                </a:lnTo>
                <a:lnTo>
                  <a:pt x="331596" y="306831"/>
                </a:lnTo>
                <a:lnTo>
                  <a:pt x="334009" y="308482"/>
                </a:lnTo>
                <a:lnTo>
                  <a:pt x="336422" y="310133"/>
                </a:lnTo>
                <a:lnTo>
                  <a:pt x="338835" y="311657"/>
                </a:lnTo>
                <a:lnTo>
                  <a:pt x="341121" y="313308"/>
                </a:lnTo>
                <a:lnTo>
                  <a:pt x="343280" y="314959"/>
                </a:lnTo>
                <a:lnTo>
                  <a:pt x="345439" y="316610"/>
                </a:lnTo>
                <a:lnTo>
                  <a:pt x="347471" y="318261"/>
                </a:lnTo>
                <a:lnTo>
                  <a:pt x="349503" y="319912"/>
                </a:lnTo>
                <a:lnTo>
                  <a:pt x="351408" y="321563"/>
                </a:lnTo>
                <a:lnTo>
                  <a:pt x="365759" y="337819"/>
                </a:lnTo>
                <a:lnTo>
                  <a:pt x="366775" y="339470"/>
                </a:lnTo>
                <a:lnTo>
                  <a:pt x="367664" y="341121"/>
                </a:lnTo>
                <a:lnTo>
                  <a:pt x="368427" y="342772"/>
                </a:lnTo>
                <a:lnTo>
                  <a:pt x="369188" y="344296"/>
                </a:lnTo>
                <a:lnTo>
                  <a:pt x="369823" y="345947"/>
                </a:lnTo>
                <a:lnTo>
                  <a:pt x="370331" y="347598"/>
                </a:lnTo>
                <a:lnTo>
                  <a:pt x="370839" y="349249"/>
                </a:lnTo>
                <a:lnTo>
                  <a:pt x="371347" y="350900"/>
                </a:lnTo>
                <a:lnTo>
                  <a:pt x="371602" y="352551"/>
                </a:lnTo>
                <a:lnTo>
                  <a:pt x="371983" y="354202"/>
                </a:lnTo>
                <a:lnTo>
                  <a:pt x="372236" y="355726"/>
                </a:lnTo>
                <a:lnTo>
                  <a:pt x="372363" y="357377"/>
                </a:lnTo>
                <a:lnTo>
                  <a:pt x="372491" y="359028"/>
                </a:lnTo>
                <a:lnTo>
                  <a:pt x="372617" y="360679"/>
                </a:lnTo>
                <a:lnTo>
                  <a:pt x="372617" y="362330"/>
                </a:lnTo>
                <a:lnTo>
                  <a:pt x="372491" y="363981"/>
                </a:lnTo>
                <a:lnTo>
                  <a:pt x="372491" y="365632"/>
                </a:lnTo>
                <a:lnTo>
                  <a:pt x="372363" y="367156"/>
                </a:lnTo>
                <a:lnTo>
                  <a:pt x="372236" y="368807"/>
                </a:lnTo>
                <a:lnTo>
                  <a:pt x="372109" y="370458"/>
                </a:lnTo>
                <a:lnTo>
                  <a:pt x="371855" y="372109"/>
                </a:lnTo>
                <a:lnTo>
                  <a:pt x="371602" y="373760"/>
                </a:lnTo>
                <a:lnTo>
                  <a:pt x="371474" y="375411"/>
                </a:lnTo>
                <a:lnTo>
                  <a:pt x="371094" y="376935"/>
                </a:lnTo>
                <a:lnTo>
                  <a:pt x="370839" y="378586"/>
                </a:lnTo>
                <a:lnTo>
                  <a:pt x="370585" y="380237"/>
                </a:lnTo>
                <a:lnTo>
                  <a:pt x="370331" y="381888"/>
                </a:lnTo>
                <a:lnTo>
                  <a:pt x="369950" y="383539"/>
                </a:lnTo>
                <a:lnTo>
                  <a:pt x="369696" y="385190"/>
                </a:lnTo>
                <a:lnTo>
                  <a:pt x="369316" y="386841"/>
                </a:lnTo>
                <a:lnTo>
                  <a:pt x="369061" y="388365"/>
                </a:lnTo>
                <a:lnTo>
                  <a:pt x="368680" y="390016"/>
                </a:lnTo>
                <a:lnTo>
                  <a:pt x="368299" y="391667"/>
                </a:lnTo>
                <a:lnTo>
                  <a:pt x="368045" y="393318"/>
                </a:lnTo>
                <a:lnTo>
                  <a:pt x="367664" y="394969"/>
                </a:lnTo>
                <a:lnTo>
                  <a:pt x="367283" y="396620"/>
                </a:lnTo>
                <a:lnTo>
                  <a:pt x="366902" y="398271"/>
                </a:lnTo>
                <a:lnTo>
                  <a:pt x="366521" y="399795"/>
                </a:lnTo>
                <a:lnTo>
                  <a:pt x="366267" y="401446"/>
                </a:lnTo>
                <a:lnTo>
                  <a:pt x="365886" y="403097"/>
                </a:lnTo>
                <a:lnTo>
                  <a:pt x="365378" y="404748"/>
                </a:lnTo>
                <a:lnTo>
                  <a:pt x="364997" y="406399"/>
                </a:lnTo>
                <a:lnTo>
                  <a:pt x="364616" y="408050"/>
                </a:lnTo>
                <a:lnTo>
                  <a:pt x="364108" y="409574"/>
                </a:lnTo>
                <a:lnTo>
                  <a:pt x="363727" y="411225"/>
                </a:lnTo>
                <a:lnTo>
                  <a:pt x="363219" y="412876"/>
                </a:lnTo>
                <a:lnTo>
                  <a:pt x="362711" y="414527"/>
                </a:lnTo>
                <a:lnTo>
                  <a:pt x="362077" y="416178"/>
                </a:lnTo>
                <a:lnTo>
                  <a:pt x="361569" y="417829"/>
                </a:lnTo>
                <a:lnTo>
                  <a:pt x="360933" y="419480"/>
                </a:lnTo>
                <a:lnTo>
                  <a:pt x="360171" y="421004"/>
                </a:lnTo>
                <a:lnTo>
                  <a:pt x="359536" y="422655"/>
                </a:lnTo>
                <a:lnTo>
                  <a:pt x="358774" y="424306"/>
                </a:lnTo>
                <a:lnTo>
                  <a:pt x="357885" y="425957"/>
                </a:lnTo>
                <a:lnTo>
                  <a:pt x="356996" y="427608"/>
                </a:lnTo>
                <a:lnTo>
                  <a:pt x="356108" y="429259"/>
                </a:lnTo>
                <a:lnTo>
                  <a:pt x="355091" y="430910"/>
                </a:lnTo>
                <a:lnTo>
                  <a:pt x="353948" y="432434"/>
                </a:lnTo>
                <a:lnTo>
                  <a:pt x="352805" y="434085"/>
                </a:lnTo>
                <a:lnTo>
                  <a:pt x="351663" y="435736"/>
                </a:lnTo>
                <a:lnTo>
                  <a:pt x="350392" y="437387"/>
                </a:lnTo>
                <a:lnTo>
                  <a:pt x="348995" y="439038"/>
                </a:lnTo>
                <a:lnTo>
                  <a:pt x="347598" y="440689"/>
                </a:lnTo>
                <a:lnTo>
                  <a:pt x="346202" y="442213"/>
                </a:lnTo>
                <a:lnTo>
                  <a:pt x="344550" y="443864"/>
                </a:lnTo>
                <a:lnTo>
                  <a:pt x="342899" y="445515"/>
                </a:lnTo>
                <a:lnTo>
                  <a:pt x="341248" y="447166"/>
                </a:lnTo>
                <a:lnTo>
                  <a:pt x="339470" y="448817"/>
                </a:lnTo>
                <a:lnTo>
                  <a:pt x="337692" y="450468"/>
                </a:lnTo>
                <a:lnTo>
                  <a:pt x="335788" y="452119"/>
                </a:lnTo>
                <a:lnTo>
                  <a:pt x="333755" y="453643"/>
                </a:lnTo>
                <a:lnTo>
                  <a:pt x="331723" y="455294"/>
                </a:lnTo>
                <a:lnTo>
                  <a:pt x="329691" y="456945"/>
                </a:lnTo>
                <a:lnTo>
                  <a:pt x="327533" y="458596"/>
                </a:lnTo>
                <a:lnTo>
                  <a:pt x="325373" y="460247"/>
                </a:lnTo>
                <a:lnTo>
                  <a:pt x="323088" y="461898"/>
                </a:lnTo>
                <a:lnTo>
                  <a:pt x="320802" y="463549"/>
                </a:lnTo>
                <a:lnTo>
                  <a:pt x="318388" y="465073"/>
                </a:lnTo>
                <a:lnTo>
                  <a:pt x="315975" y="466724"/>
                </a:lnTo>
                <a:lnTo>
                  <a:pt x="313563" y="468375"/>
                </a:lnTo>
                <a:lnTo>
                  <a:pt x="311149" y="470026"/>
                </a:lnTo>
                <a:lnTo>
                  <a:pt x="308609" y="471677"/>
                </a:lnTo>
                <a:lnTo>
                  <a:pt x="306196" y="473328"/>
                </a:lnTo>
                <a:lnTo>
                  <a:pt x="303656" y="474852"/>
                </a:lnTo>
                <a:lnTo>
                  <a:pt x="301116" y="476503"/>
                </a:lnTo>
                <a:lnTo>
                  <a:pt x="298449" y="478154"/>
                </a:lnTo>
                <a:lnTo>
                  <a:pt x="295909" y="479805"/>
                </a:lnTo>
                <a:lnTo>
                  <a:pt x="293369" y="481456"/>
                </a:lnTo>
                <a:lnTo>
                  <a:pt x="290830" y="483107"/>
                </a:lnTo>
                <a:lnTo>
                  <a:pt x="288163" y="484758"/>
                </a:lnTo>
                <a:lnTo>
                  <a:pt x="285622" y="486282"/>
                </a:lnTo>
                <a:lnTo>
                  <a:pt x="283082" y="487933"/>
                </a:lnTo>
                <a:lnTo>
                  <a:pt x="280542" y="489584"/>
                </a:lnTo>
                <a:lnTo>
                  <a:pt x="278002" y="491235"/>
                </a:lnTo>
                <a:lnTo>
                  <a:pt x="275463" y="492886"/>
                </a:lnTo>
                <a:lnTo>
                  <a:pt x="272922" y="494537"/>
                </a:lnTo>
                <a:lnTo>
                  <a:pt x="270509" y="496188"/>
                </a:lnTo>
                <a:lnTo>
                  <a:pt x="268096" y="497712"/>
                </a:lnTo>
                <a:lnTo>
                  <a:pt x="265683" y="499363"/>
                </a:lnTo>
                <a:lnTo>
                  <a:pt x="263270" y="501014"/>
                </a:lnTo>
                <a:lnTo>
                  <a:pt x="260857" y="502665"/>
                </a:lnTo>
                <a:lnTo>
                  <a:pt x="258571" y="504316"/>
                </a:lnTo>
                <a:lnTo>
                  <a:pt x="256285" y="505967"/>
                </a:lnTo>
                <a:lnTo>
                  <a:pt x="253999" y="507618"/>
                </a:lnTo>
                <a:lnTo>
                  <a:pt x="251840" y="509142"/>
                </a:lnTo>
                <a:lnTo>
                  <a:pt x="249681" y="510793"/>
                </a:lnTo>
                <a:lnTo>
                  <a:pt x="247522" y="512444"/>
                </a:lnTo>
                <a:lnTo>
                  <a:pt x="245490" y="514095"/>
                </a:lnTo>
                <a:lnTo>
                  <a:pt x="243458" y="515746"/>
                </a:lnTo>
                <a:lnTo>
                  <a:pt x="241553" y="517397"/>
                </a:lnTo>
                <a:lnTo>
                  <a:pt x="239521" y="518921"/>
                </a:lnTo>
                <a:lnTo>
                  <a:pt x="237743" y="520572"/>
                </a:lnTo>
                <a:lnTo>
                  <a:pt x="235838" y="522223"/>
                </a:lnTo>
                <a:lnTo>
                  <a:pt x="234060" y="523874"/>
                </a:lnTo>
                <a:lnTo>
                  <a:pt x="232409" y="525525"/>
                </a:lnTo>
                <a:lnTo>
                  <a:pt x="230758" y="527176"/>
                </a:lnTo>
                <a:lnTo>
                  <a:pt x="229107" y="528827"/>
                </a:lnTo>
                <a:lnTo>
                  <a:pt x="227583" y="530351"/>
                </a:lnTo>
                <a:lnTo>
                  <a:pt x="226059" y="532002"/>
                </a:lnTo>
                <a:lnTo>
                  <a:pt x="224662" y="533653"/>
                </a:lnTo>
                <a:lnTo>
                  <a:pt x="223265" y="535304"/>
                </a:lnTo>
                <a:lnTo>
                  <a:pt x="221868" y="536955"/>
                </a:lnTo>
                <a:lnTo>
                  <a:pt x="220598" y="538606"/>
                </a:lnTo>
                <a:lnTo>
                  <a:pt x="219455" y="540257"/>
                </a:lnTo>
                <a:lnTo>
                  <a:pt x="218312" y="541781"/>
                </a:lnTo>
                <a:lnTo>
                  <a:pt x="217169" y="543432"/>
                </a:lnTo>
                <a:lnTo>
                  <a:pt x="216153" y="545083"/>
                </a:lnTo>
                <a:lnTo>
                  <a:pt x="215264" y="546734"/>
                </a:lnTo>
                <a:lnTo>
                  <a:pt x="214375" y="548385"/>
                </a:lnTo>
                <a:lnTo>
                  <a:pt x="213486" y="550036"/>
                </a:lnTo>
                <a:lnTo>
                  <a:pt x="210184" y="558164"/>
                </a:lnTo>
                <a:lnTo>
                  <a:pt x="209676" y="559815"/>
                </a:lnTo>
                <a:lnTo>
                  <a:pt x="209168" y="561466"/>
                </a:lnTo>
                <a:lnTo>
                  <a:pt x="208787" y="562990"/>
                </a:lnTo>
                <a:lnTo>
                  <a:pt x="208406" y="564641"/>
                </a:lnTo>
                <a:lnTo>
                  <a:pt x="208152" y="566292"/>
                </a:lnTo>
                <a:lnTo>
                  <a:pt x="207898" y="567943"/>
                </a:lnTo>
                <a:lnTo>
                  <a:pt x="207644" y="569594"/>
                </a:lnTo>
                <a:lnTo>
                  <a:pt x="207517" y="571245"/>
                </a:lnTo>
                <a:lnTo>
                  <a:pt x="207390" y="572896"/>
                </a:lnTo>
                <a:lnTo>
                  <a:pt x="207263" y="574420"/>
                </a:lnTo>
                <a:lnTo>
                  <a:pt x="207263" y="576071"/>
                </a:lnTo>
                <a:lnTo>
                  <a:pt x="207136" y="577722"/>
                </a:lnTo>
                <a:lnTo>
                  <a:pt x="207136" y="579373"/>
                </a:lnTo>
                <a:lnTo>
                  <a:pt x="207136" y="581024"/>
                </a:lnTo>
                <a:lnTo>
                  <a:pt x="207263" y="582675"/>
                </a:lnTo>
                <a:lnTo>
                  <a:pt x="207263" y="584199"/>
                </a:lnTo>
                <a:lnTo>
                  <a:pt x="207263" y="585850"/>
                </a:lnTo>
                <a:lnTo>
                  <a:pt x="207390" y="587501"/>
                </a:lnTo>
                <a:lnTo>
                  <a:pt x="207517" y="589152"/>
                </a:lnTo>
                <a:lnTo>
                  <a:pt x="207517" y="590803"/>
                </a:lnTo>
                <a:lnTo>
                  <a:pt x="207644" y="592454"/>
                </a:lnTo>
                <a:lnTo>
                  <a:pt x="207644" y="594105"/>
                </a:lnTo>
                <a:lnTo>
                  <a:pt x="207771" y="595629"/>
                </a:lnTo>
                <a:lnTo>
                  <a:pt x="207771" y="597280"/>
                </a:lnTo>
                <a:lnTo>
                  <a:pt x="207898" y="598931"/>
                </a:lnTo>
                <a:lnTo>
                  <a:pt x="207898" y="600582"/>
                </a:lnTo>
                <a:lnTo>
                  <a:pt x="207898" y="602233"/>
                </a:lnTo>
                <a:lnTo>
                  <a:pt x="207898" y="603884"/>
                </a:lnTo>
                <a:lnTo>
                  <a:pt x="207898" y="605535"/>
                </a:lnTo>
                <a:lnTo>
                  <a:pt x="207771" y="607059"/>
                </a:lnTo>
                <a:lnTo>
                  <a:pt x="207771" y="608710"/>
                </a:lnTo>
                <a:lnTo>
                  <a:pt x="207644" y="610361"/>
                </a:lnTo>
                <a:lnTo>
                  <a:pt x="207517" y="612012"/>
                </a:lnTo>
                <a:lnTo>
                  <a:pt x="207390" y="613663"/>
                </a:lnTo>
                <a:lnTo>
                  <a:pt x="207136" y="615314"/>
                </a:lnTo>
                <a:lnTo>
                  <a:pt x="207009" y="616838"/>
                </a:lnTo>
                <a:lnTo>
                  <a:pt x="206755" y="618489"/>
                </a:lnTo>
                <a:lnTo>
                  <a:pt x="206501" y="620140"/>
                </a:lnTo>
                <a:lnTo>
                  <a:pt x="206120" y="621791"/>
                </a:lnTo>
                <a:lnTo>
                  <a:pt x="205866" y="623442"/>
                </a:lnTo>
                <a:lnTo>
                  <a:pt x="205485" y="625093"/>
                </a:lnTo>
                <a:lnTo>
                  <a:pt x="205104" y="626744"/>
                </a:lnTo>
                <a:lnTo>
                  <a:pt x="204850" y="628268"/>
                </a:lnTo>
                <a:lnTo>
                  <a:pt x="204342" y="629919"/>
                </a:lnTo>
                <a:lnTo>
                  <a:pt x="203961" y="631570"/>
                </a:lnTo>
                <a:lnTo>
                  <a:pt x="203580" y="633221"/>
                </a:lnTo>
                <a:lnTo>
                  <a:pt x="203072" y="634872"/>
                </a:lnTo>
                <a:lnTo>
                  <a:pt x="202691" y="636523"/>
                </a:lnTo>
                <a:lnTo>
                  <a:pt x="202183" y="638174"/>
                </a:lnTo>
                <a:lnTo>
                  <a:pt x="201802" y="639698"/>
                </a:lnTo>
                <a:lnTo>
                  <a:pt x="201294" y="641349"/>
                </a:lnTo>
                <a:lnTo>
                  <a:pt x="200786" y="643000"/>
                </a:lnTo>
                <a:lnTo>
                  <a:pt x="200405" y="644651"/>
                </a:lnTo>
                <a:lnTo>
                  <a:pt x="199897" y="646302"/>
                </a:lnTo>
                <a:lnTo>
                  <a:pt x="199516" y="647953"/>
                </a:lnTo>
                <a:lnTo>
                  <a:pt x="199008" y="649604"/>
                </a:lnTo>
                <a:lnTo>
                  <a:pt x="198627" y="651128"/>
                </a:lnTo>
                <a:lnTo>
                  <a:pt x="198246" y="652779"/>
                </a:lnTo>
                <a:lnTo>
                  <a:pt x="197738" y="654430"/>
                </a:lnTo>
                <a:lnTo>
                  <a:pt x="197357" y="656081"/>
                </a:lnTo>
                <a:lnTo>
                  <a:pt x="197103" y="657732"/>
                </a:lnTo>
                <a:lnTo>
                  <a:pt x="196722" y="659383"/>
                </a:lnTo>
                <a:lnTo>
                  <a:pt x="196468" y="660907"/>
                </a:lnTo>
                <a:lnTo>
                  <a:pt x="196087" y="662558"/>
                </a:lnTo>
                <a:lnTo>
                  <a:pt x="195833" y="664209"/>
                </a:lnTo>
                <a:lnTo>
                  <a:pt x="195579" y="665860"/>
                </a:lnTo>
                <a:lnTo>
                  <a:pt x="195325" y="667511"/>
                </a:lnTo>
                <a:lnTo>
                  <a:pt x="195198" y="669162"/>
                </a:lnTo>
                <a:lnTo>
                  <a:pt x="195071" y="670813"/>
                </a:lnTo>
                <a:lnTo>
                  <a:pt x="194944" y="672337"/>
                </a:lnTo>
                <a:lnTo>
                  <a:pt x="194817" y="673988"/>
                </a:lnTo>
                <a:lnTo>
                  <a:pt x="194690" y="675639"/>
                </a:lnTo>
                <a:lnTo>
                  <a:pt x="194563" y="677290"/>
                </a:lnTo>
                <a:lnTo>
                  <a:pt x="194563" y="678941"/>
                </a:lnTo>
                <a:lnTo>
                  <a:pt x="194563" y="680592"/>
                </a:lnTo>
                <a:lnTo>
                  <a:pt x="194563" y="682243"/>
                </a:lnTo>
                <a:lnTo>
                  <a:pt x="194563" y="683767"/>
                </a:lnTo>
                <a:lnTo>
                  <a:pt x="194563" y="685418"/>
                </a:lnTo>
                <a:lnTo>
                  <a:pt x="194690" y="687069"/>
                </a:lnTo>
                <a:lnTo>
                  <a:pt x="194690" y="688720"/>
                </a:lnTo>
                <a:lnTo>
                  <a:pt x="194817" y="690371"/>
                </a:lnTo>
                <a:lnTo>
                  <a:pt x="194944" y="692022"/>
                </a:lnTo>
                <a:lnTo>
                  <a:pt x="194944" y="693546"/>
                </a:lnTo>
                <a:lnTo>
                  <a:pt x="195071" y="695197"/>
                </a:lnTo>
                <a:lnTo>
                  <a:pt x="195198" y="696848"/>
                </a:lnTo>
                <a:lnTo>
                  <a:pt x="195325" y="698499"/>
                </a:lnTo>
                <a:lnTo>
                  <a:pt x="195452" y="700150"/>
                </a:lnTo>
                <a:lnTo>
                  <a:pt x="195579" y="701801"/>
                </a:lnTo>
                <a:lnTo>
                  <a:pt x="195706" y="703452"/>
                </a:lnTo>
                <a:lnTo>
                  <a:pt x="195833" y="704976"/>
                </a:lnTo>
                <a:lnTo>
                  <a:pt x="195960" y="706627"/>
                </a:lnTo>
                <a:lnTo>
                  <a:pt x="196087" y="708278"/>
                </a:lnTo>
                <a:lnTo>
                  <a:pt x="196214" y="709929"/>
                </a:lnTo>
                <a:lnTo>
                  <a:pt x="196214" y="711580"/>
                </a:lnTo>
                <a:lnTo>
                  <a:pt x="196341" y="713231"/>
                </a:lnTo>
                <a:lnTo>
                  <a:pt x="196341" y="714882"/>
                </a:lnTo>
                <a:lnTo>
                  <a:pt x="196468" y="716406"/>
                </a:lnTo>
                <a:lnTo>
                  <a:pt x="196468" y="718057"/>
                </a:lnTo>
                <a:lnTo>
                  <a:pt x="196468" y="719708"/>
                </a:lnTo>
                <a:lnTo>
                  <a:pt x="196595" y="721359"/>
                </a:lnTo>
                <a:lnTo>
                  <a:pt x="196595" y="723010"/>
                </a:lnTo>
                <a:lnTo>
                  <a:pt x="196468" y="724661"/>
                </a:lnTo>
                <a:lnTo>
                  <a:pt x="196468" y="726185"/>
                </a:lnTo>
                <a:lnTo>
                  <a:pt x="196468" y="727836"/>
                </a:lnTo>
                <a:lnTo>
                  <a:pt x="196341" y="729487"/>
                </a:lnTo>
                <a:lnTo>
                  <a:pt x="196214" y="731138"/>
                </a:lnTo>
                <a:lnTo>
                  <a:pt x="196087" y="732789"/>
                </a:lnTo>
                <a:lnTo>
                  <a:pt x="195960" y="734440"/>
                </a:lnTo>
                <a:lnTo>
                  <a:pt x="195833" y="736091"/>
                </a:lnTo>
                <a:lnTo>
                  <a:pt x="195706" y="737615"/>
                </a:lnTo>
                <a:lnTo>
                  <a:pt x="195579" y="739266"/>
                </a:lnTo>
                <a:lnTo>
                  <a:pt x="195325" y="740917"/>
                </a:lnTo>
                <a:lnTo>
                  <a:pt x="195198" y="742568"/>
                </a:lnTo>
                <a:lnTo>
                  <a:pt x="194944" y="744219"/>
                </a:lnTo>
                <a:lnTo>
                  <a:pt x="194690" y="745870"/>
                </a:lnTo>
                <a:lnTo>
                  <a:pt x="194563" y="747521"/>
                </a:lnTo>
                <a:lnTo>
                  <a:pt x="194309" y="749045"/>
                </a:lnTo>
                <a:lnTo>
                  <a:pt x="194055" y="750696"/>
                </a:lnTo>
                <a:lnTo>
                  <a:pt x="193801" y="752347"/>
                </a:lnTo>
                <a:lnTo>
                  <a:pt x="193547" y="753998"/>
                </a:lnTo>
                <a:lnTo>
                  <a:pt x="193293" y="755649"/>
                </a:lnTo>
                <a:lnTo>
                  <a:pt x="192912" y="757300"/>
                </a:lnTo>
                <a:lnTo>
                  <a:pt x="192658" y="758824"/>
                </a:lnTo>
                <a:lnTo>
                  <a:pt x="192404" y="760475"/>
                </a:lnTo>
                <a:lnTo>
                  <a:pt x="192150" y="762126"/>
                </a:lnTo>
                <a:lnTo>
                  <a:pt x="191896" y="763777"/>
                </a:lnTo>
                <a:lnTo>
                  <a:pt x="191642" y="765428"/>
                </a:lnTo>
                <a:lnTo>
                  <a:pt x="191388" y="767079"/>
                </a:lnTo>
                <a:lnTo>
                  <a:pt x="191134" y="768730"/>
                </a:lnTo>
                <a:lnTo>
                  <a:pt x="190880" y="770254"/>
                </a:lnTo>
                <a:lnTo>
                  <a:pt x="190626" y="771905"/>
                </a:lnTo>
                <a:lnTo>
                  <a:pt x="190372" y="773556"/>
                </a:lnTo>
                <a:lnTo>
                  <a:pt x="190118" y="775207"/>
                </a:lnTo>
                <a:lnTo>
                  <a:pt x="189864" y="776858"/>
                </a:lnTo>
                <a:lnTo>
                  <a:pt x="189610" y="778509"/>
                </a:lnTo>
                <a:lnTo>
                  <a:pt x="189483" y="780160"/>
                </a:lnTo>
                <a:lnTo>
                  <a:pt x="189229" y="781684"/>
                </a:lnTo>
                <a:lnTo>
                  <a:pt x="188975" y="783335"/>
                </a:lnTo>
                <a:lnTo>
                  <a:pt x="188848" y="784986"/>
                </a:lnTo>
                <a:lnTo>
                  <a:pt x="188594" y="786637"/>
                </a:lnTo>
                <a:lnTo>
                  <a:pt x="188467" y="788288"/>
                </a:lnTo>
                <a:lnTo>
                  <a:pt x="188340" y="789939"/>
                </a:lnTo>
                <a:lnTo>
                  <a:pt x="188086" y="791590"/>
                </a:lnTo>
                <a:lnTo>
                  <a:pt x="187959" y="793114"/>
                </a:lnTo>
                <a:lnTo>
                  <a:pt x="187832" y="794765"/>
                </a:lnTo>
                <a:lnTo>
                  <a:pt x="187705" y="796416"/>
                </a:lnTo>
                <a:lnTo>
                  <a:pt x="187578" y="798067"/>
                </a:lnTo>
                <a:lnTo>
                  <a:pt x="187451" y="799718"/>
                </a:lnTo>
                <a:lnTo>
                  <a:pt x="187451" y="801369"/>
                </a:lnTo>
                <a:lnTo>
                  <a:pt x="187324" y="802893"/>
                </a:lnTo>
                <a:lnTo>
                  <a:pt x="187197" y="804544"/>
                </a:lnTo>
                <a:lnTo>
                  <a:pt x="187070" y="806195"/>
                </a:lnTo>
                <a:lnTo>
                  <a:pt x="187070" y="807846"/>
                </a:lnTo>
                <a:lnTo>
                  <a:pt x="186943" y="809497"/>
                </a:lnTo>
                <a:lnTo>
                  <a:pt x="186943" y="811148"/>
                </a:lnTo>
                <a:lnTo>
                  <a:pt x="186816" y="812799"/>
                </a:lnTo>
                <a:lnTo>
                  <a:pt x="186816" y="814323"/>
                </a:lnTo>
                <a:lnTo>
                  <a:pt x="186689" y="815974"/>
                </a:lnTo>
                <a:lnTo>
                  <a:pt x="186689" y="817625"/>
                </a:lnTo>
                <a:lnTo>
                  <a:pt x="186689" y="819276"/>
                </a:lnTo>
                <a:lnTo>
                  <a:pt x="186562" y="820927"/>
                </a:lnTo>
                <a:lnTo>
                  <a:pt x="186562" y="822578"/>
                </a:lnTo>
                <a:lnTo>
                  <a:pt x="186562" y="824229"/>
                </a:lnTo>
                <a:lnTo>
                  <a:pt x="186562" y="825753"/>
                </a:lnTo>
                <a:lnTo>
                  <a:pt x="186435" y="827404"/>
                </a:lnTo>
                <a:lnTo>
                  <a:pt x="186435" y="829055"/>
                </a:lnTo>
                <a:lnTo>
                  <a:pt x="186435" y="830706"/>
                </a:lnTo>
                <a:lnTo>
                  <a:pt x="186435" y="832357"/>
                </a:lnTo>
                <a:lnTo>
                  <a:pt x="186435" y="834008"/>
                </a:lnTo>
                <a:lnTo>
                  <a:pt x="186181" y="834008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781682" y="3932554"/>
            <a:ext cx="372745" cy="808990"/>
          </a:xfrm>
          <a:custGeom>
            <a:avLst/>
            <a:gdLst/>
            <a:ahLst/>
            <a:cxnLst/>
            <a:rect l="l" t="t" r="r" b="b"/>
            <a:pathLst>
              <a:path w="372744" h="808989">
                <a:moveTo>
                  <a:pt x="186309" y="0"/>
                </a:moveTo>
                <a:lnTo>
                  <a:pt x="186055" y="0"/>
                </a:lnTo>
                <a:lnTo>
                  <a:pt x="185928" y="5080"/>
                </a:lnTo>
                <a:lnTo>
                  <a:pt x="185674" y="24130"/>
                </a:lnTo>
                <a:lnTo>
                  <a:pt x="185547" y="25400"/>
                </a:lnTo>
                <a:lnTo>
                  <a:pt x="185547" y="26670"/>
                </a:lnTo>
                <a:lnTo>
                  <a:pt x="185420" y="27940"/>
                </a:lnTo>
                <a:lnTo>
                  <a:pt x="185420" y="31750"/>
                </a:lnTo>
                <a:lnTo>
                  <a:pt x="185166" y="34290"/>
                </a:lnTo>
                <a:lnTo>
                  <a:pt x="185039" y="38100"/>
                </a:lnTo>
                <a:lnTo>
                  <a:pt x="184912" y="39370"/>
                </a:lnTo>
                <a:lnTo>
                  <a:pt x="184912" y="40640"/>
                </a:lnTo>
                <a:lnTo>
                  <a:pt x="183515" y="58420"/>
                </a:lnTo>
                <a:lnTo>
                  <a:pt x="183261" y="59690"/>
                </a:lnTo>
                <a:lnTo>
                  <a:pt x="183007" y="63500"/>
                </a:lnTo>
                <a:lnTo>
                  <a:pt x="182753" y="64770"/>
                </a:lnTo>
                <a:lnTo>
                  <a:pt x="182245" y="69850"/>
                </a:lnTo>
                <a:lnTo>
                  <a:pt x="181737" y="72390"/>
                </a:lnTo>
                <a:lnTo>
                  <a:pt x="181610" y="74930"/>
                </a:lnTo>
                <a:lnTo>
                  <a:pt x="180848" y="78740"/>
                </a:lnTo>
                <a:lnTo>
                  <a:pt x="180721" y="81280"/>
                </a:lnTo>
                <a:lnTo>
                  <a:pt x="179705" y="87630"/>
                </a:lnTo>
                <a:lnTo>
                  <a:pt x="179578" y="88900"/>
                </a:lnTo>
                <a:lnTo>
                  <a:pt x="178562" y="95250"/>
                </a:lnTo>
                <a:lnTo>
                  <a:pt x="178435" y="96520"/>
                </a:lnTo>
                <a:lnTo>
                  <a:pt x="177673" y="101600"/>
                </a:lnTo>
                <a:lnTo>
                  <a:pt x="177546" y="102870"/>
                </a:lnTo>
                <a:lnTo>
                  <a:pt x="177038" y="106680"/>
                </a:lnTo>
                <a:lnTo>
                  <a:pt x="176911" y="107950"/>
                </a:lnTo>
                <a:lnTo>
                  <a:pt x="176657" y="109220"/>
                </a:lnTo>
                <a:lnTo>
                  <a:pt x="176022" y="115570"/>
                </a:lnTo>
                <a:lnTo>
                  <a:pt x="175768" y="116840"/>
                </a:lnTo>
                <a:lnTo>
                  <a:pt x="175387" y="121920"/>
                </a:lnTo>
                <a:lnTo>
                  <a:pt x="175133" y="123190"/>
                </a:lnTo>
                <a:lnTo>
                  <a:pt x="174498" y="132080"/>
                </a:lnTo>
                <a:lnTo>
                  <a:pt x="174244" y="133350"/>
                </a:lnTo>
                <a:lnTo>
                  <a:pt x="173736" y="139700"/>
                </a:lnTo>
                <a:lnTo>
                  <a:pt x="173482" y="140970"/>
                </a:lnTo>
                <a:lnTo>
                  <a:pt x="172974" y="146050"/>
                </a:lnTo>
                <a:lnTo>
                  <a:pt x="171704" y="153670"/>
                </a:lnTo>
                <a:lnTo>
                  <a:pt x="171323" y="154940"/>
                </a:lnTo>
                <a:lnTo>
                  <a:pt x="170942" y="157480"/>
                </a:lnTo>
                <a:lnTo>
                  <a:pt x="169799" y="161290"/>
                </a:lnTo>
                <a:lnTo>
                  <a:pt x="169291" y="163830"/>
                </a:lnTo>
                <a:lnTo>
                  <a:pt x="168275" y="166370"/>
                </a:lnTo>
                <a:lnTo>
                  <a:pt x="167640" y="167640"/>
                </a:lnTo>
                <a:lnTo>
                  <a:pt x="167005" y="170180"/>
                </a:lnTo>
                <a:lnTo>
                  <a:pt x="165735" y="172720"/>
                </a:lnTo>
                <a:lnTo>
                  <a:pt x="164211" y="175260"/>
                </a:lnTo>
                <a:lnTo>
                  <a:pt x="163322" y="177800"/>
                </a:lnTo>
                <a:lnTo>
                  <a:pt x="161544" y="180340"/>
                </a:lnTo>
                <a:lnTo>
                  <a:pt x="160528" y="181610"/>
                </a:lnTo>
                <a:lnTo>
                  <a:pt x="159512" y="184150"/>
                </a:lnTo>
                <a:lnTo>
                  <a:pt x="158496" y="185420"/>
                </a:lnTo>
                <a:lnTo>
                  <a:pt x="157353" y="186690"/>
                </a:lnTo>
                <a:lnTo>
                  <a:pt x="154940" y="190500"/>
                </a:lnTo>
                <a:lnTo>
                  <a:pt x="152400" y="193040"/>
                </a:lnTo>
                <a:lnTo>
                  <a:pt x="151003" y="194310"/>
                </a:lnTo>
                <a:lnTo>
                  <a:pt x="149606" y="196850"/>
                </a:lnTo>
                <a:lnTo>
                  <a:pt x="146685" y="199390"/>
                </a:lnTo>
                <a:lnTo>
                  <a:pt x="141986" y="204470"/>
                </a:lnTo>
                <a:lnTo>
                  <a:pt x="138557" y="207010"/>
                </a:lnTo>
                <a:lnTo>
                  <a:pt x="136779" y="209550"/>
                </a:lnTo>
                <a:lnTo>
                  <a:pt x="135128" y="210820"/>
                </a:lnTo>
                <a:lnTo>
                  <a:pt x="133223" y="212090"/>
                </a:lnTo>
                <a:lnTo>
                  <a:pt x="131445" y="213360"/>
                </a:lnTo>
                <a:lnTo>
                  <a:pt x="129540" y="215900"/>
                </a:lnTo>
                <a:lnTo>
                  <a:pt x="127762" y="217170"/>
                </a:lnTo>
                <a:lnTo>
                  <a:pt x="123952" y="219710"/>
                </a:lnTo>
                <a:lnTo>
                  <a:pt x="121920" y="222250"/>
                </a:lnTo>
                <a:lnTo>
                  <a:pt x="120015" y="223520"/>
                </a:lnTo>
                <a:lnTo>
                  <a:pt x="116078" y="226060"/>
                </a:lnTo>
                <a:lnTo>
                  <a:pt x="114046" y="228600"/>
                </a:lnTo>
                <a:lnTo>
                  <a:pt x="112141" y="229870"/>
                </a:lnTo>
                <a:lnTo>
                  <a:pt x="110109" y="231140"/>
                </a:lnTo>
                <a:lnTo>
                  <a:pt x="108204" y="232410"/>
                </a:lnTo>
                <a:lnTo>
                  <a:pt x="104140" y="236220"/>
                </a:lnTo>
                <a:lnTo>
                  <a:pt x="102235" y="237490"/>
                </a:lnTo>
                <a:lnTo>
                  <a:pt x="100203" y="238760"/>
                </a:lnTo>
                <a:lnTo>
                  <a:pt x="98298" y="241300"/>
                </a:lnTo>
                <a:lnTo>
                  <a:pt x="92583" y="245110"/>
                </a:lnTo>
                <a:lnTo>
                  <a:pt x="90678" y="247650"/>
                </a:lnTo>
                <a:lnTo>
                  <a:pt x="88773" y="248920"/>
                </a:lnTo>
                <a:lnTo>
                  <a:pt x="86995" y="250190"/>
                </a:lnTo>
                <a:lnTo>
                  <a:pt x="85090" y="251460"/>
                </a:lnTo>
                <a:lnTo>
                  <a:pt x="83312" y="254000"/>
                </a:lnTo>
                <a:lnTo>
                  <a:pt x="81534" y="255270"/>
                </a:lnTo>
                <a:lnTo>
                  <a:pt x="78105" y="257810"/>
                </a:lnTo>
                <a:lnTo>
                  <a:pt x="76454" y="260350"/>
                </a:lnTo>
                <a:lnTo>
                  <a:pt x="74676" y="261620"/>
                </a:lnTo>
                <a:lnTo>
                  <a:pt x="71501" y="264160"/>
                </a:lnTo>
                <a:lnTo>
                  <a:pt x="69850" y="266700"/>
                </a:lnTo>
                <a:lnTo>
                  <a:pt x="65278" y="270510"/>
                </a:lnTo>
                <a:lnTo>
                  <a:pt x="63754" y="273050"/>
                </a:lnTo>
                <a:lnTo>
                  <a:pt x="62357" y="274320"/>
                </a:lnTo>
                <a:lnTo>
                  <a:pt x="60833" y="275590"/>
                </a:lnTo>
                <a:lnTo>
                  <a:pt x="59436" y="276860"/>
                </a:lnTo>
                <a:lnTo>
                  <a:pt x="58039" y="279400"/>
                </a:lnTo>
                <a:lnTo>
                  <a:pt x="55245" y="281940"/>
                </a:lnTo>
                <a:lnTo>
                  <a:pt x="49911" y="288290"/>
                </a:lnTo>
                <a:lnTo>
                  <a:pt x="48641" y="289560"/>
                </a:lnTo>
                <a:lnTo>
                  <a:pt x="47244" y="292100"/>
                </a:lnTo>
                <a:lnTo>
                  <a:pt x="43434" y="295910"/>
                </a:lnTo>
                <a:lnTo>
                  <a:pt x="40894" y="299720"/>
                </a:lnTo>
                <a:lnTo>
                  <a:pt x="39624" y="300990"/>
                </a:lnTo>
                <a:lnTo>
                  <a:pt x="38227" y="302260"/>
                </a:lnTo>
                <a:lnTo>
                  <a:pt x="36957" y="304800"/>
                </a:lnTo>
                <a:lnTo>
                  <a:pt x="33147" y="308610"/>
                </a:lnTo>
                <a:lnTo>
                  <a:pt x="31877" y="311150"/>
                </a:lnTo>
                <a:lnTo>
                  <a:pt x="28067" y="314960"/>
                </a:lnTo>
                <a:lnTo>
                  <a:pt x="26797" y="317500"/>
                </a:lnTo>
                <a:lnTo>
                  <a:pt x="22987" y="321310"/>
                </a:lnTo>
                <a:lnTo>
                  <a:pt x="21717" y="323850"/>
                </a:lnTo>
                <a:lnTo>
                  <a:pt x="17907" y="327660"/>
                </a:lnTo>
                <a:lnTo>
                  <a:pt x="14351" y="332740"/>
                </a:lnTo>
                <a:lnTo>
                  <a:pt x="12065" y="335280"/>
                </a:lnTo>
                <a:lnTo>
                  <a:pt x="10922" y="337820"/>
                </a:lnTo>
                <a:lnTo>
                  <a:pt x="7874" y="341630"/>
                </a:lnTo>
                <a:lnTo>
                  <a:pt x="6985" y="344170"/>
                </a:lnTo>
                <a:lnTo>
                  <a:pt x="5969" y="345440"/>
                </a:lnTo>
                <a:lnTo>
                  <a:pt x="5207" y="346710"/>
                </a:lnTo>
                <a:lnTo>
                  <a:pt x="4318" y="347980"/>
                </a:lnTo>
                <a:lnTo>
                  <a:pt x="3556" y="350520"/>
                </a:lnTo>
                <a:lnTo>
                  <a:pt x="2286" y="353060"/>
                </a:lnTo>
                <a:lnTo>
                  <a:pt x="1778" y="354330"/>
                </a:lnTo>
                <a:lnTo>
                  <a:pt x="1270" y="356870"/>
                </a:lnTo>
                <a:lnTo>
                  <a:pt x="508" y="359410"/>
                </a:lnTo>
                <a:lnTo>
                  <a:pt x="0" y="363220"/>
                </a:lnTo>
                <a:lnTo>
                  <a:pt x="0" y="369570"/>
                </a:lnTo>
                <a:lnTo>
                  <a:pt x="508" y="372110"/>
                </a:lnTo>
                <a:lnTo>
                  <a:pt x="889" y="373380"/>
                </a:lnTo>
                <a:lnTo>
                  <a:pt x="1397" y="375920"/>
                </a:lnTo>
                <a:lnTo>
                  <a:pt x="1905" y="377190"/>
                </a:lnTo>
                <a:lnTo>
                  <a:pt x="2540" y="378460"/>
                </a:lnTo>
                <a:lnTo>
                  <a:pt x="3302" y="379730"/>
                </a:lnTo>
                <a:lnTo>
                  <a:pt x="4064" y="382270"/>
                </a:lnTo>
                <a:lnTo>
                  <a:pt x="4953" y="383540"/>
                </a:lnTo>
                <a:lnTo>
                  <a:pt x="6985" y="386080"/>
                </a:lnTo>
                <a:lnTo>
                  <a:pt x="8128" y="388620"/>
                </a:lnTo>
                <a:lnTo>
                  <a:pt x="9271" y="389890"/>
                </a:lnTo>
                <a:lnTo>
                  <a:pt x="13208" y="394970"/>
                </a:lnTo>
                <a:lnTo>
                  <a:pt x="16002" y="397510"/>
                </a:lnTo>
                <a:lnTo>
                  <a:pt x="19177" y="401320"/>
                </a:lnTo>
                <a:lnTo>
                  <a:pt x="20828" y="402590"/>
                </a:lnTo>
                <a:lnTo>
                  <a:pt x="22352" y="403860"/>
                </a:lnTo>
                <a:lnTo>
                  <a:pt x="24130" y="405130"/>
                </a:lnTo>
                <a:lnTo>
                  <a:pt x="25781" y="407670"/>
                </a:lnTo>
                <a:lnTo>
                  <a:pt x="31115" y="411480"/>
                </a:lnTo>
                <a:lnTo>
                  <a:pt x="32893" y="414020"/>
                </a:lnTo>
                <a:lnTo>
                  <a:pt x="38227" y="417830"/>
                </a:lnTo>
                <a:lnTo>
                  <a:pt x="40005" y="420370"/>
                </a:lnTo>
                <a:lnTo>
                  <a:pt x="45339" y="424180"/>
                </a:lnTo>
                <a:lnTo>
                  <a:pt x="47117" y="426720"/>
                </a:lnTo>
                <a:lnTo>
                  <a:pt x="48768" y="427990"/>
                </a:lnTo>
                <a:lnTo>
                  <a:pt x="50546" y="429260"/>
                </a:lnTo>
                <a:lnTo>
                  <a:pt x="52197" y="430530"/>
                </a:lnTo>
                <a:lnTo>
                  <a:pt x="53848" y="433070"/>
                </a:lnTo>
                <a:lnTo>
                  <a:pt x="57150" y="435610"/>
                </a:lnTo>
                <a:lnTo>
                  <a:pt x="60325" y="439420"/>
                </a:lnTo>
                <a:lnTo>
                  <a:pt x="63373" y="441960"/>
                </a:lnTo>
                <a:lnTo>
                  <a:pt x="64770" y="443230"/>
                </a:lnTo>
                <a:lnTo>
                  <a:pt x="66294" y="445770"/>
                </a:lnTo>
                <a:lnTo>
                  <a:pt x="69088" y="448310"/>
                </a:lnTo>
                <a:lnTo>
                  <a:pt x="71755" y="452120"/>
                </a:lnTo>
                <a:lnTo>
                  <a:pt x="73152" y="453390"/>
                </a:lnTo>
                <a:lnTo>
                  <a:pt x="75692" y="455930"/>
                </a:lnTo>
                <a:lnTo>
                  <a:pt x="76835" y="458470"/>
                </a:lnTo>
                <a:lnTo>
                  <a:pt x="78105" y="459740"/>
                </a:lnTo>
                <a:lnTo>
                  <a:pt x="80518" y="462280"/>
                </a:lnTo>
                <a:lnTo>
                  <a:pt x="81661" y="464820"/>
                </a:lnTo>
                <a:lnTo>
                  <a:pt x="83947" y="467360"/>
                </a:lnTo>
                <a:lnTo>
                  <a:pt x="85217" y="468630"/>
                </a:lnTo>
                <a:lnTo>
                  <a:pt x="86233" y="471170"/>
                </a:lnTo>
                <a:lnTo>
                  <a:pt x="89662" y="474980"/>
                </a:lnTo>
                <a:lnTo>
                  <a:pt x="90805" y="477520"/>
                </a:lnTo>
                <a:lnTo>
                  <a:pt x="91821" y="478790"/>
                </a:lnTo>
                <a:lnTo>
                  <a:pt x="95250" y="482600"/>
                </a:lnTo>
                <a:lnTo>
                  <a:pt x="96393" y="485140"/>
                </a:lnTo>
                <a:lnTo>
                  <a:pt x="97536" y="486410"/>
                </a:lnTo>
                <a:lnTo>
                  <a:pt x="98552" y="487680"/>
                </a:lnTo>
                <a:lnTo>
                  <a:pt x="99695" y="488950"/>
                </a:lnTo>
                <a:lnTo>
                  <a:pt x="100838" y="491490"/>
                </a:lnTo>
                <a:lnTo>
                  <a:pt x="104267" y="495300"/>
                </a:lnTo>
                <a:lnTo>
                  <a:pt x="105410" y="497840"/>
                </a:lnTo>
                <a:lnTo>
                  <a:pt x="106680" y="499110"/>
                </a:lnTo>
                <a:lnTo>
                  <a:pt x="108966" y="501650"/>
                </a:lnTo>
                <a:lnTo>
                  <a:pt x="110109" y="504190"/>
                </a:lnTo>
                <a:lnTo>
                  <a:pt x="111379" y="505460"/>
                </a:lnTo>
                <a:lnTo>
                  <a:pt x="112522" y="506730"/>
                </a:lnTo>
                <a:lnTo>
                  <a:pt x="116078" y="511810"/>
                </a:lnTo>
                <a:lnTo>
                  <a:pt x="117221" y="513080"/>
                </a:lnTo>
                <a:lnTo>
                  <a:pt x="118491" y="514350"/>
                </a:lnTo>
                <a:lnTo>
                  <a:pt x="119634" y="516890"/>
                </a:lnTo>
                <a:lnTo>
                  <a:pt x="120777" y="518160"/>
                </a:lnTo>
                <a:lnTo>
                  <a:pt x="124333" y="523240"/>
                </a:lnTo>
                <a:lnTo>
                  <a:pt x="127762" y="527050"/>
                </a:lnTo>
                <a:lnTo>
                  <a:pt x="128905" y="529590"/>
                </a:lnTo>
                <a:lnTo>
                  <a:pt x="132334" y="533400"/>
                </a:lnTo>
                <a:lnTo>
                  <a:pt x="133477" y="535940"/>
                </a:lnTo>
                <a:lnTo>
                  <a:pt x="134493" y="537210"/>
                </a:lnTo>
                <a:lnTo>
                  <a:pt x="135636" y="538480"/>
                </a:lnTo>
                <a:lnTo>
                  <a:pt x="136652" y="539750"/>
                </a:lnTo>
                <a:lnTo>
                  <a:pt x="137795" y="542290"/>
                </a:lnTo>
                <a:lnTo>
                  <a:pt x="138811" y="543560"/>
                </a:lnTo>
                <a:lnTo>
                  <a:pt x="139954" y="544830"/>
                </a:lnTo>
                <a:lnTo>
                  <a:pt x="140970" y="546100"/>
                </a:lnTo>
                <a:lnTo>
                  <a:pt x="141986" y="548640"/>
                </a:lnTo>
                <a:lnTo>
                  <a:pt x="145034" y="552450"/>
                </a:lnTo>
                <a:lnTo>
                  <a:pt x="146050" y="554990"/>
                </a:lnTo>
                <a:lnTo>
                  <a:pt x="146939" y="556260"/>
                </a:lnTo>
                <a:lnTo>
                  <a:pt x="147955" y="557530"/>
                </a:lnTo>
                <a:lnTo>
                  <a:pt x="148844" y="558800"/>
                </a:lnTo>
                <a:lnTo>
                  <a:pt x="149860" y="561340"/>
                </a:lnTo>
                <a:lnTo>
                  <a:pt x="150749" y="562610"/>
                </a:lnTo>
                <a:lnTo>
                  <a:pt x="151765" y="563880"/>
                </a:lnTo>
                <a:lnTo>
                  <a:pt x="152654" y="565150"/>
                </a:lnTo>
                <a:lnTo>
                  <a:pt x="153543" y="567690"/>
                </a:lnTo>
                <a:lnTo>
                  <a:pt x="156210" y="571500"/>
                </a:lnTo>
                <a:lnTo>
                  <a:pt x="156972" y="574040"/>
                </a:lnTo>
                <a:lnTo>
                  <a:pt x="158750" y="576580"/>
                </a:lnTo>
                <a:lnTo>
                  <a:pt x="159512" y="577850"/>
                </a:lnTo>
                <a:lnTo>
                  <a:pt x="160274" y="580390"/>
                </a:lnTo>
                <a:lnTo>
                  <a:pt x="161163" y="581660"/>
                </a:lnTo>
                <a:lnTo>
                  <a:pt x="162687" y="584200"/>
                </a:lnTo>
                <a:lnTo>
                  <a:pt x="163449" y="586740"/>
                </a:lnTo>
                <a:lnTo>
                  <a:pt x="164084" y="588010"/>
                </a:lnTo>
                <a:lnTo>
                  <a:pt x="165608" y="590550"/>
                </a:lnTo>
                <a:lnTo>
                  <a:pt x="166243" y="593090"/>
                </a:lnTo>
                <a:lnTo>
                  <a:pt x="168148" y="596900"/>
                </a:lnTo>
                <a:lnTo>
                  <a:pt x="168783" y="599440"/>
                </a:lnTo>
                <a:lnTo>
                  <a:pt x="169291" y="600710"/>
                </a:lnTo>
                <a:lnTo>
                  <a:pt x="169926" y="601980"/>
                </a:lnTo>
                <a:lnTo>
                  <a:pt x="170434" y="603250"/>
                </a:lnTo>
                <a:lnTo>
                  <a:pt x="170942" y="605790"/>
                </a:lnTo>
                <a:lnTo>
                  <a:pt x="171958" y="608330"/>
                </a:lnTo>
                <a:lnTo>
                  <a:pt x="172339" y="609600"/>
                </a:lnTo>
                <a:lnTo>
                  <a:pt x="172720" y="612140"/>
                </a:lnTo>
                <a:lnTo>
                  <a:pt x="173228" y="613410"/>
                </a:lnTo>
                <a:lnTo>
                  <a:pt x="173609" y="614680"/>
                </a:lnTo>
                <a:lnTo>
                  <a:pt x="173863" y="615950"/>
                </a:lnTo>
                <a:lnTo>
                  <a:pt x="174244" y="618490"/>
                </a:lnTo>
                <a:lnTo>
                  <a:pt x="174498" y="619760"/>
                </a:lnTo>
                <a:lnTo>
                  <a:pt x="174879" y="621030"/>
                </a:lnTo>
                <a:lnTo>
                  <a:pt x="175387" y="624840"/>
                </a:lnTo>
                <a:lnTo>
                  <a:pt x="175514" y="626110"/>
                </a:lnTo>
                <a:lnTo>
                  <a:pt x="175768" y="627380"/>
                </a:lnTo>
                <a:lnTo>
                  <a:pt x="176276" y="632460"/>
                </a:lnTo>
                <a:lnTo>
                  <a:pt x="176360" y="635000"/>
                </a:lnTo>
                <a:lnTo>
                  <a:pt x="176530" y="637540"/>
                </a:lnTo>
                <a:lnTo>
                  <a:pt x="176530" y="638810"/>
                </a:lnTo>
                <a:lnTo>
                  <a:pt x="176657" y="640080"/>
                </a:lnTo>
                <a:lnTo>
                  <a:pt x="176657" y="651510"/>
                </a:lnTo>
                <a:lnTo>
                  <a:pt x="176530" y="652780"/>
                </a:lnTo>
                <a:lnTo>
                  <a:pt x="176530" y="655320"/>
                </a:lnTo>
                <a:lnTo>
                  <a:pt x="176403" y="657860"/>
                </a:lnTo>
                <a:lnTo>
                  <a:pt x="176403" y="659130"/>
                </a:lnTo>
                <a:lnTo>
                  <a:pt x="176276" y="660400"/>
                </a:lnTo>
                <a:lnTo>
                  <a:pt x="176276" y="664210"/>
                </a:lnTo>
                <a:lnTo>
                  <a:pt x="176149" y="665480"/>
                </a:lnTo>
                <a:lnTo>
                  <a:pt x="176149" y="666750"/>
                </a:lnTo>
                <a:lnTo>
                  <a:pt x="176022" y="668020"/>
                </a:lnTo>
                <a:lnTo>
                  <a:pt x="176022" y="684530"/>
                </a:lnTo>
                <a:lnTo>
                  <a:pt x="176149" y="685800"/>
                </a:lnTo>
                <a:lnTo>
                  <a:pt x="176149" y="687070"/>
                </a:lnTo>
                <a:lnTo>
                  <a:pt x="176318" y="689610"/>
                </a:lnTo>
                <a:lnTo>
                  <a:pt x="176403" y="692150"/>
                </a:lnTo>
                <a:lnTo>
                  <a:pt x="177165" y="702310"/>
                </a:lnTo>
                <a:lnTo>
                  <a:pt x="177419" y="703580"/>
                </a:lnTo>
                <a:lnTo>
                  <a:pt x="177546" y="704850"/>
                </a:lnTo>
                <a:lnTo>
                  <a:pt x="177800" y="706120"/>
                </a:lnTo>
                <a:lnTo>
                  <a:pt x="177927" y="708660"/>
                </a:lnTo>
                <a:lnTo>
                  <a:pt x="178181" y="709930"/>
                </a:lnTo>
                <a:lnTo>
                  <a:pt x="178308" y="711200"/>
                </a:lnTo>
                <a:lnTo>
                  <a:pt x="178562" y="712470"/>
                </a:lnTo>
                <a:lnTo>
                  <a:pt x="178689" y="715010"/>
                </a:lnTo>
                <a:lnTo>
                  <a:pt x="179197" y="717550"/>
                </a:lnTo>
                <a:lnTo>
                  <a:pt x="179324" y="718820"/>
                </a:lnTo>
                <a:lnTo>
                  <a:pt x="180086" y="723900"/>
                </a:lnTo>
                <a:lnTo>
                  <a:pt x="180213" y="725170"/>
                </a:lnTo>
                <a:lnTo>
                  <a:pt x="180975" y="730250"/>
                </a:lnTo>
                <a:lnTo>
                  <a:pt x="181102" y="731520"/>
                </a:lnTo>
                <a:lnTo>
                  <a:pt x="181610" y="735330"/>
                </a:lnTo>
                <a:lnTo>
                  <a:pt x="181737" y="736600"/>
                </a:lnTo>
                <a:lnTo>
                  <a:pt x="182245" y="740410"/>
                </a:lnTo>
                <a:lnTo>
                  <a:pt x="182372" y="741680"/>
                </a:lnTo>
                <a:lnTo>
                  <a:pt x="182626" y="742950"/>
                </a:lnTo>
                <a:lnTo>
                  <a:pt x="183261" y="749300"/>
                </a:lnTo>
                <a:lnTo>
                  <a:pt x="183515" y="750570"/>
                </a:lnTo>
                <a:lnTo>
                  <a:pt x="184812" y="767080"/>
                </a:lnTo>
                <a:lnTo>
                  <a:pt x="184912" y="769620"/>
                </a:lnTo>
                <a:lnTo>
                  <a:pt x="185166" y="773430"/>
                </a:lnTo>
                <a:lnTo>
                  <a:pt x="185250" y="775970"/>
                </a:lnTo>
                <a:lnTo>
                  <a:pt x="185420" y="778510"/>
                </a:lnTo>
                <a:lnTo>
                  <a:pt x="185420" y="781050"/>
                </a:lnTo>
                <a:lnTo>
                  <a:pt x="185547" y="782320"/>
                </a:lnTo>
                <a:lnTo>
                  <a:pt x="185547" y="784860"/>
                </a:lnTo>
                <a:lnTo>
                  <a:pt x="185674" y="786130"/>
                </a:lnTo>
                <a:lnTo>
                  <a:pt x="185928" y="796290"/>
                </a:lnTo>
                <a:lnTo>
                  <a:pt x="186055" y="808990"/>
                </a:lnTo>
                <a:lnTo>
                  <a:pt x="186309" y="808990"/>
                </a:lnTo>
                <a:lnTo>
                  <a:pt x="186436" y="792480"/>
                </a:lnTo>
                <a:lnTo>
                  <a:pt x="186563" y="791210"/>
                </a:lnTo>
                <a:lnTo>
                  <a:pt x="186563" y="787400"/>
                </a:lnTo>
                <a:lnTo>
                  <a:pt x="186690" y="786130"/>
                </a:lnTo>
                <a:lnTo>
                  <a:pt x="186817" y="779780"/>
                </a:lnTo>
                <a:lnTo>
                  <a:pt x="186944" y="778510"/>
                </a:lnTo>
                <a:lnTo>
                  <a:pt x="186944" y="775970"/>
                </a:lnTo>
                <a:lnTo>
                  <a:pt x="187071" y="774700"/>
                </a:lnTo>
                <a:lnTo>
                  <a:pt x="187198" y="772160"/>
                </a:lnTo>
                <a:lnTo>
                  <a:pt x="187367" y="769620"/>
                </a:lnTo>
                <a:lnTo>
                  <a:pt x="187452" y="767080"/>
                </a:lnTo>
                <a:lnTo>
                  <a:pt x="188595" y="753110"/>
                </a:lnTo>
                <a:lnTo>
                  <a:pt x="189103" y="748030"/>
                </a:lnTo>
                <a:lnTo>
                  <a:pt x="189357" y="746760"/>
                </a:lnTo>
                <a:lnTo>
                  <a:pt x="189484" y="744220"/>
                </a:lnTo>
                <a:lnTo>
                  <a:pt x="189738" y="742950"/>
                </a:lnTo>
                <a:lnTo>
                  <a:pt x="189865" y="741680"/>
                </a:lnTo>
                <a:lnTo>
                  <a:pt x="190119" y="740410"/>
                </a:lnTo>
                <a:lnTo>
                  <a:pt x="190246" y="737870"/>
                </a:lnTo>
                <a:lnTo>
                  <a:pt x="190754" y="735330"/>
                </a:lnTo>
                <a:lnTo>
                  <a:pt x="190881" y="734060"/>
                </a:lnTo>
                <a:lnTo>
                  <a:pt x="191389" y="730250"/>
                </a:lnTo>
                <a:lnTo>
                  <a:pt x="191516" y="728980"/>
                </a:lnTo>
                <a:lnTo>
                  <a:pt x="192278" y="723900"/>
                </a:lnTo>
                <a:lnTo>
                  <a:pt x="192405" y="722630"/>
                </a:lnTo>
                <a:lnTo>
                  <a:pt x="193167" y="717550"/>
                </a:lnTo>
                <a:lnTo>
                  <a:pt x="193294" y="716280"/>
                </a:lnTo>
                <a:lnTo>
                  <a:pt x="193802" y="712470"/>
                </a:lnTo>
                <a:lnTo>
                  <a:pt x="193929" y="711200"/>
                </a:lnTo>
                <a:lnTo>
                  <a:pt x="194183" y="709930"/>
                </a:lnTo>
                <a:lnTo>
                  <a:pt x="194691" y="704850"/>
                </a:lnTo>
                <a:lnTo>
                  <a:pt x="194945" y="703580"/>
                </a:lnTo>
                <a:lnTo>
                  <a:pt x="195859" y="692150"/>
                </a:lnTo>
                <a:lnTo>
                  <a:pt x="195961" y="689610"/>
                </a:lnTo>
                <a:lnTo>
                  <a:pt x="196130" y="687070"/>
                </a:lnTo>
                <a:lnTo>
                  <a:pt x="196215" y="683260"/>
                </a:lnTo>
                <a:lnTo>
                  <a:pt x="196342" y="680720"/>
                </a:lnTo>
                <a:lnTo>
                  <a:pt x="196342" y="673100"/>
                </a:lnTo>
                <a:lnTo>
                  <a:pt x="196215" y="671830"/>
                </a:lnTo>
                <a:lnTo>
                  <a:pt x="196215" y="666750"/>
                </a:lnTo>
                <a:lnTo>
                  <a:pt x="196088" y="665480"/>
                </a:lnTo>
                <a:lnTo>
                  <a:pt x="196088" y="664210"/>
                </a:lnTo>
                <a:lnTo>
                  <a:pt x="195961" y="661670"/>
                </a:lnTo>
                <a:lnTo>
                  <a:pt x="195961" y="659130"/>
                </a:lnTo>
                <a:lnTo>
                  <a:pt x="195834" y="657860"/>
                </a:lnTo>
                <a:lnTo>
                  <a:pt x="195834" y="655320"/>
                </a:lnTo>
                <a:lnTo>
                  <a:pt x="195707" y="654050"/>
                </a:lnTo>
                <a:lnTo>
                  <a:pt x="195707" y="651510"/>
                </a:lnTo>
                <a:lnTo>
                  <a:pt x="195580" y="648970"/>
                </a:lnTo>
                <a:lnTo>
                  <a:pt x="195580" y="641350"/>
                </a:lnTo>
                <a:lnTo>
                  <a:pt x="195707" y="640080"/>
                </a:lnTo>
                <a:lnTo>
                  <a:pt x="195707" y="638810"/>
                </a:lnTo>
                <a:lnTo>
                  <a:pt x="195834" y="637540"/>
                </a:lnTo>
                <a:lnTo>
                  <a:pt x="195939" y="633730"/>
                </a:lnTo>
                <a:lnTo>
                  <a:pt x="196469" y="627380"/>
                </a:lnTo>
                <a:lnTo>
                  <a:pt x="197993" y="618490"/>
                </a:lnTo>
                <a:lnTo>
                  <a:pt x="198374" y="615950"/>
                </a:lnTo>
                <a:lnTo>
                  <a:pt x="199517" y="612140"/>
                </a:lnTo>
                <a:lnTo>
                  <a:pt x="199898" y="609600"/>
                </a:lnTo>
                <a:lnTo>
                  <a:pt x="200406" y="608330"/>
                </a:lnTo>
                <a:lnTo>
                  <a:pt x="200787" y="607060"/>
                </a:lnTo>
                <a:lnTo>
                  <a:pt x="201295" y="605790"/>
                </a:lnTo>
                <a:lnTo>
                  <a:pt x="201803" y="603250"/>
                </a:lnTo>
                <a:lnTo>
                  <a:pt x="202438" y="601980"/>
                </a:lnTo>
                <a:lnTo>
                  <a:pt x="202946" y="600710"/>
                </a:lnTo>
                <a:lnTo>
                  <a:pt x="203581" y="599440"/>
                </a:lnTo>
                <a:lnTo>
                  <a:pt x="204089" y="596900"/>
                </a:lnTo>
                <a:lnTo>
                  <a:pt x="205359" y="594360"/>
                </a:lnTo>
                <a:lnTo>
                  <a:pt x="206121" y="593090"/>
                </a:lnTo>
                <a:lnTo>
                  <a:pt x="206756" y="590550"/>
                </a:lnTo>
                <a:lnTo>
                  <a:pt x="207391" y="589280"/>
                </a:lnTo>
                <a:lnTo>
                  <a:pt x="208915" y="586740"/>
                </a:lnTo>
                <a:lnTo>
                  <a:pt x="209677" y="584200"/>
                </a:lnTo>
                <a:lnTo>
                  <a:pt x="211963" y="580390"/>
                </a:lnTo>
                <a:lnTo>
                  <a:pt x="212725" y="577850"/>
                </a:lnTo>
                <a:lnTo>
                  <a:pt x="213614" y="576580"/>
                </a:lnTo>
                <a:lnTo>
                  <a:pt x="214376" y="575310"/>
                </a:lnTo>
                <a:lnTo>
                  <a:pt x="215265" y="574040"/>
                </a:lnTo>
                <a:lnTo>
                  <a:pt x="216154" y="571500"/>
                </a:lnTo>
                <a:lnTo>
                  <a:pt x="216916" y="570230"/>
                </a:lnTo>
                <a:lnTo>
                  <a:pt x="218694" y="567690"/>
                </a:lnTo>
                <a:lnTo>
                  <a:pt x="219710" y="565150"/>
                </a:lnTo>
                <a:lnTo>
                  <a:pt x="222377" y="561340"/>
                </a:lnTo>
                <a:lnTo>
                  <a:pt x="223393" y="558800"/>
                </a:lnTo>
                <a:lnTo>
                  <a:pt x="224282" y="557530"/>
                </a:lnTo>
                <a:lnTo>
                  <a:pt x="226314" y="554990"/>
                </a:lnTo>
                <a:lnTo>
                  <a:pt x="227330" y="552450"/>
                </a:lnTo>
                <a:lnTo>
                  <a:pt x="228219" y="551180"/>
                </a:lnTo>
                <a:lnTo>
                  <a:pt x="230251" y="548640"/>
                </a:lnTo>
                <a:lnTo>
                  <a:pt x="231394" y="546100"/>
                </a:lnTo>
                <a:lnTo>
                  <a:pt x="233426" y="543560"/>
                </a:lnTo>
                <a:lnTo>
                  <a:pt x="234569" y="542290"/>
                </a:lnTo>
                <a:lnTo>
                  <a:pt x="235585" y="539750"/>
                </a:lnTo>
                <a:lnTo>
                  <a:pt x="236601" y="538480"/>
                </a:lnTo>
                <a:lnTo>
                  <a:pt x="238887" y="535940"/>
                </a:lnTo>
                <a:lnTo>
                  <a:pt x="240030" y="533400"/>
                </a:lnTo>
                <a:lnTo>
                  <a:pt x="241046" y="532130"/>
                </a:lnTo>
                <a:lnTo>
                  <a:pt x="243332" y="529590"/>
                </a:lnTo>
                <a:lnTo>
                  <a:pt x="244475" y="527050"/>
                </a:lnTo>
                <a:lnTo>
                  <a:pt x="245618" y="525780"/>
                </a:lnTo>
                <a:lnTo>
                  <a:pt x="249174" y="520700"/>
                </a:lnTo>
                <a:lnTo>
                  <a:pt x="250317" y="519430"/>
                </a:lnTo>
                <a:lnTo>
                  <a:pt x="257429" y="510540"/>
                </a:lnTo>
                <a:lnTo>
                  <a:pt x="258572" y="508000"/>
                </a:lnTo>
                <a:lnTo>
                  <a:pt x="262128" y="504190"/>
                </a:lnTo>
                <a:lnTo>
                  <a:pt x="263271" y="501650"/>
                </a:lnTo>
                <a:lnTo>
                  <a:pt x="264541" y="500380"/>
                </a:lnTo>
                <a:lnTo>
                  <a:pt x="266827" y="497840"/>
                </a:lnTo>
                <a:lnTo>
                  <a:pt x="267970" y="495300"/>
                </a:lnTo>
                <a:lnTo>
                  <a:pt x="271399" y="491490"/>
                </a:lnTo>
                <a:lnTo>
                  <a:pt x="272542" y="488950"/>
                </a:lnTo>
                <a:lnTo>
                  <a:pt x="275971" y="485140"/>
                </a:lnTo>
                <a:lnTo>
                  <a:pt x="277114" y="482600"/>
                </a:lnTo>
                <a:lnTo>
                  <a:pt x="278130" y="481330"/>
                </a:lnTo>
                <a:lnTo>
                  <a:pt x="281559" y="477520"/>
                </a:lnTo>
                <a:lnTo>
                  <a:pt x="282575" y="474980"/>
                </a:lnTo>
                <a:lnTo>
                  <a:pt x="286004" y="471170"/>
                </a:lnTo>
                <a:lnTo>
                  <a:pt x="287147" y="468630"/>
                </a:lnTo>
                <a:lnTo>
                  <a:pt x="290576" y="464820"/>
                </a:lnTo>
                <a:lnTo>
                  <a:pt x="291719" y="462280"/>
                </a:lnTo>
                <a:lnTo>
                  <a:pt x="292989" y="461010"/>
                </a:lnTo>
                <a:lnTo>
                  <a:pt x="294132" y="459740"/>
                </a:lnTo>
                <a:lnTo>
                  <a:pt x="295402" y="458470"/>
                </a:lnTo>
                <a:lnTo>
                  <a:pt x="296672" y="455930"/>
                </a:lnTo>
                <a:lnTo>
                  <a:pt x="300482" y="452120"/>
                </a:lnTo>
                <a:lnTo>
                  <a:pt x="301879" y="449580"/>
                </a:lnTo>
                <a:lnTo>
                  <a:pt x="311912" y="439420"/>
                </a:lnTo>
                <a:lnTo>
                  <a:pt x="313563" y="436880"/>
                </a:lnTo>
                <a:lnTo>
                  <a:pt x="315087" y="435610"/>
                </a:lnTo>
                <a:lnTo>
                  <a:pt x="318389" y="433070"/>
                </a:lnTo>
                <a:lnTo>
                  <a:pt x="320040" y="430530"/>
                </a:lnTo>
                <a:lnTo>
                  <a:pt x="321691" y="429260"/>
                </a:lnTo>
                <a:lnTo>
                  <a:pt x="323469" y="427990"/>
                </a:lnTo>
                <a:lnTo>
                  <a:pt x="325120" y="426720"/>
                </a:lnTo>
                <a:lnTo>
                  <a:pt x="326898" y="424180"/>
                </a:lnTo>
                <a:lnTo>
                  <a:pt x="332232" y="420370"/>
                </a:lnTo>
                <a:lnTo>
                  <a:pt x="334010" y="417830"/>
                </a:lnTo>
                <a:lnTo>
                  <a:pt x="335915" y="416560"/>
                </a:lnTo>
                <a:lnTo>
                  <a:pt x="339471" y="414020"/>
                </a:lnTo>
                <a:lnTo>
                  <a:pt x="341249" y="411480"/>
                </a:lnTo>
                <a:lnTo>
                  <a:pt x="343027" y="410210"/>
                </a:lnTo>
                <a:lnTo>
                  <a:pt x="349885" y="403860"/>
                </a:lnTo>
                <a:lnTo>
                  <a:pt x="353187" y="401320"/>
                </a:lnTo>
                <a:lnTo>
                  <a:pt x="354711" y="398780"/>
                </a:lnTo>
                <a:lnTo>
                  <a:pt x="356235" y="397510"/>
                </a:lnTo>
                <a:lnTo>
                  <a:pt x="357632" y="396240"/>
                </a:lnTo>
                <a:lnTo>
                  <a:pt x="359156" y="394970"/>
                </a:lnTo>
                <a:lnTo>
                  <a:pt x="360426" y="392430"/>
                </a:lnTo>
                <a:lnTo>
                  <a:pt x="361823" y="391160"/>
                </a:lnTo>
                <a:lnTo>
                  <a:pt x="363093" y="389890"/>
                </a:lnTo>
                <a:lnTo>
                  <a:pt x="364236" y="388620"/>
                </a:lnTo>
                <a:lnTo>
                  <a:pt x="365252" y="386080"/>
                </a:lnTo>
                <a:lnTo>
                  <a:pt x="366395" y="384810"/>
                </a:lnTo>
                <a:lnTo>
                  <a:pt x="368173" y="382270"/>
                </a:lnTo>
                <a:lnTo>
                  <a:pt x="368935" y="379730"/>
                </a:lnTo>
                <a:lnTo>
                  <a:pt x="369697" y="378460"/>
                </a:lnTo>
                <a:lnTo>
                  <a:pt x="370332" y="377190"/>
                </a:lnTo>
                <a:lnTo>
                  <a:pt x="370840" y="375920"/>
                </a:lnTo>
                <a:lnTo>
                  <a:pt x="371348" y="373380"/>
                </a:lnTo>
                <a:lnTo>
                  <a:pt x="371729" y="372110"/>
                </a:lnTo>
                <a:lnTo>
                  <a:pt x="372237" y="369570"/>
                </a:lnTo>
                <a:lnTo>
                  <a:pt x="372279" y="363220"/>
                </a:lnTo>
                <a:lnTo>
                  <a:pt x="372110" y="360680"/>
                </a:lnTo>
                <a:lnTo>
                  <a:pt x="371729" y="359410"/>
                </a:lnTo>
                <a:lnTo>
                  <a:pt x="371475" y="358140"/>
                </a:lnTo>
                <a:lnTo>
                  <a:pt x="371094" y="356870"/>
                </a:lnTo>
                <a:lnTo>
                  <a:pt x="370586" y="354330"/>
                </a:lnTo>
                <a:lnTo>
                  <a:pt x="368681" y="350520"/>
                </a:lnTo>
                <a:lnTo>
                  <a:pt x="367919" y="347980"/>
                </a:lnTo>
                <a:lnTo>
                  <a:pt x="367157" y="346710"/>
                </a:lnTo>
                <a:lnTo>
                  <a:pt x="365379" y="344170"/>
                </a:lnTo>
                <a:lnTo>
                  <a:pt x="364363" y="341630"/>
                </a:lnTo>
                <a:lnTo>
                  <a:pt x="363474" y="340360"/>
                </a:lnTo>
                <a:lnTo>
                  <a:pt x="362331" y="339090"/>
                </a:lnTo>
                <a:lnTo>
                  <a:pt x="361315" y="337820"/>
                </a:lnTo>
                <a:lnTo>
                  <a:pt x="360172" y="335280"/>
                </a:lnTo>
                <a:lnTo>
                  <a:pt x="359156" y="334010"/>
                </a:lnTo>
                <a:lnTo>
                  <a:pt x="356743" y="331470"/>
                </a:lnTo>
                <a:lnTo>
                  <a:pt x="355600" y="328930"/>
                </a:lnTo>
                <a:lnTo>
                  <a:pt x="353060" y="326390"/>
                </a:lnTo>
                <a:lnTo>
                  <a:pt x="351917" y="325120"/>
                </a:lnTo>
                <a:lnTo>
                  <a:pt x="350647" y="323850"/>
                </a:lnTo>
                <a:lnTo>
                  <a:pt x="349377" y="321310"/>
                </a:lnTo>
                <a:lnTo>
                  <a:pt x="345567" y="317500"/>
                </a:lnTo>
                <a:lnTo>
                  <a:pt x="344297" y="314960"/>
                </a:lnTo>
                <a:lnTo>
                  <a:pt x="342900" y="313690"/>
                </a:lnTo>
                <a:lnTo>
                  <a:pt x="340360" y="311150"/>
                </a:lnTo>
                <a:lnTo>
                  <a:pt x="339090" y="308610"/>
                </a:lnTo>
                <a:lnTo>
                  <a:pt x="335280" y="304800"/>
                </a:lnTo>
                <a:lnTo>
                  <a:pt x="334010" y="302260"/>
                </a:lnTo>
                <a:lnTo>
                  <a:pt x="331470" y="299720"/>
                </a:lnTo>
                <a:lnTo>
                  <a:pt x="326263" y="293370"/>
                </a:lnTo>
                <a:lnTo>
                  <a:pt x="324993" y="292100"/>
                </a:lnTo>
                <a:lnTo>
                  <a:pt x="321056" y="287020"/>
                </a:lnTo>
                <a:lnTo>
                  <a:pt x="319786" y="285750"/>
                </a:lnTo>
                <a:lnTo>
                  <a:pt x="318389" y="283210"/>
                </a:lnTo>
                <a:lnTo>
                  <a:pt x="314325" y="279400"/>
                </a:lnTo>
                <a:lnTo>
                  <a:pt x="312801" y="276860"/>
                </a:lnTo>
                <a:lnTo>
                  <a:pt x="311404" y="275590"/>
                </a:lnTo>
                <a:lnTo>
                  <a:pt x="305562" y="269240"/>
                </a:lnTo>
                <a:lnTo>
                  <a:pt x="303911" y="267970"/>
                </a:lnTo>
                <a:lnTo>
                  <a:pt x="302387" y="266700"/>
                </a:lnTo>
                <a:lnTo>
                  <a:pt x="300863" y="264160"/>
                </a:lnTo>
                <a:lnTo>
                  <a:pt x="297561" y="261620"/>
                </a:lnTo>
                <a:lnTo>
                  <a:pt x="290703" y="255270"/>
                </a:lnTo>
                <a:lnTo>
                  <a:pt x="288925" y="254000"/>
                </a:lnTo>
                <a:lnTo>
                  <a:pt x="287147" y="251460"/>
                </a:lnTo>
                <a:lnTo>
                  <a:pt x="283464" y="248920"/>
                </a:lnTo>
                <a:lnTo>
                  <a:pt x="281559" y="247650"/>
                </a:lnTo>
                <a:lnTo>
                  <a:pt x="279781" y="245110"/>
                </a:lnTo>
                <a:lnTo>
                  <a:pt x="275971" y="242570"/>
                </a:lnTo>
                <a:lnTo>
                  <a:pt x="273939" y="241300"/>
                </a:lnTo>
                <a:lnTo>
                  <a:pt x="272034" y="238760"/>
                </a:lnTo>
                <a:lnTo>
                  <a:pt x="268097" y="236220"/>
                </a:lnTo>
                <a:lnTo>
                  <a:pt x="266065" y="234950"/>
                </a:lnTo>
                <a:lnTo>
                  <a:pt x="258191" y="228600"/>
                </a:lnTo>
                <a:lnTo>
                  <a:pt x="256159" y="226060"/>
                </a:lnTo>
                <a:lnTo>
                  <a:pt x="254254" y="224790"/>
                </a:lnTo>
                <a:lnTo>
                  <a:pt x="252222" y="223520"/>
                </a:lnTo>
                <a:lnTo>
                  <a:pt x="250317" y="222250"/>
                </a:lnTo>
                <a:lnTo>
                  <a:pt x="248412" y="219710"/>
                </a:lnTo>
                <a:lnTo>
                  <a:pt x="242697" y="215900"/>
                </a:lnTo>
                <a:lnTo>
                  <a:pt x="240792" y="213360"/>
                </a:lnTo>
                <a:lnTo>
                  <a:pt x="235458" y="209550"/>
                </a:lnTo>
                <a:lnTo>
                  <a:pt x="233680" y="207010"/>
                </a:lnTo>
                <a:lnTo>
                  <a:pt x="228727" y="203200"/>
                </a:lnTo>
                <a:lnTo>
                  <a:pt x="227203" y="200660"/>
                </a:lnTo>
                <a:lnTo>
                  <a:pt x="225552" y="199390"/>
                </a:lnTo>
                <a:lnTo>
                  <a:pt x="224155" y="198120"/>
                </a:lnTo>
                <a:lnTo>
                  <a:pt x="222631" y="196850"/>
                </a:lnTo>
                <a:lnTo>
                  <a:pt x="221234" y="194310"/>
                </a:lnTo>
                <a:lnTo>
                  <a:pt x="219837" y="193040"/>
                </a:lnTo>
                <a:lnTo>
                  <a:pt x="217297" y="190500"/>
                </a:lnTo>
                <a:lnTo>
                  <a:pt x="216154" y="187960"/>
                </a:lnTo>
                <a:lnTo>
                  <a:pt x="214884" y="186690"/>
                </a:lnTo>
                <a:lnTo>
                  <a:pt x="213868" y="185420"/>
                </a:lnTo>
                <a:lnTo>
                  <a:pt x="212725" y="184150"/>
                </a:lnTo>
                <a:lnTo>
                  <a:pt x="211709" y="181610"/>
                </a:lnTo>
                <a:lnTo>
                  <a:pt x="210693" y="180340"/>
                </a:lnTo>
                <a:lnTo>
                  <a:pt x="208915" y="177800"/>
                </a:lnTo>
                <a:lnTo>
                  <a:pt x="208153" y="175260"/>
                </a:lnTo>
                <a:lnTo>
                  <a:pt x="207264" y="173990"/>
                </a:lnTo>
                <a:lnTo>
                  <a:pt x="206629" y="172720"/>
                </a:lnTo>
                <a:lnTo>
                  <a:pt x="205867" y="171450"/>
                </a:lnTo>
                <a:lnTo>
                  <a:pt x="205232" y="170180"/>
                </a:lnTo>
                <a:lnTo>
                  <a:pt x="204597" y="167640"/>
                </a:lnTo>
                <a:lnTo>
                  <a:pt x="204089" y="166370"/>
                </a:lnTo>
                <a:lnTo>
                  <a:pt x="203454" y="165100"/>
                </a:lnTo>
                <a:lnTo>
                  <a:pt x="202946" y="163830"/>
                </a:lnTo>
                <a:lnTo>
                  <a:pt x="202565" y="161290"/>
                </a:lnTo>
                <a:lnTo>
                  <a:pt x="202057" y="160020"/>
                </a:lnTo>
                <a:lnTo>
                  <a:pt x="201295" y="157480"/>
                </a:lnTo>
                <a:lnTo>
                  <a:pt x="200914" y="154940"/>
                </a:lnTo>
                <a:lnTo>
                  <a:pt x="200660" y="153670"/>
                </a:lnTo>
                <a:lnTo>
                  <a:pt x="200279" y="152400"/>
                </a:lnTo>
                <a:lnTo>
                  <a:pt x="199517" y="147320"/>
                </a:lnTo>
                <a:lnTo>
                  <a:pt x="199390" y="146050"/>
                </a:lnTo>
                <a:lnTo>
                  <a:pt x="199136" y="144780"/>
                </a:lnTo>
                <a:lnTo>
                  <a:pt x="199009" y="142240"/>
                </a:lnTo>
                <a:lnTo>
                  <a:pt x="198755" y="140970"/>
                </a:lnTo>
                <a:lnTo>
                  <a:pt x="198247" y="135890"/>
                </a:lnTo>
                <a:lnTo>
                  <a:pt x="197739" y="129540"/>
                </a:lnTo>
                <a:lnTo>
                  <a:pt x="197485" y="128270"/>
                </a:lnTo>
                <a:lnTo>
                  <a:pt x="196850" y="120650"/>
                </a:lnTo>
                <a:lnTo>
                  <a:pt x="196596" y="119380"/>
                </a:lnTo>
                <a:lnTo>
                  <a:pt x="196342" y="115570"/>
                </a:lnTo>
                <a:lnTo>
                  <a:pt x="196088" y="114300"/>
                </a:lnTo>
                <a:lnTo>
                  <a:pt x="195834" y="110490"/>
                </a:lnTo>
                <a:lnTo>
                  <a:pt x="195580" y="109220"/>
                </a:lnTo>
                <a:lnTo>
                  <a:pt x="195453" y="107950"/>
                </a:lnTo>
                <a:lnTo>
                  <a:pt x="194945" y="104140"/>
                </a:lnTo>
                <a:lnTo>
                  <a:pt x="194818" y="102870"/>
                </a:lnTo>
                <a:lnTo>
                  <a:pt x="194310" y="100330"/>
                </a:lnTo>
                <a:lnTo>
                  <a:pt x="194183" y="97790"/>
                </a:lnTo>
                <a:lnTo>
                  <a:pt x="193167" y="91440"/>
                </a:lnTo>
                <a:lnTo>
                  <a:pt x="193040" y="90170"/>
                </a:lnTo>
                <a:lnTo>
                  <a:pt x="192024" y="83820"/>
                </a:lnTo>
                <a:lnTo>
                  <a:pt x="191897" y="82550"/>
                </a:lnTo>
                <a:lnTo>
                  <a:pt x="190881" y="76200"/>
                </a:lnTo>
                <a:lnTo>
                  <a:pt x="190754" y="74930"/>
                </a:lnTo>
                <a:lnTo>
                  <a:pt x="190246" y="71120"/>
                </a:lnTo>
                <a:lnTo>
                  <a:pt x="190119" y="69850"/>
                </a:lnTo>
                <a:lnTo>
                  <a:pt x="189865" y="68580"/>
                </a:lnTo>
                <a:lnTo>
                  <a:pt x="189738" y="66040"/>
                </a:lnTo>
                <a:lnTo>
                  <a:pt x="189484" y="64770"/>
                </a:lnTo>
                <a:lnTo>
                  <a:pt x="189357" y="63500"/>
                </a:lnTo>
                <a:lnTo>
                  <a:pt x="189103" y="62230"/>
                </a:lnTo>
                <a:lnTo>
                  <a:pt x="188722" y="57150"/>
                </a:lnTo>
                <a:lnTo>
                  <a:pt x="188468" y="55880"/>
                </a:lnTo>
                <a:lnTo>
                  <a:pt x="187452" y="43180"/>
                </a:lnTo>
                <a:lnTo>
                  <a:pt x="187325" y="39370"/>
                </a:lnTo>
                <a:lnTo>
                  <a:pt x="187198" y="38100"/>
                </a:lnTo>
                <a:lnTo>
                  <a:pt x="187198" y="36830"/>
                </a:lnTo>
                <a:lnTo>
                  <a:pt x="187028" y="34290"/>
                </a:lnTo>
                <a:lnTo>
                  <a:pt x="186944" y="31750"/>
                </a:lnTo>
                <a:lnTo>
                  <a:pt x="186817" y="30480"/>
                </a:lnTo>
                <a:lnTo>
                  <a:pt x="186690" y="24130"/>
                </a:lnTo>
                <a:lnTo>
                  <a:pt x="186563" y="21590"/>
                </a:lnTo>
                <a:lnTo>
                  <a:pt x="186563" y="19050"/>
                </a:lnTo>
                <a:lnTo>
                  <a:pt x="186436" y="17780"/>
                </a:lnTo>
                <a:lnTo>
                  <a:pt x="186309" y="0"/>
                </a:lnTo>
                <a:close/>
              </a:path>
            </a:pathLst>
          </a:custGeom>
          <a:solidFill>
            <a:srgbClr val="5786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781555" y="3932046"/>
            <a:ext cx="372745" cy="809625"/>
          </a:xfrm>
          <a:custGeom>
            <a:avLst/>
            <a:gdLst/>
            <a:ahLst/>
            <a:cxnLst/>
            <a:rect l="l" t="t" r="r" b="b"/>
            <a:pathLst>
              <a:path w="372744" h="809625">
                <a:moveTo>
                  <a:pt x="186181" y="809498"/>
                </a:moveTo>
                <a:lnTo>
                  <a:pt x="186181" y="807974"/>
                </a:lnTo>
                <a:lnTo>
                  <a:pt x="186181" y="806323"/>
                </a:lnTo>
                <a:lnTo>
                  <a:pt x="186054" y="804799"/>
                </a:lnTo>
                <a:lnTo>
                  <a:pt x="186054" y="796798"/>
                </a:lnTo>
                <a:lnTo>
                  <a:pt x="185927" y="795274"/>
                </a:lnTo>
                <a:lnTo>
                  <a:pt x="185927" y="793750"/>
                </a:lnTo>
                <a:lnTo>
                  <a:pt x="185927" y="792099"/>
                </a:lnTo>
                <a:lnTo>
                  <a:pt x="185927" y="790575"/>
                </a:lnTo>
                <a:lnTo>
                  <a:pt x="185800" y="788924"/>
                </a:lnTo>
                <a:lnTo>
                  <a:pt x="185800" y="787400"/>
                </a:lnTo>
                <a:lnTo>
                  <a:pt x="185800" y="785749"/>
                </a:lnTo>
                <a:lnTo>
                  <a:pt x="185673" y="784225"/>
                </a:lnTo>
                <a:lnTo>
                  <a:pt x="185673" y="782574"/>
                </a:lnTo>
                <a:lnTo>
                  <a:pt x="185546" y="781050"/>
                </a:lnTo>
                <a:lnTo>
                  <a:pt x="185546" y="779399"/>
                </a:lnTo>
                <a:lnTo>
                  <a:pt x="185546" y="777875"/>
                </a:lnTo>
                <a:lnTo>
                  <a:pt x="185419" y="776224"/>
                </a:lnTo>
                <a:lnTo>
                  <a:pt x="185292" y="774700"/>
                </a:lnTo>
                <a:lnTo>
                  <a:pt x="185292" y="773049"/>
                </a:lnTo>
                <a:lnTo>
                  <a:pt x="185165" y="771525"/>
                </a:lnTo>
                <a:lnTo>
                  <a:pt x="185038" y="769874"/>
                </a:lnTo>
                <a:lnTo>
                  <a:pt x="185038" y="768350"/>
                </a:lnTo>
                <a:lnTo>
                  <a:pt x="184911" y="766699"/>
                </a:lnTo>
                <a:lnTo>
                  <a:pt x="184784" y="765175"/>
                </a:lnTo>
                <a:lnTo>
                  <a:pt x="184657" y="763524"/>
                </a:lnTo>
                <a:lnTo>
                  <a:pt x="184530" y="762000"/>
                </a:lnTo>
                <a:lnTo>
                  <a:pt x="184403" y="760476"/>
                </a:lnTo>
                <a:lnTo>
                  <a:pt x="184276" y="758825"/>
                </a:lnTo>
                <a:lnTo>
                  <a:pt x="184149" y="757301"/>
                </a:lnTo>
                <a:lnTo>
                  <a:pt x="184022" y="755650"/>
                </a:lnTo>
                <a:lnTo>
                  <a:pt x="183895" y="754126"/>
                </a:lnTo>
                <a:lnTo>
                  <a:pt x="183768" y="752475"/>
                </a:lnTo>
                <a:lnTo>
                  <a:pt x="183641" y="750951"/>
                </a:lnTo>
                <a:lnTo>
                  <a:pt x="183387" y="749300"/>
                </a:lnTo>
                <a:lnTo>
                  <a:pt x="183260" y="747776"/>
                </a:lnTo>
                <a:lnTo>
                  <a:pt x="183133" y="746125"/>
                </a:lnTo>
                <a:lnTo>
                  <a:pt x="182879" y="744601"/>
                </a:lnTo>
                <a:lnTo>
                  <a:pt x="182752" y="742950"/>
                </a:lnTo>
                <a:lnTo>
                  <a:pt x="182498" y="741426"/>
                </a:lnTo>
                <a:lnTo>
                  <a:pt x="182371" y="739775"/>
                </a:lnTo>
                <a:lnTo>
                  <a:pt x="182117" y="738251"/>
                </a:lnTo>
                <a:lnTo>
                  <a:pt x="181863" y="736600"/>
                </a:lnTo>
                <a:lnTo>
                  <a:pt x="181736" y="735076"/>
                </a:lnTo>
                <a:lnTo>
                  <a:pt x="181482" y="733425"/>
                </a:lnTo>
                <a:lnTo>
                  <a:pt x="181228" y="731901"/>
                </a:lnTo>
                <a:lnTo>
                  <a:pt x="181101" y="730377"/>
                </a:lnTo>
                <a:lnTo>
                  <a:pt x="180847" y="728726"/>
                </a:lnTo>
                <a:lnTo>
                  <a:pt x="180593" y="727202"/>
                </a:lnTo>
                <a:lnTo>
                  <a:pt x="180339" y="725551"/>
                </a:lnTo>
                <a:lnTo>
                  <a:pt x="180212" y="724027"/>
                </a:lnTo>
                <a:lnTo>
                  <a:pt x="179958" y="722376"/>
                </a:lnTo>
                <a:lnTo>
                  <a:pt x="179704" y="720852"/>
                </a:lnTo>
                <a:lnTo>
                  <a:pt x="179450" y="719201"/>
                </a:lnTo>
                <a:lnTo>
                  <a:pt x="179323" y="717677"/>
                </a:lnTo>
                <a:lnTo>
                  <a:pt x="179069" y="716026"/>
                </a:lnTo>
                <a:lnTo>
                  <a:pt x="178815" y="714502"/>
                </a:lnTo>
                <a:lnTo>
                  <a:pt x="178688" y="712851"/>
                </a:lnTo>
                <a:lnTo>
                  <a:pt x="178434" y="711327"/>
                </a:lnTo>
                <a:lnTo>
                  <a:pt x="178307" y="709676"/>
                </a:lnTo>
                <a:lnTo>
                  <a:pt x="178053" y="708152"/>
                </a:lnTo>
                <a:lnTo>
                  <a:pt x="177926" y="706501"/>
                </a:lnTo>
                <a:lnTo>
                  <a:pt x="177672" y="704977"/>
                </a:lnTo>
                <a:lnTo>
                  <a:pt x="177545" y="703326"/>
                </a:lnTo>
                <a:lnTo>
                  <a:pt x="177291" y="701802"/>
                </a:lnTo>
                <a:lnTo>
                  <a:pt x="177164" y="700278"/>
                </a:lnTo>
                <a:lnTo>
                  <a:pt x="177037" y="698627"/>
                </a:lnTo>
                <a:lnTo>
                  <a:pt x="176910" y="697103"/>
                </a:lnTo>
                <a:lnTo>
                  <a:pt x="176783" y="695452"/>
                </a:lnTo>
                <a:lnTo>
                  <a:pt x="176656" y="693928"/>
                </a:lnTo>
                <a:lnTo>
                  <a:pt x="176529" y="692277"/>
                </a:lnTo>
                <a:lnTo>
                  <a:pt x="176529" y="690753"/>
                </a:lnTo>
                <a:lnTo>
                  <a:pt x="176402" y="689102"/>
                </a:lnTo>
                <a:lnTo>
                  <a:pt x="176275" y="687578"/>
                </a:lnTo>
                <a:lnTo>
                  <a:pt x="176275" y="685927"/>
                </a:lnTo>
                <a:lnTo>
                  <a:pt x="176148" y="684403"/>
                </a:lnTo>
                <a:lnTo>
                  <a:pt x="176148" y="682752"/>
                </a:lnTo>
                <a:lnTo>
                  <a:pt x="176148" y="681228"/>
                </a:lnTo>
                <a:lnTo>
                  <a:pt x="176148" y="668528"/>
                </a:lnTo>
                <a:lnTo>
                  <a:pt x="176275" y="667004"/>
                </a:lnTo>
                <a:lnTo>
                  <a:pt x="176275" y="665353"/>
                </a:lnTo>
                <a:lnTo>
                  <a:pt x="176402" y="663829"/>
                </a:lnTo>
                <a:lnTo>
                  <a:pt x="176402" y="662178"/>
                </a:lnTo>
                <a:lnTo>
                  <a:pt x="176402" y="660654"/>
                </a:lnTo>
                <a:lnTo>
                  <a:pt x="176529" y="659003"/>
                </a:lnTo>
                <a:lnTo>
                  <a:pt x="176529" y="657479"/>
                </a:lnTo>
                <a:lnTo>
                  <a:pt x="176656" y="655828"/>
                </a:lnTo>
                <a:lnTo>
                  <a:pt x="176656" y="654304"/>
                </a:lnTo>
                <a:lnTo>
                  <a:pt x="176656" y="652653"/>
                </a:lnTo>
                <a:lnTo>
                  <a:pt x="176783" y="651129"/>
                </a:lnTo>
                <a:lnTo>
                  <a:pt x="176783" y="649478"/>
                </a:lnTo>
                <a:lnTo>
                  <a:pt x="176783" y="647954"/>
                </a:lnTo>
                <a:lnTo>
                  <a:pt x="176783" y="639953"/>
                </a:lnTo>
                <a:lnTo>
                  <a:pt x="176656" y="638429"/>
                </a:lnTo>
                <a:lnTo>
                  <a:pt x="176656" y="636905"/>
                </a:lnTo>
                <a:lnTo>
                  <a:pt x="176529" y="635254"/>
                </a:lnTo>
                <a:lnTo>
                  <a:pt x="176402" y="633730"/>
                </a:lnTo>
                <a:lnTo>
                  <a:pt x="176402" y="632079"/>
                </a:lnTo>
                <a:lnTo>
                  <a:pt x="176275" y="630555"/>
                </a:lnTo>
                <a:lnTo>
                  <a:pt x="176021" y="628904"/>
                </a:lnTo>
                <a:lnTo>
                  <a:pt x="175894" y="627380"/>
                </a:lnTo>
                <a:lnTo>
                  <a:pt x="175640" y="625729"/>
                </a:lnTo>
                <a:lnTo>
                  <a:pt x="175513" y="624205"/>
                </a:lnTo>
                <a:lnTo>
                  <a:pt x="175259" y="622554"/>
                </a:lnTo>
                <a:lnTo>
                  <a:pt x="175005" y="621030"/>
                </a:lnTo>
                <a:lnTo>
                  <a:pt x="174624" y="619379"/>
                </a:lnTo>
                <a:lnTo>
                  <a:pt x="174370" y="617855"/>
                </a:lnTo>
                <a:lnTo>
                  <a:pt x="173989" y="616204"/>
                </a:lnTo>
                <a:lnTo>
                  <a:pt x="173735" y="614680"/>
                </a:lnTo>
                <a:lnTo>
                  <a:pt x="173354" y="613029"/>
                </a:lnTo>
                <a:lnTo>
                  <a:pt x="172846" y="611505"/>
                </a:lnTo>
                <a:lnTo>
                  <a:pt x="172465" y="609854"/>
                </a:lnTo>
                <a:lnTo>
                  <a:pt x="172084" y="608330"/>
                </a:lnTo>
                <a:lnTo>
                  <a:pt x="171576" y="606806"/>
                </a:lnTo>
                <a:lnTo>
                  <a:pt x="171068" y="605155"/>
                </a:lnTo>
                <a:lnTo>
                  <a:pt x="170560" y="603631"/>
                </a:lnTo>
                <a:lnTo>
                  <a:pt x="170052" y="601980"/>
                </a:lnTo>
                <a:lnTo>
                  <a:pt x="169417" y="600456"/>
                </a:lnTo>
                <a:lnTo>
                  <a:pt x="168909" y="598805"/>
                </a:lnTo>
                <a:lnTo>
                  <a:pt x="168274" y="597281"/>
                </a:lnTo>
                <a:lnTo>
                  <a:pt x="167639" y="595630"/>
                </a:lnTo>
                <a:lnTo>
                  <a:pt x="167004" y="594106"/>
                </a:lnTo>
                <a:lnTo>
                  <a:pt x="166369" y="592455"/>
                </a:lnTo>
                <a:lnTo>
                  <a:pt x="165734" y="590931"/>
                </a:lnTo>
                <a:lnTo>
                  <a:pt x="164972" y="589280"/>
                </a:lnTo>
                <a:lnTo>
                  <a:pt x="164210" y="587756"/>
                </a:lnTo>
                <a:lnTo>
                  <a:pt x="163575" y="586105"/>
                </a:lnTo>
                <a:lnTo>
                  <a:pt x="162813" y="584581"/>
                </a:lnTo>
                <a:lnTo>
                  <a:pt x="162051" y="582930"/>
                </a:lnTo>
                <a:lnTo>
                  <a:pt x="161289" y="581406"/>
                </a:lnTo>
                <a:lnTo>
                  <a:pt x="160400" y="579755"/>
                </a:lnTo>
                <a:lnTo>
                  <a:pt x="159638" y="578231"/>
                </a:lnTo>
                <a:lnTo>
                  <a:pt x="158876" y="576580"/>
                </a:lnTo>
                <a:lnTo>
                  <a:pt x="157987" y="575056"/>
                </a:lnTo>
                <a:lnTo>
                  <a:pt x="157098" y="573532"/>
                </a:lnTo>
                <a:lnTo>
                  <a:pt x="156336" y="571881"/>
                </a:lnTo>
                <a:lnTo>
                  <a:pt x="155447" y="570357"/>
                </a:lnTo>
                <a:lnTo>
                  <a:pt x="154558" y="568706"/>
                </a:lnTo>
                <a:lnTo>
                  <a:pt x="153669" y="567182"/>
                </a:lnTo>
                <a:lnTo>
                  <a:pt x="152780" y="565531"/>
                </a:lnTo>
                <a:lnTo>
                  <a:pt x="151891" y="564007"/>
                </a:lnTo>
                <a:lnTo>
                  <a:pt x="150875" y="562356"/>
                </a:lnTo>
                <a:lnTo>
                  <a:pt x="149986" y="560832"/>
                </a:lnTo>
                <a:lnTo>
                  <a:pt x="148970" y="559181"/>
                </a:lnTo>
                <a:lnTo>
                  <a:pt x="148081" y="557657"/>
                </a:lnTo>
                <a:lnTo>
                  <a:pt x="147065" y="556006"/>
                </a:lnTo>
                <a:lnTo>
                  <a:pt x="146176" y="554482"/>
                </a:lnTo>
                <a:lnTo>
                  <a:pt x="145160" y="552831"/>
                </a:lnTo>
                <a:lnTo>
                  <a:pt x="144144" y="551307"/>
                </a:lnTo>
                <a:lnTo>
                  <a:pt x="143128" y="549656"/>
                </a:lnTo>
                <a:lnTo>
                  <a:pt x="142112" y="548132"/>
                </a:lnTo>
                <a:lnTo>
                  <a:pt x="141096" y="546481"/>
                </a:lnTo>
                <a:lnTo>
                  <a:pt x="140080" y="544957"/>
                </a:lnTo>
                <a:lnTo>
                  <a:pt x="138937" y="543433"/>
                </a:lnTo>
                <a:lnTo>
                  <a:pt x="137921" y="541782"/>
                </a:lnTo>
                <a:lnTo>
                  <a:pt x="136778" y="540258"/>
                </a:lnTo>
                <a:lnTo>
                  <a:pt x="135762" y="538607"/>
                </a:lnTo>
                <a:lnTo>
                  <a:pt x="134619" y="537083"/>
                </a:lnTo>
                <a:lnTo>
                  <a:pt x="133603" y="535432"/>
                </a:lnTo>
                <a:lnTo>
                  <a:pt x="132460" y="533908"/>
                </a:lnTo>
                <a:lnTo>
                  <a:pt x="131317" y="532257"/>
                </a:lnTo>
                <a:lnTo>
                  <a:pt x="130174" y="530733"/>
                </a:lnTo>
                <a:lnTo>
                  <a:pt x="129031" y="529082"/>
                </a:lnTo>
                <a:lnTo>
                  <a:pt x="127888" y="527558"/>
                </a:lnTo>
                <a:lnTo>
                  <a:pt x="126745" y="525907"/>
                </a:lnTo>
                <a:lnTo>
                  <a:pt x="125602" y="524383"/>
                </a:lnTo>
                <a:lnTo>
                  <a:pt x="124459" y="522732"/>
                </a:lnTo>
                <a:lnTo>
                  <a:pt x="123316" y="521208"/>
                </a:lnTo>
                <a:lnTo>
                  <a:pt x="122046" y="519557"/>
                </a:lnTo>
                <a:lnTo>
                  <a:pt x="120903" y="518033"/>
                </a:lnTo>
                <a:lnTo>
                  <a:pt x="119760" y="516382"/>
                </a:lnTo>
                <a:lnTo>
                  <a:pt x="118617" y="514858"/>
                </a:lnTo>
                <a:lnTo>
                  <a:pt x="117347" y="513334"/>
                </a:lnTo>
                <a:lnTo>
                  <a:pt x="116204" y="511683"/>
                </a:lnTo>
                <a:lnTo>
                  <a:pt x="115061" y="510159"/>
                </a:lnTo>
                <a:lnTo>
                  <a:pt x="113791" y="508508"/>
                </a:lnTo>
                <a:lnTo>
                  <a:pt x="112648" y="506984"/>
                </a:lnTo>
                <a:lnTo>
                  <a:pt x="111505" y="505333"/>
                </a:lnTo>
                <a:lnTo>
                  <a:pt x="110235" y="503809"/>
                </a:lnTo>
                <a:lnTo>
                  <a:pt x="109092" y="502158"/>
                </a:lnTo>
                <a:lnTo>
                  <a:pt x="107949" y="500634"/>
                </a:lnTo>
                <a:lnTo>
                  <a:pt x="106806" y="498983"/>
                </a:lnTo>
                <a:lnTo>
                  <a:pt x="105536" y="497459"/>
                </a:lnTo>
                <a:lnTo>
                  <a:pt x="104393" y="495808"/>
                </a:lnTo>
                <a:lnTo>
                  <a:pt x="103250" y="494284"/>
                </a:lnTo>
                <a:lnTo>
                  <a:pt x="102107" y="492633"/>
                </a:lnTo>
                <a:lnTo>
                  <a:pt x="100964" y="491109"/>
                </a:lnTo>
                <a:lnTo>
                  <a:pt x="99821" y="489458"/>
                </a:lnTo>
                <a:lnTo>
                  <a:pt x="98678" y="487934"/>
                </a:lnTo>
                <a:lnTo>
                  <a:pt x="97662" y="486283"/>
                </a:lnTo>
                <a:lnTo>
                  <a:pt x="96519" y="484759"/>
                </a:lnTo>
                <a:lnTo>
                  <a:pt x="95376" y="483108"/>
                </a:lnTo>
                <a:lnTo>
                  <a:pt x="94233" y="481584"/>
                </a:lnTo>
                <a:lnTo>
                  <a:pt x="93090" y="480060"/>
                </a:lnTo>
                <a:lnTo>
                  <a:pt x="91947" y="478409"/>
                </a:lnTo>
                <a:lnTo>
                  <a:pt x="90931" y="476885"/>
                </a:lnTo>
                <a:lnTo>
                  <a:pt x="89788" y="475234"/>
                </a:lnTo>
                <a:lnTo>
                  <a:pt x="88645" y="473710"/>
                </a:lnTo>
                <a:lnTo>
                  <a:pt x="87502" y="472059"/>
                </a:lnTo>
                <a:lnTo>
                  <a:pt x="86359" y="470535"/>
                </a:lnTo>
                <a:lnTo>
                  <a:pt x="85343" y="468884"/>
                </a:lnTo>
                <a:lnTo>
                  <a:pt x="84073" y="467360"/>
                </a:lnTo>
                <a:lnTo>
                  <a:pt x="82930" y="465709"/>
                </a:lnTo>
                <a:lnTo>
                  <a:pt x="81787" y="464185"/>
                </a:lnTo>
                <a:lnTo>
                  <a:pt x="80644" y="462534"/>
                </a:lnTo>
                <a:lnTo>
                  <a:pt x="79501" y="461010"/>
                </a:lnTo>
                <a:lnTo>
                  <a:pt x="78231" y="459359"/>
                </a:lnTo>
                <a:lnTo>
                  <a:pt x="76961" y="457835"/>
                </a:lnTo>
                <a:lnTo>
                  <a:pt x="75818" y="456184"/>
                </a:lnTo>
                <a:lnTo>
                  <a:pt x="74548" y="454660"/>
                </a:lnTo>
                <a:lnTo>
                  <a:pt x="73278" y="453009"/>
                </a:lnTo>
                <a:lnTo>
                  <a:pt x="71881" y="451485"/>
                </a:lnTo>
                <a:lnTo>
                  <a:pt x="70611" y="449961"/>
                </a:lnTo>
                <a:lnTo>
                  <a:pt x="69214" y="448310"/>
                </a:lnTo>
                <a:lnTo>
                  <a:pt x="67817" y="446786"/>
                </a:lnTo>
                <a:lnTo>
                  <a:pt x="66420" y="445135"/>
                </a:lnTo>
                <a:lnTo>
                  <a:pt x="64896" y="443611"/>
                </a:lnTo>
                <a:lnTo>
                  <a:pt x="63499" y="441960"/>
                </a:lnTo>
                <a:lnTo>
                  <a:pt x="61975" y="440436"/>
                </a:lnTo>
                <a:lnTo>
                  <a:pt x="60451" y="438785"/>
                </a:lnTo>
                <a:lnTo>
                  <a:pt x="58927" y="437261"/>
                </a:lnTo>
                <a:lnTo>
                  <a:pt x="57276" y="435610"/>
                </a:lnTo>
                <a:lnTo>
                  <a:pt x="55625" y="434086"/>
                </a:lnTo>
                <a:lnTo>
                  <a:pt x="53974" y="432435"/>
                </a:lnTo>
                <a:lnTo>
                  <a:pt x="52323" y="430911"/>
                </a:lnTo>
                <a:lnTo>
                  <a:pt x="50672" y="429260"/>
                </a:lnTo>
                <a:lnTo>
                  <a:pt x="48894" y="427736"/>
                </a:lnTo>
                <a:lnTo>
                  <a:pt x="47243" y="426085"/>
                </a:lnTo>
                <a:lnTo>
                  <a:pt x="45465" y="424561"/>
                </a:lnTo>
                <a:lnTo>
                  <a:pt x="43687" y="422910"/>
                </a:lnTo>
                <a:lnTo>
                  <a:pt x="41909" y="421386"/>
                </a:lnTo>
                <a:lnTo>
                  <a:pt x="40131" y="419862"/>
                </a:lnTo>
                <a:lnTo>
                  <a:pt x="38353" y="418211"/>
                </a:lnTo>
                <a:lnTo>
                  <a:pt x="36575" y="416687"/>
                </a:lnTo>
                <a:lnTo>
                  <a:pt x="34797" y="415036"/>
                </a:lnTo>
                <a:lnTo>
                  <a:pt x="33019" y="413512"/>
                </a:lnTo>
                <a:lnTo>
                  <a:pt x="31241" y="411861"/>
                </a:lnTo>
                <a:lnTo>
                  <a:pt x="29463" y="410337"/>
                </a:lnTo>
                <a:lnTo>
                  <a:pt x="27685" y="408686"/>
                </a:lnTo>
                <a:lnTo>
                  <a:pt x="25907" y="407162"/>
                </a:lnTo>
                <a:lnTo>
                  <a:pt x="24256" y="405511"/>
                </a:lnTo>
                <a:lnTo>
                  <a:pt x="22478" y="403987"/>
                </a:lnTo>
                <a:lnTo>
                  <a:pt x="20954" y="402336"/>
                </a:lnTo>
                <a:lnTo>
                  <a:pt x="19303" y="400812"/>
                </a:lnTo>
                <a:lnTo>
                  <a:pt x="17652" y="399161"/>
                </a:lnTo>
                <a:lnTo>
                  <a:pt x="16128" y="397637"/>
                </a:lnTo>
                <a:lnTo>
                  <a:pt x="14731" y="395986"/>
                </a:lnTo>
                <a:lnTo>
                  <a:pt x="13334" y="394462"/>
                </a:lnTo>
                <a:lnTo>
                  <a:pt x="11937" y="392811"/>
                </a:lnTo>
                <a:lnTo>
                  <a:pt x="10667" y="391287"/>
                </a:lnTo>
                <a:lnTo>
                  <a:pt x="9397" y="389763"/>
                </a:lnTo>
                <a:lnTo>
                  <a:pt x="8254" y="388112"/>
                </a:lnTo>
                <a:lnTo>
                  <a:pt x="7111" y="386588"/>
                </a:lnTo>
                <a:lnTo>
                  <a:pt x="6095" y="384937"/>
                </a:lnTo>
                <a:lnTo>
                  <a:pt x="1523" y="375412"/>
                </a:lnTo>
                <a:lnTo>
                  <a:pt x="1015" y="373888"/>
                </a:lnTo>
                <a:lnTo>
                  <a:pt x="634" y="372237"/>
                </a:lnTo>
                <a:lnTo>
                  <a:pt x="380" y="370713"/>
                </a:lnTo>
                <a:lnTo>
                  <a:pt x="126" y="369062"/>
                </a:lnTo>
                <a:lnTo>
                  <a:pt x="0" y="367538"/>
                </a:lnTo>
                <a:lnTo>
                  <a:pt x="0" y="365887"/>
                </a:lnTo>
                <a:lnTo>
                  <a:pt x="0" y="364363"/>
                </a:lnTo>
                <a:lnTo>
                  <a:pt x="126" y="362712"/>
                </a:lnTo>
                <a:lnTo>
                  <a:pt x="380" y="361188"/>
                </a:lnTo>
                <a:lnTo>
                  <a:pt x="634" y="359537"/>
                </a:lnTo>
                <a:lnTo>
                  <a:pt x="1015" y="358013"/>
                </a:lnTo>
                <a:lnTo>
                  <a:pt x="1396" y="356489"/>
                </a:lnTo>
                <a:lnTo>
                  <a:pt x="1904" y="354838"/>
                </a:lnTo>
                <a:lnTo>
                  <a:pt x="5333" y="346964"/>
                </a:lnTo>
                <a:lnTo>
                  <a:pt x="6095" y="345313"/>
                </a:lnTo>
                <a:lnTo>
                  <a:pt x="7111" y="343789"/>
                </a:lnTo>
                <a:lnTo>
                  <a:pt x="8000" y="342138"/>
                </a:lnTo>
                <a:lnTo>
                  <a:pt x="9016" y="340614"/>
                </a:lnTo>
                <a:lnTo>
                  <a:pt x="10032" y="338963"/>
                </a:lnTo>
                <a:lnTo>
                  <a:pt x="11048" y="337439"/>
                </a:lnTo>
                <a:lnTo>
                  <a:pt x="12191" y="335788"/>
                </a:lnTo>
                <a:lnTo>
                  <a:pt x="13334" y="334264"/>
                </a:lnTo>
                <a:lnTo>
                  <a:pt x="14477" y="332613"/>
                </a:lnTo>
                <a:lnTo>
                  <a:pt x="15620" y="331089"/>
                </a:lnTo>
                <a:lnTo>
                  <a:pt x="16890" y="329438"/>
                </a:lnTo>
                <a:lnTo>
                  <a:pt x="18033" y="327914"/>
                </a:lnTo>
                <a:lnTo>
                  <a:pt x="19303" y="326390"/>
                </a:lnTo>
                <a:lnTo>
                  <a:pt x="20573" y="324739"/>
                </a:lnTo>
                <a:lnTo>
                  <a:pt x="21843" y="323215"/>
                </a:lnTo>
                <a:lnTo>
                  <a:pt x="23113" y="321564"/>
                </a:lnTo>
                <a:lnTo>
                  <a:pt x="24383" y="320040"/>
                </a:lnTo>
                <a:lnTo>
                  <a:pt x="25653" y="318389"/>
                </a:lnTo>
                <a:lnTo>
                  <a:pt x="26923" y="316865"/>
                </a:lnTo>
                <a:lnTo>
                  <a:pt x="28193" y="315214"/>
                </a:lnTo>
                <a:lnTo>
                  <a:pt x="29463" y="313690"/>
                </a:lnTo>
                <a:lnTo>
                  <a:pt x="30733" y="312039"/>
                </a:lnTo>
                <a:lnTo>
                  <a:pt x="32003" y="310515"/>
                </a:lnTo>
                <a:lnTo>
                  <a:pt x="33273" y="308864"/>
                </a:lnTo>
                <a:lnTo>
                  <a:pt x="34543" y="307340"/>
                </a:lnTo>
                <a:lnTo>
                  <a:pt x="35813" y="305689"/>
                </a:lnTo>
                <a:lnTo>
                  <a:pt x="37083" y="304165"/>
                </a:lnTo>
                <a:lnTo>
                  <a:pt x="38353" y="302514"/>
                </a:lnTo>
                <a:lnTo>
                  <a:pt x="39750" y="300990"/>
                </a:lnTo>
                <a:lnTo>
                  <a:pt x="41020" y="299339"/>
                </a:lnTo>
                <a:lnTo>
                  <a:pt x="42290" y="297815"/>
                </a:lnTo>
                <a:lnTo>
                  <a:pt x="43560" y="296291"/>
                </a:lnTo>
                <a:lnTo>
                  <a:pt x="44830" y="294640"/>
                </a:lnTo>
                <a:lnTo>
                  <a:pt x="46100" y="293116"/>
                </a:lnTo>
                <a:lnTo>
                  <a:pt x="47370" y="291465"/>
                </a:lnTo>
                <a:lnTo>
                  <a:pt x="48767" y="289941"/>
                </a:lnTo>
                <a:lnTo>
                  <a:pt x="50037" y="288290"/>
                </a:lnTo>
                <a:lnTo>
                  <a:pt x="51307" y="286766"/>
                </a:lnTo>
                <a:lnTo>
                  <a:pt x="52704" y="285115"/>
                </a:lnTo>
                <a:lnTo>
                  <a:pt x="53974" y="283591"/>
                </a:lnTo>
                <a:lnTo>
                  <a:pt x="55371" y="281940"/>
                </a:lnTo>
                <a:lnTo>
                  <a:pt x="56768" y="280416"/>
                </a:lnTo>
                <a:lnTo>
                  <a:pt x="58165" y="278765"/>
                </a:lnTo>
                <a:lnTo>
                  <a:pt x="59562" y="277241"/>
                </a:lnTo>
                <a:lnTo>
                  <a:pt x="60959" y="275590"/>
                </a:lnTo>
                <a:lnTo>
                  <a:pt x="62483" y="274066"/>
                </a:lnTo>
                <a:lnTo>
                  <a:pt x="63880" y="272415"/>
                </a:lnTo>
                <a:lnTo>
                  <a:pt x="65404" y="270891"/>
                </a:lnTo>
                <a:lnTo>
                  <a:pt x="66928" y="269240"/>
                </a:lnTo>
                <a:lnTo>
                  <a:pt x="68452" y="267716"/>
                </a:lnTo>
                <a:lnTo>
                  <a:pt x="69976" y="266065"/>
                </a:lnTo>
                <a:lnTo>
                  <a:pt x="71627" y="264541"/>
                </a:lnTo>
                <a:lnTo>
                  <a:pt x="73151" y="263017"/>
                </a:lnTo>
                <a:lnTo>
                  <a:pt x="74802" y="261366"/>
                </a:lnTo>
                <a:lnTo>
                  <a:pt x="76580" y="259842"/>
                </a:lnTo>
                <a:lnTo>
                  <a:pt x="78231" y="258191"/>
                </a:lnTo>
                <a:lnTo>
                  <a:pt x="79882" y="256667"/>
                </a:lnTo>
                <a:lnTo>
                  <a:pt x="81660" y="255016"/>
                </a:lnTo>
                <a:lnTo>
                  <a:pt x="83438" y="253492"/>
                </a:lnTo>
                <a:lnTo>
                  <a:pt x="85216" y="251841"/>
                </a:lnTo>
                <a:lnTo>
                  <a:pt x="87121" y="250317"/>
                </a:lnTo>
                <a:lnTo>
                  <a:pt x="88899" y="248666"/>
                </a:lnTo>
                <a:lnTo>
                  <a:pt x="90804" y="247142"/>
                </a:lnTo>
                <a:lnTo>
                  <a:pt x="92709" y="245491"/>
                </a:lnTo>
                <a:lnTo>
                  <a:pt x="94614" y="243967"/>
                </a:lnTo>
                <a:lnTo>
                  <a:pt x="96519" y="242316"/>
                </a:lnTo>
                <a:lnTo>
                  <a:pt x="98424" y="240792"/>
                </a:lnTo>
                <a:lnTo>
                  <a:pt x="100329" y="239141"/>
                </a:lnTo>
                <a:lnTo>
                  <a:pt x="102361" y="237617"/>
                </a:lnTo>
                <a:lnTo>
                  <a:pt x="104266" y="235966"/>
                </a:lnTo>
                <a:lnTo>
                  <a:pt x="106298" y="234442"/>
                </a:lnTo>
                <a:lnTo>
                  <a:pt x="108330" y="232918"/>
                </a:lnTo>
                <a:lnTo>
                  <a:pt x="110235" y="231267"/>
                </a:lnTo>
                <a:lnTo>
                  <a:pt x="112267" y="229743"/>
                </a:lnTo>
                <a:lnTo>
                  <a:pt x="114172" y="228092"/>
                </a:lnTo>
                <a:lnTo>
                  <a:pt x="116204" y="226568"/>
                </a:lnTo>
                <a:lnTo>
                  <a:pt x="118236" y="224917"/>
                </a:lnTo>
                <a:lnTo>
                  <a:pt x="120141" y="223393"/>
                </a:lnTo>
                <a:lnTo>
                  <a:pt x="122046" y="221742"/>
                </a:lnTo>
                <a:lnTo>
                  <a:pt x="124078" y="220218"/>
                </a:lnTo>
                <a:lnTo>
                  <a:pt x="125983" y="218567"/>
                </a:lnTo>
                <a:lnTo>
                  <a:pt x="127888" y="217043"/>
                </a:lnTo>
                <a:lnTo>
                  <a:pt x="129666" y="215392"/>
                </a:lnTo>
                <a:lnTo>
                  <a:pt x="131571" y="213868"/>
                </a:lnTo>
                <a:lnTo>
                  <a:pt x="133349" y="212217"/>
                </a:lnTo>
                <a:lnTo>
                  <a:pt x="135254" y="210693"/>
                </a:lnTo>
                <a:lnTo>
                  <a:pt x="136905" y="209042"/>
                </a:lnTo>
                <a:lnTo>
                  <a:pt x="138683" y="207518"/>
                </a:lnTo>
                <a:lnTo>
                  <a:pt x="140461" y="205867"/>
                </a:lnTo>
                <a:lnTo>
                  <a:pt x="142112" y="204343"/>
                </a:lnTo>
                <a:lnTo>
                  <a:pt x="143636" y="202819"/>
                </a:lnTo>
                <a:lnTo>
                  <a:pt x="145287" y="201168"/>
                </a:lnTo>
                <a:lnTo>
                  <a:pt x="146811" y="199644"/>
                </a:lnTo>
                <a:lnTo>
                  <a:pt x="148335" y="197993"/>
                </a:lnTo>
                <a:lnTo>
                  <a:pt x="149732" y="196469"/>
                </a:lnTo>
                <a:lnTo>
                  <a:pt x="151129" y="194818"/>
                </a:lnTo>
                <a:lnTo>
                  <a:pt x="152526" y="193294"/>
                </a:lnTo>
                <a:lnTo>
                  <a:pt x="153796" y="191643"/>
                </a:lnTo>
                <a:lnTo>
                  <a:pt x="155066" y="190119"/>
                </a:lnTo>
                <a:lnTo>
                  <a:pt x="156336" y="188468"/>
                </a:lnTo>
                <a:lnTo>
                  <a:pt x="157479" y="186944"/>
                </a:lnTo>
                <a:lnTo>
                  <a:pt x="158622" y="185293"/>
                </a:lnTo>
                <a:lnTo>
                  <a:pt x="159638" y="183769"/>
                </a:lnTo>
                <a:lnTo>
                  <a:pt x="160654" y="182118"/>
                </a:lnTo>
                <a:lnTo>
                  <a:pt x="161670" y="180594"/>
                </a:lnTo>
                <a:lnTo>
                  <a:pt x="162559" y="178943"/>
                </a:lnTo>
                <a:lnTo>
                  <a:pt x="163448" y="177419"/>
                </a:lnTo>
                <a:lnTo>
                  <a:pt x="164337" y="175768"/>
                </a:lnTo>
                <a:lnTo>
                  <a:pt x="165099" y="174244"/>
                </a:lnTo>
                <a:lnTo>
                  <a:pt x="165861" y="172593"/>
                </a:lnTo>
                <a:lnTo>
                  <a:pt x="166496" y="171069"/>
                </a:lnTo>
                <a:lnTo>
                  <a:pt x="167131" y="169545"/>
                </a:lnTo>
                <a:lnTo>
                  <a:pt x="167766" y="167894"/>
                </a:lnTo>
                <a:lnTo>
                  <a:pt x="168401" y="166370"/>
                </a:lnTo>
                <a:lnTo>
                  <a:pt x="168909" y="164719"/>
                </a:lnTo>
                <a:lnTo>
                  <a:pt x="169417" y="163195"/>
                </a:lnTo>
                <a:lnTo>
                  <a:pt x="169925" y="161544"/>
                </a:lnTo>
                <a:lnTo>
                  <a:pt x="170306" y="160020"/>
                </a:lnTo>
                <a:lnTo>
                  <a:pt x="170687" y="158369"/>
                </a:lnTo>
                <a:lnTo>
                  <a:pt x="171068" y="156845"/>
                </a:lnTo>
                <a:lnTo>
                  <a:pt x="171449" y="155194"/>
                </a:lnTo>
                <a:lnTo>
                  <a:pt x="171830" y="153670"/>
                </a:lnTo>
                <a:lnTo>
                  <a:pt x="172084" y="152019"/>
                </a:lnTo>
                <a:lnTo>
                  <a:pt x="172338" y="150495"/>
                </a:lnTo>
                <a:lnTo>
                  <a:pt x="172592" y="148844"/>
                </a:lnTo>
                <a:lnTo>
                  <a:pt x="172846" y="147320"/>
                </a:lnTo>
                <a:lnTo>
                  <a:pt x="173100" y="145669"/>
                </a:lnTo>
                <a:lnTo>
                  <a:pt x="173227" y="144145"/>
                </a:lnTo>
                <a:lnTo>
                  <a:pt x="173481" y="142494"/>
                </a:lnTo>
                <a:lnTo>
                  <a:pt x="173608" y="140970"/>
                </a:lnTo>
                <a:lnTo>
                  <a:pt x="173862" y="139446"/>
                </a:lnTo>
                <a:lnTo>
                  <a:pt x="173989" y="137795"/>
                </a:lnTo>
                <a:lnTo>
                  <a:pt x="174116" y="136271"/>
                </a:lnTo>
                <a:lnTo>
                  <a:pt x="174243" y="134620"/>
                </a:lnTo>
                <a:lnTo>
                  <a:pt x="174370" y="133096"/>
                </a:lnTo>
                <a:lnTo>
                  <a:pt x="174624" y="131445"/>
                </a:lnTo>
                <a:lnTo>
                  <a:pt x="174751" y="129921"/>
                </a:lnTo>
                <a:lnTo>
                  <a:pt x="174878" y="128270"/>
                </a:lnTo>
                <a:lnTo>
                  <a:pt x="175005" y="126746"/>
                </a:lnTo>
                <a:lnTo>
                  <a:pt x="175132" y="125095"/>
                </a:lnTo>
                <a:lnTo>
                  <a:pt x="175259" y="123571"/>
                </a:lnTo>
                <a:lnTo>
                  <a:pt x="175513" y="121920"/>
                </a:lnTo>
                <a:lnTo>
                  <a:pt x="175640" y="120396"/>
                </a:lnTo>
                <a:lnTo>
                  <a:pt x="175767" y="118745"/>
                </a:lnTo>
                <a:lnTo>
                  <a:pt x="175894" y="117221"/>
                </a:lnTo>
                <a:lnTo>
                  <a:pt x="176148" y="115570"/>
                </a:lnTo>
                <a:lnTo>
                  <a:pt x="176275" y="114046"/>
                </a:lnTo>
                <a:lnTo>
                  <a:pt x="176402" y="112395"/>
                </a:lnTo>
                <a:lnTo>
                  <a:pt x="176656" y="110871"/>
                </a:lnTo>
                <a:lnTo>
                  <a:pt x="176783" y="109347"/>
                </a:lnTo>
                <a:lnTo>
                  <a:pt x="177037" y="107696"/>
                </a:lnTo>
                <a:lnTo>
                  <a:pt x="177164" y="106172"/>
                </a:lnTo>
                <a:lnTo>
                  <a:pt x="177418" y="104521"/>
                </a:lnTo>
                <a:lnTo>
                  <a:pt x="177672" y="102997"/>
                </a:lnTo>
                <a:lnTo>
                  <a:pt x="177799" y="101346"/>
                </a:lnTo>
                <a:lnTo>
                  <a:pt x="178053" y="99822"/>
                </a:lnTo>
                <a:lnTo>
                  <a:pt x="178307" y="98171"/>
                </a:lnTo>
                <a:lnTo>
                  <a:pt x="178561" y="96647"/>
                </a:lnTo>
                <a:lnTo>
                  <a:pt x="178688" y="94996"/>
                </a:lnTo>
                <a:lnTo>
                  <a:pt x="178942" y="93472"/>
                </a:lnTo>
                <a:lnTo>
                  <a:pt x="179196" y="91821"/>
                </a:lnTo>
                <a:lnTo>
                  <a:pt x="179450" y="90297"/>
                </a:lnTo>
                <a:lnTo>
                  <a:pt x="179704" y="88646"/>
                </a:lnTo>
                <a:lnTo>
                  <a:pt x="179831" y="87122"/>
                </a:lnTo>
                <a:lnTo>
                  <a:pt x="180085" y="85471"/>
                </a:lnTo>
                <a:lnTo>
                  <a:pt x="180339" y="83947"/>
                </a:lnTo>
                <a:lnTo>
                  <a:pt x="180593" y="82296"/>
                </a:lnTo>
                <a:lnTo>
                  <a:pt x="180847" y="80772"/>
                </a:lnTo>
                <a:lnTo>
                  <a:pt x="180974" y="79121"/>
                </a:lnTo>
                <a:lnTo>
                  <a:pt x="181228" y="77597"/>
                </a:lnTo>
                <a:lnTo>
                  <a:pt x="181482" y="76073"/>
                </a:lnTo>
                <a:lnTo>
                  <a:pt x="181736" y="74422"/>
                </a:lnTo>
                <a:lnTo>
                  <a:pt x="181863" y="72898"/>
                </a:lnTo>
                <a:lnTo>
                  <a:pt x="182117" y="71247"/>
                </a:lnTo>
                <a:lnTo>
                  <a:pt x="182371" y="69723"/>
                </a:lnTo>
                <a:lnTo>
                  <a:pt x="182498" y="68072"/>
                </a:lnTo>
                <a:lnTo>
                  <a:pt x="182752" y="66548"/>
                </a:lnTo>
                <a:lnTo>
                  <a:pt x="182879" y="64897"/>
                </a:lnTo>
                <a:lnTo>
                  <a:pt x="183133" y="63373"/>
                </a:lnTo>
                <a:lnTo>
                  <a:pt x="183260" y="61722"/>
                </a:lnTo>
                <a:lnTo>
                  <a:pt x="183387" y="60198"/>
                </a:lnTo>
                <a:lnTo>
                  <a:pt x="183641" y="58547"/>
                </a:lnTo>
                <a:lnTo>
                  <a:pt x="183768" y="57023"/>
                </a:lnTo>
                <a:lnTo>
                  <a:pt x="183895" y="55372"/>
                </a:lnTo>
                <a:lnTo>
                  <a:pt x="184022" y="53848"/>
                </a:lnTo>
                <a:lnTo>
                  <a:pt x="184149" y="52197"/>
                </a:lnTo>
                <a:lnTo>
                  <a:pt x="184276" y="50673"/>
                </a:lnTo>
                <a:lnTo>
                  <a:pt x="184403" y="49022"/>
                </a:lnTo>
                <a:lnTo>
                  <a:pt x="184530" y="47498"/>
                </a:lnTo>
                <a:lnTo>
                  <a:pt x="184657" y="45974"/>
                </a:lnTo>
                <a:lnTo>
                  <a:pt x="184784" y="44323"/>
                </a:lnTo>
                <a:lnTo>
                  <a:pt x="184911" y="42799"/>
                </a:lnTo>
                <a:lnTo>
                  <a:pt x="185038" y="41148"/>
                </a:lnTo>
                <a:lnTo>
                  <a:pt x="185038" y="39624"/>
                </a:lnTo>
                <a:lnTo>
                  <a:pt x="185165" y="37973"/>
                </a:lnTo>
                <a:lnTo>
                  <a:pt x="185292" y="36449"/>
                </a:lnTo>
                <a:lnTo>
                  <a:pt x="185292" y="34798"/>
                </a:lnTo>
                <a:lnTo>
                  <a:pt x="185419" y="33274"/>
                </a:lnTo>
                <a:lnTo>
                  <a:pt x="185546" y="31623"/>
                </a:lnTo>
                <a:lnTo>
                  <a:pt x="185546" y="30099"/>
                </a:lnTo>
                <a:lnTo>
                  <a:pt x="185546" y="28448"/>
                </a:lnTo>
                <a:lnTo>
                  <a:pt x="185673" y="26924"/>
                </a:lnTo>
                <a:lnTo>
                  <a:pt x="185673" y="25273"/>
                </a:lnTo>
                <a:lnTo>
                  <a:pt x="185800" y="23749"/>
                </a:lnTo>
                <a:lnTo>
                  <a:pt x="185800" y="22098"/>
                </a:lnTo>
                <a:lnTo>
                  <a:pt x="185800" y="20574"/>
                </a:lnTo>
                <a:lnTo>
                  <a:pt x="185927" y="18923"/>
                </a:lnTo>
                <a:lnTo>
                  <a:pt x="185927" y="17399"/>
                </a:lnTo>
                <a:lnTo>
                  <a:pt x="185927" y="15875"/>
                </a:lnTo>
                <a:lnTo>
                  <a:pt x="185927" y="14224"/>
                </a:lnTo>
                <a:lnTo>
                  <a:pt x="186054" y="12700"/>
                </a:lnTo>
                <a:lnTo>
                  <a:pt x="186054" y="4699"/>
                </a:lnTo>
                <a:lnTo>
                  <a:pt x="186181" y="3175"/>
                </a:lnTo>
                <a:lnTo>
                  <a:pt x="186181" y="1524"/>
                </a:lnTo>
                <a:lnTo>
                  <a:pt x="186181" y="0"/>
                </a:lnTo>
                <a:lnTo>
                  <a:pt x="186435" y="0"/>
                </a:lnTo>
                <a:lnTo>
                  <a:pt x="186435" y="9525"/>
                </a:lnTo>
                <a:lnTo>
                  <a:pt x="186562" y="11049"/>
                </a:lnTo>
                <a:lnTo>
                  <a:pt x="186562" y="12700"/>
                </a:lnTo>
                <a:lnTo>
                  <a:pt x="186562" y="14224"/>
                </a:lnTo>
                <a:lnTo>
                  <a:pt x="186562" y="15875"/>
                </a:lnTo>
                <a:lnTo>
                  <a:pt x="186562" y="17399"/>
                </a:lnTo>
                <a:lnTo>
                  <a:pt x="186689" y="18923"/>
                </a:lnTo>
                <a:lnTo>
                  <a:pt x="186689" y="20574"/>
                </a:lnTo>
                <a:lnTo>
                  <a:pt x="186689" y="22098"/>
                </a:lnTo>
                <a:lnTo>
                  <a:pt x="186816" y="23749"/>
                </a:lnTo>
                <a:lnTo>
                  <a:pt x="186816" y="25273"/>
                </a:lnTo>
                <a:lnTo>
                  <a:pt x="186816" y="26924"/>
                </a:lnTo>
                <a:lnTo>
                  <a:pt x="186943" y="28448"/>
                </a:lnTo>
                <a:lnTo>
                  <a:pt x="186943" y="30099"/>
                </a:lnTo>
                <a:lnTo>
                  <a:pt x="187070" y="31623"/>
                </a:lnTo>
                <a:lnTo>
                  <a:pt x="187070" y="33274"/>
                </a:lnTo>
                <a:lnTo>
                  <a:pt x="187197" y="34798"/>
                </a:lnTo>
                <a:lnTo>
                  <a:pt x="187324" y="36449"/>
                </a:lnTo>
                <a:lnTo>
                  <a:pt x="187324" y="37973"/>
                </a:lnTo>
                <a:lnTo>
                  <a:pt x="187451" y="39624"/>
                </a:lnTo>
                <a:lnTo>
                  <a:pt x="187578" y="41148"/>
                </a:lnTo>
                <a:lnTo>
                  <a:pt x="187578" y="42799"/>
                </a:lnTo>
                <a:lnTo>
                  <a:pt x="187705" y="44323"/>
                </a:lnTo>
                <a:lnTo>
                  <a:pt x="187832" y="45974"/>
                </a:lnTo>
                <a:lnTo>
                  <a:pt x="187959" y="47498"/>
                </a:lnTo>
                <a:lnTo>
                  <a:pt x="188086" y="49022"/>
                </a:lnTo>
                <a:lnTo>
                  <a:pt x="188213" y="50673"/>
                </a:lnTo>
                <a:lnTo>
                  <a:pt x="188340" y="52197"/>
                </a:lnTo>
                <a:lnTo>
                  <a:pt x="188467" y="53848"/>
                </a:lnTo>
                <a:lnTo>
                  <a:pt x="188594" y="55372"/>
                </a:lnTo>
                <a:lnTo>
                  <a:pt x="188848" y="57023"/>
                </a:lnTo>
                <a:lnTo>
                  <a:pt x="188975" y="58547"/>
                </a:lnTo>
                <a:lnTo>
                  <a:pt x="189102" y="60198"/>
                </a:lnTo>
                <a:lnTo>
                  <a:pt x="189229" y="61722"/>
                </a:lnTo>
                <a:lnTo>
                  <a:pt x="189483" y="63373"/>
                </a:lnTo>
                <a:lnTo>
                  <a:pt x="189610" y="64897"/>
                </a:lnTo>
                <a:lnTo>
                  <a:pt x="189864" y="66548"/>
                </a:lnTo>
                <a:lnTo>
                  <a:pt x="189991" y="68072"/>
                </a:lnTo>
                <a:lnTo>
                  <a:pt x="190245" y="69723"/>
                </a:lnTo>
                <a:lnTo>
                  <a:pt x="190372" y="71247"/>
                </a:lnTo>
                <a:lnTo>
                  <a:pt x="190626" y="72898"/>
                </a:lnTo>
                <a:lnTo>
                  <a:pt x="190880" y="74422"/>
                </a:lnTo>
                <a:lnTo>
                  <a:pt x="191007" y="76073"/>
                </a:lnTo>
                <a:lnTo>
                  <a:pt x="191261" y="77597"/>
                </a:lnTo>
                <a:lnTo>
                  <a:pt x="191515" y="79121"/>
                </a:lnTo>
                <a:lnTo>
                  <a:pt x="191769" y="80772"/>
                </a:lnTo>
                <a:lnTo>
                  <a:pt x="192023" y="82296"/>
                </a:lnTo>
                <a:lnTo>
                  <a:pt x="192150" y="83947"/>
                </a:lnTo>
                <a:lnTo>
                  <a:pt x="192404" y="85471"/>
                </a:lnTo>
                <a:lnTo>
                  <a:pt x="192658" y="87122"/>
                </a:lnTo>
                <a:lnTo>
                  <a:pt x="192912" y="88646"/>
                </a:lnTo>
                <a:lnTo>
                  <a:pt x="193166" y="90297"/>
                </a:lnTo>
                <a:lnTo>
                  <a:pt x="193293" y="91821"/>
                </a:lnTo>
                <a:lnTo>
                  <a:pt x="193547" y="93472"/>
                </a:lnTo>
                <a:lnTo>
                  <a:pt x="193801" y="94996"/>
                </a:lnTo>
                <a:lnTo>
                  <a:pt x="194055" y="96647"/>
                </a:lnTo>
                <a:lnTo>
                  <a:pt x="194309" y="98171"/>
                </a:lnTo>
                <a:lnTo>
                  <a:pt x="194436" y="99822"/>
                </a:lnTo>
                <a:lnTo>
                  <a:pt x="194690" y="101346"/>
                </a:lnTo>
                <a:lnTo>
                  <a:pt x="194944" y="102997"/>
                </a:lnTo>
                <a:lnTo>
                  <a:pt x="195071" y="104521"/>
                </a:lnTo>
                <a:lnTo>
                  <a:pt x="195325" y="106172"/>
                </a:lnTo>
                <a:lnTo>
                  <a:pt x="195579" y="107696"/>
                </a:lnTo>
                <a:lnTo>
                  <a:pt x="195706" y="109347"/>
                </a:lnTo>
                <a:lnTo>
                  <a:pt x="195960" y="110871"/>
                </a:lnTo>
                <a:lnTo>
                  <a:pt x="196087" y="112395"/>
                </a:lnTo>
                <a:lnTo>
                  <a:pt x="196214" y="114046"/>
                </a:lnTo>
                <a:lnTo>
                  <a:pt x="196468" y="115570"/>
                </a:lnTo>
                <a:lnTo>
                  <a:pt x="196595" y="117221"/>
                </a:lnTo>
                <a:lnTo>
                  <a:pt x="196722" y="118745"/>
                </a:lnTo>
                <a:lnTo>
                  <a:pt x="196976" y="120396"/>
                </a:lnTo>
                <a:lnTo>
                  <a:pt x="197103" y="121920"/>
                </a:lnTo>
                <a:lnTo>
                  <a:pt x="197230" y="123571"/>
                </a:lnTo>
                <a:lnTo>
                  <a:pt x="197357" y="125095"/>
                </a:lnTo>
                <a:lnTo>
                  <a:pt x="197484" y="126746"/>
                </a:lnTo>
                <a:lnTo>
                  <a:pt x="197611" y="128270"/>
                </a:lnTo>
                <a:lnTo>
                  <a:pt x="197865" y="129921"/>
                </a:lnTo>
                <a:lnTo>
                  <a:pt x="197992" y="131445"/>
                </a:lnTo>
                <a:lnTo>
                  <a:pt x="198119" y="133096"/>
                </a:lnTo>
                <a:lnTo>
                  <a:pt x="198246" y="134620"/>
                </a:lnTo>
                <a:lnTo>
                  <a:pt x="198373" y="136271"/>
                </a:lnTo>
                <a:lnTo>
                  <a:pt x="198627" y="137795"/>
                </a:lnTo>
                <a:lnTo>
                  <a:pt x="198754" y="139446"/>
                </a:lnTo>
                <a:lnTo>
                  <a:pt x="198881" y="140970"/>
                </a:lnTo>
                <a:lnTo>
                  <a:pt x="199135" y="142494"/>
                </a:lnTo>
                <a:lnTo>
                  <a:pt x="199262" y="144145"/>
                </a:lnTo>
                <a:lnTo>
                  <a:pt x="199516" y="145669"/>
                </a:lnTo>
                <a:lnTo>
                  <a:pt x="199643" y="147320"/>
                </a:lnTo>
                <a:lnTo>
                  <a:pt x="199897" y="148844"/>
                </a:lnTo>
                <a:lnTo>
                  <a:pt x="200151" y="150495"/>
                </a:lnTo>
                <a:lnTo>
                  <a:pt x="200405" y="152019"/>
                </a:lnTo>
                <a:lnTo>
                  <a:pt x="200786" y="153670"/>
                </a:lnTo>
                <a:lnTo>
                  <a:pt x="201040" y="155194"/>
                </a:lnTo>
                <a:lnTo>
                  <a:pt x="201421" y="156845"/>
                </a:lnTo>
                <a:lnTo>
                  <a:pt x="201802" y="158369"/>
                </a:lnTo>
                <a:lnTo>
                  <a:pt x="202183" y="160020"/>
                </a:lnTo>
                <a:lnTo>
                  <a:pt x="202691" y="161544"/>
                </a:lnTo>
                <a:lnTo>
                  <a:pt x="203072" y="163195"/>
                </a:lnTo>
                <a:lnTo>
                  <a:pt x="203580" y="164719"/>
                </a:lnTo>
                <a:lnTo>
                  <a:pt x="204215" y="166370"/>
                </a:lnTo>
                <a:lnTo>
                  <a:pt x="204723" y="167894"/>
                </a:lnTo>
                <a:lnTo>
                  <a:pt x="205358" y="169545"/>
                </a:lnTo>
                <a:lnTo>
                  <a:pt x="205993" y="171069"/>
                </a:lnTo>
                <a:lnTo>
                  <a:pt x="206755" y="172593"/>
                </a:lnTo>
                <a:lnTo>
                  <a:pt x="207390" y="174244"/>
                </a:lnTo>
                <a:lnTo>
                  <a:pt x="208279" y="175768"/>
                </a:lnTo>
                <a:lnTo>
                  <a:pt x="209041" y="177419"/>
                </a:lnTo>
                <a:lnTo>
                  <a:pt x="209930" y="178943"/>
                </a:lnTo>
                <a:lnTo>
                  <a:pt x="210819" y="180594"/>
                </a:lnTo>
                <a:lnTo>
                  <a:pt x="211835" y="182118"/>
                </a:lnTo>
                <a:lnTo>
                  <a:pt x="212851" y="183769"/>
                </a:lnTo>
                <a:lnTo>
                  <a:pt x="213994" y="185293"/>
                </a:lnTo>
                <a:lnTo>
                  <a:pt x="215010" y="186944"/>
                </a:lnTo>
                <a:lnTo>
                  <a:pt x="216280" y="188468"/>
                </a:lnTo>
                <a:lnTo>
                  <a:pt x="217423" y="190119"/>
                </a:lnTo>
                <a:lnTo>
                  <a:pt x="218693" y="191643"/>
                </a:lnTo>
                <a:lnTo>
                  <a:pt x="219963" y="193294"/>
                </a:lnTo>
                <a:lnTo>
                  <a:pt x="221360" y="194818"/>
                </a:lnTo>
                <a:lnTo>
                  <a:pt x="222757" y="196469"/>
                </a:lnTo>
                <a:lnTo>
                  <a:pt x="224281" y="197993"/>
                </a:lnTo>
                <a:lnTo>
                  <a:pt x="225678" y="199644"/>
                </a:lnTo>
                <a:lnTo>
                  <a:pt x="227329" y="201168"/>
                </a:lnTo>
                <a:lnTo>
                  <a:pt x="228853" y="202819"/>
                </a:lnTo>
                <a:lnTo>
                  <a:pt x="230504" y="204343"/>
                </a:lnTo>
                <a:lnTo>
                  <a:pt x="232155" y="205867"/>
                </a:lnTo>
                <a:lnTo>
                  <a:pt x="233806" y="207518"/>
                </a:lnTo>
                <a:lnTo>
                  <a:pt x="235584" y="209042"/>
                </a:lnTo>
                <a:lnTo>
                  <a:pt x="237362" y="210693"/>
                </a:lnTo>
                <a:lnTo>
                  <a:pt x="239140" y="212217"/>
                </a:lnTo>
                <a:lnTo>
                  <a:pt x="240918" y="213868"/>
                </a:lnTo>
                <a:lnTo>
                  <a:pt x="242823" y="215392"/>
                </a:lnTo>
                <a:lnTo>
                  <a:pt x="244728" y="217043"/>
                </a:lnTo>
                <a:lnTo>
                  <a:pt x="246633" y="218567"/>
                </a:lnTo>
                <a:lnTo>
                  <a:pt x="248538" y="220218"/>
                </a:lnTo>
                <a:lnTo>
                  <a:pt x="250443" y="221742"/>
                </a:lnTo>
                <a:lnTo>
                  <a:pt x="252348" y="223393"/>
                </a:lnTo>
                <a:lnTo>
                  <a:pt x="254380" y="224917"/>
                </a:lnTo>
                <a:lnTo>
                  <a:pt x="256285" y="226568"/>
                </a:lnTo>
                <a:lnTo>
                  <a:pt x="258317" y="228092"/>
                </a:lnTo>
                <a:lnTo>
                  <a:pt x="260349" y="229743"/>
                </a:lnTo>
                <a:lnTo>
                  <a:pt x="262255" y="231267"/>
                </a:lnTo>
                <a:lnTo>
                  <a:pt x="264286" y="232918"/>
                </a:lnTo>
                <a:lnTo>
                  <a:pt x="266191" y="234442"/>
                </a:lnTo>
                <a:lnTo>
                  <a:pt x="268223" y="235966"/>
                </a:lnTo>
                <a:lnTo>
                  <a:pt x="270255" y="237617"/>
                </a:lnTo>
                <a:lnTo>
                  <a:pt x="272160" y="239141"/>
                </a:lnTo>
                <a:lnTo>
                  <a:pt x="274066" y="240792"/>
                </a:lnTo>
                <a:lnTo>
                  <a:pt x="276097" y="242316"/>
                </a:lnTo>
                <a:lnTo>
                  <a:pt x="278002" y="243967"/>
                </a:lnTo>
                <a:lnTo>
                  <a:pt x="279907" y="245491"/>
                </a:lnTo>
                <a:lnTo>
                  <a:pt x="281685" y="247142"/>
                </a:lnTo>
                <a:lnTo>
                  <a:pt x="283591" y="248666"/>
                </a:lnTo>
                <a:lnTo>
                  <a:pt x="285495" y="250317"/>
                </a:lnTo>
                <a:lnTo>
                  <a:pt x="287273" y="251841"/>
                </a:lnTo>
                <a:lnTo>
                  <a:pt x="289052" y="253492"/>
                </a:lnTo>
                <a:lnTo>
                  <a:pt x="290830" y="255016"/>
                </a:lnTo>
                <a:lnTo>
                  <a:pt x="292608" y="256667"/>
                </a:lnTo>
                <a:lnTo>
                  <a:pt x="294258" y="258191"/>
                </a:lnTo>
                <a:lnTo>
                  <a:pt x="296036" y="259842"/>
                </a:lnTo>
                <a:lnTo>
                  <a:pt x="297688" y="261366"/>
                </a:lnTo>
                <a:lnTo>
                  <a:pt x="299338" y="263017"/>
                </a:lnTo>
                <a:lnTo>
                  <a:pt x="300989" y="264541"/>
                </a:lnTo>
                <a:lnTo>
                  <a:pt x="302513" y="266065"/>
                </a:lnTo>
                <a:lnTo>
                  <a:pt x="304038" y="267716"/>
                </a:lnTo>
                <a:lnTo>
                  <a:pt x="305688" y="269240"/>
                </a:lnTo>
                <a:lnTo>
                  <a:pt x="307213" y="270891"/>
                </a:lnTo>
                <a:lnTo>
                  <a:pt x="308609" y="272415"/>
                </a:lnTo>
                <a:lnTo>
                  <a:pt x="310133" y="274066"/>
                </a:lnTo>
                <a:lnTo>
                  <a:pt x="311530" y="275590"/>
                </a:lnTo>
                <a:lnTo>
                  <a:pt x="312927" y="277241"/>
                </a:lnTo>
                <a:lnTo>
                  <a:pt x="314452" y="278765"/>
                </a:lnTo>
                <a:lnTo>
                  <a:pt x="315848" y="280416"/>
                </a:lnTo>
                <a:lnTo>
                  <a:pt x="317119" y="281940"/>
                </a:lnTo>
                <a:lnTo>
                  <a:pt x="318516" y="283591"/>
                </a:lnTo>
                <a:lnTo>
                  <a:pt x="319913" y="285115"/>
                </a:lnTo>
                <a:lnTo>
                  <a:pt x="321183" y="286766"/>
                </a:lnTo>
                <a:lnTo>
                  <a:pt x="322452" y="288290"/>
                </a:lnTo>
                <a:lnTo>
                  <a:pt x="323849" y="289941"/>
                </a:lnTo>
                <a:lnTo>
                  <a:pt x="325119" y="291465"/>
                </a:lnTo>
                <a:lnTo>
                  <a:pt x="326389" y="293116"/>
                </a:lnTo>
                <a:lnTo>
                  <a:pt x="327659" y="294640"/>
                </a:lnTo>
                <a:lnTo>
                  <a:pt x="329056" y="296291"/>
                </a:lnTo>
                <a:lnTo>
                  <a:pt x="330327" y="297815"/>
                </a:lnTo>
                <a:lnTo>
                  <a:pt x="331596" y="299339"/>
                </a:lnTo>
                <a:lnTo>
                  <a:pt x="332866" y="300990"/>
                </a:lnTo>
                <a:lnTo>
                  <a:pt x="334136" y="302514"/>
                </a:lnTo>
                <a:lnTo>
                  <a:pt x="335406" y="304165"/>
                </a:lnTo>
                <a:lnTo>
                  <a:pt x="336677" y="305689"/>
                </a:lnTo>
                <a:lnTo>
                  <a:pt x="337946" y="307340"/>
                </a:lnTo>
                <a:lnTo>
                  <a:pt x="339216" y="308864"/>
                </a:lnTo>
                <a:lnTo>
                  <a:pt x="340486" y="310515"/>
                </a:lnTo>
                <a:lnTo>
                  <a:pt x="341756" y="312039"/>
                </a:lnTo>
                <a:lnTo>
                  <a:pt x="343027" y="313690"/>
                </a:lnTo>
                <a:lnTo>
                  <a:pt x="344423" y="315214"/>
                </a:lnTo>
                <a:lnTo>
                  <a:pt x="345694" y="316865"/>
                </a:lnTo>
                <a:lnTo>
                  <a:pt x="346963" y="318389"/>
                </a:lnTo>
                <a:lnTo>
                  <a:pt x="348233" y="320040"/>
                </a:lnTo>
                <a:lnTo>
                  <a:pt x="349503" y="321564"/>
                </a:lnTo>
                <a:lnTo>
                  <a:pt x="350773" y="323215"/>
                </a:lnTo>
                <a:lnTo>
                  <a:pt x="352044" y="324739"/>
                </a:lnTo>
                <a:lnTo>
                  <a:pt x="353186" y="326390"/>
                </a:lnTo>
                <a:lnTo>
                  <a:pt x="354456" y="327914"/>
                </a:lnTo>
                <a:lnTo>
                  <a:pt x="355727" y="329438"/>
                </a:lnTo>
                <a:lnTo>
                  <a:pt x="356869" y="331089"/>
                </a:lnTo>
                <a:lnTo>
                  <a:pt x="358013" y="332613"/>
                </a:lnTo>
                <a:lnTo>
                  <a:pt x="359283" y="334264"/>
                </a:lnTo>
                <a:lnTo>
                  <a:pt x="360298" y="335788"/>
                </a:lnTo>
                <a:lnTo>
                  <a:pt x="361441" y="337439"/>
                </a:lnTo>
                <a:lnTo>
                  <a:pt x="362458" y="338963"/>
                </a:lnTo>
                <a:lnTo>
                  <a:pt x="363600" y="340614"/>
                </a:lnTo>
                <a:lnTo>
                  <a:pt x="364489" y="342138"/>
                </a:lnTo>
                <a:lnTo>
                  <a:pt x="370077" y="353314"/>
                </a:lnTo>
                <a:lnTo>
                  <a:pt x="370713" y="354838"/>
                </a:lnTo>
                <a:lnTo>
                  <a:pt x="371220" y="356489"/>
                </a:lnTo>
                <a:lnTo>
                  <a:pt x="371602" y="358013"/>
                </a:lnTo>
                <a:lnTo>
                  <a:pt x="371855" y="359537"/>
                </a:lnTo>
                <a:lnTo>
                  <a:pt x="372236" y="361188"/>
                </a:lnTo>
                <a:lnTo>
                  <a:pt x="372363" y="362712"/>
                </a:lnTo>
                <a:lnTo>
                  <a:pt x="372491" y="364363"/>
                </a:lnTo>
                <a:lnTo>
                  <a:pt x="372491" y="365887"/>
                </a:lnTo>
                <a:lnTo>
                  <a:pt x="372491" y="367538"/>
                </a:lnTo>
                <a:lnTo>
                  <a:pt x="370966" y="375412"/>
                </a:lnTo>
                <a:lnTo>
                  <a:pt x="370458" y="377063"/>
                </a:lnTo>
                <a:lnTo>
                  <a:pt x="365378" y="386588"/>
                </a:lnTo>
                <a:lnTo>
                  <a:pt x="364363" y="388112"/>
                </a:lnTo>
                <a:lnTo>
                  <a:pt x="363219" y="389763"/>
                </a:lnTo>
                <a:lnTo>
                  <a:pt x="361949" y="391287"/>
                </a:lnTo>
                <a:lnTo>
                  <a:pt x="360552" y="392811"/>
                </a:lnTo>
                <a:lnTo>
                  <a:pt x="359283" y="394462"/>
                </a:lnTo>
                <a:lnTo>
                  <a:pt x="357758" y="395986"/>
                </a:lnTo>
                <a:lnTo>
                  <a:pt x="356361" y="397637"/>
                </a:lnTo>
                <a:lnTo>
                  <a:pt x="354838" y="399161"/>
                </a:lnTo>
                <a:lnTo>
                  <a:pt x="353313" y="400812"/>
                </a:lnTo>
                <a:lnTo>
                  <a:pt x="351663" y="402336"/>
                </a:lnTo>
                <a:lnTo>
                  <a:pt x="350011" y="403987"/>
                </a:lnTo>
                <a:lnTo>
                  <a:pt x="348360" y="405511"/>
                </a:lnTo>
                <a:lnTo>
                  <a:pt x="346583" y="407162"/>
                </a:lnTo>
                <a:lnTo>
                  <a:pt x="344931" y="408686"/>
                </a:lnTo>
                <a:lnTo>
                  <a:pt x="343153" y="410337"/>
                </a:lnTo>
                <a:lnTo>
                  <a:pt x="341375" y="411861"/>
                </a:lnTo>
                <a:lnTo>
                  <a:pt x="339597" y="413512"/>
                </a:lnTo>
                <a:lnTo>
                  <a:pt x="337819" y="415036"/>
                </a:lnTo>
                <a:lnTo>
                  <a:pt x="336041" y="416687"/>
                </a:lnTo>
                <a:lnTo>
                  <a:pt x="334136" y="418211"/>
                </a:lnTo>
                <a:lnTo>
                  <a:pt x="332358" y="419862"/>
                </a:lnTo>
                <a:lnTo>
                  <a:pt x="330580" y="421386"/>
                </a:lnTo>
                <a:lnTo>
                  <a:pt x="328802" y="422910"/>
                </a:lnTo>
                <a:lnTo>
                  <a:pt x="327024" y="424561"/>
                </a:lnTo>
                <a:lnTo>
                  <a:pt x="325246" y="426085"/>
                </a:lnTo>
                <a:lnTo>
                  <a:pt x="323595" y="427736"/>
                </a:lnTo>
                <a:lnTo>
                  <a:pt x="321817" y="429260"/>
                </a:lnTo>
                <a:lnTo>
                  <a:pt x="320166" y="430911"/>
                </a:lnTo>
                <a:lnTo>
                  <a:pt x="318516" y="432435"/>
                </a:lnTo>
                <a:lnTo>
                  <a:pt x="316864" y="434086"/>
                </a:lnTo>
                <a:lnTo>
                  <a:pt x="315213" y="435610"/>
                </a:lnTo>
                <a:lnTo>
                  <a:pt x="313689" y="437261"/>
                </a:lnTo>
                <a:lnTo>
                  <a:pt x="312038" y="438785"/>
                </a:lnTo>
                <a:lnTo>
                  <a:pt x="310514" y="440436"/>
                </a:lnTo>
                <a:lnTo>
                  <a:pt x="309117" y="441960"/>
                </a:lnTo>
                <a:lnTo>
                  <a:pt x="307594" y="443611"/>
                </a:lnTo>
                <a:lnTo>
                  <a:pt x="306196" y="445135"/>
                </a:lnTo>
                <a:lnTo>
                  <a:pt x="304672" y="446786"/>
                </a:lnTo>
                <a:lnTo>
                  <a:pt x="303275" y="448310"/>
                </a:lnTo>
                <a:lnTo>
                  <a:pt x="302005" y="449961"/>
                </a:lnTo>
                <a:lnTo>
                  <a:pt x="300608" y="451485"/>
                </a:lnTo>
                <a:lnTo>
                  <a:pt x="299338" y="453009"/>
                </a:lnTo>
                <a:lnTo>
                  <a:pt x="298069" y="454660"/>
                </a:lnTo>
                <a:lnTo>
                  <a:pt x="296798" y="456184"/>
                </a:lnTo>
                <a:lnTo>
                  <a:pt x="295528" y="457835"/>
                </a:lnTo>
                <a:lnTo>
                  <a:pt x="294258" y="459359"/>
                </a:lnTo>
                <a:lnTo>
                  <a:pt x="293116" y="461010"/>
                </a:lnTo>
                <a:lnTo>
                  <a:pt x="291845" y="462534"/>
                </a:lnTo>
                <a:lnTo>
                  <a:pt x="290702" y="464185"/>
                </a:lnTo>
                <a:lnTo>
                  <a:pt x="289559" y="465709"/>
                </a:lnTo>
                <a:lnTo>
                  <a:pt x="288416" y="467360"/>
                </a:lnTo>
                <a:lnTo>
                  <a:pt x="287273" y="468884"/>
                </a:lnTo>
                <a:lnTo>
                  <a:pt x="286130" y="470535"/>
                </a:lnTo>
                <a:lnTo>
                  <a:pt x="284988" y="472059"/>
                </a:lnTo>
                <a:lnTo>
                  <a:pt x="283844" y="473710"/>
                </a:lnTo>
                <a:lnTo>
                  <a:pt x="282702" y="475234"/>
                </a:lnTo>
                <a:lnTo>
                  <a:pt x="281685" y="476885"/>
                </a:lnTo>
                <a:lnTo>
                  <a:pt x="280542" y="478409"/>
                </a:lnTo>
                <a:lnTo>
                  <a:pt x="279399" y="480060"/>
                </a:lnTo>
                <a:lnTo>
                  <a:pt x="278256" y="481584"/>
                </a:lnTo>
                <a:lnTo>
                  <a:pt x="277241" y="483108"/>
                </a:lnTo>
                <a:lnTo>
                  <a:pt x="276097" y="484759"/>
                </a:lnTo>
                <a:lnTo>
                  <a:pt x="274955" y="486283"/>
                </a:lnTo>
                <a:lnTo>
                  <a:pt x="273811" y="487934"/>
                </a:lnTo>
                <a:lnTo>
                  <a:pt x="272669" y="489458"/>
                </a:lnTo>
                <a:lnTo>
                  <a:pt x="271525" y="491109"/>
                </a:lnTo>
                <a:lnTo>
                  <a:pt x="270382" y="492633"/>
                </a:lnTo>
                <a:lnTo>
                  <a:pt x="269239" y="494284"/>
                </a:lnTo>
                <a:lnTo>
                  <a:pt x="268096" y="495808"/>
                </a:lnTo>
                <a:lnTo>
                  <a:pt x="266953" y="497459"/>
                </a:lnTo>
                <a:lnTo>
                  <a:pt x="265810" y="498983"/>
                </a:lnTo>
                <a:lnTo>
                  <a:pt x="264667" y="500634"/>
                </a:lnTo>
                <a:lnTo>
                  <a:pt x="263397" y="502158"/>
                </a:lnTo>
                <a:lnTo>
                  <a:pt x="262255" y="503809"/>
                </a:lnTo>
                <a:lnTo>
                  <a:pt x="261111" y="505333"/>
                </a:lnTo>
                <a:lnTo>
                  <a:pt x="259841" y="506984"/>
                </a:lnTo>
                <a:lnTo>
                  <a:pt x="258698" y="508508"/>
                </a:lnTo>
                <a:lnTo>
                  <a:pt x="257555" y="510159"/>
                </a:lnTo>
                <a:lnTo>
                  <a:pt x="256412" y="511683"/>
                </a:lnTo>
                <a:lnTo>
                  <a:pt x="255142" y="513334"/>
                </a:lnTo>
                <a:lnTo>
                  <a:pt x="253999" y="514858"/>
                </a:lnTo>
                <a:lnTo>
                  <a:pt x="252856" y="516382"/>
                </a:lnTo>
                <a:lnTo>
                  <a:pt x="251586" y="518033"/>
                </a:lnTo>
                <a:lnTo>
                  <a:pt x="250443" y="519557"/>
                </a:lnTo>
                <a:lnTo>
                  <a:pt x="249300" y="521208"/>
                </a:lnTo>
                <a:lnTo>
                  <a:pt x="248157" y="522732"/>
                </a:lnTo>
                <a:lnTo>
                  <a:pt x="246887" y="524383"/>
                </a:lnTo>
                <a:lnTo>
                  <a:pt x="245744" y="525907"/>
                </a:lnTo>
                <a:lnTo>
                  <a:pt x="244601" y="527558"/>
                </a:lnTo>
                <a:lnTo>
                  <a:pt x="243458" y="529082"/>
                </a:lnTo>
                <a:lnTo>
                  <a:pt x="242315" y="530733"/>
                </a:lnTo>
                <a:lnTo>
                  <a:pt x="241172" y="532257"/>
                </a:lnTo>
                <a:lnTo>
                  <a:pt x="240156" y="533908"/>
                </a:lnTo>
                <a:lnTo>
                  <a:pt x="239013" y="535432"/>
                </a:lnTo>
                <a:lnTo>
                  <a:pt x="237870" y="537083"/>
                </a:lnTo>
                <a:lnTo>
                  <a:pt x="236727" y="538607"/>
                </a:lnTo>
                <a:lnTo>
                  <a:pt x="235711" y="540258"/>
                </a:lnTo>
                <a:lnTo>
                  <a:pt x="234695" y="541782"/>
                </a:lnTo>
                <a:lnTo>
                  <a:pt x="233552" y="543433"/>
                </a:lnTo>
                <a:lnTo>
                  <a:pt x="232536" y="544957"/>
                </a:lnTo>
                <a:lnTo>
                  <a:pt x="231520" y="546481"/>
                </a:lnTo>
                <a:lnTo>
                  <a:pt x="230377" y="548132"/>
                </a:lnTo>
                <a:lnTo>
                  <a:pt x="229361" y="549656"/>
                </a:lnTo>
                <a:lnTo>
                  <a:pt x="228345" y="551307"/>
                </a:lnTo>
                <a:lnTo>
                  <a:pt x="227456" y="552831"/>
                </a:lnTo>
                <a:lnTo>
                  <a:pt x="226440" y="554482"/>
                </a:lnTo>
                <a:lnTo>
                  <a:pt x="225424" y="556006"/>
                </a:lnTo>
                <a:lnTo>
                  <a:pt x="224408" y="557657"/>
                </a:lnTo>
                <a:lnTo>
                  <a:pt x="223519" y="559181"/>
                </a:lnTo>
                <a:lnTo>
                  <a:pt x="222503" y="560832"/>
                </a:lnTo>
                <a:lnTo>
                  <a:pt x="221614" y="562356"/>
                </a:lnTo>
                <a:lnTo>
                  <a:pt x="220725" y="564007"/>
                </a:lnTo>
                <a:lnTo>
                  <a:pt x="219836" y="565531"/>
                </a:lnTo>
                <a:lnTo>
                  <a:pt x="218820" y="567182"/>
                </a:lnTo>
                <a:lnTo>
                  <a:pt x="217931" y="568706"/>
                </a:lnTo>
                <a:lnTo>
                  <a:pt x="217042" y="570357"/>
                </a:lnTo>
                <a:lnTo>
                  <a:pt x="216280" y="571881"/>
                </a:lnTo>
                <a:lnTo>
                  <a:pt x="215391" y="573532"/>
                </a:lnTo>
                <a:lnTo>
                  <a:pt x="214502" y="575056"/>
                </a:lnTo>
                <a:lnTo>
                  <a:pt x="213740" y="576580"/>
                </a:lnTo>
                <a:lnTo>
                  <a:pt x="212851" y="578231"/>
                </a:lnTo>
                <a:lnTo>
                  <a:pt x="212089" y="579755"/>
                </a:lnTo>
                <a:lnTo>
                  <a:pt x="211327" y="581406"/>
                </a:lnTo>
                <a:lnTo>
                  <a:pt x="210565" y="582930"/>
                </a:lnTo>
                <a:lnTo>
                  <a:pt x="209803" y="584581"/>
                </a:lnTo>
                <a:lnTo>
                  <a:pt x="209041" y="586105"/>
                </a:lnTo>
                <a:lnTo>
                  <a:pt x="208279" y="587756"/>
                </a:lnTo>
                <a:lnTo>
                  <a:pt x="207517" y="589280"/>
                </a:lnTo>
                <a:lnTo>
                  <a:pt x="206882" y="590931"/>
                </a:lnTo>
                <a:lnTo>
                  <a:pt x="206247" y="592455"/>
                </a:lnTo>
                <a:lnTo>
                  <a:pt x="205485" y="594106"/>
                </a:lnTo>
                <a:lnTo>
                  <a:pt x="204850" y="595630"/>
                </a:lnTo>
                <a:lnTo>
                  <a:pt x="204215" y="597281"/>
                </a:lnTo>
                <a:lnTo>
                  <a:pt x="203707" y="598805"/>
                </a:lnTo>
                <a:lnTo>
                  <a:pt x="203072" y="600456"/>
                </a:lnTo>
                <a:lnTo>
                  <a:pt x="202564" y="601980"/>
                </a:lnTo>
                <a:lnTo>
                  <a:pt x="201929" y="603631"/>
                </a:lnTo>
                <a:lnTo>
                  <a:pt x="201421" y="605155"/>
                </a:lnTo>
                <a:lnTo>
                  <a:pt x="200913" y="606806"/>
                </a:lnTo>
                <a:lnTo>
                  <a:pt x="200532" y="608330"/>
                </a:lnTo>
                <a:lnTo>
                  <a:pt x="200024" y="609854"/>
                </a:lnTo>
                <a:lnTo>
                  <a:pt x="199643" y="611505"/>
                </a:lnTo>
                <a:lnTo>
                  <a:pt x="199262" y="613029"/>
                </a:lnTo>
                <a:lnTo>
                  <a:pt x="198881" y="614680"/>
                </a:lnTo>
                <a:lnTo>
                  <a:pt x="198500" y="616204"/>
                </a:lnTo>
                <a:lnTo>
                  <a:pt x="198119" y="617855"/>
                </a:lnTo>
                <a:lnTo>
                  <a:pt x="197865" y="619379"/>
                </a:lnTo>
                <a:lnTo>
                  <a:pt x="197611" y="621030"/>
                </a:lnTo>
                <a:lnTo>
                  <a:pt x="197357" y="622554"/>
                </a:lnTo>
                <a:lnTo>
                  <a:pt x="197103" y="624205"/>
                </a:lnTo>
                <a:lnTo>
                  <a:pt x="196849" y="625729"/>
                </a:lnTo>
                <a:lnTo>
                  <a:pt x="196595" y="627380"/>
                </a:lnTo>
                <a:lnTo>
                  <a:pt x="196468" y="628904"/>
                </a:lnTo>
                <a:lnTo>
                  <a:pt x="196341" y="630555"/>
                </a:lnTo>
                <a:lnTo>
                  <a:pt x="196214" y="632079"/>
                </a:lnTo>
                <a:lnTo>
                  <a:pt x="196087" y="633730"/>
                </a:lnTo>
                <a:lnTo>
                  <a:pt x="195960" y="635254"/>
                </a:lnTo>
                <a:lnTo>
                  <a:pt x="195960" y="636905"/>
                </a:lnTo>
                <a:lnTo>
                  <a:pt x="195833" y="638429"/>
                </a:lnTo>
                <a:lnTo>
                  <a:pt x="195833" y="639953"/>
                </a:lnTo>
                <a:lnTo>
                  <a:pt x="195706" y="641604"/>
                </a:lnTo>
                <a:lnTo>
                  <a:pt x="195706" y="649478"/>
                </a:lnTo>
                <a:lnTo>
                  <a:pt x="195833" y="651129"/>
                </a:lnTo>
                <a:lnTo>
                  <a:pt x="195833" y="652653"/>
                </a:lnTo>
                <a:lnTo>
                  <a:pt x="195833" y="654304"/>
                </a:lnTo>
                <a:lnTo>
                  <a:pt x="195960" y="655828"/>
                </a:lnTo>
                <a:lnTo>
                  <a:pt x="195960" y="657479"/>
                </a:lnTo>
                <a:lnTo>
                  <a:pt x="196087" y="659003"/>
                </a:lnTo>
                <a:lnTo>
                  <a:pt x="196087" y="660654"/>
                </a:lnTo>
                <a:lnTo>
                  <a:pt x="196087" y="662178"/>
                </a:lnTo>
                <a:lnTo>
                  <a:pt x="196214" y="663829"/>
                </a:lnTo>
                <a:lnTo>
                  <a:pt x="196214" y="665353"/>
                </a:lnTo>
                <a:lnTo>
                  <a:pt x="196341" y="667004"/>
                </a:lnTo>
                <a:lnTo>
                  <a:pt x="196341" y="668528"/>
                </a:lnTo>
                <a:lnTo>
                  <a:pt x="196341" y="670052"/>
                </a:lnTo>
                <a:lnTo>
                  <a:pt x="196341" y="671703"/>
                </a:lnTo>
                <a:lnTo>
                  <a:pt x="196468" y="673227"/>
                </a:lnTo>
                <a:lnTo>
                  <a:pt x="196468" y="674878"/>
                </a:lnTo>
                <a:lnTo>
                  <a:pt x="196468" y="676402"/>
                </a:lnTo>
                <a:lnTo>
                  <a:pt x="196468" y="678053"/>
                </a:lnTo>
                <a:lnTo>
                  <a:pt x="196468" y="679577"/>
                </a:lnTo>
                <a:lnTo>
                  <a:pt x="196468" y="681228"/>
                </a:lnTo>
                <a:lnTo>
                  <a:pt x="196341" y="682752"/>
                </a:lnTo>
                <a:lnTo>
                  <a:pt x="196341" y="684403"/>
                </a:lnTo>
                <a:lnTo>
                  <a:pt x="196341" y="685927"/>
                </a:lnTo>
                <a:lnTo>
                  <a:pt x="196214" y="687578"/>
                </a:lnTo>
                <a:lnTo>
                  <a:pt x="196087" y="689102"/>
                </a:lnTo>
                <a:lnTo>
                  <a:pt x="196087" y="690753"/>
                </a:lnTo>
                <a:lnTo>
                  <a:pt x="195960" y="692277"/>
                </a:lnTo>
                <a:lnTo>
                  <a:pt x="195833" y="693928"/>
                </a:lnTo>
                <a:lnTo>
                  <a:pt x="195706" y="695452"/>
                </a:lnTo>
                <a:lnTo>
                  <a:pt x="195579" y="697103"/>
                </a:lnTo>
                <a:lnTo>
                  <a:pt x="195452" y="698627"/>
                </a:lnTo>
                <a:lnTo>
                  <a:pt x="195325" y="700278"/>
                </a:lnTo>
                <a:lnTo>
                  <a:pt x="195198" y="701802"/>
                </a:lnTo>
                <a:lnTo>
                  <a:pt x="195071" y="703326"/>
                </a:lnTo>
                <a:lnTo>
                  <a:pt x="194817" y="704977"/>
                </a:lnTo>
                <a:lnTo>
                  <a:pt x="194690" y="706501"/>
                </a:lnTo>
                <a:lnTo>
                  <a:pt x="194436" y="708152"/>
                </a:lnTo>
                <a:lnTo>
                  <a:pt x="194309" y="709676"/>
                </a:lnTo>
                <a:lnTo>
                  <a:pt x="194055" y="711327"/>
                </a:lnTo>
                <a:lnTo>
                  <a:pt x="193928" y="712851"/>
                </a:lnTo>
                <a:lnTo>
                  <a:pt x="193674" y="714502"/>
                </a:lnTo>
                <a:lnTo>
                  <a:pt x="193420" y="716026"/>
                </a:lnTo>
                <a:lnTo>
                  <a:pt x="193293" y="717677"/>
                </a:lnTo>
                <a:lnTo>
                  <a:pt x="193039" y="719201"/>
                </a:lnTo>
                <a:lnTo>
                  <a:pt x="192785" y="720852"/>
                </a:lnTo>
                <a:lnTo>
                  <a:pt x="192531" y="722376"/>
                </a:lnTo>
                <a:lnTo>
                  <a:pt x="192404" y="724027"/>
                </a:lnTo>
                <a:lnTo>
                  <a:pt x="192150" y="725551"/>
                </a:lnTo>
                <a:lnTo>
                  <a:pt x="191896" y="727202"/>
                </a:lnTo>
                <a:lnTo>
                  <a:pt x="191642" y="728726"/>
                </a:lnTo>
                <a:lnTo>
                  <a:pt x="191515" y="730377"/>
                </a:lnTo>
                <a:lnTo>
                  <a:pt x="191261" y="731901"/>
                </a:lnTo>
                <a:lnTo>
                  <a:pt x="191007" y="733425"/>
                </a:lnTo>
                <a:lnTo>
                  <a:pt x="190880" y="735076"/>
                </a:lnTo>
                <a:lnTo>
                  <a:pt x="190626" y="736600"/>
                </a:lnTo>
                <a:lnTo>
                  <a:pt x="190372" y="738251"/>
                </a:lnTo>
                <a:lnTo>
                  <a:pt x="190245" y="739775"/>
                </a:lnTo>
                <a:lnTo>
                  <a:pt x="189991" y="741426"/>
                </a:lnTo>
                <a:lnTo>
                  <a:pt x="189864" y="742950"/>
                </a:lnTo>
                <a:lnTo>
                  <a:pt x="189610" y="744601"/>
                </a:lnTo>
                <a:lnTo>
                  <a:pt x="189483" y="746125"/>
                </a:lnTo>
                <a:lnTo>
                  <a:pt x="189229" y="747776"/>
                </a:lnTo>
                <a:lnTo>
                  <a:pt x="189102" y="749300"/>
                </a:lnTo>
                <a:lnTo>
                  <a:pt x="188975" y="750951"/>
                </a:lnTo>
                <a:lnTo>
                  <a:pt x="188721" y="752475"/>
                </a:lnTo>
                <a:lnTo>
                  <a:pt x="188594" y="754126"/>
                </a:lnTo>
                <a:lnTo>
                  <a:pt x="188467" y="755650"/>
                </a:lnTo>
                <a:lnTo>
                  <a:pt x="188340" y="757301"/>
                </a:lnTo>
                <a:lnTo>
                  <a:pt x="188213" y="758825"/>
                </a:lnTo>
                <a:lnTo>
                  <a:pt x="188086" y="760476"/>
                </a:lnTo>
                <a:lnTo>
                  <a:pt x="187959" y="762000"/>
                </a:lnTo>
                <a:lnTo>
                  <a:pt x="187832" y="763524"/>
                </a:lnTo>
                <a:lnTo>
                  <a:pt x="187705" y="765175"/>
                </a:lnTo>
                <a:lnTo>
                  <a:pt x="187578" y="766699"/>
                </a:lnTo>
                <a:lnTo>
                  <a:pt x="187578" y="768350"/>
                </a:lnTo>
                <a:lnTo>
                  <a:pt x="187451" y="769874"/>
                </a:lnTo>
                <a:lnTo>
                  <a:pt x="187324" y="771525"/>
                </a:lnTo>
                <a:lnTo>
                  <a:pt x="187324" y="773049"/>
                </a:lnTo>
                <a:lnTo>
                  <a:pt x="187197" y="774700"/>
                </a:lnTo>
                <a:lnTo>
                  <a:pt x="187070" y="776224"/>
                </a:lnTo>
                <a:lnTo>
                  <a:pt x="187070" y="777875"/>
                </a:lnTo>
                <a:lnTo>
                  <a:pt x="186943" y="779399"/>
                </a:lnTo>
                <a:lnTo>
                  <a:pt x="186943" y="781050"/>
                </a:lnTo>
                <a:lnTo>
                  <a:pt x="186816" y="782574"/>
                </a:lnTo>
                <a:lnTo>
                  <a:pt x="186816" y="784225"/>
                </a:lnTo>
                <a:lnTo>
                  <a:pt x="186816" y="785749"/>
                </a:lnTo>
                <a:lnTo>
                  <a:pt x="186689" y="787400"/>
                </a:lnTo>
                <a:lnTo>
                  <a:pt x="186689" y="788924"/>
                </a:lnTo>
                <a:lnTo>
                  <a:pt x="186689" y="790575"/>
                </a:lnTo>
                <a:lnTo>
                  <a:pt x="186562" y="792099"/>
                </a:lnTo>
                <a:lnTo>
                  <a:pt x="186562" y="793750"/>
                </a:lnTo>
                <a:lnTo>
                  <a:pt x="186562" y="795274"/>
                </a:lnTo>
                <a:lnTo>
                  <a:pt x="186562" y="796798"/>
                </a:lnTo>
                <a:lnTo>
                  <a:pt x="186562" y="798449"/>
                </a:lnTo>
                <a:lnTo>
                  <a:pt x="186435" y="799973"/>
                </a:lnTo>
                <a:lnTo>
                  <a:pt x="186435" y="809498"/>
                </a:lnTo>
                <a:lnTo>
                  <a:pt x="186181" y="809498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609595" y="3964051"/>
            <a:ext cx="372745" cy="763270"/>
          </a:xfrm>
          <a:custGeom>
            <a:avLst/>
            <a:gdLst/>
            <a:ahLst/>
            <a:cxnLst/>
            <a:rect l="l" t="t" r="r" b="b"/>
            <a:pathLst>
              <a:path w="372744" h="763270">
                <a:moveTo>
                  <a:pt x="186308" y="0"/>
                </a:moveTo>
                <a:lnTo>
                  <a:pt x="185927" y="0"/>
                </a:lnTo>
                <a:lnTo>
                  <a:pt x="185546" y="20320"/>
                </a:lnTo>
                <a:lnTo>
                  <a:pt x="185419" y="21590"/>
                </a:lnTo>
                <a:lnTo>
                  <a:pt x="185419" y="24130"/>
                </a:lnTo>
                <a:lnTo>
                  <a:pt x="185165" y="26670"/>
                </a:lnTo>
                <a:lnTo>
                  <a:pt x="185165" y="29210"/>
                </a:lnTo>
                <a:lnTo>
                  <a:pt x="184911" y="31750"/>
                </a:lnTo>
                <a:lnTo>
                  <a:pt x="184911" y="33020"/>
                </a:lnTo>
                <a:lnTo>
                  <a:pt x="183895" y="45720"/>
                </a:lnTo>
                <a:lnTo>
                  <a:pt x="183641" y="46990"/>
                </a:lnTo>
                <a:lnTo>
                  <a:pt x="183514" y="48260"/>
                </a:lnTo>
                <a:lnTo>
                  <a:pt x="183260" y="49530"/>
                </a:lnTo>
                <a:lnTo>
                  <a:pt x="183133" y="50800"/>
                </a:lnTo>
                <a:lnTo>
                  <a:pt x="182625" y="54610"/>
                </a:lnTo>
                <a:lnTo>
                  <a:pt x="182498" y="55880"/>
                </a:lnTo>
                <a:lnTo>
                  <a:pt x="181482" y="60960"/>
                </a:lnTo>
                <a:lnTo>
                  <a:pt x="181101" y="63500"/>
                </a:lnTo>
                <a:lnTo>
                  <a:pt x="180847" y="64770"/>
                </a:lnTo>
                <a:lnTo>
                  <a:pt x="180466" y="66040"/>
                </a:lnTo>
                <a:lnTo>
                  <a:pt x="180212" y="67310"/>
                </a:lnTo>
                <a:lnTo>
                  <a:pt x="179831" y="68580"/>
                </a:lnTo>
                <a:lnTo>
                  <a:pt x="179577" y="71120"/>
                </a:lnTo>
                <a:lnTo>
                  <a:pt x="178434" y="74930"/>
                </a:lnTo>
                <a:lnTo>
                  <a:pt x="177926" y="76200"/>
                </a:lnTo>
                <a:lnTo>
                  <a:pt x="177545" y="77470"/>
                </a:lnTo>
                <a:lnTo>
                  <a:pt x="177164" y="80010"/>
                </a:lnTo>
                <a:lnTo>
                  <a:pt x="176656" y="81280"/>
                </a:lnTo>
                <a:lnTo>
                  <a:pt x="176275" y="82550"/>
                </a:lnTo>
                <a:lnTo>
                  <a:pt x="175259" y="85090"/>
                </a:lnTo>
                <a:lnTo>
                  <a:pt x="174878" y="86360"/>
                </a:lnTo>
                <a:lnTo>
                  <a:pt x="173862" y="90170"/>
                </a:lnTo>
                <a:lnTo>
                  <a:pt x="173354" y="91440"/>
                </a:lnTo>
                <a:lnTo>
                  <a:pt x="172719" y="92710"/>
                </a:lnTo>
                <a:lnTo>
                  <a:pt x="171703" y="96520"/>
                </a:lnTo>
                <a:lnTo>
                  <a:pt x="171195" y="97790"/>
                </a:lnTo>
                <a:lnTo>
                  <a:pt x="170560" y="99060"/>
                </a:lnTo>
                <a:lnTo>
                  <a:pt x="170052" y="100330"/>
                </a:lnTo>
                <a:lnTo>
                  <a:pt x="168782" y="102870"/>
                </a:lnTo>
                <a:lnTo>
                  <a:pt x="168274" y="105410"/>
                </a:lnTo>
                <a:lnTo>
                  <a:pt x="167004" y="107950"/>
                </a:lnTo>
                <a:lnTo>
                  <a:pt x="166496" y="109220"/>
                </a:lnTo>
                <a:lnTo>
                  <a:pt x="165861" y="110490"/>
                </a:lnTo>
                <a:lnTo>
                  <a:pt x="163956" y="115570"/>
                </a:lnTo>
                <a:lnTo>
                  <a:pt x="163321" y="116840"/>
                </a:lnTo>
                <a:lnTo>
                  <a:pt x="161416" y="121920"/>
                </a:lnTo>
                <a:lnTo>
                  <a:pt x="160908" y="123190"/>
                </a:lnTo>
                <a:lnTo>
                  <a:pt x="158368" y="128270"/>
                </a:lnTo>
                <a:lnTo>
                  <a:pt x="155828" y="134620"/>
                </a:lnTo>
                <a:lnTo>
                  <a:pt x="155193" y="135890"/>
                </a:lnTo>
                <a:lnTo>
                  <a:pt x="153288" y="140970"/>
                </a:lnTo>
                <a:lnTo>
                  <a:pt x="152018" y="143510"/>
                </a:lnTo>
                <a:lnTo>
                  <a:pt x="151256" y="144780"/>
                </a:lnTo>
                <a:lnTo>
                  <a:pt x="150621" y="147320"/>
                </a:lnTo>
                <a:lnTo>
                  <a:pt x="148716" y="151130"/>
                </a:lnTo>
                <a:lnTo>
                  <a:pt x="147954" y="152400"/>
                </a:lnTo>
                <a:lnTo>
                  <a:pt x="147319" y="153670"/>
                </a:lnTo>
                <a:lnTo>
                  <a:pt x="146557" y="156210"/>
                </a:lnTo>
                <a:lnTo>
                  <a:pt x="145922" y="157480"/>
                </a:lnTo>
                <a:lnTo>
                  <a:pt x="144398" y="160020"/>
                </a:lnTo>
                <a:lnTo>
                  <a:pt x="143763" y="161290"/>
                </a:lnTo>
                <a:lnTo>
                  <a:pt x="142239" y="165100"/>
                </a:lnTo>
                <a:lnTo>
                  <a:pt x="141350" y="166370"/>
                </a:lnTo>
                <a:lnTo>
                  <a:pt x="140588" y="167640"/>
                </a:lnTo>
                <a:lnTo>
                  <a:pt x="139699" y="168910"/>
                </a:lnTo>
                <a:lnTo>
                  <a:pt x="138937" y="170180"/>
                </a:lnTo>
                <a:lnTo>
                  <a:pt x="138048" y="172720"/>
                </a:lnTo>
                <a:lnTo>
                  <a:pt x="135381" y="176530"/>
                </a:lnTo>
                <a:lnTo>
                  <a:pt x="133349" y="179070"/>
                </a:lnTo>
                <a:lnTo>
                  <a:pt x="129285" y="185420"/>
                </a:lnTo>
                <a:lnTo>
                  <a:pt x="128142" y="186690"/>
                </a:lnTo>
                <a:lnTo>
                  <a:pt x="124713" y="191770"/>
                </a:lnTo>
                <a:lnTo>
                  <a:pt x="123443" y="193040"/>
                </a:lnTo>
                <a:lnTo>
                  <a:pt x="122300" y="194310"/>
                </a:lnTo>
                <a:lnTo>
                  <a:pt x="119760" y="198120"/>
                </a:lnTo>
                <a:lnTo>
                  <a:pt x="118363" y="199390"/>
                </a:lnTo>
                <a:lnTo>
                  <a:pt x="117093" y="200660"/>
                </a:lnTo>
                <a:lnTo>
                  <a:pt x="113029" y="204470"/>
                </a:lnTo>
                <a:lnTo>
                  <a:pt x="111505" y="207010"/>
                </a:lnTo>
                <a:lnTo>
                  <a:pt x="108711" y="209550"/>
                </a:lnTo>
                <a:lnTo>
                  <a:pt x="101218" y="217170"/>
                </a:lnTo>
                <a:lnTo>
                  <a:pt x="99694" y="218440"/>
                </a:lnTo>
                <a:lnTo>
                  <a:pt x="95122" y="223520"/>
                </a:lnTo>
                <a:lnTo>
                  <a:pt x="87502" y="229870"/>
                </a:lnTo>
                <a:lnTo>
                  <a:pt x="85978" y="232410"/>
                </a:lnTo>
                <a:lnTo>
                  <a:pt x="79882" y="237490"/>
                </a:lnTo>
                <a:lnTo>
                  <a:pt x="76834" y="241300"/>
                </a:lnTo>
                <a:lnTo>
                  <a:pt x="75437" y="242570"/>
                </a:lnTo>
                <a:lnTo>
                  <a:pt x="72389" y="245110"/>
                </a:lnTo>
                <a:lnTo>
                  <a:pt x="69595" y="248920"/>
                </a:lnTo>
                <a:lnTo>
                  <a:pt x="68071" y="250190"/>
                </a:lnTo>
                <a:lnTo>
                  <a:pt x="58419" y="260350"/>
                </a:lnTo>
                <a:lnTo>
                  <a:pt x="57149" y="261620"/>
                </a:lnTo>
                <a:lnTo>
                  <a:pt x="54482" y="264160"/>
                </a:lnTo>
                <a:lnTo>
                  <a:pt x="51942" y="267970"/>
                </a:lnTo>
                <a:lnTo>
                  <a:pt x="49275" y="270510"/>
                </a:lnTo>
                <a:lnTo>
                  <a:pt x="46735" y="274320"/>
                </a:lnTo>
                <a:lnTo>
                  <a:pt x="45465" y="275590"/>
                </a:lnTo>
                <a:lnTo>
                  <a:pt x="44322" y="276860"/>
                </a:lnTo>
                <a:lnTo>
                  <a:pt x="40512" y="280670"/>
                </a:lnTo>
                <a:lnTo>
                  <a:pt x="39242" y="283210"/>
                </a:lnTo>
                <a:lnTo>
                  <a:pt x="37972" y="284480"/>
                </a:lnTo>
                <a:lnTo>
                  <a:pt x="36829" y="285750"/>
                </a:lnTo>
                <a:lnTo>
                  <a:pt x="33019" y="289560"/>
                </a:lnTo>
                <a:lnTo>
                  <a:pt x="31876" y="292100"/>
                </a:lnTo>
                <a:lnTo>
                  <a:pt x="26923" y="297180"/>
                </a:lnTo>
                <a:lnTo>
                  <a:pt x="25780" y="299720"/>
                </a:lnTo>
                <a:lnTo>
                  <a:pt x="23367" y="302260"/>
                </a:lnTo>
                <a:lnTo>
                  <a:pt x="19938" y="306070"/>
                </a:lnTo>
                <a:lnTo>
                  <a:pt x="18795" y="308610"/>
                </a:lnTo>
                <a:lnTo>
                  <a:pt x="15366" y="312420"/>
                </a:lnTo>
                <a:lnTo>
                  <a:pt x="13334" y="314960"/>
                </a:lnTo>
                <a:lnTo>
                  <a:pt x="12191" y="317500"/>
                </a:lnTo>
                <a:lnTo>
                  <a:pt x="11302" y="318770"/>
                </a:lnTo>
                <a:lnTo>
                  <a:pt x="9270" y="321310"/>
                </a:lnTo>
                <a:lnTo>
                  <a:pt x="7492" y="325120"/>
                </a:lnTo>
                <a:lnTo>
                  <a:pt x="4444" y="330200"/>
                </a:lnTo>
                <a:lnTo>
                  <a:pt x="3809" y="331470"/>
                </a:lnTo>
                <a:lnTo>
                  <a:pt x="3174" y="334010"/>
                </a:lnTo>
                <a:lnTo>
                  <a:pt x="2539" y="335280"/>
                </a:lnTo>
                <a:lnTo>
                  <a:pt x="1523" y="337820"/>
                </a:lnTo>
                <a:lnTo>
                  <a:pt x="761" y="340360"/>
                </a:lnTo>
                <a:lnTo>
                  <a:pt x="0" y="345440"/>
                </a:lnTo>
                <a:lnTo>
                  <a:pt x="0" y="353060"/>
                </a:lnTo>
                <a:lnTo>
                  <a:pt x="761" y="356870"/>
                </a:lnTo>
                <a:lnTo>
                  <a:pt x="1142" y="359410"/>
                </a:lnTo>
                <a:lnTo>
                  <a:pt x="1523" y="360680"/>
                </a:lnTo>
                <a:lnTo>
                  <a:pt x="2031" y="361950"/>
                </a:lnTo>
                <a:lnTo>
                  <a:pt x="2666" y="363220"/>
                </a:lnTo>
                <a:lnTo>
                  <a:pt x="3174" y="364490"/>
                </a:lnTo>
                <a:lnTo>
                  <a:pt x="5460" y="369570"/>
                </a:lnTo>
                <a:lnTo>
                  <a:pt x="8127" y="373380"/>
                </a:lnTo>
                <a:lnTo>
                  <a:pt x="9143" y="375920"/>
                </a:lnTo>
                <a:lnTo>
                  <a:pt x="13715" y="381000"/>
                </a:lnTo>
                <a:lnTo>
                  <a:pt x="14985" y="382270"/>
                </a:lnTo>
                <a:lnTo>
                  <a:pt x="17652" y="386080"/>
                </a:lnTo>
                <a:lnTo>
                  <a:pt x="18922" y="387350"/>
                </a:lnTo>
                <a:lnTo>
                  <a:pt x="21843" y="389890"/>
                </a:lnTo>
                <a:lnTo>
                  <a:pt x="23240" y="391160"/>
                </a:lnTo>
                <a:lnTo>
                  <a:pt x="26288" y="394970"/>
                </a:lnTo>
                <a:lnTo>
                  <a:pt x="29463" y="397510"/>
                </a:lnTo>
                <a:lnTo>
                  <a:pt x="30987" y="398780"/>
                </a:lnTo>
                <a:lnTo>
                  <a:pt x="34289" y="402590"/>
                </a:lnTo>
                <a:lnTo>
                  <a:pt x="40893" y="407670"/>
                </a:lnTo>
                <a:lnTo>
                  <a:pt x="44322" y="411480"/>
                </a:lnTo>
                <a:lnTo>
                  <a:pt x="47624" y="414020"/>
                </a:lnTo>
                <a:lnTo>
                  <a:pt x="49402" y="415290"/>
                </a:lnTo>
                <a:lnTo>
                  <a:pt x="54355" y="420370"/>
                </a:lnTo>
                <a:lnTo>
                  <a:pt x="56133" y="421640"/>
                </a:lnTo>
                <a:lnTo>
                  <a:pt x="62737" y="427990"/>
                </a:lnTo>
                <a:lnTo>
                  <a:pt x="67690" y="431800"/>
                </a:lnTo>
                <a:lnTo>
                  <a:pt x="69214" y="433070"/>
                </a:lnTo>
                <a:lnTo>
                  <a:pt x="70865" y="435610"/>
                </a:lnTo>
                <a:lnTo>
                  <a:pt x="72389" y="436880"/>
                </a:lnTo>
                <a:lnTo>
                  <a:pt x="74040" y="438150"/>
                </a:lnTo>
                <a:lnTo>
                  <a:pt x="77088" y="440690"/>
                </a:lnTo>
                <a:lnTo>
                  <a:pt x="84581" y="448310"/>
                </a:lnTo>
                <a:lnTo>
                  <a:pt x="85978" y="449580"/>
                </a:lnTo>
                <a:lnTo>
                  <a:pt x="87502" y="452120"/>
                </a:lnTo>
                <a:lnTo>
                  <a:pt x="90296" y="454660"/>
                </a:lnTo>
                <a:lnTo>
                  <a:pt x="97154" y="462280"/>
                </a:lnTo>
                <a:lnTo>
                  <a:pt x="99694" y="464820"/>
                </a:lnTo>
                <a:lnTo>
                  <a:pt x="101091" y="466090"/>
                </a:lnTo>
                <a:lnTo>
                  <a:pt x="104901" y="471170"/>
                </a:lnTo>
                <a:lnTo>
                  <a:pt x="106171" y="472440"/>
                </a:lnTo>
                <a:lnTo>
                  <a:pt x="107314" y="473710"/>
                </a:lnTo>
                <a:lnTo>
                  <a:pt x="108584" y="474980"/>
                </a:lnTo>
                <a:lnTo>
                  <a:pt x="109727" y="477520"/>
                </a:lnTo>
                <a:lnTo>
                  <a:pt x="113410" y="481330"/>
                </a:lnTo>
                <a:lnTo>
                  <a:pt x="115696" y="483870"/>
                </a:lnTo>
                <a:lnTo>
                  <a:pt x="116839" y="486410"/>
                </a:lnTo>
                <a:lnTo>
                  <a:pt x="119125" y="488950"/>
                </a:lnTo>
                <a:lnTo>
                  <a:pt x="120141" y="490220"/>
                </a:lnTo>
                <a:lnTo>
                  <a:pt x="122427" y="492760"/>
                </a:lnTo>
                <a:lnTo>
                  <a:pt x="124459" y="496570"/>
                </a:lnTo>
                <a:lnTo>
                  <a:pt x="125602" y="497840"/>
                </a:lnTo>
                <a:lnTo>
                  <a:pt x="129666" y="504190"/>
                </a:lnTo>
                <a:lnTo>
                  <a:pt x="131698" y="506730"/>
                </a:lnTo>
                <a:lnTo>
                  <a:pt x="132587" y="508000"/>
                </a:lnTo>
                <a:lnTo>
                  <a:pt x="133603" y="509270"/>
                </a:lnTo>
                <a:lnTo>
                  <a:pt x="134492" y="511810"/>
                </a:lnTo>
                <a:lnTo>
                  <a:pt x="135381" y="513080"/>
                </a:lnTo>
                <a:lnTo>
                  <a:pt x="136397" y="514350"/>
                </a:lnTo>
                <a:lnTo>
                  <a:pt x="139064" y="518160"/>
                </a:lnTo>
                <a:lnTo>
                  <a:pt x="139826" y="520700"/>
                </a:lnTo>
                <a:lnTo>
                  <a:pt x="140715" y="521970"/>
                </a:lnTo>
                <a:lnTo>
                  <a:pt x="141477" y="523240"/>
                </a:lnTo>
                <a:lnTo>
                  <a:pt x="142366" y="524510"/>
                </a:lnTo>
                <a:lnTo>
                  <a:pt x="144652" y="529590"/>
                </a:lnTo>
                <a:lnTo>
                  <a:pt x="145287" y="530860"/>
                </a:lnTo>
                <a:lnTo>
                  <a:pt x="146049" y="532130"/>
                </a:lnTo>
                <a:lnTo>
                  <a:pt x="146684" y="533400"/>
                </a:lnTo>
                <a:lnTo>
                  <a:pt x="147446" y="534670"/>
                </a:lnTo>
                <a:lnTo>
                  <a:pt x="148081" y="537210"/>
                </a:lnTo>
                <a:lnTo>
                  <a:pt x="149351" y="539750"/>
                </a:lnTo>
                <a:lnTo>
                  <a:pt x="149859" y="541020"/>
                </a:lnTo>
                <a:lnTo>
                  <a:pt x="150494" y="542290"/>
                </a:lnTo>
                <a:lnTo>
                  <a:pt x="151002" y="543560"/>
                </a:lnTo>
                <a:lnTo>
                  <a:pt x="151637" y="546100"/>
                </a:lnTo>
                <a:lnTo>
                  <a:pt x="152653" y="548640"/>
                </a:lnTo>
                <a:lnTo>
                  <a:pt x="153034" y="549910"/>
                </a:lnTo>
                <a:lnTo>
                  <a:pt x="154050" y="553720"/>
                </a:lnTo>
                <a:lnTo>
                  <a:pt x="155955" y="560070"/>
                </a:lnTo>
                <a:lnTo>
                  <a:pt x="156336" y="562610"/>
                </a:lnTo>
                <a:lnTo>
                  <a:pt x="156717" y="563880"/>
                </a:lnTo>
                <a:lnTo>
                  <a:pt x="156971" y="565150"/>
                </a:lnTo>
                <a:lnTo>
                  <a:pt x="157352" y="566420"/>
                </a:lnTo>
                <a:lnTo>
                  <a:pt x="157606" y="567690"/>
                </a:lnTo>
                <a:lnTo>
                  <a:pt x="159130" y="576580"/>
                </a:lnTo>
                <a:lnTo>
                  <a:pt x="159257" y="579120"/>
                </a:lnTo>
                <a:lnTo>
                  <a:pt x="159765" y="581660"/>
                </a:lnTo>
                <a:lnTo>
                  <a:pt x="159892" y="582930"/>
                </a:lnTo>
                <a:lnTo>
                  <a:pt x="160146" y="584200"/>
                </a:lnTo>
                <a:lnTo>
                  <a:pt x="160400" y="588010"/>
                </a:lnTo>
                <a:lnTo>
                  <a:pt x="160654" y="589280"/>
                </a:lnTo>
                <a:lnTo>
                  <a:pt x="160781" y="590550"/>
                </a:lnTo>
                <a:lnTo>
                  <a:pt x="161035" y="591820"/>
                </a:lnTo>
                <a:lnTo>
                  <a:pt x="161797" y="599440"/>
                </a:lnTo>
                <a:lnTo>
                  <a:pt x="162051" y="600710"/>
                </a:lnTo>
                <a:lnTo>
                  <a:pt x="162305" y="604520"/>
                </a:lnTo>
                <a:lnTo>
                  <a:pt x="162559" y="605790"/>
                </a:lnTo>
                <a:lnTo>
                  <a:pt x="162686" y="607060"/>
                </a:lnTo>
                <a:lnTo>
                  <a:pt x="162940" y="608330"/>
                </a:lnTo>
                <a:lnTo>
                  <a:pt x="163067" y="609600"/>
                </a:lnTo>
                <a:lnTo>
                  <a:pt x="163321" y="610870"/>
                </a:lnTo>
                <a:lnTo>
                  <a:pt x="163448" y="613410"/>
                </a:lnTo>
                <a:lnTo>
                  <a:pt x="163956" y="615950"/>
                </a:lnTo>
                <a:lnTo>
                  <a:pt x="164083" y="617220"/>
                </a:lnTo>
                <a:lnTo>
                  <a:pt x="164337" y="618490"/>
                </a:lnTo>
                <a:lnTo>
                  <a:pt x="166115" y="629920"/>
                </a:lnTo>
                <a:lnTo>
                  <a:pt x="166496" y="631190"/>
                </a:lnTo>
                <a:lnTo>
                  <a:pt x="167004" y="633730"/>
                </a:lnTo>
                <a:lnTo>
                  <a:pt x="167385" y="635000"/>
                </a:lnTo>
                <a:lnTo>
                  <a:pt x="167639" y="636270"/>
                </a:lnTo>
                <a:lnTo>
                  <a:pt x="168020" y="638810"/>
                </a:lnTo>
                <a:lnTo>
                  <a:pt x="168274" y="640080"/>
                </a:lnTo>
                <a:lnTo>
                  <a:pt x="169036" y="642620"/>
                </a:lnTo>
                <a:lnTo>
                  <a:pt x="169290" y="643890"/>
                </a:lnTo>
                <a:lnTo>
                  <a:pt x="170814" y="650240"/>
                </a:lnTo>
                <a:lnTo>
                  <a:pt x="171576" y="652780"/>
                </a:lnTo>
                <a:lnTo>
                  <a:pt x="171830" y="655320"/>
                </a:lnTo>
                <a:lnTo>
                  <a:pt x="173735" y="661670"/>
                </a:lnTo>
                <a:lnTo>
                  <a:pt x="174116" y="664210"/>
                </a:lnTo>
                <a:lnTo>
                  <a:pt x="175640" y="669290"/>
                </a:lnTo>
                <a:lnTo>
                  <a:pt x="176656" y="674370"/>
                </a:lnTo>
                <a:lnTo>
                  <a:pt x="177799" y="678180"/>
                </a:lnTo>
                <a:lnTo>
                  <a:pt x="178053" y="680720"/>
                </a:lnTo>
                <a:lnTo>
                  <a:pt x="178434" y="681990"/>
                </a:lnTo>
                <a:lnTo>
                  <a:pt x="178688" y="683260"/>
                </a:lnTo>
                <a:lnTo>
                  <a:pt x="179069" y="684530"/>
                </a:lnTo>
                <a:lnTo>
                  <a:pt x="179323" y="685800"/>
                </a:lnTo>
                <a:lnTo>
                  <a:pt x="179704" y="687070"/>
                </a:lnTo>
                <a:lnTo>
                  <a:pt x="179958" y="689610"/>
                </a:lnTo>
                <a:lnTo>
                  <a:pt x="180466" y="692150"/>
                </a:lnTo>
                <a:lnTo>
                  <a:pt x="180847" y="693420"/>
                </a:lnTo>
                <a:lnTo>
                  <a:pt x="181101" y="694690"/>
                </a:lnTo>
                <a:lnTo>
                  <a:pt x="181863" y="699770"/>
                </a:lnTo>
                <a:lnTo>
                  <a:pt x="181990" y="701040"/>
                </a:lnTo>
                <a:lnTo>
                  <a:pt x="182498" y="703580"/>
                </a:lnTo>
                <a:lnTo>
                  <a:pt x="182625" y="706120"/>
                </a:lnTo>
                <a:lnTo>
                  <a:pt x="182879" y="707390"/>
                </a:lnTo>
                <a:lnTo>
                  <a:pt x="183006" y="708660"/>
                </a:lnTo>
                <a:lnTo>
                  <a:pt x="183260" y="709930"/>
                </a:lnTo>
                <a:lnTo>
                  <a:pt x="183387" y="711200"/>
                </a:lnTo>
                <a:lnTo>
                  <a:pt x="183641" y="712470"/>
                </a:lnTo>
                <a:lnTo>
                  <a:pt x="184911" y="727710"/>
                </a:lnTo>
                <a:lnTo>
                  <a:pt x="184911" y="728980"/>
                </a:lnTo>
                <a:lnTo>
                  <a:pt x="185165" y="732790"/>
                </a:lnTo>
                <a:lnTo>
                  <a:pt x="185292" y="736600"/>
                </a:lnTo>
                <a:lnTo>
                  <a:pt x="185419" y="737870"/>
                </a:lnTo>
                <a:lnTo>
                  <a:pt x="185419" y="740410"/>
                </a:lnTo>
                <a:lnTo>
                  <a:pt x="185546" y="741680"/>
                </a:lnTo>
                <a:lnTo>
                  <a:pt x="185673" y="745490"/>
                </a:lnTo>
                <a:lnTo>
                  <a:pt x="185800" y="750570"/>
                </a:lnTo>
                <a:lnTo>
                  <a:pt x="185927" y="763270"/>
                </a:lnTo>
                <a:lnTo>
                  <a:pt x="186308" y="763270"/>
                </a:lnTo>
                <a:lnTo>
                  <a:pt x="186308" y="756920"/>
                </a:lnTo>
                <a:lnTo>
                  <a:pt x="186435" y="754380"/>
                </a:lnTo>
                <a:lnTo>
                  <a:pt x="186435" y="750570"/>
                </a:lnTo>
                <a:lnTo>
                  <a:pt x="186562" y="749300"/>
                </a:lnTo>
                <a:lnTo>
                  <a:pt x="186689" y="741680"/>
                </a:lnTo>
                <a:lnTo>
                  <a:pt x="186816" y="740410"/>
                </a:lnTo>
                <a:lnTo>
                  <a:pt x="186943" y="735330"/>
                </a:lnTo>
                <a:lnTo>
                  <a:pt x="187070" y="732790"/>
                </a:lnTo>
                <a:lnTo>
                  <a:pt x="187324" y="728980"/>
                </a:lnTo>
                <a:lnTo>
                  <a:pt x="187324" y="727710"/>
                </a:lnTo>
                <a:lnTo>
                  <a:pt x="188594" y="712470"/>
                </a:lnTo>
                <a:lnTo>
                  <a:pt x="188848" y="711200"/>
                </a:lnTo>
                <a:lnTo>
                  <a:pt x="189102" y="708660"/>
                </a:lnTo>
                <a:lnTo>
                  <a:pt x="189610" y="706120"/>
                </a:lnTo>
                <a:lnTo>
                  <a:pt x="189737" y="703580"/>
                </a:lnTo>
                <a:lnTo>
                  <a:pt x="190245" y="701040"/>
                </a:lnTo>
                <a:lnTo>
                  <a:pt x="190372" y="699770"/>
                </a:lnTo>
                <a:lnTo>
                  <a:pt x="191642" y="692150"/>
                </a:lnTo>
                <a:lnTo>
                  <a:pt x="192023" y="690880"/>
                </a:lnTo>
                <a:lnTo>
                  <a:pt x="192531" y="687070"/>
                </a:lnTo>
                <a:lnTo>
                  <a:pt x="192912" y="685800"/>
                </a:lnTo>
                <a:lnTo>
                  <a:pt x="193166" y="684530"/>
                </a:lnTo>
                <a:lnTo>
                  <a:pt x="193547" y="683260"/>
                </a:lnTo>
                <a:lnTo>
                  <a:pt x="193801" y="681990"/>
                </a:lnTo>
                <a:lnTo>
                  <a:pt x="194182" y="680720"/>
                </a:lnTo>
                <a:lnTo>
                  <a:pt x="194436" y="678180"/>
                </a:lnTo>
                <a:lnTo>
                  <a:pt x="195579" y="674370"/>
                </a:lnTo>
                <a:lnTo>
                  <a:pt x="196595" y="669290"/>
                </a:lnTo>
                <a:lnTo>
                  <a:pt x="198119" y="664210"/>
                </a:lnTo>
                <a:lnTo>
                  <a:pt x="198500" y="661670"/>
                </a:lnTo>
                <a:lnTo>
                  <a:pt x="200405" y="655320"/>
                </a:lnTo>
                <a:lnTo>
                  <a:pt x="200659" y="652780"/>
                </a:lnTo>
                <a:lnTo>
                  <a:pt x="201421" y="650240"/>
                </a:lnTo>
                <a:lnTo>
                  <a:pt x="202564" y="645160"/>
                </a:lnTo>
                <a:lnTo>
                  <a:pt x="202818" y="643890"/>
                </a:lnTo>
                <a:lnTo>
                  <a:pt x="203961" y="640080"/>
                </a:lnTo>
                <a:lnTo>
                  <a:pt x="204215" y="638810"/>
                </a:lnTo>
                <a:lnTo>
                  <a:pt x="204596" y="636270"/>
                </a:lnTo>
                <a:lnTo>
                  <a:pt x="204850" y="635000"/>
                </a:lnTo>
                <a:lnTo>
                  <a:pt x="205231" y="633730"/>
                </a:lnTo>
                <a:lnTo>
                  <a:pt x="205993" y="629920"/>
                </a:lnTo>
                <a:lnTo>
                  <a:pt x="206374" y="627380"/>
                </a:lnTo>
                <a:lnTo>
                  <a:pt x="208152" y="617220"/>
                </a:lnTo>
                <a:lnTo>
                  <a:pt x="208279" y="615950"/>
                </a:lnTo>
                <a:lnTo>
                  <a:pt x="208787" y="613410"/>
                </a:lnTo>
                <a:lnTo>
                  <a:pt x="208914" y="610870"/>
                </a:lnTo>
                <a:lnTo>
                  <a:pt x="209168" y="609600"/>
                </a:lnTo>
                <a:lnTo>
                  <a:pt x="209295" y="608330"/>
                </a:lnTo>
                <a:lnTo>
                  <a:pt x="209549" y="607060"/>
                </a:lnTo>
                <a:lnTo>
                  <a:pt x="209676" y="605790"/>
                </a:lnTo>
                <a:lnTo>
                  <a:pt x="209930" y="604520"/>
                </a:lnTo>
                <a:lnTo>
                  <a:pt x="210184" y="600710"/>
                </a:lnTo>
                <a:lnTo>
                  <a:pt x="210438" y="599440"/>
                </a:lnTo>
                <a:lnTo>
                  <a:pt x="211200" y="591820"/>
                </a:lnTo>
                <a:lnTo>
                  <a:pt x="211454" y="590550"/>
                </a:lnTo>
                <a:lnTo>
                  <a:pt x="211581" y="589280"/>
                </a:lnTo>
                <a:lnTo>
                  <a:pt x="211835" y="588010"/>
                </a:lnTo>
                <a:lnTo>
                  <a:pt x="212089" y="584200"/>
                </a:lnTo>
                <a:lnTo>
                  <a:pt x="212343" y="582930"/>
                </a:lnTo>
                <a:lnTo>
                  <a:pt x="212470" y="581660"/>
                </a:lnTo>
                <a:lnTo>
                  <a:pt x="212978" y="579120"/>
                </a:lnTo>
                <a:lnTo>
                  <a:pt x="213105" y="576580"/>
                </a:lnTo>
                <a:lnTo>
                  <a:pt x="214883" y="566420"/>
                </a:lnTo>
                <a:lnTo>
                  <a:pt x="215264" y="565150"/>
                </a:lnTo>
                <a:lnTo>
                  <a:pt x="215518" y="563880"/>
                </a:lnTo>
                <a:lnTo>
                  <a:pt x="215899" y="562610"/>
                </a:lnTo>
                <a:lnTo>
                  <a:pt x="216280" y="560070"/>
                </a:lnTo>
                <a:lnTo>
                  <a:pt x="218185" y="553720"/>
                </a:lnTo>
                <a:lnTo>
                  <a:pt x="219201" y="549910"/>
                </a:lnTo>
                <a:lnTo>
                  <a:pt x="219582" y="548640"/>
                </a:lnTo>
                <a:lnTo>
                  <a:pt x="220598" y="546100"/>
                </a:lnTo>
                <a:lnTo>
                  <a:pt x="221233" y="543560"/>
                </a:lnTo>
                <a:lnTo>
                  <a:pt x="221741" y="542290"/>
                </a:lnTo>
                <a:lnTo>
                  <a:pt x="222376" y="541020"/>
                </a:lnTo>
                <a:lnTo>
                  <a:pt x="222884" y="539750"/>
                </a:lnTo>
                <a:lnTo>
                  <a:pt x="224154" y="537210"/>
                </a:lnTo>
                <a:lnTo>
                  <a:pt x="224789" y="534670"/>
                </a:lnTo>
                <a:lnTo>
                  <a:pt x="225551" y="533400"/>
                </a:lnTo>
                <a:lnTo>
                  <a:pt x="226186" y="532130"/>
                </a:lnTo>
                <a:lnTo>
                  <a:pt x="226948" y="530860"/>
                </a:lnTo>
                <a:lnTo>
                  <a:pt x="227583" y="529590"/>
                </a:lnTo>
                <a:lnTo>
                  <a:pt x="229869" y="524510"/>
                </a:lnTo>
                <a:lnTo>
                  <a:pt x="230758" y="523240"/>
                </a:lnTo>
                <a:lnTo>
                  <a:pt x="231520" y="521970"/>
                </a:lnTo>
                <a:lnTo>
                  <a:pt x="232409" y="520700"/>
                </a:lnTo>
                <a:lnTo>
                  <a:pt x="233171" y="518160"/>
                </a:lnTo>
                <a:lnTo>
                  <a:pt x="236727" y="513080"/>
                </a:lnTo>
                <a:lnTo>
                  <a:pt x="237743" y="511810"/>
                </a:lnTo>
                <a:lnTo>
                  <a:pt x="238632" y="509270"/>
                </a:lnTo>
                <a:lnTo>
                  <a:pt x="239648" y="508000"/>
                </a:lnTo>
                <a:lnTo>
                  <a:pt x="240537" y="506730"/>
                </a:lnTo>
                <a:lnTo>
                  <a:pt x="242569" y="504190"/>
                </a:lnTo>
                <a:lnTo>
                  <a:pt x="246633" y="497840"/>
                </a:lnTo>
                <a:lnTo>
                  <a:pt x="247776" y="496570"/>
                </a:lnTo>
                <a:lnTo>
                  <a:pt x="249808" y="492760"/>
                </a:lnTo>
                <a:lnTo>
                  <a:pt x="252094" y="490220"/>
                </a:lnTo>
                <a:lnTo>
                  <a:pt x="253110" y="488950"/>
                </a:lnTo>
                <a:lnTo>
                  <a:pt x="255396" y="486410"/>
                </a:lnTo>
                <a:lnTo>
                  <a:pt x="256539" y="483870"/>
                </a:lnTo>
                <a:lnTo>
                  <a:pt x="258825" y="481330"/>
                </a:lnTo>
                <a:lnTo>
                  <a:pt x="262508" y="477520"/>
                </a:lnTo>
                <a:lnTo>
                  <a:pt x="263651" y="474980"/>
                </a:lnTo>
                <a:lnTo>
                  <a:pt x="264921" y="473710"/>
                </a:lnTo>
                <a:lnTo>
                  <a:pt x="266064" y="472440"/>
                </a:lnTo>
                <a:lnTo>
                  <a:pt x="267334" y="471170"/>
                </a:lnTo>
                <a:lnTo>
                  <a:pt x="271144" y="466090"/>
                </a:lnTo>
                <a:lnTo>
                  <a:pt x="272541" y="464820"/>
                </a:lnTo>
                <a:lnTo>
                  <a:pt x="275081" y="462280"/>
                </a:lnTo>
                <a:lnTo>
                  <a:pt x="281939" y="454660"/>
                </a:lnTo>
                <a:lnTo>
                  <a:pt x="284733" y="452120"/>
                </a:lnTo>
                <a:lnTo>
                  <a:pt x="286257" y="449580"/>
                </a:lnTo>
                <a:lnTo>
                  <a:pt x="287654" y="448310"/>
                </a:lnTo>
                <a:lnTo>
                  <a:pt x="295147" y="440690"/>
                </a:lnTo>
                <a:lnTo>
                  <a:pt x="298195" y="438150"/>
                </a:lnTo>
                <a:lnTo>
                  <a:pt x="299846" y="436880"/>
                </a:lnTo>
                <a:lnTo>
                  <a:pt x="301370" y="435610"/>
                </a:lnTo>
                <a:lnTo>
                  <a:pt x="303021" y="433070"/>
                </a:lnTo>
                <a:lnTo>
                  <a:pt x="304545" y="431800"/>
                </a:lnTo>
                <a:lnTo>
                  <a:pt x="309498" y="427990"/>
                </a:lnTo>
                <a:lnTo>
                  <a:pt x="316102" y="421640"/>
                </a:lnTo>
                <a:lnTo>
                  <a:pt x="319531" y="419100"/>
                </a:lnTo>
                <a:lnTo>
                  <a:pt x="322833" y="415290"/>
                </a:lnTo>
                <a:lnTo>
                  <a:pt x="324611" y="414020"/>
                </a:lnTo>
                <a:lnTo>
                  <a:pt x="327913" y="411480"/>
                </a:lnTo>
                <a:lnTo>
                  <a:pt x="331342" y="407670"/>
                </a:lnTo>
                <a:lnTo>
                  <a:pt x="337946" y="402590"/>
                </a:lnTo>
                <a:lnTo>
                  <a:pt x="341248" y="398780"/>
                </a:lnTo>
                <a:lnTo>
                  <a:pt x="342772" y="397510"/>
                </a:lnTo>
                <a:lnTo>
                  <a:pt x="345947" y="394970"/>
                </a:lnTo>
                <a:lnTo>
                  <a:pt x="348995" y="391160"/>
                </a:lnTo>
                <a:lnTo>
                  <a:pt x="351789" y="388620"/>
                </a:lnTo>
                <a:lnTo>
                  <a:pt x="357250" y="382270"/>
                </a:lnTo>
                <a:lnTo>
                  <a:pt x="358520" y="381000"/>
                </a:lnTo>
                <a:lnTo>
                  <a:pt x="363092" y="375920"/>
                </a:lnTo>
                <a:lnTo>
                  <a:pt x="364108" y="373380"/>
                </a:lnTo>
                <a:lnTo>
                  <a:pt x="366775" y="369570"/>
                </a:lnTo>
                <a:lnTo>
                  <a:pt x="368299" y="365760"/>
                </a:lnTo>
                <a:lnTo>
                  <a:pt x="370204" y="361950"/>
                </a:lnTo>
                <a:lnTo>
                  <a:pt x="370712" y="360680"/>
                </a:lnTo>
                <a:lnTo>
                  <a:pt x="371093" y="359410"/>
                </a:lnTo>
                <a:lnTo>
                  <a:pt x="371474" y="356870"/>
                </a:lnTo>
                <a:lnTo>
                  <a:pt x="372236" y="353060"/>
                </a:lnTo>
                <a:lnTo>
                  <a:pt x="372236" y="345440"/>
                </a:lnTo>
                <a:lnTo>
                  <a:pt x="371982" y="344170"/>
                </a:lnTo>
                <a:lnTo>
                  <a:pt x="371474" y="340360"/>
                </a:lnTo>
                <a:lnTo>
                  <a:pt x="370712" y="337820"/>
                </a:lnTo>
                <a:lnTo>
                  <a:pt x="369696" y="335280"/>
                </a:lnTo>
                <a:lnTo>
                  <a:pt x="369061" y="334010"/>
                </a:lnTo>
                <a:lnTo>
                  <a:pt x="368426" y="331470"/>
                </a:lnTo>
                <a:lnTo>
                  <a:pt x="367791" y="330200"/>
                </a:lnTo>
                <a:lnTo>
                  <a:pt x="364743" y="325120"/>
                </a:lnTo>
                <a:lnTo>
                  <a:pt x="363854" y="322580"/>
                </a:lnTo>
                <a:lnTo>
                  <a:pt x="362838" y="321310"/>
                </a:lnTo>
                <a:lnTo>
                  <a:pt x="361949" y="320040"/>
                </a:lnTo>
                <a:lnTo>
                  <a:pt x="360933" y="318770"/>
                </a:lnTo>
                <a:lnTo>
                  <a:pt x="360044" y="317500"/>
                </a:lnTo>
                <a:lnTo>
                  <a:pt x="358901" y="314960"/>
                </a:lnTo>
                <a:lnTo>
                  <a:pt x="356869" y="312420"/>
                </a:lnTo>
                <a:lnTo>
                  <a:pt x="353440" y="308610"/>
                </a:lnTo>
                <a:lnTo>
                  <a:pt x="352297" y="306070"/>
                </a:lnTo>
                <a:lnTo>
                  <a:pt x="348868" y="302260"/>
                </a:lnTo>
                <a:lnTo>
                  <a:pt x="346455" y="299720"/>
                </a:lnTo>
                <a:lnTo>
                  <a:pt x="345312" y="297180"/>
                </a:lnTo>
                <a:lnTo>
                  <a:pt x="340359" y="292100"/>
                </a:lnTo>
                <a:lnTo>
                  <a:pt x="339216" y="289560"/>
                </a:lnTo>
                <a:lnTo>
                  <a:pt x="335406" y="285750"/>
                </a:lnTo>
                <a:lnTo>
                  <a:pt x="334263" y="284480"/>
                </a:lnTo>
                <a:lnTo>
                  <a:pt x="332993" y="283210"/>
                </a:lnTo>
                <a:lnTo>
                  <a:pt x="331723" y="280670"/>
                </a:lnTo>
                <a:lnTo>
                  <a:pt x="327913" y="276860"/>
                </a:lnTo>
                <a:lnTo>
                  <a:pt x="326770" y="275590"/>
                </a:lnTo>
                <a:lnTo>
                  <a:pt x="325500" y="274320"/>
                </a:lnTo>
                <a:lnTo>
                  <a:pt x="322960" y="270510"/>
                </a:lnTo>
                <a:lnTo>
                  <a:pt x="320293" y="267970"/>
                </a:lnTo>
                <a:lnTo>
                  <a:pt x="317753" y="264160"/>
                </a:lnTo>
                <a:lnTo>
                  <a:pt x="315086" y="261620"/>
                </a:lnTo>
                <a:lnTo>
                  <a:pt x="313816" y="260350"/>
                </a:lnTo>
                <a:lnTo>
                  <a:pt x="311022" y="257810"/>
                </a:lnTo>
                <a:lnTo>
                  <a:pt x="309625" y="255270"/>
                </a:lnTo>
                <a:lnTo>
                  <a:pt x="308355" y="254000"/>
                </a:lnTo>
                <a:lnTo>
                  <a:pt x="304164" y="250190"/>
                </a:lnTo>
                <a:lnTo>
                  <a:pt x="302640" y="248920"/>
                </a:lnTo>
                <a:lnTo>
                  <a:pt x="299846" y="245110"/>
                </a:lnTo>
                <a:lnTo>
                  <a:pt x="296798" y="242570"/>
                </a:lnTo>
                <a:lnTo>
                  <a:pt x="295401" y="241300"/>
                </a:lnTo>
                <a:lnTo>
                  <a:pt x="292353" y="237490"/>
                </a:lnTo>
                <a:lnTo>
                  <a:pt x="286257" y="232410"/>
                </a:lnTo>
                <a:lnTo>
                  <a:pt x="284733" y="229870"/>
                </a:lnTo>
                <a:lnTo>
                  <a:pt x="277113" y="223520"/>
                </a:lnTo>
                <a:lnTo>
                  <a:pt x="272541" y="218440"/>
                </a:lnTo>
                <a:lnTo>
                  <a:pt x="271017" y="217170"/>
                </a:lnTo>
                <a:lnTo>
                  <a:pt x="263524" y="209550"/>
                </a:lnTo>
                <a:lnTo>
                  <a:pt x="260730" y="207010"/>
                </a:lnTo>
                <a:lnTo>
                  <a:pt x="257809" y="203200"/>
                </a:lnTo>
                <a:lnTo>
                  <a:pt x="256539" y="201930"/>
                </a:lnTo>
                <a:lnTo>
                  <a:pt x="255142" y="200660"/>
                </a:lnTo>
                <a:lnTo>
                  <a:pt x="253872" y="199390"/>
                </a:lnTo>
                <a:lnTo>
                  <a:pt x="252475" y="198120"/>
                </a:lnTo>
                <a:lnTo>
                  <a:pt x="249935" y="194310"/>
                </a:lnTo>
                <a:lnTo>
                  <a:pt x="248792" y="193040"/>
                </a:lnTo>
                <a:lnTo>
                  <a:pt x="247522" y="191770"/>
                </a:lnTo>
                <a:lnTo>
                  <a:pt x="244093" y="186690"/>
                </a:lnTo>
                <a:lnTo>
                  <a:pt x="242950" y="185420"/>
                </a:lnTo>
                <a:lnTo>
                  <a:pt x="238886" y="179070"/>
                </a:lnTo>
                <a:lnTo>
                  <a:pt x="236854" y="176530"/>
                </a:lnTo>
                <a:lnTo>
                  <a:pt x="234187" y="172720"/>
                </a:lnTo>
                <a:lnTo>
                  <a:pt x="232409" y="168910"/>
                </a:lnTo>
                <a:lnTo>
                  <a:pt x="230885" y="166370"/>
                </a:lnTo>
                <a:lnTo>
                  <a:pt x="229996" y="165100"/>
                </a:lnTo>
                <a:lnTo>
                  <a:pt x="228472" y="161290"/>
                </a:lnTo>
                <a:lnTo>
                  <a:pt x="227710" y="160020"/>
                </a:lnTo>
                <a:lnTo>
                  <a:pt x="227075" y="158750"/>
                </a:lnTo>
                <a:lnTo>
                  <a:pt x="226313" y="157480"/>
                </a:lnTo>
                <a:lnTo>
                  <a:pt x="225678" y="156210"/>
                </a:lnTo>
                <a:lnTo>
                  <a:pt x="224916" y="153670"/>
                </a:lnTo>
                <a:lnTo>
                  <a:pt x="224281" y="152400"/>
                </a:lnTo>
                <a:lnTo>
                  <a:pt x="223519" y="151130"/>
                </a:lnTo>
                <a:lnTo>
                  <a:pt x="221614" y="147320"/>
                </a:lnTo>
                <a:lnTo>
                  <a:pt x="220852" y="144780"/>
                </a:lnTo>
                <a:lnTo>
                  <a:pt x="218947" y="140970"/>
                </a:lnTo>
                <a:lnTo>
                  <a:pt x="217042" y="135890"/>
                </a:lnTo>
                <a:lnTo>
                  <a:pt x="216407" y="134620"/>
                </a:lnTo>
                <a:lnTo>
                  <a:pt x="213867" y="128270"/>
                </a:lnTo>
                <a:lnTo>
                  <a:pt x="211327" y="123190"/>
                </a:lnTo>
                <a:lnTo>
                  <a:pt x="210819" y="121920"/>
                </a:lnTo>
                <a:lnTo>
                  <a:pt x="208914" y="116840"/>
                </a:lnTo>
                <a:lnTo>
                  <a:pt x="208279" y="115570"/>
                </a:lnTo>
                <a:lnTo>
                  <a:pt x="206374" y="110490"/>
                </a:lnTo>
                <a:lnTo>
                  <a:pt x="205739" y="109220"/>
                </a:lnTo>
                <a:lnTo>
                  <a:pt x="205231" y="107950"/>
                </a:lnTo>
                <a:lnTo>
                  <a:pt x="203961" y="105410"/>
                </a:lnTo>
                <a:lnTo>
                  <a:pt x="203453" y="102870"/>
                </a:lnTo>
                <a:lnTo>
                  <a:pt x="202183" y="100330"/>
                </a:lnTo>
                <a:lnTo>
                  <a:pt x="201675" y="99060"/>
                </a:lnTo>
                <a:lnTo>
                  <a:pt x="201040" y="97790"/>
                </a:lnTo>
                <a:lnTo>
                  <a:pt x="200532" y="96520"/>
                </a:lnTo>
                <a:lnTo>
                  <a:pt x="199516" y="92710"/>
                </a:lnTo>
                <a:lnTo>
                  <a:pt x="198881" y="91440"/>
                </a:lnTo>
                <a:lnTo>
                  <a:pt x="198373" y="90170"/>
                </a:lnTo>
                <a:lnTo>
                  <a:pt x="197357" y="86360"/>
                </a:lnTo>
                <a:lnTo>
                  <a:pt x="196976" y="85090"/>
                </a:lnTo>
                <a:lnTo>
                  <a:pt x="195960" y="82550"/>
                </a:lnTo>
                <a:lnTo>
                  <a:pt x="195579" y="81280"/>
                </a:lnTo>
                <a:lnTo>
                  <a:pt x="195071" y="80010"/>
                </a:lnTo>
                <a:lnTo>
                  <a:pt x="194690" y="77470"/>
                </a:lnTo>
                <a:lnTo>
                  <a:pt x="194309" y="76200"/>
                </a:lnTo>
                <a:lnTo>
                  <a:pt x="193801" y="74930"/>
                </a:lnTo>
                <a:lnTo>
                  <a:pt x="192658" y="71120"/>
                </a:lnTo>
                <a:lnTo>
                  <a:pt x="192404" y="68580"/>
                </a:lnTo>
                <a:lnTo>
                  <a:pt x="191642" y="66040"/>
                </a:lnTo>
                <a:lnTo>
                  <a:pt x="191134" y="63500"/>
                </a:lnTo>
                <a:lnTo>
                  <a:pt x="190753" y="60960"/>
                </a:lnTo>
                <a:lnTo>
                  <a:pt x="189737" y="55880"/>
                </a:lnTo>
                <a:lnTo>
                  <a:pt x="189610" y="54610"/>
                </a:lnTo>
                <a:lnTo>
                  <a:pt x="189102" y="50800"/>
                </a:lnTo>
                <a:lnTo>
                  <a:pt x="188975" y="49530"/>
                </a:lnTo>
                <a:lnTo>
                  <a:pt x="188721" y="48260"/>
                </a:lnTo>
                <a:lnTo>
                  <a:pt x="188594" y="46990"/>
                </a:lnTo>
                <a:lnTo>
                  <a:pt x="188340" y="45720"/>
                </a:lnTo>
                <a:lnTo>
                  <a:pt x="187324" y="33020"/>
                </a:lnTo>
                <a:lnTo>
                  <a:pt x="187324" y="31750"/>
                </a:lnTo>
                <a:lnTo>
                  <a:pt x="187070" y="29210"/>
                </a:lnTo>
                <a:lnTo>
                  <a:pt x="187070" y="26670"/>
                </a:lnTo>
                <a:lnTo>
                  <a:pt x="186816" y="24130"/>
                </a:lnTo>
                <a:lnTo>
                  <a:pt x="186816" y="21590"/>
                </a:lnTo>
                <a:lnTo>
                  <a:pt x="186689" y="20320"/>
                </a:lnTo>
                <a:lnTo>
                  <a:pt x="186562" y="13970"/>
                </a:lnTo>
                <a:lnTo>
                  <a:pt x="186435" y="12700"/>
                </a:lnTo>
                <a:lnTo>
                  <a:pt x="186435" y="7620"/>
                </a:lnTo>
                <a:lnTo>
                  <a:pt x="186308" y="6350"/>
                </a:lnTo>
                <a:lnTo>
                  <a:pt x="186308" y="0"/>
                </a:lnTo>
                <a:close/>
              </a:path>
            </a:pathLst>
          </a:custGeom>
          <a:solidFill>
            <a:srgbClr val="5786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609469" y="3963796"/>
            <a:ext cx="372745" cy="763905"/>
          </a:xfrm>
          <a:custGeom>
            <a:avLst/>
            <a:gdLst/>
            <a:ahLst/>
            <a:cxnLst/>
            <a:rect l="l" t="t" r="r" b="b"/>
            <a:pathLst>
              <a:path w="372744" h="763904">
                <a:moveTo>
                  <a:pt x="186055" y="763524"/>
                </a:moveTo>
                <a:lnTo>
                  <a:pt x="186055" y="763524"/>
                </a:lnTo>
                <a:lnTo>
                  <a:pt x="186055" y="756031"/>
                </a:lnTo>
                <a:lnTo>
                  <a:pt x="185928" y="754507"/>
                </a:lnTo>
                <a:lnTo>
                  <a:pt x="185928" y="752983"/>
                </a:lnTo>
                <a:lnTo>
                  <a:pt x="185928" y="751586"/>
                </a:lnTo>
                <a:lnTo>
                  <a:pt x="185928" y="750062"/>
                </a:lnTo>
                <a:lnTo>
                  <a:pt x="185801" y="748538"/>
                </a:lnTo>
                <a:lnTo>
                  <a:pt x="185801" y="747014"/>
                </a:lnTo>
                <a:lnTo>
                  <a:pt x="185801" y="745490"/>
                </a:lnTo>
                <a:lnTo>
                  <a:pt x="185674" y="744093"/>
                </a:lnTo>
                <a:lnTo>
                  <a:pt x="185674" y="742569"/>
                </a:lnTo>
                <a:lnTo>
                  <a:pt x="185674" y="741045"/>
                </a:lnTo>
                <a:lnTo>
                  <a:pt x="185547" y="739521"/>
                </a:lnTo>
                <a:lnTo>
                  <a:pt x="185547" y="738124"/>
                </a:lnTo>
                <a:lnTo>
                  <a:pt x="185420" y="736600"/>
                </a:lnTo>
                <a:lnTo>
                  <a:pt x="185420" y="735076"/>
                </a:lnTo>
                <a:lnTo>
                  <a:pt x="185293" y="733552"/>
                </a:lnTo>
                <a:lnTo>
                  <a:pt x="185293" y="732155"/>
                </a:lnTo>
                <a:lnTo>
                  <a:pt x="185166" y="730631"/>
                </a:lnTo>
                <a:lnTo>
                  <a:pt x="185039" y="729107"/>
                </a:lnTo>
                <a:lnTo>
                  <a:pt x="185039" y="727583"/>
                </a:lnTo>
                <a:lnTo>
                  <a:pt x="184912" y="726186"/>
                </a:lnTo>
                <a:lnTo>
                  <a:pt x="184785" y="724662"/>
                </a:lnTo>
                <a:lnTo>
                  <a:pt x="184658" y="723138"/>
                </a:lnTo>
                <a:lnTo>
                  <a:pt x="184531" y="721614"/>
                </a:lnTo>
                <a:lnTo>
                  <a:pt x="184404" y="720090"/>
                </a:lnTo>
                <a:lnTo>
                  <a:pt x="184277" y="718693"/>
                </a:lnTo>
                <a:lnTo>
                  <a:pt x="184150" y="717169"/>
                </a:lnTo>
                <a:lnTo>
                  <a:pt x="184023" y="715645"/>
                </a:lnTo>
                <a:lnTo>
                  <a:pt x="183896" y="714121"/>
                </a:lnTo>
                <a:lnTo>
                  <a:pt x="183769" y="712724"/>
                </a:lnTo>
                <a:lnTo>
                  <a:pt x="183515" y="711200"/>
                </a:lnTo>
                <a:lnTo>
                  <a:pt x="183388" y="709676"/>
                </a:lnTo>
                <a:lnTo>
                  <a:pt x="183134" y="708152"/>
                </a:lnTo>
                <a:lnTo>
                  <a:pt x="183007" y="706755"/>
                </a:lnTo>
                <a:lnTo>
                  <a:pt x="182753" y="705231"/>
                </a:lnTo>
                <a:lnTo>
                  <a:pt x="182626" y="703707"/>
                </a:lnTo>
                <a:lnTo>
                  <a:pt x="182372" y="702183"/>
                </a:lnTo>
                <a:lnTo>
                  <a:pt x="182118" y="700786"/>
                </a:lnTo>
                <a:lnTo>
                  <a:pt x="181991" y="699262"/>
                </a:lnTo>
                <a:lnTo>
                  <a:pt x="181737" y="697738"/>
                </a:lnTo>
                <a:lnTo>
                  <a:pt x="181483" y="696214"/>
                </a:lnTo>
                <a:lnTo>
                  <a:pt x="181229" y="694690"/>
                </a:lnTo>
                <a:lnTo>
                  <a:pt x="180975" y="693293"/>
                </a:lnTo>
                <a:lnTo>
                  <a:pt x="180594" y="691769"/>
                </a:lnTo>
                <a:lnTo>
                  <a:pt x="180340" y="690245"/>
                </a:lnTo>
                <a:lnTo>
                  <a:pt x="180086" y="688721"/>
                </a:lnTo>
                <a:lnTo>
                  <a:pt x="179832" y="687324"/>
                </a:lnTo>
                <a:lnTo>
                  <a:pt x="179451" y="685800"/>
                </a:lnTo>
                <a:lnTo>
                  <a:pt x="179197" y="684276"/>
                </a:lnTo>
                <a:lnTo>
                  <a:pt x="178816" y="682752"/>
                </a:lnTo>
                <a:lnTo>
                  <a:pt x="178562" y="681355"/>
                </a:lnTo>
                <a:lnTo>
                  <a:pt x="178181" y="679831"/>
                </a:lnTo>
                <a:lnTo>
                  <a:pt x="177927" y="678307"/>
                </a:lnTo>
                <a:lnTo>
                  <a:pt x="177546" y="676783"/>
                </a:lnTo>
                <a:lnTo>
                  <a:pt x="177165" y="675386"/>
                </a:lnTo>
                <a:lnTo>
                  <a:pt x="176784" y="673862"/>
                </a:lnTo>
                <a:lnTo>
                  <a:pt x="176530" y="672338"/>
                </a:lnTo>
                <a:lnTo>
                  <a:pt x="176149" y="670814"/>
                </a:lnTo>
                <a:lnTo>
                  <a:pt x="175768" y="669290"/>
                </a:lnTo>
                <a:lnTo>
                  <a:pt x="175387" y="667893"/>
                </a:lnTo>
                <a:lnTo>
                  <a:pt x="175006" y="666369"/>
                </a:lnTo>
                <a:lnTo>
                  <a:pt x="174625" y="664845"/>
                </a:lnTo>
                <a:lnTo>
                  <a:pt x="174244" y="663321"/>
                </a:lnTo>
                <a:lnTo>
                  <a:pt x="173863" y="661924"/>
                </a:lnTo>
                <a:lnTo>
                  <a:pt x="173482" y="660400"/>
                </a:lnTo>
                <a:lnTo>
                  <a:pt x="173101" y="658876"/>
                </a:lnTo>
                <a:lnTo>
                  <a:pt x="172720" y="657352"/>
                </a:lnTo>
                <a:lnTo>
                  <a:pt x="172339" y="655955"/>
                </a:lnTo>
                <a:lnTo>
                  <a:pt x="171958" y="654431"/>
                </a:lnTo>
                <a:lnTo>
                  <a:pt x="171704" y="652907"/>
                </a:lnTo>
                <a:lnTo>
                  <a:pt x="171323" y="651383"/>
                </a:lnTo>
                <a:lnTo>
                  <a:pt x="170942" y="649986"/>
                </a:lnTo>
                <a:lnTo>
                  <a:pt x="170561" y="648462"/>
                </a:lnTo>
                <a:lnTo>
                  <a:pt x="170180" y="646938"/>
                </a:lnTo>
                <a:lnTo>
                  <a:pt x="169799" y="645414"/>
                </a:lnTo>
                <a:lnTo>
                  <a:pt x="169418" y="643890"/>
                </a:lnTo>
                <a:lnTo>
                  <a:pt x="169164" y="642493"/>
                </a:lnTo>
                <a:lnTo>
                  <a:pt x="168783" y="640969"/>
                </a:lnTo>
                <a:lnTo>
                  <a:pt x="168402" y="639445"/>
                </a:lnTo>
                <a:lnTo>
                  <a:pt x="168148" y="637921"/>
                </a:lnTo>
                <a:lnTo>
                  <a:pt x="167767" y="636524"/>
                </a:lnTo>
                <a:lnTo>
                  <a:pt x="167513" y="635000"/>
                </a:lnTo>
                <a:lnTo>
                  <a:pt x="167132" y="633476"/>
                </a:lnTo>
                <a:lnTo>
                  <a:pt x="166878" y="631952"/>
                </a:lnTo>
                <a:lnTo>
                  <a:pt x="166624" y="630555"/>
                </a:lnTo>
                <a:lnTo>
                  <a:pt x="166243" y="629031"/>
                </a:lnTo>
                <a:lnTo>
                  <a:pt x="165989" y="627507"/>
                </a:lnTo>
                <a:lnTo>
                  <a:pt x="165735" y="625983"/>
                </a:lnTo>
                <a:lnTo>
                  <a:pt x="165481" y="624586"/>
                </a:lnTo>
                <a:lnTo>
                  <a:pt x="165227" y="623062"/>
                </a:lnTo>
                <a:lnTo>
                  <a:pt x="164973" y="621538"/>
                </a:lnTo>
                <a:lnTo>
                  <a:pt x="164719" y="620014"/>
                </a:lnTo>
                <a:lnTo>
                  <a:pt x="164465" y="618490"/>
                </a:lnTo>
                <a:lnTo>
                  <a:pt x="164211" y="617093"/>
                </a:lnTo>
                <a:lnTo>
                  <a:pt x="164084" y="615569"/>
                </a:lnTo>
                <a:lnTo>
                  <a:pt x="163830" y="614045"/>
                </a:lnTo>
                <a:lnTo>
                  <a:pt x="163576" y="612521"/>
                </a:lnTo>
                <a:lnTo>
                  <a:pt x="163449" y="611124"/>
                </a:lnTo>
                <a:lnTo>
                  <a:pt x="163195" y="609600"/>
                </a:lnTo>
                <a:lnTo>
                  <a:pt x="163068" y="608076"/>
                </a:lnTo>
                <a:lnTo>
                  <a:pt x="162814" y="606552"/>
                </a:lnTo>
                <a:lnTo>
                  <a:pt x="162687" y="605155"/>
                </a:lnTo>
                <a:lnTo>
                  <a:pt x="162433" y="603631"/>
                </a:lnTo>
                <a:lnTo>
                  <a:pt x="162306" y="602107"/>
                </a:lnTo>
                <a:lnTo>
                  <a:pt x="162179" y="600583"/>
                </a:lnTo>
                <a:lnTo>
                  <a:pt x="161925" y="599186"/>
                </a:lnTo>
                <a:lnTo>
                  <a:pt x="161798" y="597662"/>
                </a:lnTo>
                <a:lnTo>
                  <a:pt x="161671" y="596138"/>
                </a:lnTo>
                <a:lnTo>
                  <a:pt x="161417" y="594614"/>
                </a:lnTo>
                <a:lnTo>
                  <a:pt x="161290" y="593090"/>
                </a:lnTo>
                <a:lnTo>
                  <a:pt x="161163" y="591693"/>
                </a:lnTo>
                <a:lnTo>
                  <a:pt x="160909" y="590169"/>
                </a:lnTo>
                <a:lnTo>
                  <a:pt x="160782" y="588645"/>
                </a:lnTo>
                <a:lnTo>
                  <a:pt x="160528" y="587121"/>
                </a:lnTo>
                <a:lnTo>
                  <a:pt x="160401" y="585724"/>
                </a:lnTo>
                <a:lnTo>
                  <a:pt x="160274" y="584200"/>
                </a:lnTo>
                <a:lnTo>
                  <a:pt x="160020" y="582676"/>
                </a:lnTo>
                <a:lnTo>
                  <a:pt x="159893" y="581152"/>
                </a:lnTo>
                <a:lnTo>
                  <a:pt x="159639" y="579755"/>
                </a:lnTo>
                <a:lnTo>
                  <a:pt x="159385" y="578231"/>
                </a:lnTo>
                <a:lnTo>
                  <a:pt x="159258" y="576707"/>
                </a:lnTo>
                <a:lnTo>
                  <a:pt x="159004" y="575183"/>
                </a:lnTo>
                <a:lnTo>
                  <a:pt x="158750" y="573659"/>
                </a:lnTo>
                <a:lnTo>
                  <a:pt x="158496" y="572262"/>
                </a:lnTo>
                <a:lnTo>
                  <a:pt x="158242" y="570738"/>
                </a:lnTo>
                <a:lnTo>
                  <a:pt x="157988" y="569214"/>
                </a:lnTo>
                <a:lnTo>
                  <a:pt x="157734" y="567690"/>
                </a:lnTo>
                <a:lnTo>
                  <a:pt x="157480" y="566293"/>
                </a:lnTo>
                <a:lnTo>
                  <a:pt x="157099" y="564769"/>
                </a:lnTo>
                <a:lnTo>
                  <a:pt x="156845" y="563245"/>
                </a:lnTo>
                <a:lnTo>
                  <a:pt x="156464" y="561721"/>
                </a:lnTo>
                <a:lnTo>
                  <a:pt x="156083" y="560324"/>
                </a:lnTo>
                <a:lnTo>
                  <a:pt x="155702" y="558800"/>
                </a:lnTo>
                <a:lnTo>
                  <a:pt x="155321" y="557276"/>
                </a:lnTo>
                <a:lnTo>
                  <a:pt x="154940" y="555752"/>
                </a:lnTo>
                <a:lnTo>
                  <a:pt x="154559" y="554355"/>
                </a:lnTo>
                <a:lnTo>
                  <a:pt x="154178" y="552831"/>
                </a:lnTo>
                <a:lnTo>
                  <a:pt x="153670" y="551307"/>
                </a:lnTo>
                <a:lnTo>
                  <a:pt x="153162" y="549783"/>
                </a:lnTo>
                <a:lnTo>
                  <a:pt x="152781" y="548259"/>
                </a:lnTo>
                <a:lnTo>
                  <a:pt x="152273" y="546862"/>
                </a:lnTo>
                <a:lnTo>
                  <a:pt x="151765" y="545338"/>
                </a:lnTo>
                <a:lnTo>
                  <a:pt x="151130" y="543814"/>
                </a:lnTo>
                <a:lnTo>
                  <a:pt x="150622" y="542290"/>
                </a:lnTo>
                <a:lnTo>
                  <a:pt x="149987" y="540893"/>
                </a:lnTo>
                <a:lnTo>
                  <a:pt x="149479" y="539369"/>
                </a:lnTo>
                <a:lnTo>
                  <a:pt x="148844" y="537845"/>
                </a:lnTo>
                <a:lnTo>
                  <a:pt x="148209" y="536321"/>
                </a:lnTo>
                <a:lnTo>
                  <a:pt x="147574" y="534924"/>
                </a:lnTo>
                <a:lnTo>
                  <a:pt x="146812" y="533400"/>
                </a:lnTo>
                <a:lnTo>
                  <a:pt x="146177" y="531876"/>
                </a:lnTo>
                <a:lnTo>
                  <a:pt x="145415" y="530352"/>
                </a:lnTo>
                <a:lnTo>
                  <a:pt x="144780" y="528955"/>
                </a:lnTo>
                <a:lnTo>
                  <a:pt x="144018" y="527431"/>
                </a:lnTo>
                <a:lnTo>
                  <a:pt x="143256" y="525907"/>
                </a:lnTo>
                <a:lnTo>
                  <a:pt x="142494" y="524383"/>
                </a:lnTo>
                <a:lnTo>
                  <a:pt x="141605" y="522859"/>
                </a:lnTo>
                <a:lnTo>
                  <a:pt x="140843" y="521462"/>
                </a:lnTo>
                <a:lnTo>
                  <a:pt x="139954" y="519938"/>
                </a:lnTo>
                <a:lnTo>
                  <a:pt x="139192" y="518414"/>
                </a:lnTo>
                <a:lnTo>
                  <a:pt x="138303" y="516890"/>
                </a:lnTo>
                <a:lnTo>
                  <a:pt x="137414" y="515493"/>
                </a:lnTo>
                <a:lnTo>
                  <a:pt x="136525" y="513969"/>
                </a:lnTo>
                <a:lnTo>
                  <a:pt x="135509" y="512445"/>
                </a:lnTo>
                <a:lnTo>
                  <a:pt x="134620" y="510921"/>
                </a:lnTo>
                <a:lnTo>
                  <a:pt x="133731" y="509524"/>
                </a:lnTo>
                <a:lnTo>
                  <a:pt x="132715" y="508000"/>
                </a:lnTo>
                <a:lnTo>
                  <a:pt x="131826" y="506476"/>
                </a:lnTo>
                <a:lnTo>
                  <a:pt x="130810" y="504952"/>
                </a:lnTo>
                <a:lnTo>
                  <a:pt x="129794" y="503555"/>
                </a:lnTo>
                <a:lnTo>
                  <a:pt x="128778" y="502031"/>
                </a:lnTo>
                <a:lnTo>
                  <a:pt x="127762" y="500507"/>
                </a:lnTo>
                <a:lnTo>
                  <a:pt x="126746" y="498983"/>
                </a:lnTo>
                <a:lnTo>
                  <a:pt x="125730" y="497459"/>
                </a:lnTo>
                <a:lnTo>
                  <a:pt x="124587" y="496062"/>
                </a:lnTo>
                <a:lnTo>
                  <a:pt x="123571" y="494538"/>
                </a:lnTo>
                <a:lnTo>
                  <a:pt x="122555" y="493014"/>
                </a:lnTo>
                <a:lnTo>
                  <a:pt x="121412" y="491490"/>
                </a:lnTo>
                <a:lnTo>
                  <a:pt x="120269" y="490093"/>
                </a:lnTo>
                <a:lnTo>
                  <a:pt x="119253" y="488569"/>
                </a:lnTo>
                <a:lnTo>
                  <a:pt x="118110" y="487045"/>
                </a:lnTo>
                <a:lnTo>
                  <a:pt x="116967" y="485521"/>
                </a:lnTo>
                <a:lnTo>
                  <a:pt x="115824" y="484124"/>
                </a:lnTo>
                <a:lnTo>
                  <a:pt x="114681" y="482600"/>
                </a:lnTo>
                <a:lnTo>
                  <a:pt x="113538" y="481076"/>
                </a:lnTo>
                <a:lnTo>
                  <a:pt x="112268" y="479552"/>
                </a:lnTo>
                <a:lnTo>
                  <a:pt x="111125" y="478155"/>
                </a:lnTo>
                <a:lnTo>
                  <a:pt x="109855" y="476631"/>
                </a:lnTo>
                <a:lnTo>
                  <a:pt x="108712" y="475107"/>
                </a:lnTo>
                <a:lnTo>
                  <a:pt x="107442" y="473583"/>
                </a:lnTo>
                <a:lnTo>
                  <a:pt x="106299" y="472059"/>
                </a:lnTo>
                <a:lnTo>
                  <a:pt x="105029" y="470662"/>
                </a:lnTo>
                <a:lnTo>
                  <a:pt x="103759" y="469138"/>
                </a:lnTo>
                <a:lnTo>
                  <a:pt x="102489" y="467614"/>
                </a:lnTo>
                <a:lnTo>
                  <a:pt x="101219" y="466090"/>
                </a:lnTo>
                <a:lnTo>
                  <a:pt x="99822" y="464693"/>
                </a:lnTo>
                <a:lnTo>
                  <a:pt x="98552" y="463169"/>
                </a:lnTo>
                <a:lnTo>
                  <a:pt x="97282" y="461645"/>
                </a:lnTo>
                <a:lnTo>
                  <a:pt x="95885" y="460121"/>
                </a:lnTo>
                <a:lnTo>
                  <a:pt x="94615" y="458724"/>
                </a:lnTo>
                <a:lnTo>
                  <a:pt x="93218" y="457200"/>
                </a:lnTo>
                <a:lnTo>
                  <a:pt x="91821" y="455676"/>
                </a:lnTo>
                <a:lnTo>
                  <a:pt x="90424" y="454152"/>
                </a:lnTo>
                <a:lnTo>
                  <a:pt x="89027" y="452755"/>
                </a:lnTo>
                <a:lnTo>
                  <a:pt x="87630" y="451231"/>
                </a:lnTo>
                <a:lnTo>
                  <a:pt x="86106" y="449707"/>
                </a:lnTo>
                <a:lnTo>
                  <a:pt x="84709" y="448183"/>
                </a:lnTo>
                <a:lnTo>
                  <a:pt x="83185" y="446659"/>
                </a:lnTo>
                <a:lnTo>
                  <a:pt x="81788" y="445262"/>
                </a:lnTo>
                <a:lnTo>
                  <a:pt x="80264" y="443738"/>
                </a:lnTo>
                <a:lnTo>
                  <a:pt x="78740" y="442214"/>
                </a:lnTo>
                <a:lnTo>
                  <a:pt x="77216" y="440690"/>
                </a:lnTo>
                <a:lnTo>
                  <a:pt x="75692" y="439293"/>
                </a:lnTo>
                <a:lnTo>
                  <a:pt x="74168" y="437769"/>
                </a:lnTo>
                <a:lnTo>
                  <a:pt x="72517" y="436245"/>
                </a:lnTo>
                <a:lnTo>
                  <a:pt x="70993" y="434721"/>
                </a:lnTo>
                <a:lnTo>
                  <a:pt x="69342" y="433324"/>
                </a:lnTo>
                <a:lnTo>
                  <a:pt x="67818" y="431800"/>
                </a:lnTo>
                <a:lnTo>
                  <a:pt x="66167" y="430276"/>
                </a:lnTo>
                <a:lnTo>
                  <a:pt x="64516" y="428752"/>
                </a:lnTo>
                <a:lnTo>
                  <a:pt x="62865" y="427355"/>
                </a:lnTo>
                <a:lnTo>
                  <a:pt x="61214" y="425831"/>
                </a:lnTo>
                <a:lnTo>
                  <a:pt x="59563" y="424307"/>
                </a:lnTo>
                <a:lnTo>
                  <a:pt x="57912" y="422783"/>
                </a:lnTo>
                <a:lnTo>
                  <a:pt x="56261" y="421259"/>
                </a:lnTo>
                <a:lnTo>
                  <a:pt x="54483" y="419862"/>
                </a:lnTo>
                <a:lnTo>
                  <a:pt x="52832" y="418338"/>
                </a:lnTo>
                <a:lnTo>
                  <a:pt x="51181" y="416814"/>
                </a:lnTo>
                <a:lnTo>
                  <a:pt x="49530" y="415290"/>
                </a:lnTo>
                <a:lnTo>
                  <a:pt x="47752" y="413893"/>
                </a:lnTo>
                <a:lnTo>
                  <a:pt x="46101" y="412369"/>
                </a:lnTo>
                <a:lnTo>
                  <a:pt x="44450" y="410845"/>
                </a:lnTo>
                <a:lnTo>
                  <a:pt x="42672" y="409321"/>
                </a:lnTo>
                <a:lnTo>
                  <a:pt x="41021" y="407924"/>
                </a:lnTo>
                <a:lnTo>
                  <a:pt x="39370" y="406400"/>
                </a:lnTo>
                <a:lnTo>
                  <a:pt x="37719" y="404876"/>
                </a:lnTo>
                <a:lnTo>
                  <a:pt x="36068" y="403352"/>
                </a:lnTo>
                <a:lnTo>
                  <a:pt x="34417" y="401955"/>
                </a:lnTo>
                <a:lnTo>
                  <a:pt x="32766" y="400431"/>
                </a:lnTo>
                <a:lnTo>
                  <a:pt x="31115" y="398907"/>
                </a:lnTo>
                <a:lnTo>
                  <a:pt x="29591" y="397383"/>
                </a:lnTo>
                <a:lnTo>
                  <a:pt x="27940" y="395859"/>
                </a:lnTo>
                <a:lnTo>
                  <a:pt x="26416" y="394462"/>
                </a:lnTo>
                <a:lnTo>
                  <a:pt x="24892" y="392938"/>
                </a:lnTo>
                <a:lnTo>
                  <a:pt x="23368" y="391414"/>
                </a:lnTo>
                <a:lnTo>
                  <a:pt x="21971" y="389890"/>
                </a:lnTo>
                <a:lnTo>
                  <a:pt x="20574" y="388493"/>
                </a:lnTo>
                <a:lnTo>
                  <a:pt x="19050" y="386969"/>
                </a:lnTo>
                <a:lnTo>
                  <a:pt x="17780" y="385445"/>
                </a:lnTo>
                <a:lnTo>
                  <a:pt x="11557" y="377952"/>
                </a:lnTo>
                <a:lnTo>
                  <a:pt x="10414" y="376428"/>
                </a:lnTo>
                <a:lnTo>
                  <a:pt x="9271" y="375031"/>
                </a:lnTo>
                <a:lnTo>
                  <a:pt x="8255" y="373507"/>
                </a:lnTo>
                <a:lnTo>
                  <a:pt x="7366" y="371983"/>
                </a:lnTo>
                <a:lnTo>
                  <a:pt x="6477" y="370459"/>
                </a:lnTo>
                <a:lnTo>
                  <a:pt x="5588" y="369062"/>
                </a:lnTo>
                <a:lnTo>
                  <a:pt x="4826" y="367538"/>
                </a:lnTo>
                <a:lnTo>
                  <a:pt x="4064" y="366014"/>
                </a:lnTo>
                <a:lnTo>
                  <a:pt x="3302" y="364490"/>
                </a:lnTo>
                <a:lnTo>
                  <a:pt x="2794" y="363093"/>
                </a:lnTo>
                <a:lnTo>
                  <a:pt x="2159" y="361569"/>
                </a:lnTo>
                <a:lnTo>
                  <a:pt x="1651" y="360045"/>
                </a:lnTo>
                <a:lnTo>
                  <a:pt x="1270" y="358521"/>
                </a:lnTo>
                <a:lnTo>
                  <a:pt x="889" y="357124"/>
                </a:lnTo>
                <a:lnTo>
                  <a:pt x="635" y="355600"/>
                </a:lnTo>
                <a:lnTo>
                  <a:pt x="381" y="354076"/>
                </a:lnTo>
                <a:lnTo>
                  <a:pt x="127" y="352552"/>
                </a:lnTo>
                <a:lnTo>
                  <a:pt x="0" y="351028"/>
                </a:lnTo>
                <a:lnTo>
                  <a:pt x="0" y="349631"/>
                </a:lnTo>
                <a:lnTo>
                  <a:pt x="0" y="348107"/>
                </a:lnTo>
                <a:lnTo>
                  <a:pt x="0" y="346583"/>
                </a:lnTo>
                <a:lnTo>
                  <a:pt x="127" y="345059"/>
                </a:lnTo>
                <a:lnTo>
                  <a:pt x="381" y="343662"/>
                </a:lnTo>
                <a:lnTo>
                  <a:pt x="635" y="342138"/>
                </a:lnTo>
                <a:lnTo>
                  <a:pt x="889" y="340614"/>
                </a:lnTo>
                <a:lnTo>
                  <a:pt x="1270" y="339090"/>
                </a:lnTo>
                <a:lnTo>
                  <a:pt x="1651" y="337693"/>
                </a:lnTo>
                <a:lnTo>
                  <a:pt x="2159" y="336169"/>
                </a:lnTo>
                <a:lnTo>
                  <a:pt x="2667" y="334645"/>
                </a:lnTo>
                <a:lnTo>
                  <a:pt x="3302" y="333121"/>
                </a:lnTo>
                <a:lnTo>
                  <a:pt x="3937" y="331724"/>
                </a:lnTo>
                <a:lnTo>
                  <a:pt x="4572" y="330200"/>
                </a:lnTo>
                <a:lnTo>
                  <a:pt x="5334" y="328676"/>
                </a:lnTo>
                <a:lnTo>
                  <a:pt x="6096" y="327152"/>
                </a:lnTo>
                <a:lnTo>
                  <a:pt x="6858" y="325628"/>
                </a:lnTo>
                <a:lnTo>
                  <a:pt x="7620" y="324231"/>
                </a:lnTo>
                <a:lnTo>
                  <a:pt x="8509" y="322707"/>
                </a:lnTo>
                <a:lnTo>
                  <a:pt x="9398" y="321183"/>
                </a:lnTo>
                <a:lnTo>
                  <a:pt x="10414" y="319659"/>
                </a:lnTo>
                <a:lnTo>
                  <a:pt x="11430" y="318262"/>
                </a:lnTo>
                <a:lnTo>
                  <a:pt x="12319" y="316738"/>
                </a:lnTo>
                <a:lnTo>
                  <a:pt x="13462" y="315214"/>
                </a:lnTo>
                <a:lnTo>
                  <a:pt x="14478" y="313690"/>
                </a:lnTo>
                <a:lnTo>
                  <a:pt x="15494" y="312293"/>
                </a:lnTo>
                <a:lnTo>
                  <a:pt x="16637" y="310769"/>
                </a:lnTo>
                <a:lnTo>
                  <a:pt x="17780" y="309245"/>
                </a:lnTo>
                <a:lnTo>
                  <a:pt x="18923" y="307721"/>
                </a:lnTo>
                <a:lnTo>
                  <a:pt x="20066" y="306324"/>
                </a:lnTo>
                <a:lnTo>
                  <a:pt x="21209" y="304800"/>
                </a:lnTo>
                <a:lnTo>
                  <a:pt x="22352" y="303276"/>
                </a:lnTo>
                <a:lnTo>
                  <a:pt x="23495" y="301752"/>
                </a:lnTo>
                <a:lnTo>
                  <a:pt x="24765" y="300228"/>
                </a:lnTo>
                <a:lnTo>
                  <a:pt x="25908" y="298831"/>
                </a:lnTo>
                <a:lnTo>
                  <a:pt x="27051" y="297307"/>
                </a:lnTo>
                <a:lnTo>
                  <a:pt x="28321" y="295783"/>
                </a:lnTo>
                <a:lnTo>
                  <a:pt x="29591" y="294259"/>
                </a:lnTo>
                <a:lnTo>
                  <a:pt x="30734" y="292862"/>
                </a:lnTo>
                <a:lnTo>
                  <a:pt x="32004" y="291338"/>
                </a:lnTo>
                <a:lnTo>
                  <a:pt x="33147" y="289814"/>
                </a:lnTo>
                <a:lnTo>
                  <a:pt x="34417" y="288290"/>
                </a:lnTo>
                <a:lnTo>
                  <a:pt x="35687" y="286893"/>
                </a:lnTo>
                <a:lnTo>
                  <a:pt x="36957" y="285369"/>
                </a:lnTo>
                <a:lnTo>
                  <a:pt x="38100" y="283845"/>
                </a:lnTo>
                <a:lnTo>
                  <a:pt x="39370" y="282321"/>
                </a:lnTo>
                <a:lnTo>
                  <a:pt x="40640" y="280924"/>
                </a:lnTo>
                <a:lnTo>
                  <a:pt x="41910" y="279400"/>
                </a:lnTo>
                <a:lnTo>
                  <a:pt x="43180" y="277876"/>
                </a:lnTo>
                <a:lnTo>
                  <a:pt x="44450" y="276352"/>
                </a:lnTo>
                <a:lnTo>
                  <a:pt x="45593" y="274828"/>
                </a:lnTo>
                <a:lnTo>
                  <a:pt x="46863" y="273431"/>
                </a:lnTo>
                <a:lnTo>
                  <a:pt x="48133" y="271907"/>
                </a:lnTo>
                <a:lnTo>
                  <a:pt x="49403" y="270383"/>
                </a:lnTo>
                <a:lnTo>
                  <a:pt x="50800" y="268859"/>
                </a:lnTo>
                <a:lnTo>
                  <a:pt x="52070" y="267462"/>
                </a:lnTo>
                <a:lnTo>
                  <a:pt x="53340" y="265938"/>
                </a:lnTo>
                <a:lnTo>
                  <a:pt x="54610" y="264414"/>
                </a:lnTo>
                <a:lnTo>
                  <a:pt x="56007" y="262890"/>
                </a:lnTo>
                <a:lnTo>
                  <a:pt x="57277" y="261493"/>
                </a:lnTo>
                <a:lnTo>
                  <a:pt x="58547" y="259969"/>
                </a:lnTo>
                <a:lnTo>
                  <a:pt x="59944" y="258445"/>
                </a:lnTo>
                <a:lnTo>
                  <a:pt x="61341" y="256921"/>
                </a:lnTo>
                <a:lnTo>
                  <a:pt x="62611" y="255524"/>
                </a:lnTo>
                <a:lnTo>
                  <a:pt x="64008" y="254000"/>
                </a:lnTo>
                <a:lnTo>
                  <a:pt x="65405" y="252476"/>
                </a:lnTo>
                <a:lnTo>
                  <a:pt x="66802" y="250952"/>
                </a:lnTo>
                <a:lnTo>
                  <a:pt x="68199" y="249428"/>
                </a:lnTo>
                <a:lnTo>
                  <a:pt x="69723" y="248031"/>
                </a:lnTo>
                <a:lnTo>
                  <a:pt x="71120" y="246507"/>
                </a:lnTo>
                <a:lnTo>
                  <a:pt x="72517" y="244983"/>
                </a:lnTo>
                <a:lnTo>
                  <a:pt x="74041" y="243459"/>
                </a:lnTo>
                <a:lnTo>
                  <a:pt x="75565" y="242062"/>
                </a:lnTo>
                <a:lnTo>
                  <a:pt x="76962" y="240538"/>
                </a:lnTo>
                <a:lnTo>
                  <a:pt x="78486" y="239014"/>
                </a:lnTo>
                <a:lnTo>
                  <a:pt x="80010" y="237490"/>
                </a:lnTo>
                <a:lnTo>
                  <a:pt x="81534" y="236093"/>
                </a:lnTo>
                <a:lnTo>
                  <a:pt x="83058" y="234569"/>
                </a:lnTo>
                <a:lnTo>
                  <a:pt x="84582" y="233045"/>
                </a:lnTo>
                <a:lnTo>
                  <a:pt x="86106" y="231521"/>
                </a:lnTo>
                <a:lnTo>
                  <a:pt x="87630" y="230124"/>
                </a:lnTo>
                <a:lnTo>
                  <a:pt x="89154" y="228600"/>
                </a:lnTo>
                <a:lnTo>
                  <a:pt x="90678" y="227076"/>
                </a:lnTo>
                <a:lnTo>
                  <a:pt x="92202" y="225552"/>
                </a:lnTo>
                <a:lnTo>
                  <a:pt x="93726" y="224028"/>
                </a:lnTo>
                <a:lnTo>
                  <a:pt x="95250" y="222631"/>
                </a:lnTo>
                <a:lnTo>
                  <a:pt x="96774" y="221107"/>
                </a:lnTo>
                <a:lnTo>
                  <a:pt x="98298" y="219583"/>
                </a:lnTo>
                <a:lnTo>
                  <a:pt x="99822" y="218059"/>
                </a:lnTo>
                <a:lnTo>
                  <a:pt x="101346" y="216662"/>
                </a:lnTo>
                <a:lnTo>
                  <a:pt x="102870" y="215138"/>
                </a:lnTo>
                <a:lnTo>
                  <a:pt x="104394" y="213614"/>
                </a:lnTo>
                <a:lnTo>
                  <a:pt x="105918" y="212090"/>
                </a:lnTo>
                <a:lnTo>
                  <a:pt x="107315" y="210693"/>
                </a:lnTo>
                <a:lnTo>
                  <a:pt x="108839" y="209169"/>
                </a:lnTo>
                <a:lnTo>
                  <a:pt x="110236" y="207645"/>
                </a:lnTo>
                <a:lnTo>
                  <a:pt x="111633" y="206121"/>
                </a:lnTo>
                <a:lnTo>
                  <a:pt x="113157" y="204597"/>
                </a:lnTo>
                <a:lnTo>
                  <a:pt x="114427" y="203200"/>
                </a:lnTo>
                <a:lnTo>
                  <a:pt x="115824" y="201676"/>
                </a:lnTo>
                <a:lnTo>
                  <a:pt x="117221" y="200152"/>
                </a:lnTo>
                <a:lnTo>
                  <a:pt x="118491" y="198628"/>
                </a:lnTo>
                <a:lnTo>
                  <a:pt x="119888" y="197231"/>
                </a:lnTo>
                <a:lnTo>
                  <a:pt x="121158" y="195707"/>
                </a:lnTo>
                <a:lnTo>
                  <a:pt x="122428" y="194183"/>
                </a:lnTo>
                <a:lnTo>
                  <a:pt x="123571" y="192659"/>
                </a:lnTo>
                <a:lnTo>
                  <a:pt x="124841" y="191262"/>
                </a:lnTo>
                <a:lnTo>
                  <a:pt x="125984" y="189738"/>
                </a:lnTo>
                <a:lnTo>
                  <a:pt x="127127" y="188214"/>
                </a:lnTo>
                <a:lnTo>
                  <a:pt x="128270" y="186690"/>
                </a:lnTo>
                <a:lnTo>
                  <a:pt x="129413" y="185293"/>
                </a:lnTo>
                <a:lnTo>
                  <a:pt x="130429" y="183769"/>
                </a:lnTo>
                <a:lnTo>
                  <a:pt x="131445" y="182245"/>
                </a:lnTo>
                <a:lnTo>
                  <a:pt x="132461" y="180721"/>
                </a:lnTo>
                <a:lnTo>
                  <a:pt x="133477" y="179197"/>
                </a:lnTo>
                <a:lnTo>
                  <a:pt x="134493" y="177800"/>
                </a:lnTo>
                <a:lnTo>
                  <a:pt x="135509" y="176276"/>
                </a:lnTo>
                <a:lnTo>
                  <a:pt x="136398" y="174752"/>
                </a:lnTo>
                <a:lnTo>
                  <a:pt x="137287" y="173228"/>
                </a:lnTo>
                <a:lnTo>
                  <a:pt x="138176" y="171831"/>
                </a:lnTo>
                <a:lnTo>
                  <a:pt x="139065" y="170307"/>
                </a:lnTo>
                <a:lnTo>
                  <a:pt x="139827" y="168783"/>
                </a:lnTo>
                <a:lnTo>
                  <a:pt x="140716" y="167259"/>
                </a:lnTo>
                <a:lnTo>
                  <a:pt x="141478" y="165862"/>
                </a:lnTo>
                <a:lnTo>
                  <a:pt x="142367" y="164338"/>
                </a:lnTo>
                <a:lnTo>
                  <a:pt x="143129" y="162814"/>
                </a:lnTo>
                <a:lnTo>
                  <a:pt x="143891" y="161290"/>
                </a:lnTo>
                <a:lnTo>
                  <a:pt x="144526" y="159893"/>
                </a:lnTo>
                <a:lnTo>
                  <a:pt x="145288" y="158369"/>
                </a:lnTo>
                <a:lnTo>
                  <a:pt x="146050" y="156845"/>
                </a:lnTo>
                <a:lnTo>
                  <a:pt x="146685" y="155321"/>
                </a:lnTo>
                <a:lnTo>
                  <a:pt x="147447" y="153797"/>
                </a:lnTo>
                <a:lnTo>
                  <a:pt x="148082" y="152400"/>
                </a:lnTo>
                <a:lnTo>
                  <a:pt x="148844" y="150876"/>
                </a:lnTo>
                <a:lnTo>
                  <a:pt x="149479" y="149352"/>
                </a:lnTo>
                <a:lnTo>
                  <a:pt x="150114" y="147828"/>
                </a:lnTo>
                <a:lnTo>
                  <a:pt x="150749" y="146431"/>
                </a:lnTo>
                <a:lnTo>
                  <a:pt x="151384" y="144907"/>
                </a:lnTo>
                <a:lnTo>
                  <a:pt x="152146" y="143383"/>
                </a:lnTo>
                <a:lnTo>
                  <a:pt x="152781" y="141859"/>
                </a:lnTo>
                <a:lnTo>
                  <a:pt x="153416" y="140462"/>
                </a:lnTo>
                <a:lnTo>
                  <a:pt x="154051" y="138938"/>
                </a:lnTo>
                <a:lnTo>
                  <a:pt x="154686" y="137414"/>
                </a:lnTo>
                <a:lnTo>
                  <a:pt x="155321" y="135890"/>
                </a:lnTo>
                <a:lnTo>
                  <a:pt x="155956" y="134493"/>
                </a:lnTo>
                <a:lnTo>
                  <a:pt x="156591" y="132969"/>
                </a:lnTo>
                <a:lnTo>
                  <a:pt x="157226" y="131445"/>
                </a:lnTo>
                <a:lnTo>
                  <a:pt x="157861" y="129921"/>
                </a:lnTo>
                <a:lnTo>
                  <a:pt x="158496" y="128397"/>
                </a:lnTo>
                <a:lnTo>
                  <a:pt x="159131" y="127000"/>
                </a:lnTo>
                <a:lnTo>
                  <a:pt x="159766" y="125476"/>
                </a:lnTo>
                <a:lnTo>
                  <a:pt x="160401" y="123952"/>
                </a:lnTo>
                <a:lnTo>
                  <a:pt x="161036" y="122428"/>
                </a:lnTo>
                <a:lnTo>
                  <a:pt x="161544" y="121031"/>
                </a:lnTo>
                <a:lnTo>
                  <a:pt x="162179" y="119507"/>
                </a:lnTo>
                <a:lnTo>
                  <a:pt x="162814" y="117983"/>
                </a:lnTo>
                <a:lnTo>
                  <a:pt x="163449" y="116459"/>
                </a:lnTo>
                <a:lnTo>
                  <a:pt x="164084" y="115062"/>
                </a:lnTo>
                <a:lnTo>
                  <a:pt x="164719" y="113538"/>
                </a:lnTo>
                <a:lnTo>
                  <a:pt x="165354" y="112014"/>
                </a:lnTo>
                <a:lnTo>
                  <a:pt x="165989" y="110490"/>
                </a:lnTo>
                <a:lnTo>
                  <a:pt x="166624" y="109093"/>
                </a:lnTo>
                <a:lnTo>
                  <a:pt x="167132" y="107569"/>
                </a:lnTo>
                <a:lnTo>
                  <a:pt x="167767" y="106045"/>
                </a:lnTo>
                <a:lnTo>
                  <a:pt x="168402" y="104521"/>
                </a:lnTo>
                <a:lnTo>
                  <a:pt x="168910" y="102997"/>
                </a:lnTo>
                <a:lnTo>
                  <a:pt x="169545" y="101600"/>
                </a:lnTo>
                <a:lnTo>
                  <a:pt x="170180" y="100076"/>
                </a:lnTo>
                <a:lnTo>
                  <a:pt x="170688" y="98552"/>
                </a:lnTo>
                <a:lnTo>
                  <a:pt x="171323" y="97028"/>
                </a:lnTo>
                <a:lnTo>
                  <a:pt x="171831" y="95631"/>
                </a:lnTo>
                <a:lnTo>
                  <a:pt x="172339" y="94107"/>
                </a:lnTo>
                <a:lnTo>
                  <a:pt x="172847" y="92583"/>
                </a:lnTo>
                <a:lnTo>
                  <a:pt x="173482" y="91059"/>
                </a:lnTo>
                <a:lnTo>
                  <a:pt x="173990" y="89662"/>
                </a:lnTo>
                <a:lnTo>
                  <a:pt x="174498" y="88138"/>
                </a:lnTo>
                <a:lnTo>
                  <a:pt x="175006" y="86614"/>
                </a:lnTo>
                <a:lnTo>
                  <a:pt x="175387" y="85090"/>
                </a:lnTo>
                <a:lnTo>
                  <a:pt x="175895" y="83693"/>
                </a:lnTo>
                <a:lnTo>
                  <a:pt x="176403" y="82169"/>
                </a:lnTo>
                <a:lnTo>
                  <a:pt x="176784" y="80645"/>
                </a:lnTo>
                <a:lnTo>
                  <a:pt x="177292" y="79121"/>
                </a:lnTo>
                <a:lnTo>
                  <a:pt x="177673" y="77597"/>
                </a:lnTo>
                <a:lnTo>
                  <a:pt x="178054" y="76200"/>
                </a:lnTo>
                <a:lnTo>
                  <a:pt x="178562" y="74676"/>
                </a:lnTo>
                <a:lnTo>
                  <a:pt x="178943" y="73152"/>
                </a:lnTo>
                <a:lnTo>
                  <a:pt x="179324" y="71628"/>
                </a:lnTo>
                <a:lnTo>
                  <a:pt x="179705" y="70231"/>
                </a:lnTo>
                <a:lnTo>
                  <a:pt x="179959" y="68707"/>
                </a:lnTo>
                <a:lnTo>
                  <a:pt x="180340" y="67183"/>
                </a:lnTo>
                <a:lnTo>
                  <a:pt x="180594" y="65659"/>
                </a:lnTo>
                <a:lnTo>
                  <a:pt x="180975" y="64262"/>
                </a:lnTo>
                <a:lnTo>
                  <a:pt x="181229" y="62738"/>
                </a:lnTo>
                <a:lnTo>
                  <a:pt x="181610" y="61214"/>
                </a:lnTo>
                <a:lnTo>
                  <a:pt x="181864" y="59690"/>
                </a:lnTo>
                <a:lnTo>
                  <a:pt x="182118" y="58293"/>
                </a:lnTo>
                <a:lnTo>
                  <a:pt x="182372" y="56769"/>
                </a:lnTo>
                <a:lnTo>
                  <a:pt x="182626" y="55245"/>
                </a:lnTo>
                <a:lnTo>
                  <a:pt x="182753" y="53721"/>
                </a:lnTo>
                <a:lnTo>
                  <a:pt x="183007" y="52197"/>
                </a:lnTo>
                <a:lnTo>
                  <a:pt x="183261" y="50800"/>
                </a:lnTo>
                <a:lnTo>
                  <a:pt x="183388" y="49276"/>
                </a:lnTo>
                <a:lnTo>
                  <a:pt x="183642" y="47752"/>
                </a:lnTo>
                <a:lnTo>
                  <a:pt x="183769" y="46228"/>
                </a:lnTo>
                <a:lnTo>
                  <a:pt x="184023" y="44831"/>
                </a:lnTo>
                <a:lnTo>
                  <a:pt x="184150" y="43307"/>
                </a:lnTo>
                <a:lnTo>
                  <a:pt x="184277" y="41783"/>
                </a:lnTo>
                <a:lnTo>
                  <a:pt x="184404" y="40259"/>
                </a:lnTo>
                <a:lnTo>
                  <a:pt x="184531" y="38862"/>
                </a:lnTo>
                <a:lnTo>
                  <a:pt x="184658" y="37338"/>
                </a:lnTo>
                <a:lnTo>
                  <a:pt x="184785" y="35814"/>
                </a:lnTo>
                <a:lnTo>
                  <a:pt x="184912" y="34290"/>
                </a:lnTo>
                <a:lnTo>
                  <a:pt x="185039" y="32766"/>
                </a:lnTo>
                <a:lnTo>
                  <a:pt x="185039" y="31369"/>
                </a:lnTo>
                <a:lnTo>
                  <a:pt x="185166" y="29845"/>
                </a:lnTo>
                <a:lnTo>
                  <a:pt x="185293" y="28321"/>
                </a:lnTo>
                <a:lnTo>
                  <a:pt x="185293" y="26797"/>
                </a:lnTo>
                <a:lnTo>
                  <a:pt x="185420" y="25400"/>
                </a:lnTo>
                <a:lnTo>
                  <a:pt x="185547" y="23876"/>
                </a:lnTo>
                <a:lnTo>
                  <a:pt x="185547" y="22352"/>
                </a:lnTo>
                <a:lnTo>
                  <a:pt x="185547" y="20828"/>
                </a:lnTo>
                <a:lnTo>
                  <a:pt x="185674" y="19431"/>
                </a:lnTo>
                <a:lnTo>
                  <a:pt x="185674" y="17907"/>
                </a:lnTo>
                <a:lnTo>
                  <a:pt x="185801" y="16383"/>
                </a:lnTo>
                <a:lnTo>
                  <a:pt x="185801" y="14859"/>
                </a:lnTo>
                <a:lnTo>
                  <a:pt x="185801" y="13462"/>
                </a:lnTo>
                <a:lnTo>
                  <a:pt x="185928" y="11938"/>
                </a:lnTo>
                <a:lnTo>
                  <a:pt x="185928" y="10414"/>
                </a:lnTo>
                <a:lnTo>
                  <a:pt x="185928" y="8890"/>
                </a:lnTo>
                <a:lnTo>
                  <a:pt x="185928" y="7366"/>
                </a:lnTo>
                <a:lnTo>
                  <a:pt x="186055" y="5969"/>
                </a:lnTo>
                <a:lnTo>
                  <a:pt x="186055" y="4445"/>
                </a:lnTo>
                <a:lnTo>
                  <a:pt x="186055" y="2921"/>
                </a:lnTo>
                <a:lnTo>
                  <a:pt x="186055" y="1397"/>
                </a:lnTo>
                <a:lnTo>
                  <a:pt x="186055" y="0"/>
                </a:lnTo>
                <a:lnTo>
                  <a:pt x="186436" y="0"/>
                </a:lnTo>
                <a:lnTo>
                  <a:pt x="186436" y="1397"/>
                </a:lnTo>
                <a:lnTo>
                  <a:pt x="186436" y="2921"/>
                </a:lnTo>
                <a:lnTo>
                  <a:pt x="186436" y="4445"/>
                </a:lnTo>
                <a:lnTo>
                  <a:pt x="186436" y="5969"/>
                </a:lnTo>
                <a:lnTo>
                  <a:pt x="186563" y="7366"/>
                </a:lnTo>
                <a:lnTo>
                  <a:pt x="186563" y="8890"/>
                </a:lnTo>
                <a:lnTo>
                  <a:pt x="186563" y="10414"/>
                </a:lnTo>
                <a:lnTo>
                  <a:pt x="186563" y="11938"/>
                </a:lnTo>
                <a:lnTo>
                  <a:pt x="186690" y="13462"/>
                </a:lnTo>
                <a:lnTo>
                  <a:pt x="186690" y="14859"/>
                </a:lnTo>
                <a:lnTo>
                  <a:pt x="186690" y="16383"/>
                </a:lnTo>
                <a:lnTo>
                  <a:pt x="186817" y="17907"/>
                </a:lnTo>
                <a:lnTo>
                  <a:pt x="186817" y="19431"/>
                </a:lnTo>
                <a:lnTo>
                  <a:pt x="186944" y="20828"/>
                </a:lnTo>
                <a:lnTo>
                  <a:pt x="186944" y="22352"/>
                </a:lnTo>
                <a:lnTo>
                  <a:pt x="186944" y="23876"/>
                </a:lnTo>
                <a:lnTo>
                  <a:pt x="187071" y="25400"/>
                </a:lnTo>
                <a:lnTo>
                  <a:pt x="187198" y="26797"/>
                </a:lnTo>
                <a:lnTo>
                  <a:pt x="187198" y="28321"/>
                </a:lnTo>
                <a:lnTo>
                  <a:pt x="187325" y="29845"/>
                </a:lnTo>
                <a:lnTo>
                  <a:pt x="187452" y="31369"/>
                </a:lnTo>
                <a:lnTo>
                  <a:pt x="187452" y="32766"/>
                </a:lnTo>
                <a:lnTo>
                  <a:pt x="187579" y="34290"/>
                </a:lnTo>
                <a:lnTo>
                  <a:pt x="187706" y="35814"/>
                </a:lnTo>
                <a:lnTo>
                  <a:pt x="187833" y="37338"/>
                </a:lnTo>
                <a:lnTo>
                  <a:pt x="187960" y="38862"/>
                </a:lnTo>
                <a:lnTo>
                  <a:pt x="188087" y="40259"/>
                </a:lnTo>
                <a:lnTo>
                  <a:pt x="188214" y="41783"/>
                </a:lnTo>
                <a:lnTo>
                  <a:pt x="188341" y="43307"/>
                </a:lnTo>
                <a:lnTo>
                  <a:pt x="188468" y="44831"/>
                </a:lnTo>
                <a:lnTo>
                  <a:pt x="188722" y="46228"/>
                </a:lnTo>
                <a:lnTo>
                  <a:pt x="188849" y="47752"/>
                </a:lnTo>
                <a:lnTo>
                  <a:pt x="189103" y="49276"/>
                </a:lnTo>
                <a:lnTo>
                  <a:pt x="189230" y="50800"/>
                </a:lnTo>
                <a:lnTo>
                  <a:pt x="189484" y="52197"/>
                </a:lnTo>
                <a:lnTo>
                  <a:pt x="189738" y="53721"/>
                </a:lnTo>
                <a:lnTo>
                  <a:pt x="189865" y="55245"/>
                </a:lnTo>
                <a:lnTo>
                  <a:pt x="190119" y="56769"/>
                </a:lnTo>
                <a:lnTo>
                  <a:pt x="190373" y="58293"/>
                </a:lnTo>
                <a:lnTo>
                  <a:pt x="190627" y="59690"/>
                </a:lnTo>
                <a:lnTo>
                  <a:pt x="190881" y="61214"/>
                </a:lnTo>
                <a:lnTo>
                  <a:pt x="191262" y="62738"/>
                </a:lnTo>
                <a:lnTo>
                  <a:pt x="191516" y="64262"/>
                </a:lnTo>
                <a:lnTo>
                  <a:pt x="191770" y="65659"/>
                </a:lnTo>
                <a:lnTo>
                  <a:pt x="192151" y="67183"/>
                </a:lnTo>
                <a:lnTo>
                  <a:pt x="192532" y="68707"/>
                </a:lnTo>
                <a:lnTo>
                  <a:pt x="192786" y="70231"/>
                </a:lnTo>
                <a:lnTo>
                  <a:pt x="193167" y="71628"/>
                </a:lnTo>
                <a:lnTo>
                  <a:pt x="193548" y="73152"/>
                </a:lnTo>
                <a:lnTo>
                  <a:pt x="193929" y="74676"/>
                </a:lnTo>
                <a:lnTo>
                  <a:pt x="194437" y="76200"/>
                </a:lnTo>
                <a:lnTo>
                  <a:pt x="194818" y="77597"/>
                </a:lnTo>
                <a:lnTo>
                  <a:pt x="195199" y="79121"/>
                </a:lnTo>
                <a:lnTo>
                  <a:pt x="195707" y="80645"/>
                </a:lnTo>
                <a:lnTo>
                  <a:pt x="196088" y="82169"/>
                </a:lnTo>
                <a:lnTo>
                  <a:pt x="196596" y="83693"/>
                </a:lnTo>
                <a:lnTo>
                  <a:pt x="197104" y="85090"/>
                </a:lnTo>
                <a:lnTo>
                  <a:pt x="197485" y="86614"/>
                </a:lnTo>
                <a:lnTo>
                  <a:pt x="197993" y="88138"/>
                </a:lnTo>
                <a:lnTo>
                  <a:pt x="198501" y="89662"/>
                </a:lnTo>
                <a:lnTo>
                  <a:pt x="199009" y="91059"/>
                </a:lnTo>
                <a:lnTo>
                  <a:pt x="199644" y="92583"/>
                </a:lnTo>
                <a:lnTo>
                  <a:pt x="200152" y="94107"/>
                </a:lnTo>
                <a:lnTo>
                  <a:pt x="200660" y="95631"/>
                </a:lnTo>
                <a:lnTo>
                  <a:pt x="201168" y="97028"/>
                </a:lnTo>
                <a:lnTo>
                  <a:pt x="201803" y="98552"/>
                </a:lnTo>
                <a:lnTo>
                  <a:pt x="202311" y="100076"/>
                </a:lnTo>
                <a:lnTo>
                  <a:pt x="202946" y="101600"/>
                </a:lnTo>
                <a:lnTo>
                  <a:pt x="203581" y="102997"/>
                </a:lnTo>
                <a:lnTo>
                  <a:pt x="204089" y="104521"/>
                </a:lnTo>
                <a:lnTo>
                  <a:pt x="204724" y="106045"/>
                </a:lnTo>
                <a:lnTo>
                  <a:pt x="205359" y="107569"/>
                </a:lnTo>
                <a:lnTo>
                  <a:pt x="205867" y="109093"/>
                </a:lnTo>
                <a:lnTo>
                  <a:pt x="206502" y="110490"/>
                </a:lnTo>
                <a:lnTo>
                  <a:pt x="207137" y="112014"/>
                </a:lnTo>
                <a:lnTo>
                  <a:pt x="207772" y="113538"/>
                </a:lnTo>
                <a:lnTo>
                  <a:pt x="208407" y="115062"/>
                </a:lnTo>
                <a:lnTo>
                  <a:pt x="209042" y="116459"/>
                </a:lnTo>
                <a:lnTo>
                  <a:pt x="209677" y="117983"/>
                </a:lnTo>
                <a:lnTo>
                  <a:pt x="210312" y="119507"/>
                </a:lnTo>
                <a:lnTo>
                  <a:pt x="210947" y="121031"/>
                </a:lnTo>
                <a:lnTo>
                  <a:pt x="211455" y="122428"/>
                </a:lnTo>
                <a:lnTo>
                  <a:pt x="212090" y="123952"/>
                </a:lnTo>
                <a:lnTo>
                  <a:pt x="212725" y="125476"/>
                </a:lnTo>
                <a:lnTo>
                  <a:pt x="213360" y="127000"/>
                </a:lnTo>
                <a:lnTo>
                  <a:pt x="213995" y="128397"/>
                </a:lnTo>
                <a:lnTo>
                  <a:pt x="214630" y="129921"/>
                </a:lnTo>
                <a:lnTo>
                  <a:pt x="215265" y="131445"/>
                </a:lnTo>
                <a:lnTo>
                  <a:pt x="215900" y="132969"/>
                </a:lnTo>
                <a:lnTo>
                  <a:pt x="216535" y="134493"/>
                </a:lnTo>
                <a:lnTo>
                  <a:pt x="217170" y="135890"/>
                </a:lnTo>
                <a:lnTo>
                  <a:pt x="217805" y="137414"/>
                </a:lnTo>
                <a:lnTo>
                  <a:pt x="218440" y="138938"/>
                </a:lnTo>
                <a:lnTo>
                  <a:pt x="219075" y="140462"/>
                </a:lnTo>
                <a:lnTo>
                  <a:pt x="219710" y="141859"/>
                </a:lnTo>
                <a:lnTo>
                  <a:pt x="220345" y="143383"/>
                </a:lnTo>
                <a:lnTo>
                  <a:pt x="220980" y="144907"/>
                </a:lnTo>
                <a:lnTo>
                  <a:pt x="221742" y="146431"/>
                </a:lnTo>
                <a:lnTo>
                  <a:pt x="222377" y="147828"/>
                </a:lnTo>
                <a:lnTo>
                  <a:pt x="223012" y="149352"/>
                </a:lnTo>
                <a:lnTo>
                  <a:pt x="223647" y="150876"/>
                </a:lnTo>
                <a:lnTo>
                  <a:pt x="224409" y="152400"/>
                </a:lnTo>
                <a:lnTo>
                  <a:pt x="225044" y="153797"/>
                </a:lnTo>
                <a:lnTo>
                  <a:pt x="225806" y="155321"/>
                </a:lnTo>
                <a:lnTo>
                  <a:pt x="226441" y="156845"/>
                </a:lnTo>
                <a:lnTo>
                  <a:pt x="227203" y="158369"/>
                </a:lnTo>
                <a:lnTo>
                  <a:pt x="227838" y="159893"/>
                </a:lnTo>
                <a:lnTo>
                  <a:pt x="228600" y="161290"/>
                </a:lnTo>
                <a:lnTo>
                  <a:pt x="229362" y="162814"/>
                </a:lnTo>
                <a:lnTo>
                  <a:pt x="230124" y="164338"/>
                </a:lnTo>
                <a:lnTo>
                  <a:pt x="231013" y="165862"/>
                </a:lnTo>
                <a:lnTo>
                  <a:pt x="231775" y="167259"/>
                </a:lnTo>
                <a:lnTo>
                  <a:pt x="232537" y="168783"/>
                </a:lnTo>
                <a:lnTo>
                  <a:pt x="233426" y="170307"/>
                </a:lnTo>
                <a:lnTo>
                  <a:pt x="234315" y="171831"/>
                </a:lnTo>
                <a:lnTo>
                  <a:pt x="235204" y="173228"/>
                </a:lnTo>
                <a:lnTo>
                  <a:pt x="236093" y="174752"/>
                </a:lnTo>
                <a:lnTo>
                  <a:pt x="236982" y="176276"/>
                </a:lnTo>
                <a:lnTo>
                  <a:pt x="237998" y="177800"/>
                </a:lnTo>
                <a:lnTo>
                  <a:pt x="239014" y="179197"/>
                </a:lnTo>
                <a:lnTo>
                  <a:pt x="240030" y="180721"/>
                </a:lnTo>
                <a:lnTo>
                  <a:pt x="241046" y="182245"/>
                </a:lnTo>
                <a:lnTo>
                  <a:pt x="242062" y="183769"/>
                </a:lnTo>
                <a:lnTo>
                  <a:pt x="243078" y="185293"/>
                </a:lnTo>
                <a:lnTo>
                  <a:pt x="244221" y="186690"/>
                </a:lnTo>
                <a:lnTo>
                  <a:pt x="245364" y="188214"/>
                </a:lnTo>
                <a:lnTo>
                  <a:pt x="246507" y="189738"/>
                </a:lnTo>
                <a:lnTo>
                  <a:pt x="247650" y="191262"/>
                </a:lnTo>
                <a:lnTo>
                  <a:pt x="248920" y="192659"/>
                </a:lnTo>
                <a:lnTo>
                  <a:pt x="250063" y="194183"/>
                </a:lnTo>
                <a:lnTo>
                  <a:pt x="251333" y="195707"/>
                </a:lnTo>
                <a:lnTo>
                  <a:pt x="252603" y="197231"/>
                </a:lnTo>
                <a:lnTo>
                  <a:pt x="254000" y="198628"/>
                </a:lnTo>
                <a:lnTo>
                  <a:pt x="255270" y="200152"/>
                </a:lnTo>
                <a:lnTo>
                  <a:pt x="256667" y="201676"/>
                </a:lnTo>
                <a:lnTo>
                  <a:pt x="257937" y="203200"/>
                </a:lnTo>
                <a:lnTo>
                  <a:pt x="259334" y="204597"/>
                </a:lnTo>
                <a:lnTo>
                  <a:pt x="260858" y="206121"/>
                </a:lnTo>
                <a:lnTo>
                  <a:pt x="262255" y="207645"/>
                </a:lnTo>
                <a:lnTo>
                  <a:pt x="263652" y="209169"/>
                </a:lnTo>
                <a:lnTo>
                  <a:pt x="265176" y="210693"/>
                </a:lnTo>
                <a:lnTo>
                  <a:pt x="266573" y="212090"/>
                </a:lnTo>
                <a:lnTo>
                  <a:pt x="268097" y="213614"/>
                </a:lnTo>
                <a:lnTo>
                  <a:pt x="269621" y="215138"/>
                </a:lnTo>
                <a:lnTo>
                  <a:pt x="271145" y="216662"/>
                </a:lnTo>
                <a:lnTo>
                  <a:pt x="272669" y="218059"/>
                </a:lnTo>
                <a:lnTo>
                  <a:pt x="274193" y="219583"/>
                </a:lnTo>
                <a:lnTo>
                  <a:pt x="275717" y="221107"/>
                </a:lnTo>
                <a:lnTo>
                  <a:pt x="277241" y="222631"/>
                </a:lnTo>
                <a:lnTo>
                  <a:pt x="278765" y="224028"/>
                </a:lnTo>
                <a:lnTo>
                  <a:pt x="280289" y="225552"/>
                </a:lnTo>
                <a:lnTo>
                  <a:pt x="281813" y="227076"/>
                </a:lnTo>
                <a:lnTo>
                  <a:pt x="283337" y="228600"/>
                </a:lnTo>
                <a:lnTo>
                  <a:pt x="284861" y="230124"/>
                </a:lnTo>
                <a:lnTo>
                  <a:pt x="286385" y="231521"/>
                </a:lnTo>
                <a:lnTo>
                  <a:pt x="287909" y="233045"/>
                </a:lnTo>
                <a:lnTo>
                  <a:pt x="289433" y="234569"/>
                </a:lnTo>
                <a:lnTo>
                  <a:pt x="290957" y="236093"/>
                </a:lnTo>
                <a:lnTo>
                  <a:pt x="292481" y="237490"/>
                </a:lnTo>
                <a:lnTo>
                  <a:pt x="294005" y="239014"/>
                </a:lnTo>
                <a:lnTo>
                  <a:pt x="295529" y="240538"/>
                </a:lnTo>
                <a:lnTo>
                  <a:pt x="296926" y="242062"/>
                </a:lnTo>
                <a:lnTo>
                  <a:pt x="298450" y="243459"/>
                </a:lnTo>
                <a:lnTo>
                  <a:pt x="299974" y="244983"/>
                </a:lnTo>
                <a:lnTo>
                  <a:pt x="301371" y="246507"/>
                </a:lnTo>
                <a:lnTo>
                  <a:pt x="302768" y="248031"/>
                </a:lnTo>
                <a:lnTo>
                  <a:pt x="304292" y="249428"/>
                </a:lnTo>
                <a:lnTo>
                  <a:pt x="305689" y="250952"/>
                </a:lnTo>
                <a:lnTo>
                  <a:pt x="307086" y="252476"/>
                </a:lnTo>
                <a:lnTo>
                  <a:pt x="308483" y="254000"/>
                </a:lnTo>
                <a:lnTo>
                  <a:pt x="309753" y="255524"/>
                </a:lnTo>
                <a:lnTo>
                  <a:pt x="311150" y="256921"/>
                </a:lnTo>
                <a:lnTo>
                  <a:pt x="312547" y="258445"/>
                </a:lnTo>
                <a:lnTo>
                  <a:pt x="313944" y="259969"/>
                </a:lnTo>
                <a:lnTo>
                  <a:pt x="315214" y="261493"/>
                </a:lnTo>
                <a:lnTo>
                  <a:pt x="316484" y="262890"/>
                </a:lnTo>
                <a:lnTo>
                  <a:pt x="317881" y="264414"/>
                </a:lnTo>
                <a:lnTo>
                  <a:pt x="319151" y="265938"/>
                </a:lnTo>
                <a:lnTo>
                  <a:pt x="320421" y="267462"/>
                </a:lnTo>
                <a:lnTo>
                  <a:pt x="321691" y="268859"/>
                </a:lnTo>
                <a:lnTo>
                  <a:pt x="323088" y="270383"/>
                </a:lnTo>
                <a:lnTo>
                  <a:pt x="324358" y="271907"/>
                </a:lnTo>
                <a:lnTo>
                  <a:pt x="325628" y="273431"/>
                </a:lnTo>
                <a:lnTo>
                  <a:pt x="326898" y="274828"/>
                </a:lnTo>
                <a:lnTo>
                  <a:pt x="328041" y="276352"/>
                </a:lnTo>
                <a:lnTo>
                  <a:pt x="329311" y="277876"/>
                </a:lnTo>
                <a:lnTo>
                  <a:pt x="330581" y="279400"/>
                </a:lnTo>
                <a:lnTo>
                  <a:pt x="331851" y="280924"/>
                </a:lnTo>
                <a:lnTo>
                  <a:pt x="333121" y="282321"/>
                </a:lnTo>
                <a:lnTo>
                  <a:pt x="334391" y="283845"/>
                </a:lnTo>
                <a:lnTo>
                  <a:pt x="335534" y="285369"/>
                </a:lnTo>
                <a:lnTo>
                  <a:pt x="336804" y="286893"/>
                </a:lnTo>
                <a:lnTo>
                  <a:pt x="338074" y="288290"/>
                </a:lnTo>
                <a:lnTo>
                  <a:pt x="339344" y="289814"/>
                </a:lnTo>
                <a:lnTo>
                  <a:pt x="340487" y="291338"/>
                </a:lnTo>
                <a:lnTo>
                  <a:pt x="341757" y="292862"/>
                </a:lnTo>
                <a:lnTo>
                  <a:pt x="342900" y="294259"/>
                </a:lnTo>
                <a:lnTo>
                  <a:pt x="344170" y="295783"/>
                </a:lnTo>
                <a:lnTo>
                  <a:pt x="345440" y="297307"/>
                </a:lnTo>
                <a:lnTo>
                  <a:pt x="346583" y="298831"/>
                </a:lnTo>
                <a:lnTo>
                  <a:pt x="347726" y="300228"/>
                </a:lnTo>
                <a:lnTo>
                  <a:pt x="348996" y="301752"/>
                </a:lnTo>
                <a:lnTo>
                  <a:pt x="350139" y="303276"/>
                </a:lnTo>
                <a:lnTo>
                  <a:pt x="351282" y="304800"/>
                </a:lnTo>
                <a:lnTo>
                  <a:pt x="352425" y="306324"/>
                </a:lnTo>
                <a:lnTo>
                  <a:pt x="353568" y="307721"/>
                </a:lnTo>
                <a:lnTo>
                  <a:pt x="354711" y="309245"/>
                </a:lnTo>
                <a:lnTo>
                  <a:pt x="355854" y="310769"/>
                </a:lnTo>
                <a:lnTo>
                  <a:pt x="356997" y="312293"/>
                </a:lnTo>
                <a:lnTo>
                  <a:pt x="358013" y="313690"/>
                </a:lnTo>
                <a:lnTo>
                  <a:pt x="359029" y="315214"/>
                </a:lnTo>
                <a:lnTo>
                  <a:pt x="360172" y="316738"/>
                </a:lnTo>
                <a:lnTo>
                  <a:pt x="361061" y="318262"/>
                </a:lnTo>
                <a:lnTo>
                  <a:pt x="362077" y="319659"/>
                </a:lnTo>
                <a:lnTo>
                  <a:pt x="362966" y="321183"/>
                </a:lnTo>
                <a:lnTo>
                  <a:pt x="363982" y="322707"/>
                </a:lnTo>
                <a:lnTo>
                  <a:pt x="364871" y="324231"/>
                </a:lnTo>
                <a:lnTo>
                  <a:pt x="365633" y="325628"/>
                </a:lnTo>
                <a:lnTo>
                  <a:pt x="366395" y="327152"/>
                </a:lnTo>
                <a:lnTo>
                  <a:pt x="367157" y="328676"/>
                </a:lnTo>
                <a:lnTo>
                  <a:pt x="367919" y="330200"/>
                </a:lnTo>
                <a:lnTo>
                  <a:pt x="368554" y="331724"/>
                </a:lnTo>
                <a:lnTo>
                  <a:pt x="369189" y="333121"/>
                </a:lnTo>
                <a:lnTo>
                  <a:pt x="369824" y="334645"/>
                </a:lnTo>
                <a:lnTo>
                  <a:pt x="370332" y="336169"/>
                </a:lnTo>
                <a:lnTo>
                  <a:pt x="370840" y="337693"/>
                </a:lnTo>
                <a:lnTo>
                  <a:pt x="371221" y="339090"/>
                </a:lnTo>
                <a:lnTo>
                  <a:pt x="371602" y="340614"/>
                </a:lnTo>
                <a:lnTo>
                  <a:pt x="371856" y="342138"/>
                </a:lnTo>
                <a:lnTo>
                  <a:pt x="372110" y="343662"/>
                </a:lnTo>
                <a:lnTo>
                  <a:pt x="372364" y="345059"/>
                </a:lnTo>
                <a:lnTo>
                  <a:pt x="372491" y="346583"/>
                </a:lnTo>
                <a:lnTo>
                  <a:pt x="372491" y="348107"/>
                </a:lnTo>
                <a:lnTo>
                  <a:pt x="372491" y="349631"/>
                </a:lnTo>
                <a:lnTo>
                  <a:pt x="372491" y="351028"/>
                </a:lnTo>
                <a:lnTo>
                  <a:pt x="372364" y="352552"/>
                </a:lnTo>
                <a:lnTo>
                  <a:pt x="372110" y="354076"/>
                </a:lnTo>
                <a:lnTo>
                  <a:pt x="371856" y="355600"/>
                </a:lnTo>
                <a:lnTo>
                  <a:pt x="371602" y="357124"/>
                </a:lnTo>
                <a:lnTo>
                  <a:pt x="371221" y="358521"/>
                </a:lnTo>
                <a:lnTo>
                  <a:pt x="370840" y="360045"/>
                </a:lnTo>
                <a:lnTo>
                  <a:pt x="370332" y="361569"/>
                </a:lnTo>
                <a:lnTo>
                  <a:pt x="369697" y="363093"/>
                </a:lnTo>
                <a:lnTo>
                  <a:pt x="369062" y="364490"/>
                </a:lnTo>
                <a:lnTo>
                  <a:pt x="368427" y="366014"/>
                </a:lnTo>
                <a:lnTo>
                  <a:pt x="367665" y="367538"/>
                </a:lnTo>
                <a:lnTo>
                  <a:pt x="366903" y="369062"/>
                </a:lnTo>
                <a:lnTo>
                  <a:pt x="366014" y="370459"/>
                </a:lnTo>
                <a:lnTo>
                  <a:pt x="365125" y="371983"/>
                </a:lnTo>
                <a:lnTo>
                  <a:pt x="364236" y="373507"/>
                </a:lnTo>
                <a:lnTo>
                  <a:pt x="363220" y="375031"/>
                </a:lnTo>
                <a:lnTo>
                  <a:pt x="362077" y="376428"/>
                </a:lnTo>
                <a:lnTo>
                  <a:pt x="360934" y="377952"/>
                </a:lnTo>
                <a:lnTo>
                  <a:pt x="354711" y="385445"/>
                </a:lnTo>
                <a:lnTo>
                  <a:pt x="353314" y="386969"/>
                </a:lnTo>
                <a:lnTo>
                  <a:pt x="351917" y="388493"/>
                </a:lnTo>
                <a:lnTo>
                  <a:pt x="350520" y="389890"/>
                </a:lnTo>
                <a:lnTo>
                  <a:pt x="349123" y="391414"/>
                </a:lnTo>
                <a:lnTo>
                  <a:pt x="347599" y="392938"/>
                </a:lnTo>
                <a:lnTo>
                  <a:pt x="346075" y="394462"/>
                </a:lnTo>
                <a:lnTo>
                  <a:pt x="344551" y="395859"/>
                </a:lnTo>
                <a:lnTo>
                  <a:pt x="342900" y="397383"/>
                </a:lnTo>
                <a:lnTo>
                  <a:pt x="341376" y="398907"/>
                </a:lnTo>
                <a:lnTo>
                  <a:pt x="339725" y="400431"/>
                </a:lnTo>
                <a:lnTo>
                  <a:pt x="338074" y="401955"/>
                </a:lnTo>
                <a:lnTo>
                  <a:pt x="336423" y="403352"/>
                </a:lnTo>
                <a:lnTo>
                  <a:pt x="334772" y="404876"/>
                </a:lnTo>
                <a:lnTo>
                  <a:pt x="333121" y="406400"/>
                </a:lnTo>
                <a:lnTo>
                  <a:pt x="331470" y="407924"/>
                </a:lnTo>
                <a:lnTo>
                  <a:pt x="329819" y="409321"/>
                </a:lnTo>
                <a:lnTo>
                  <a:pt x="328041" y="410845"/>
                </a:lnTo>
                <a:lnTo>
                  <a:pt x="326390" y="412369"/>
                </a:lnTo>
                <a:lnTo>
                  <a:pt x="324739" y="413893"/>
                </a:lnTo>
                <a:lnTo>
                  <a:pt x="322961" y="415290"/>
                </a:lnTo>
                <a:lnTo>
                  <a:pt x="321310" y="416814"/>
                </a:lnTo>
                <a:lnTo>
                  <a:pt x="319659" y="418338"/>
                </a:lnTo>
                <a:lnTo>
                  <a:pt x="317881" y="419862"/>
                </a:lnTo>
                <a:lnTo>
                  <a:pt x="316230" y="421259"/>
                </a:lnTo>
                <a:lnTo>
                  <a:pt x="314579" y="422783"/>
                </a:lnTo>
                <a:lnTo>
                  <a:pt x="312928" y="424307"/>
                </a:lnTo>
                <a:lnTo>
                  <a:pt x="311277" y="425831"/>
                </a:lnTo>
                <a:lnTo>
                  <a:pt x="309626" y="427355"/>
                </a:lnTo>
                <a:lnTo>
                  <a:pt x="307975" y="428752"/>
                </a:lnTo>
                <a:lnTo>
                  <a:pt x="306324" y="430276"/>
                </a:lnTo>
                <a:lnTo>
                  <a:pt x="304673" y="431800"/>
                </a:lnTo>
                <a:lnTo>
                  <a:pt x="303149" y="433324"/>
                </a:lnTo>
                <a:lnTo>
                  <a:pt x="301498" y="434721"/>
                </a:lnTo>
                <a:lnTo>
                  <a:pt x="299974" y="436245"/>
                </a:lnTo>
                <a:lnTo>
                  <a:pt x="298323" y="437769"/>
                </a:lnTo>
                <a:lnTo>
                  <a:pt x="296799" y="439293"/>
                </a:lnTo>
                <a:lnTo>
                  <a:pt x="295275" y="440690"/>
                </a:lnTo>
                <a:lnTo>
                  <a:pt x="293751" y="442214"/>
                </a:lnTo>
                <a:lnTo>
                  <a:pt x="292227" y="443738"/>
                </a:lnTo>
                <a:lnTo>
                  <a:pt x="290703" y="445262"/>
                </a:lnTo>
                <a:lnTo>
                  <a:pt x="289306" y="446659"/>
                </a:lnTo>
                <a:lnTo>
                  <a:pt x="287782" y="448183"/>
                </a:lnTo>
                <a:lnTo>
                  <a:pt x="286385" y="449707"/>
                </a:lnTo>
                <a:lnTo>
                  <a:pt x="284861" y="451231"/>
                </a:lnTo>
                <a:lnTo>
                  <a:pt x="283464" y="452755"/>
                </a:lnTo>
                <a:lnTo>
                  <a:pt x="282067" y="454152"/>
                </a:lnTo>
                <a:lnTo>
                  <a:pt x="280670" y="455676"/>
                </a:lnTo>
                <a:lnTo>
                  <a:pt x="279273" y="457200"/>
                </a:lnTo>
                <a:lnTo>
                  <a:pt x="277876" y="458724"/>
                </a:lnTo>
                <a:lnTo>
                  <a:pt x="276606" y="460121"/>
                </a:lnTo>
                <a:lnTo>
                  <a:pt x="275209" y="461645"/>
                </a:lnTo>
                <a:lnTo>
                  <a:pt x="273939" y="463169"/>
                </a:lnTo>
                <a:lnTo>
                  <a:pt x="272669" y="464693"/>
                </a:lnTo>
                <a:lnTo>
                  <a:pt x="271272" y="466090"/>
                </a:lnTo>
                <a:lnTo>
                  <a:pt x="270002" y="467614"/>
                </a:lnTo>
                <a:lnTo>
                  <a:pt x="268732" y="469138"/>
                </a:lnTo>
                <a:lnTo>
                  <a:pt x="267462" y="470662"/>
                </a:lnTo>
                <a:lnTo>
                  <a:pt x="266192" y="472059"/>
                </a:lnTo>
                <a:lnTo>
                  <a:pt x="265049" y="473583"/>
                </a:lnTo>
                <a:lnTo>
                  <a:pt x="263779" y="475107"/>
                </a:lnTo>
                <a:lnTo>
                  <a:pt x="262636" y="476631"/>
                </a:lnTo>
                <a:lnTo>
                  <a:pt x="261366" y="478155"/>
                </a:lnTo>
                <a:lnTo>
                  <a:pt x="260223" y="479552"/>
                </a:lnTo>
                <a:lnTo>
                  <a:pt x="258953" y="481076"/>
                </a:lnTo>
                <a:lnTo>
                  <a:pt x="257810" y="482600"/>
                </a:lnTo>
                <a:lnTo>
                  <a:pt x="256667" y="484124"/>
                </a:lnTo>
                <a:lnTo>
                  <a:pt x="255524" y="485521"/>
                </a:lnTo>
                <a:lnTo>
                  <a:pt x="254381" y="487045"/>
                </a:lnTo>
                <a:lnTo>
                  <a:pt x="253238" y="488569"/>
                </a:lnTo>
                <a:lnTo>
                  <a:pt x="252222" y="490093"/>
                </a:lnTo>
                <a:lnTo>
                  <a:pt x="251079" y="491490"/>
                </a:lnTo>
                <a:lnTo>
                  <a:pt x="249936" y="493014"/>
                </a:lnTo>
                <a:lnTo>
                  <a:pt x="248920" y="494538"/>
                </a:lnTo>
                <a:lnTo>
                  <a:pt x="247904" y="496062"/>
                </a:lnTo>
                <a:lnTo>
                  <a:pt x="246761" y="497459"/>
                </a:lnTo>
                <a:lnTo>
                  <a:pt x="245745" y="498983"/>
                </a:lnTo>
                <a:lnTo>
                  <a:pt x="244729" y="500507"/>
                </a:lnTo>
                <a:lnTo>
                  <a:pt x="243713" y="502031"/>
                </a:lnTo>
                <a:lnTo>
                  <a:pt x="242697" y="503555"/>
                </a:lnTo>
                <a:lnTo>
                  <a:pt x="241681" y="504952"/>
                </a:lnTo>
                <a:lnTo>
                  <a:pt x="240665" y="506476"/>
                </a:lnTo>
                <a:lnTo>
                  <a:pt x="239776" y="508000"/>
                </a:lnTo>
                <a:lnTo>
                  <a:pt x="238760" y="509524"/>
                </a:lnTo>
                <a:lnTo>
                  <a:pt x="237871" y="510921"/>
                </a:lnTo>
                <a:lnTo>
                  <a:pt x="236855" y="512445"/>
                </a:lnTo>
                <a:lnTo>
                  <a:pt x="235966" y="513969"/>
                </a:lnTo>
                <a:lnTo>
                  <a:pt x="235077" y="515493"/>
                </a:lnTo>
                <a:lnTo>
                  <a:pt x="234188" y="516890"/>
                </a:lnTo>
                <a:lnTo>
                  <a:pt x="233299" y="518414"/>
                </a:lnTo>
                <a:lnTo>
                  <a:pt x="232537" y="519938"/>
                </a:lnTo>
                <a:lnTo>
                  <a:pt x="231648" y="521462"/>
                </a:lnTo>
                <a:lnTo>
                  <a:pt x="230886" y="522859"/>
                </a:lnTo>
                <a:lnTo>
                  <a:pt x="227076" y="530352"/>
                </a:lnTo>
                <a:lnTo>
                  <a:pt x="226314" y="531876"/>
                </a:lnTo>
                <a:lnTo>
                  <a:pt x="225679" y="533400"/>
                </a:lnTo>
                <a:lnTo>
                  <a:pt x="224917" y="534924"/>
                </a:lnTo>
                <a:lnTo>
                  <a:pt x="224282" y="536321"/>
                </a:lnTo>
                <a:lnTo>
                  <a:pt x="223647" y="537845"/>
                </a:lnTo>
                <a:lnTo>
                  <a:pt x="223012" y="539369"/>
                </a:lnTo>
                <a:lnTo>
                  <a:pt x="222504" y="540893"/>
                </a:lnTo>
                <a:lnTo>
                  <a:pt x="221869" y="542290"/>
                </a:lnTo>
                <a:lnTo>
                  <a:pt x="221361" y="543814"/>
                </a:lnTo>
                <a:lnTo>
                  <a:pt x="220726" y="545338"/>
                </a:lnTo>
                <a:lnTo>
                  <a:pt x="220218" y="546862"/>
                </a:lnTo>
                <a:lnTo>
                  <a:pt x="219710" y="548259"/>
                </a:lnTo>
                <a:lnTo>
                  <a:pt x="219329" y="549783"/>
                </a:lnTo>
                <a:lnTo>
                  <a:pt x="218821" y="551307"/>
                </a:lnTo>
                <a:lnTo>
                  <a:pt x="218313" y="552831"/>
                </a:lnTo>
                <a:lnTo>
                  <a:pt x="217932" y="554355"/>
                </a:lnTo>
                <a:lnTo>
                  <a:pt x="217551" y="555752"/>
                </a:lnTo>
                <a:lnTo>
                  <a:pt x="217170" y="557276"/>
                </a:lnTo>
                <a:lnTo>
                  <a:pt x="216789" y="558800"/>
                </a:lnTo>
                <a:lnTo>
                  <a:pt x="216408" y="560324"/>
                </a:lnTo>
                <a:lnTo>
                  <a:pt x="216027" y="561721"/>
                </a:lnTo>
                <a:lnTo>
                  <a:pt x="215646" y="563245"/>
                </a:lnTo>
                <a:lnTo>
                  <a:pt x="215392" y="564769"/>
                </a:lnTo>
                <a:lnTo>
                  <a:pt x="215011" y="566293"/>
                </a:lnTo>
                <a:lnTo>
                  <a:pt x="214757" y="567690"/>
                </a:lnTo>
                <a:lnTo>
                  <a:pt x="214503" y="569214"/>
                </a:lnTo>
                <a:lnTo>
                  <a:pt x="214249" y="570738"/>
                </a:lnTo>
                <a:lnTo>
                  <a:pt x="213995" y="572262"/>
                </a:lnTo>
                <a:lnTo>
                  <a:pt x="213741" y="573659"/>
                </a:lnTo>
                <a:lnTo>
                  <a:pt x="213487" y="575183"/>
                </a:lnTo>
                <a:lnTo>
                  <a:pt x="213233" y="576707"/>
                </a:lnTo>
                <a:lnTo>
                  <a:pt x="213106" y="578231"/>
                </a:lnTo>
                <a:lnTo>
                  <a:pt x="212852" y="579755"/>
                </a:lnTo>
                <a:lnTo>
                  <a:pt x="212598" y="581152"/>
                </a:lnTo>
                <a:lnTo>
                  <a:pt x="212471" y="582676"/>
                </a:lnTo>
                <a:lnTo>
                  <a:pt x="212217" y="584200"/>
                </a:lnTo>
                <a:lnTo>
                  <a:pt x="212090" y="585724"/>
                </a:lnTo>
                <a:lnTo>
                  <a:pt x="211963" y="587121"/>
                </a:lnTo>
                <a:lnTo>
                  <a:pt x="211709" y="588645"/>
                </a:lnTo>
                <a:lnTo>
                  <a:pt x="211582" y="590169"/>
                </a:lnTo>
                <a:lnTo>
                  <a:pt x="211328" y="591693"/>
                </a:lnTo>
                <a:lnTo>
                  <a:pt x="211201" y="593090"/>
                </a:lnTo>
                <a:lnTo>
                  <a:pt x="211074" y="594614"/>
                </a:lnTo>
                <a:lnTo>
                  <a:pt x="210820" y="596138"/>
                </a:lnTo>
                <a:lnTo>
                  <a:pt x="210693" y="597662"/>
                </a:lnTo>
                <a:lnTo>
                  <a:pt x="210566" y="599186"/>
                </a:lnTo>
                <a:lnTo>
                  <a:pt x="210312" y="600583"/>
                </a:lnTo>
                <a:lnTo>
                  <a:pt x="210185" y="602107"/>
                </a:lnTo>
                <a:lnTo>
                  <a:pt x="210058" y="603631"/>
                </a:lnTo>
                <a:lnTo>
                  <a:pt x="209804" y="605155"/>
                </a:lnTo>
                <a:lnTo>
                  <a:pt x="209677" y="606552"/>
                </a:lnTo>
                <a:lnTo>
                  <a:pt x="209423" y="608076"/>
                </a:lnTo>
                <a:lnTo>
                  <a:pt x="209296" y="609600"/>
                </a:lnTo>
                <a:lnTo>
                  <a:pt x="209042" y="611124"/>
                </a:lnTo>
                <a:lnTo>
                  <a:pt x="208915" y="612521"/>
                </a:lnTo>
                <a:lnTo>
                  <a:pt x="208661" y="614045"/>
                </a:lnTo>
                <a:lnTo>
                  <a:pt x="208407" y="615569"/>
                </a:lnTo>
                <a:lnTo>
                  <a:pt x="208280" y="617093"/>
                </a:lnTo>
                <a:lnTo>
                  <a:pt x="208026" y="618490"/>
                </a:lnTo>
                <a:lnTo>
                  <a:pt x="207772" y="620014"/>
                </a:lnTo>
                <a:lnTo>
                  <a:pt x="207518" y="621538"/>
                </a:lnTo>
                <a:lnTo>
                  <a:pt x="207264" y="623062"/>
                </a:lnTo>
                <a:lnTo>
                  <a:pt x="207010" y="624586"/>
                </a:lnTo>
                <a:lnTo>
                  <a:pt x="206756" y="625983"/>
                </a:lnTo>
                <a:lnTo>
                  <a:pt x="206502" y="627507"/>
                </a:lnTo>
                <a:lnTo>
                  <a:pt x="206121" y="629031"/>
                </a:lnTo>
                <a:lnTo>
                  <a:pt x="205867" y="630555"/>
                </a:lnTo>
                <a:lnTo>
                  <a:pt x="205613" y="631952"/>
                </a:lnTo>
                <a:lnTo>
                  <a:pt x="205359" y="633476"/>
                </a:lnTo>
                <a:lnTo>
                  <a:pt x="204978" y="635000"/>
                </a:lnTo>
                <a:lnTo>
                  <a:pt x="204724" y="636524"/>
                </a:lnTo>
                <a:lnTo>
                  <a:pt x="204343" y="637921"/>
                </a:lnTo>
                <a:lnTo>
                  <a:pt x="204089" y="639445"/>
                </a:lnTo>
                <a:lnTo>
                  <a:pt x="203708" y="640969"/>
                </a:lnTo>
                <a:lnTo>
                  <a:pt x="203327" y="642493"/>
                </a:lnTo>
                <a:lnTo>
                  <a:pt x="202946" y="643890"/>
                </a:lnTo>
                <a:lnTo>
                  <a:pt x="202692" y="645414"/>
                </a:lnTo>
                <a:lnTo>
                  <a:pt x="202311" y="646938"/>
                </a:lnTo>
                <a:lnTo>
                  <a:pt x="201930" y="648462"/>
                </a:lnTo>
                <a:lnTo>
                  <a:pt x="201549" y="649986"/>
                </a:lnTo>
                <a:lnTo>
                  <a:pt x="201168" y="651383"/>
                </a:lnTo>
                <a:lnTo>
                  <a:pt x="200787" y="652907"/>
                </a:lnTo>
                <a:lnTo>
                  <a:pt x="200533" y="654431"/>
                </a:lnTo>
                <a:lnTo>
                  <a:pt x="200152" y="655955"/>
                </a:lnTo>
                <a:lnTo>
                  <a:pt x="199771" y="657352"/>
                </a:lnTo>
                <a:lnTo>
                  <a:pt x="199390" y="658876"/>
                </a:lnTo>
                <a:lnTo>
                  <a:pt x="199009" y="660400"/>
                </a:lnTo>
                <a:lnTo>
                  <a:pt x="198628" y="661924"/>
                </a:lnTo>
                <a:lnTo>
                  <a:pt x="198247" y="663321"/>
                </a:lnTo>
                <a:lnTo>
                  <a:pt x="197866" y="664845"/>
                </a:lnTo>
                <a:lnTo>
                  <a:pt x="197485" y="666369"/>
                </a:lnTo>
                <a:lnTo>
                  <a:pt x="197104" y="667893"/>
                </a:lnTo>
                <a:lnTo>
                  <a:pt x="196723" y="669290"/>
                </a:lnTo>
                <a:lnTo>
                  <a:pt x="196342" y="670814"/>
                </a:lnTo>
                <a:lnTo>
                  <a:pt x="195961" y="672338"/>
                </a:lnTo>
                <a:lnTo>
                  <a:pt x="195707" y="673862"/>
                </a:lnTo>
                <a:lnTo>
                  <a:pt x="195326" y="675386"/>
                </a:lnTo>
                <a:lnTo>
                  <a:pt x="194945" y="676783"/>
                </a:lnTo>
                <a:lnTo>
                  <a:pt x="194564" y="678307"/>
                </a:lnTo>
                <a:lnTo>
                  <a:pt x="194310" y="679831"/>
                </a:lnTo>
                <a:lnTo>
                  <a:pt x="193929" y="681355"/>
                </a:lnTo>
                <a:lnTo>
                  <a:pt x="193675" y="682752"/>
                </a:lnTo>
                <a:lnTo>
                  <a:pt x="193294" y="684276"/>
                </a:lnTo>
                <a:lnTo>
                  <a:pt x="193040" y="685800"/>
                </a:lnTo>
                <a:lnTo>
                  <a:pt x="192659" y="687324"/>
                </a:lnTo>
                <a:lnTo>
                  <a:pt x="192405" y="688721"/>
                </a:lnTo>
                <a:lnTo>
                  <a:pt x="192151" y="690245"/>
                </a:lnTo>
                <a:lnTo>
                  <a:pt x="191770" y="691769"/>
                </a:lnTo>
                <a:lnTo>
                  <a:pt x="191516" y="693293"/>
                </a:lnTo>
                <a:lnTo>
                  <a:pt x="191262" y="694690"/>
                </a:lnTo>
                <a:lnTo>
                  <a:pt x="191008" y="696214"/>
                </a:lnTo>
                <a:lnTo>
                  <a:pt x="190754" y="697738"/>
                </a:lnTo>
                <a:lnTo>
                  <a:pt x="190500" y="699262"/>
                </a:lnTo>
                <a:lnTo>
                  <a:pt x="190373" y="700786"/>
                </a:lnTo>
                <a:lnTo>
                  <a:pt x="190119" y="702183"/>
                </a:lnTo>
                <a:lnTo>
                  <a:pt x="189865" y="703707"/>
                </a:lnTo>
                <a:lnTo>
                  <a:pt x="189738" y="705231"/>
                </a:lnTo>
                <a:lnTo>
                  <a:pt x="189484" y="706755"/>
                </a:lnTo>
                <a:lnTo>
                  <a:pt x="189230" y="708152"/>
                </a:lnTo>
                <a:lnTo>
                  <a:pt x="189103" y="709676"/>
                </a:lnTo>
                <a:lnTo>
                  <a:pt x="188976" y="711200"/>
                </a:lnTo>
                <a:lnTo>
                  <a:pt x="188722" y="712724"/>
                </a:lnTo>
                <a:lnTo>
                  <a:pt x="188595" y="714121"/>
                </a:lnTo>
                <a:lnTo>
                  <a:pt x="188468" y="715645"/>
                </a:lnTo>
                <a:lnTo>
                  <a:pt x="188341" y="717169"/>
                </a:lnTo>
                <a:lnTo>
                  <a:pt x="188214" y="718693"/>
                </a:lnTo>
                <a:lnTo>
                  <a:pt x="188087" y="720090"/>
                </a:lnTo>
                <a:lnTo>
                  <a:pt x="187960" y="721614"/>
                </a:lnTo>
                <a:lnTo>
                  <a:pt x="187833" y="723138"/>
                </a:lnTo>
                <a:lnTo>
                  <a:pt x="187706" y="724662"/>
                </a:lnTo>
                <a:lnTo>
                  <a:pt x="187579" y="726186"/>
                </a:lnTo>
                <a:lnTo>
                  <a:pt x="187452" y="727583"/>
                </a:lnTo>
                <a:lnTo>
                  <a:pt x="187452" y="729107"/>
                </a:lnTo>
                <a:lnTo>
                  <a:pt x="187325" y="730631"/>
                </a:lnTo>
                <a:lnTo>
                  <a:pt x="187198" y="732155"/>
                </a:lnTo>
                <a:lnTo>
                  <a:pt x="187198" y="733552"/>
                </a:lnTo>
                <a:lnTo>
                  <a:pt x="187071" y="735076"/>
                </a:lnTo>
                <a:lnTo>
                  <a:pt x="187071" y="736600"/>
                </a:lnTo>
                <a:lnTo>
                  <a:pt x="186944" y="738124"/>
                </a:lnTo>
                <a:lnTo>
                  <a:pt x="186944" y="739521"/>
                </a:lnTo>
                <a:lnTo>
                  <a:pt x="186817" y="741045"/>
                </a:lnTo>
                <a:lnTo>
                  <a:pt x="186817" y="742569"/>
                </a:lnTo>
                <a:lnTo>
                  <a:pt x="186817" y="744093"/>
                </a:lnTo>
                <a:lnTo>
                  <a:pt x="186690" y="745490"/>
                </a:lnTo>
                <a:lnTo>
                  <a:pt x="186690" y="747014"/>
                </a:lnTo>
                <a:lnTo>
                  <a:pt x="186690" y="748538"/>
                </a:lnTo>
                <a:lnTo>
                  <a:pt x="186563" y="750062"/>
                </a:lnTo>
                <a:lnTo>
                  <a:pt x="186563" y="751586"/>
                </a:lnTo>
                <a:lnTo>
                  <a:pt x="186563" y="752983"/>
                </a:lnTo>
                <a:lnTo>
                  <a:pt x="186563" y="754507"/>
                </a:lnTo>
                <a:lnTo>
                  <a:pt x="186436" y="756031"/>
                </a:lnTo>
                <a:lnTo>
                  <a:pt x="186436" y="757555"/>
                </a:lnTo>
                <a:lnTo>
                  <a:pt x="186436" y="758952"/>
                </a:lnTo>
                <a:lnTo>
                  <a:pt x="186436" y="760476"/>
                </a:lnTo>
                <a:lnTo>
                  <a:pt x="186436" y="762000"/>
                </a:lnTo>
                <a:lnTo>
                  <a:pt x="186436" y="763524"/>
                </a:lnTo>
                <a:lnTo>
                  <a:pt x="186055" y="763524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437382" y="4030598"/>
            <a:ext cx="372745" cy="678180"/>
          </a:xfrm>
          <a:custGeom>
            <a:avLst/>
            <a:gdLst/>
            <a:ahLst/>
            <a:cxnLst/>
            <a:rect l="l" t="t" r="r" b="b"/>
            <a:pathLst>
              <a:path w="372745" h="678179">
                <a:moveTo>
                  <a:pt x="186689" y="0"/>
                </a:moveTo>
                <a:lnTo>
                  <a:pt x="185800" y="0"/>
                </a:lnTo>
                <a:lnTo>
                  <a:pt x="185673" y="2539"/>
                </a:lnTo>
                <a:lnTo>
                  <a:pt x="185546" y="3809"/>
                </a:lnTo>
                <a:lnTo>
                  <a:pt x="185546" y="6349"/>
                </a:lnTo>
                <a:lnTo>
                  <a:pt x="185419" y="7619"/>
                </a:lnTo>
                <a:lnTo>
                  <a:pt x="185292" y="10159"/>
                </a:lnTo>
                <a:lnTo>
                  <a:pt x="185165" y="11429"/>
                </a:lnTo>
                <a:lnTo>
                  <a:pt x="185165" y="12699"/>
                </a:lnTo>
                <a:lnTo>
                  <a:pt x="183641" y="27939"/>
                </a:lnTo>
                <a:lnTo>
                  <a:pt x="183133" y="30479"/>
                </a:lnTo>
                <a:lnTo>
                  <a:pt x="183006" y="31749"/>
                </a:lnTo>
                <a:lnTo>
                  <a:pt x="182244" y="35559"/>
                </a:lnTo>
                <a:lnTo>
                  <a:pt x="181863" y="36829"/>
                </a:lnTo>
                <a:lnTo>
                  <a:pt x="181355" y="39369"/>
                </a:lnTo>
                <a:lnTo>
                  <a:pt x="179450" y="45719"/>
                </a:lnTo>
                <a:lnTo>
                  <a:pt x="178434" y="48259"/>
                </a:lnTo>
                <a:lnTo>
                  <a:pt x="178053" y="49529"/>
                </a:lnTo>
                <a:lnTo>
                  <a:pt x="177545" y="50799"/>
                </a:lnTo>
                <a:lnTo>
                  <a:pt x="176910" y="52069"/>
                </a:lnTo>
                <a:lnTo>
                  <a:pt x="176402" y="54609"/>
                </a:lnTo>
                <a:lnTo>
                  <a:pt x="173862" y="59689"/>
                </a:lnTo>
                <a:lnTo>
                  <a:pt x="173100" y="60959"/>
                </a:lnTo>
                <a:lnTo>
                  <a:pt x="172465" y="62229"/>
                </a:lnTo>
                <a:lnTo>
                  <a:pt x="171703" y="63499"/>
                </a:lnTo>
                <a:lnTo>
                  <a:pt x="170814" y="64769"/>
                </a:lnTo>
                <a:lnTo>
                  <a:pt x="170052" y="66039"/>
                </a:lnTo>
                <a:lnTo>
                  <a:pt x="168274" y="68579"/>
                </a:lnTo>
                <a:lnTo>
                  <a:pt x="167258" y="69849"/>
                </a:lnTo>
                <a:lnTo>
                  <a:pt x="166369" y="71119"/>
                </a:lnTo>
                <a:lnTo>
                  <a:pt x="164337" y="73659"/>
                </a:lnTo>
                <a:lnTo>
                  <a:pt x="163194" y="74929"/>
                </a:lnTo>
                <a:lnTo>
                  <a:pt x="162178" y="76199"/>
                </a:lnTo>
                <a:lnTo>
                  <a:pt x="161035" y="77469"/>
                </a:lnTo>
                <a:lnTo>
                  <a:pt x="159765" y="78739"/>
                </a:lnTo>
                <a:lnTo>
                  <a:pt x="158622" y="80009"/>
                </a:lnTo>
                <a:lnTo>
                  <a:pt x="157352" y="81279"/>
                </a:lnTo>
                <a:lnTo>
                  <a:pt x="156082" y="83819"/>
                </a:lnTo>
                <a:lnTo>
                  <a:pt x="154685" y="85089"/>
                </a:lnTo>
                <a:lnTo>
                  <a:pt x="152018" y="87629"/>
                </a:lnTo>
                <a:lnTo>
                  <a:pt x="125221" y="107949"/>
                </a:lnTo>
                <a:lnTo>
                  <a:pt x="123443" y="109219"/>
                </a:lnTo>
                <a:lnTo>
                  <a:pt x="121538" y="111759"/>
                </a:lnTo>
                <a:lnTo>
                  <a:pt x="119506" y="113029"/>
                </a:lnTo>
                <a:lnTo>
                  <a:pt x="115696" y="115569"/>
                </a:lnTo>
                <a:lnTo>
                  <a:pt x="113664" y="116839"/>
                </a:lnTo>
                <a:lnTo>
                  <a:pt x="111759" y="118109"/>
                </a:lnTo>
                <a:lnTo>
                  <a:pt x="109727" y="119379"/>
                </a:lnTo>
                <a:lnTo>
                  <a:pt x="107822" y="120649"/>
                </a:lnTo>
                <a:lnTo>
                  <a:pt x="103758" y="123189"/>
                </a:lnTo>
                <a:lnTo>
                  <a:pt x="101853" y="124459"/>
                </a:lnTo>
                <a:lnTo>
                  <a:pt x="97789" y="126999"/>
                </a:lnTo>
                <a:lnTo>
                  <a:pt x="95884" y="128269"/>
                </a:lnTo>
                <a:lnTo>
                  <a:pt x="93852" y="129539"/>
                </a:lnTo>
                <a:lnTo>
                  <a:pt x="90042" y="132079"/>
                </a:lnTo>
                <a:lnTo>
                  <a:pt x="88010" y="133349"/>
                </a:lnTo>
                <a:lnTo>
                  <a:pt x="82295" y="137159"/>
                </a:lnTo>
                <a:lnTo>
                  <a:pt x="80517" y="138429"/>
                </a:lnTo>
                <a:lnTo>
                  <a:pt x="78612" y="140969"/>
                </a:lnTo>
                <a:lnTo>
                  <a:pt x="73278" y="144779"/>
                </a:lnTo>
                <a:lnTo>
                  <a:pt x="71627" y="146049"/>
                </a:lnTo>
                <a:lnTo>
                  <a:pt x="69849" y="147319"/>
                </a:lnTo>
                <a:lnTo>
                  <a:pt x="66547" y="149859"/>
                </a:lnTo>
                <a:lnTo>
                  <a:pt x="65023" y="151129"/>
                </a:lnTo>
                <a:lnTo>
                  <a:pt x="63372" y="152399"/>
                </a:lnTo>
                <a:lnTo>
                  <a:pt x="60324" y="154939"/>
                </a:lnTo>
                <a:lnTo>
                  <a:pt x="56133" y="158749"/>
                </a:lnTo>
                <a:lnTo>
                  <a:pt x="51053" y="163829"/>
                </a:lnTo>
                <a:lnTo>
                  <a:pt x="48767" y="166369"/>
                </a:lnTo>
                <a:lnTo>
                  <a:pt x="47751" y="168909"/>
                </a:lnTo>
                <a:lnTo>
                  <a:pt x="44703" y="172719"/>
                </a:lnTo>
                <a:lnTo>
                  <a:pt x="35940" y="189229"/>
                </a:lnTo>
                <a:lnTo>
                  <a:pt x="35432" y="190499"/>
                </a:lnTo>
                <a:lnTo>
                  <a:pt x="33908" y="195579"/>
                </a:lnTo>
                <a:lnTo>
                  <a:pt x="32130" y="205739"/>
                </a:lnTo>
                <a:lnTo>
                  <a:pt x="32003" y="207009"/>
                </a:lnTo>
                <a:lnTo>
                  <a:pt x="31749" y="208279"/>
                </a:lnTo>
                <a:lnTo>
                  <a:pt x="31622" y="209549"/>
                </a:lnTo>
                <a:lnTo>
                  <a:pt x="31368" y="210819"/>
                </a:lnTo>
                <a:lnTo>
                  <a:pt x="31241" y="212089"/>
                </a:lnTo>
                <a:lnTo>
                  <a:pt x="30987" y="213359"/>
                </a:lnTo>
                <a:lnTo>
                  <a:pt x="30733" y="215899"/>
                </a:lnTo>
                <a:lnTo>
                  <a:pt x="30479" y="217169"/>
                </a:lnTo>
                <a:lnTo>
                  <a:pt x="30352" y="218439"/>
                </a:lnTo>
                <a:lnTo>
                  <a:pt x="30098" y="219709"/>
                </a:lnTo>
                <a:lnTo>
                  <a:pt x="29971" y="220979"/>
                </a:lnTo>
                <a:lnTo>
                  <a:pt x="29717" y="222249"/>
                </a:lnTo>
                <a:lnTo>
                  <a:pt x="29336" y="226059"/>
                </a:lnTo>
                <a:lnTo>
                  <a:pt x="27812" y="233679"/>
                </a:lnTo>
                <a:lnTo>
                  <a:pt x="27050" y="236219"/>
                </a:lnTo>
                <a:lnTo>
                  <a:pt x="26796" y="237489"/>
                </a:lnTo>
                <a:lnTo>
                  <a:pt x="26034" y="240029"/>
                </a:lnTo>
                <a:lnTo>
                  <a:pt x="25526" y="241299"/>
                </a:lnTo>
                <a:lnTo>
                  <a:pt x="25145" y="242569"/>
                </a:lnTo>
                <a:lnTo>
                  <a:pt x="24637" y="243839"/>
                </a:lnTo>
                <a:lnTo>
                  <a:pt x="24256" y="245109"/>
                </a:lnTo>
                <a:lnTo>
                  <a:pt x="22732" y="248919"/>
                </a:lnTo>
                <a:lnTo>
                  <a:pt x="22097" y="250189"/>
                </a:lnTo>
                <a:lnTo>
                  <a:pt x="21589" y="251459"/>
                </a:lnTo>
                <a:lnTo>
                  <a:pt x="20954" y="252729"/>
                </a:lnTo>
                <a:lnTo>
                  <a:pt x="20319" y="255269"/>
                </a:lnTo>
                <a:lnTo>
                  <a:pt x="19811" y="256539"/>
                </a:lnTo>
                <a:lnTo>
                  <a:pt x="19176" y="257809"/>
                </a:lnTo>
                <a:lnTo>
                  <a:pt x="18414" y="259079"/>
                </a:lnTo>
                <a:lnTo>
                  <a:pt x="17144" y="261619"/>
                </a:lnTo>
                <a:lnTo>
                  <a:pt x="16382" y="262889"/>
                </a:lnTo>
                <a:lnTo>
                  <a:pt x="15747" y="264159"/>
                </a:lnTo>
                <a:lnTo>
                  <a:pt x="14985" y="265429"/>
                </a:lnTo>
                <a:lnTo>
                  <a:pt x="14350" y="266699"/>
                </a:lnTo>
                <a:lnTo>
                  <a:pt x="12826" y="269239"/>
                </a:lnTo>
                <a:lnTo>
                  <a:pt x="12191" y="270509"/>
                </a:lnTo>
                <a:lnTo>
                  <a:pt x="10667" y="273049"/>
                </a:lnTo>
                <a:lnTo>
                  <a:pt x="10032" y="274319"/>
                </a:lnTo>
                <a:lnTo>
                  <a:pt x="9270" y="275589"/>
                </a:lnTo>
                <a:lnTo>
                  <a:pt x="8635" y="276859"/>
                </a:lnTo>
                <a:lnTo>
                  <a:pt x="7873" y="278129"/>
                </a:lnTo>
                <a:lnTo>
                  <a:pt x="6603" y="280669"/>
                </a:lnTo>
                <a:lnTo>
                  <a:pt x="5968" y="283209"/>
                </a:lnTo>
                <a:lnTo>
                  <a:pt x="4063" y="287019"/>
                </a:lnTo>
                <a:lnTo>
                  <a:pt x="2539" y="290829"/>
                </a:lnTo>
                <a:lnTo>
                  <a:pt x="2158" y="292099"/>
                </a:lnTo>
                <a:lnTo>
                  <a:pt x="1650" y="293369"/>
                </a:lnTo>
                <a:lnTo>
                  <a:pt x="1269" y="294639"/>
                </a:lnTo>
                <a:lnTo>
                  <a:pt x="1015" y="295909"/>
                </a:lnTo>
                <a:lnTo>
                  <a:pt x="634" y="297179"/>
                </a:lnTo>
                <a:lnTo>
                  <a:pt x="380" y="298449"/>
                </a:lnTo>
                <a:lnTo>
                  <a:pt x="0" y="302259"/>
                </a:lnTo>
                <a:lnTo>
                  <a:pt x="0" y="306069"/>
                </a:lnTo>
                <a:lnTo>
                  <a:pt x="4952" y="321309"/>
                </a:lnTo>
                <a:lnTo>
                  <a:pt x="5714" y="322579"/>
                </a:lnTo>
                <a:lnTo>
                  <a:pt x="21208" y="337819"/>
                </a:lnTo>
                <a:lnTo>
                  <a:pt x="22859" y="340359"/>
                </a:lnTo>
                <a:lnTo>
                  <a:pt x="24637" y="341629"/>
                </a:lnTo>
                <a:lnTo>
                  <a:pt x="32257" y="346709"/>
                </a:lnTo>
                <a:lnTo>
                  <a:pt x="34416" y="347979"/>
                </a:lnTo>
                <a:lnTo>
                  <a:pt x="36448" y="349249"/>
                </a:lnTo>
                <a:lnTo>
                  <a:pt x="42925" y="353059"/>
                </a:lnTo>
                <a:lnTo>
                  <a:pt x="47497" y="355599"/>
                </a:lnTo>
                <a:lnTo>
                  <a:pt x="49910" y="356869"/>
                </a:lnTo>
                <a:lnTo>
                  <a:pt x="52196" y="358139"/>
                </a:lnTo>
                <a:lnTo>
                  <a:pt x="59435" y="361949"/>
                </a:lnTo>
                <a:lnTo>
                  <a:pt x="61975" y="363219"/>
                </a:lnTo>
                <a:lnTo>
                  <a:pt x="64388" y="364489"/>
                </a:lnTo>
                <a:lnTo>
                  <a:pt x="66928" y="365759"/>
                </a:lnTo>
                <a:lnTo>
                  <a:pt x="69468" y="368299"/>
                </a:lnTo>
                <a:lnTo>
                  <a:pt x="71881" y="369569"/>
                </a:lnTo>
                <a:lnTo>
                  <a:pt x="89661" y="378459"/>
                </a:lnTo>
                <a:lnTo>
                  <a:pt x="92074" y="379729"/>
                </a:lnTo>
                <a:lnTo>
                  <a:pt x="97154" y="382269"/>
                </a:lnTo>
                <a:lnTo>
                  <a:pt x="109219" y="388619"/>
                </a:lnTo>
                <a:lnTo>
                  <a:pt x="118363" y="393699"/>
                </a:lnTo>
                <a:lnTo>
                  <a:pt x="120522" y="394969"/>
                </a:lnTo>
                <a:lnTo>
                  <a:pt x="122681" y="397509"/>
                </a:lnTo>
                <a:lnTo>
                  <a:pt x="126999" y="400049"/>
                </a:lnTo>
                <a:lnTo>
                  <a:pt x="159511" y="426719"/>
                </a:lnTo>
                <a:lnTo>
                  <a:pt x="161797" y="429259"/>
                </a:lnTo>
                <a:lnTo>
                  <a:pt x="175132" y="459739"/>
                </a:lnTo>
                <a:lnTo>
                  <a:pt x="175386" y="461009"/>
                </a:lnTo>
                <a:lnTo>
                  <a:pt x="175513" y="462279"/>
                </a:lnTo>
                <a:lnTo>
                  <a:pt x="175640" y="464819"/>
                </a:lnTo>
                <a:lnTo>
                  <a:pt x="175640" y="471169"/>
                </a:lnTo>
                <a:lnTo>
                  <a:pt x="175513" y="473709"/>
                </a:lnTo>
                <a:lnTo>
                  <a:pt x="174497" y="483869"/>
                </a:lnTo>
                <a:lnTo>
                  <a:pt x="173735" y="487679"/>
                </a:lnTo>
                <a:lnTo>
                  <a:pt x="173608" y="488949"/>
                </a:lnTo>
                <a:lnTo>
                  <a:pt x="173100" y="491489"/>
                </a:lnTo>
                <a:lnTo>
                  <a:pt x="172719" y="492759"/>
                </a:lnTo>
                <a:lnTo>
                  <a:pt x="171449" y="499109"/>
                </a:lnTo>
                <a:lnTo>
                  <a:pt x="171068" y="500379"/>
                </a:lnTo>
                <a:lnTo>
                  <a:pt x="170052" y="505459"/>
                </a:lnTo>
                <a:lnTo>
                  <a:pt x="169671" y="506729"/>
                </a:lnTo>
                <a:lnTo>
                  <a:pt x="168147" y="515619"/>
                </a:lnTo>
                <a:lnTo>
                  <a:pt x="168020" y="516889"/>
                </a:lnTo>
                <a:lnTo>
                  <a:pt x="167512" y="519429"/>
                </a:lnTo>
                <a:lnTo>
                  <a:pt x="167385" y="520699"/>
                </a:lnTo>
                <a:lnTo>
                  <a:pt x="167131" y="521969"/>
                </a:lnTo>
                <a:lnTo>
                  <a:pt x="166242" y="530859"/>
                </a:lnTo>
                <a:lnTo>
                  <a:pt x="166115" y="535939"/>
                </a:lnTo>
                <a:lnTo>
                  <a:pt x="165988" y="537209"/>
                </a:lnTo>
                <a:lnTo>
                  <a:pt x="166115" y="539749"/>
                </a:lnTo>
                <a:lnTo>
                  <a:pt x="166242" y="544829"/>
                </a:lnTo>
                <a:lnTo>
                  <a:pt x="166369" y="546099"/>
                </a:lnTo>
                <a:lnTo>
                  <a:pt x="166369" y="547369"/>
                </a:lnTo>
                <a:lnTo>
                  <a:pt x="166750" y="551179"/>
                </a:lnTo>
                <a:lnTo>
                  <a:pt x="167004" y="552449"/>
                </a:lnTo>
                <a:lnTo>
                  <a:pt x="167258" y="554989"/>
                </a:lnTo>
                <a:lnTo>
                  <a:pt x="167766" y="557529"/>
                </a:lnTo>
                <a:lnTo>
                  <a:pt x="167893" y="558799"/>
                </a:lnTo>
                <a:lnTo>
                  <a:pt x="169163" y="565149"/>
                </a:lnTo>
                <a:lnTo>
                  <a:pt x="169544" y="566419"/>
                </a:lnTo>
                <a:lnTo>
                  <a:pt x="170052" y="570229"/>
                </a:lnTo>
                <a:lnTo>
                  <a:pt x="170433" y="571499"/>
                </a:lnTo>
                <a:lnTo>
                  <a:pt x="170687" y="572769"/>
                </a:lnTo>
                <a:lnTo>
                  <a:pt x="171068" y="574039"/>
                </a:lnTo>
                <a:lnTo>
                  <a:pt x="171322" y="575309"/>
                </a:lnTo>
                <a:lnTo>
                  <a:pt x="172084" y="577849"/>
                </a:lnTo>
                <a:lnTo>
                  <a:pt x="172338" y="579119"/>
                </a:lnTo>
                <a:lnTo>
                  <a:pt x="173100" y="581659"/>
                </a:lnTo>
                <a:lnTo>
                  <a:pt x="173354" y="582929"/>
                </a:lnTo>
                <a:lnTo>
                  <a:pt x="174497" y="586739"/>
                </a:lnTo>
                <a:lnTo>
                  <a:pt x="174751" y="588009"/>
                </a:lnTo>
                <a:lnTo>
                  <a:pt x="175894" y="591819"/>
                </a:lnTo>
                <a:lnTo>
                  <a:pt x="176148" y="593089"/>
                </a:lnTo>
                <a:lnTo>
                  <a:pt x="176529" y="594359"/>
                </a:lnTo>
                <a:lnTo>
                  <a:pt x="176783" y="596899"/>
                </a:lnTo>
                <a:lnTo>
                  <a:pt x="177545" y="599439"/>
                </a:lnTo>
                <a:lnTo>
                  <a:pt x="178053" y="601979"/>
                </a:lnTo>
                <a:lnTo>
                  <a:pt x="178434" y="603249"/>
                </a:lnTo>
                <a:lnTo>
                  <a:pt x="178688" y="604519"/>
                </a:lnTo>
                <a:lnTo>
                  <a:pt x="179069" y="605789"/>
                </a:lnTo>
                <a:lnTo>
                  <a:pt x="180085" y="610869"/>
                </a:lnTo>
                <a:lnTo>
                  <a:pt x="180466" y="612139"/>
                </a:lnTo>
                <a:lnTo>
                  <a:pt x="180974" y="614679"/>
                </a:lnTo>
                <a:lnTo>
                  <a:pt x="181101" y="615949"/>
                </a:lnTo>
                <a:lnTo>
                  <a:pt x="181863" y="619759"/>
                </a:lnTo>
                <a:lnTo>
                  <a:pt x="181990" y="621029"/>
                </a:lnTo>
                <a:lnTo>
                  <a:pt x="182498" y="623569"/>
                </a:lnTo>
                <a:lnTo>
                  <a:pt x="182625" y="626109"/>
                </a:lnTo>
                <a:lnTo>
                  <a:pt x="182879" y="627379"/>
                </a:lnTo>
                <a:lnTo>
                  <a:pt x="183133" y="629919"/>
                </a:lnTo>
                <a:lnTo>
                  <a:pt x="183387" y="631189"/>
                </a:lnTo>
                <a:lnTo>
                  <a:pt x="184784" y="645159"/>
                </a:lnTo>
                <a:lnTo>
                  <a:pt x="184784" y="646429"/>
                </a:lnTo>
                <a:lnTo>
                  <a:pt x="185038" y="648969"/>
                </a:lnTo>
                <a:lnTo>
                  <a:pt x="185123" y="651509"/>
                </a:lnTo>
                <a:lnTo>
                  <a:pt x="185292" y="654049"/>
                </a:lnTo>
                <a:lnTo>
                  <a:pt x="185419" y="659129"/>
                </a:lnTo>
                <a:lnTo>
                  <a:pt x="185546" y="660399"/>
                </a:lnTo>
                <a:lnTo>
                  <a:pt x="185546" y="661669"/>
                </a:lnTo>
                <a:lnTo>
                  <a:pt x="185673" y="662939"/>
                </a:lnTo>
                <a:lnTo>
                  <a:pt x="185800" y="666749"/>
                </a:lnTo>
                <a:lnTo>
                  <a:pt x="185927" y="671829"/>
                </a:lnTo>
                <a:lnTo>
                  <a:pt x="186054" y="678179"/>
                </a:lnTo>
                <a:lnTo>
                  <a:pt x="186435" y="678179"/>
                </a:lnTo>
                <a:lnTo>
                  <a:pt x="186435" y="675639"/>
                </a:lnTo>
                <a:lnTo>
                  <a:pt x="186562" y="674369"/>
                </a:lnTo>
                <a:lnTo>
                  <a:pt x="186562" y="669289"/>
                </a:lnTo>
                <a:lnTo>
                  <a:pt x="186689" y="668019"/>
                </a:lnTo>
                <a:lnTo>
                  <a:pt x="186816" y="661669"/>
                </a:lnTo>
                <a:lnTo>
                  <a:pt x="186943" y="660399"/>
                </a:lnTo>
                <a:lnTo>
                  <a:pt x="187070" y="656589"/>
                </a:lnTo>
                <a:lnTo>
                  <a:pt x="187324" y="651509"/>
                </a:lnTo>
                <a:lnTo>
                  <a:pt x="187451" y="647699"/>
                </a:lnTo>
                <a:lnTo>
                  <a:pt x="187832" y="643889"/>
                </a:lnTo>
                <a:lnTo>
                  <a:pt x="187832" y="642619"/>
                </a:lnTo>
                <a:lnTo>
                  <a:pt x="188721" y="633729"/>
                </a:lnTo>
                <a:lnTo>
                  <a:pt x="188975" y="632459"/>
                </a:lnTo>
                <a:lnTo>
                  <a:pt x="189229" y="629919"/>
                </a:lnTo>
                <a:lnTo>
                  <a:pt x="189483" y="628649"/>
                </a:lnTo>
                <a:lnTo>
                  <a:pt x="190118" y="622299"/>
                </a:lnTo>
                <a:lnTo>
                  <a:pt x="190880" y="618489"/>
                </a:lnTo>
                <a:lnTo>
                  <a:pt x="191007" y="617219"/>
                </a:lnTo>
                <a:lnTo>
                  <a:pt x="192785" y="608329"/>
                </a:lnTo>
                <a:lnTo>
                  <a:pt x="193166" y="607059"/>
                </a:lnTo>
                <a:lnTo>
                  <a:pt x="193674" y="604519"/>
                </a:lnTo>
                <a:lnTo>
                  <a:pt x="194055" y="603249"/>
                </a:lnTo>
                <a:lnTo>
                  <a:pt x="194309" y="601979"/>
                </a:lnTo>
                <a:lnTo>
                  <a:pt x="194690" y="600709"/>
                </a:lnTo>
                <a:lnTo>
                  <a:pt x="194944" y="599439"/>
                </a:lnTo>
                <a:lnTo>
                  <a:pt x="195325" y="598169"/>
                </a:lnTo>
                <a:lnTo>
                  <a:pt x="195579" y="596899"/>
                </a:lnTo>
                <a:lnTo>
                  <a:pt x="195960" y="594359"/>
                </a:lnTo>
                <a:lnTo>
                  <a:pt x="196214" y="593089"/>
                </a:lnTo>
                <a:lnTo>
                  <a:pt x="196976" y="590549"/>
                </a:lnTo>
                <a:lnTo>
                  <a:pt x="197230" y="589279"/>
                </a:lnTo>
                <a:lnTo>
                  <a:pt x="198373" y="585469"/>
                </a:lnTo>
                <a:lnTo>
                  <a:pt x="198627" y="584199"/>
                </a:lnTo>
                <a:lnTo>
                  <a:pt x="199770" y="580389"/>
                </a:lnTo>
                <a:lnTo>
                  <a:pt x="200024" y="579119"/>
                </a:lnTo>
                <a:lnTo>
                  <a:pt x="200786" y="576579"/>
                </a:lnTo>
                <a:lnTo>
                  <a:pt x="201040" y="575309"/>
                </a:lnTo>
                <a:lnTo>
                  <a:pt x="201421" y="574039"/>
                </a:lnTo>
                <a:lnTo>
                  <a:pt x="201675" y="572769"/>
                </a:lnTo>
                <a:lnTo>
                  <a:pt x="202056" y="571499"/>
                </a:lnTo>
                <a:lnTo>
                  <a:pt x="202310" y="570229"/>
                </a:lnTo>
                <a:lnTo>
                  <a:pt x="202691" y="568959"/>
                </a:lnTo>
                <a:lnTo>
                  <a:pt x="202945" y="566419"/>
                </a:lnTo>
                <a:lnTo>
                  <a:pt x="204977" y="556259"/>
                </a:lnTo>
                <a:lnTo>
                  <a:pt x="205104" y="554989"/>
                </a:lnTo>
                <a:lnTo>
                  <a:pt x="205358" y="553719"/>
                </a:lnTo>
                <a:lnTo>
                  <a:pt x="206247" y="544829"/>
                </a:lnTo>
                <a:lnTo>
                  <a:pt x="206247" y="543559"/>
                </a:lnTo>
                <a:lnTo>
                  <a:pt x="206374" y="542289"/>
                </a:lnTo>
                <a:lnTo>
                  <a:pt x="206374" y="534669"/>
                </a:lnTo>
                <a:lnTo>
                  <a:pt x="206247" y="533399"/>
                </a:lnTo>
                <a:lnTo>
                  <a:pt x="206120" y="529589"/>
                </a:lnTo>
                <a:lnTo>
                  <a:pt x="205485" y="523239"/>
                </a:lnTo>
                <a:lnTo>
                  <a:pt x="205231" y="521969"/>
                </a:lnTo>
                <a:lnTo>
                  <a:pt x="205104" y="520699"/>
                </a:lnTo>
                <a:lnTo>
                  <a:pt x="204850" y="519429"/>
                </a:lnTo>
                <a:lnTo>
                  <a:pt x="204723" y="518159"/>
                </a:lnTo>
                <a:lnTo>
                  <a:pt x="201929" y="502919"/>
                </a:lnTo>
                <a:lnTo>
                  <a:pt x="201548" y="501649"/>
                </a:lnTo>
                <a:lnTo>
                  <a:pt x="200532" y="496569"/>
                </a:lnTo>
                <a:lnTo>
                  <a:pt x="200151" y="495299"/>
                </a:lnTo>
                <a:lnTo>
                  <a:pt x="198373" y="486409"/>
                </a:lnTo>
                <a:lnTo>
                  <a:pt x="198246" y="485139"/>
                </a:lnTo>
                <a:lnTo>
                  <a:pt x="197738" y="482599"/>
                </a:lnTo>
                <a:lnTo>
                  <a:pt x="197484" y="478789"/>
                </a:lnTo>
                <a:lnTo>
                  <a:pt x="197230" y="477519"/>
                </a:lnTo>
                <a:lnTo>
                  <a:pt x="196976" y="474979"/>
                </a:lnTo>
                <a:lnTo>
                  <a:pt x="196849" y="472439"/>
                </a:lnTo>
                <a:lnTo>
                  <a:pt x="196722" y="471169"/>
                </a:lnTo>
                <a:lnTo>
                  <a:pt x="196722" y="466089"/>
                </a:lnTo>
                <a:lnTo>
                  <a:pt x="196849" y="464819"/>
                </a:lnTo>
                <a:lnTo>
                  <a:pt x="196849" y="463549"/>
                </a:lnTo>
                <a:lnTo>
                  <a:pt x="197230" y="459739"/>
                </a:lnTo>
                <a:lnTo>
                  <a:pt x="197484" y="458469"/>
                </a:lnTo>
                <a:lnTo>
                  <a:pt x="197611" y="457199"/>
                </a:lnTo>
                <a:lnTo>
                  <a:pt x="197865" y="455929"/>
                </a:lnTo>
                <a:lnTo>
                  <a:pt x="198246" y="454659"/>
                </a:lnTo>
                <a:lnTo>
                  <a:pt x="198500" y="452119"/>
                </a:lnTo>
                <a:lnTo>
                  <a:pt x="199643" y="448309"/>
                </a:lnTo>
                <a:lnTo>
                  <a:pt x="200151" y="447039"/>
                </a:lnTo>
                <a:lnTo>
                  <a:pt x="200532" y="445769"/>
                </a:lnTo>
                <a:lnTo>
                  <a:pt x="201167" y="444499"/>
                </a:lnTo>
                <a:lnTo>
                  <a:pt x="201675" y="443229"/>
                </a:lnTo>
                <a:lnTo>
                  <a:pt x="203580" y="439419"/>
                </a:lnTo>
                <a:lnTo>
                  <a:pt x="205104" y="436879"/>
                </a:lnTo>
                <a:lnTo>
                  <a:pt x="205993" y="435609"/>
                </a:lnTo>
                <a:lnTo>
                  <a:pt x="206755" y="434339"/>
                </a:lnTo>
                <a:lnTo>
                  <a:pt x="207644" y="433069"/>
                </a:lnTo>
                <a:lnTo>
                  <a:pt x="210692" y="429259"/>
                </a:lnTo>
                <a:lnTo>
                  <a:pt x="211835" y="427989"/>
                </a:lnTo>
                <a:lnTo>
                  <a:pt x="212851" y="426719"/>
                </a:lnTo>
                <a:lnTo>
                  <a:pt x="214121" y="425449"/>
                </a:lnTo>
                <a:lnTo>
                  <a:pt x="215264" y="422909"/>
                </a:lnTo>
                <a:lnTo>
                  <a:pt x="217931" y="420369"/>
                </a:lnTo>
                <a:lnTo>
                  <a:pt x="220725" y="417829"/>
                </a:lnTo>
                <a:lnTo>
                  <a:pt x="223646" y="415289"/>
                </a:lnTo>
                <a:lnTo>
                  <a:pt x="225297" y="414019"/>
                </a:lnTo>
                <a:lnTo>
                  <a:pt x="226821" y="412749"/>
                </a:lnTo>
                <a:lnTo>
                  <a:pt x="249681" y="397509"/>
                </a:lnTo>
                <a:lnTo>
                  <a:pt x="251840" y="394969"/>
                </a:lnTo>
                <a:lnTo>
                  <a:pt x="254126" y="393699"/>
                </a:lnTo>
                <a:lnTo>
                  <a:pt x="256285" y="392429"/>
                </a:lnTo>
                <a:lnTo>
                  <a:pt x="258571" y="391159"/>
                </a:lnTo>
                <a:lnTo>
                  <a:pt x="260984" y="389889"/>
                </a:lnTo>
                <a:lnTo>
                  <a:pt x="263270" y="388619"/>
                </a:lnTo>
                <a:lnTo>
                  <a:pt x="265683" y="387349"/>
                </a:lnTo>
                <a:lnTo>
                  <a:pt x="267969" y="386079"/>
                </a:lnTo>
                <a:lnTo>
                  <a:pt x="270382" y="384809"/>
                </a:lnTo>
                <a:lnTo>
                  <a:pt x="272922" y="383539"/>
                </a:lnTo>
                <a:lnTo>
                  <a:pt x="275335" y="382269"/>
                </a:lnTo>
                <a:lnTo>
                  <a:pt x="277875" y="380999"/>
                </a:lnTo>
                <a:lnTo>
                  <a:pt x="280288" y="379729"/>
                </a:lnTo>
                <a:lnTo>
                  <a:pt x="287908" y="375919"/>
                </a:lnTo>
                <a:lnTo>
                  <a:pt x="290321" y="374649"/>
                </a:lnTo>
                <a:lnTo>
                  <a:pt x="303021" y="368299"/>
                </a:lnTo>
                <a:lnTo>
                  <a:pt x="305561" y="365759"/>
                </a:lnTo>
                <a:lnTo>
                  <a:pt x="307974" y="364489"/>
                </a:lnTo>
                <a:lnTo>
                  <a:pt x="310514" y="363219"/>
                </a:lnTo>
                <a:lnTo>
                  <a:pt x="322579" y="356869"/>
                </a:lnTo>
                <a:lnTo>
                  <a:pt x="352932" y="336549"/>
                </a:lnTo>
                <a:lnTo>
                  <a:pt x="355980" y="334009"/>
                </a:lnTo>
                <a:lnTo>
                  <a:pt x="372490" y="302259"/>
                </a:lnTo>
                <a:lnTo>
                  <a:pt x="372236" y="299719"/>
                </a:lnTo>
                <a:lnTo>
                  <a:pt x="371474" y="295909"/>
                </a:lnTo>
                <a:lnTo>
                  <a:pt x="370331" y="292099"/>
                </a:lnTo>
                <a:lnTo>
                  <a:pt x="369823" y="290829"/>
                </a:lnTo>
                <a:lnTo>
                  <a:pt x="369442" y="289559"/>
                </a:lnTo>
                <a:lnTo>
                  <a:pt x="368807" y="288289"/>
                </a:lnTo>
                <a:lnTo>
                  <a:pt x="367791" y="285749"/>
                </a:lnTo>
                <a:lnTo>
                  <a:pt x="366521" y="283209"/>
                </a:lnTo>
                <a:lnTo>
                  <a:pt x="365886" y="280669"/>
                </a:lnTo>
                <a:lnTo>
                  <a:pt x="365251" y="279399"/>
                </a:lnTo>
                <a:lnTo>
                  <a:pt x="364489" y="278129"/>
                </a:lnTo>
                <a:lnTo>
                  <a:pt x="363854" y="276859"/>
                </a:lnTo>
                <a:lnTo>
                  <a:pt x="363092" y="275589"/>
                </a:lnTo>
                <a:lnTo>
                  <a:pt x="362457" y="274319"/>
                </a:lnTo>
                <a:lnTo>
                  <a:pt x="361695" y="273049"/>
                </a:lnTo>
                <a:lnTo>
                  <a:pt x="361060" y="271779"/>
                </a:lnTo>
                <a:lnTo>
                  <a:pt x="359536" y="269239"/>
                </a:lnTo>
                <a:lnTo>
                  <a:pt x="358901" y="267969"/>
                </a:lnTo>
                <a:lnTo>
                  <a:pt x="357377" y="265429"/>
                </a:lnTo>
                <a:lnTo>
                  <a:pt x="356742" y="264159"/>
                </a:lnTo>
                <a:lnTo>
                  <a:pt x="355980" y="262889"/>
                </a:lnTo>
                <a:lnTo>
                  <a:pt x="355345" y="261619"/>
                </a:lnTo>
                <a:lnTo>
                  <a:pt x="354583" y="260349"/>
                </a:lnTo>
                <a:lnTo>
                  <a:pt x="352043" y="255269"/>
                </a:lnTo>
                <a:lnTo>
                  <a:pt x="351408" y="252729"/>
                </a:lnTo>
                <a:lnTo>
                  <a:pt x="350900" y="251459"/>
                </a:lnTo>
                <a:lnTo>
                  <a:pt x="350265" y="250189"/>
                </a:lnTo>
                <a:lnTo>
                  <a:pt x="347725" y="243839"/>
                </a:lnTo>
                <a:lnTo>
                  <a:pt x="347344" y="242569"/>
                </a:lnTo>
                <a:lnTo>
                  <a:pt x="346836" y="241299"/>
                </a:lnTo>
                <a:lnTo>
                  <a:pt x="344931" y="234949"/>
                </a:lnTo>
                <a:lnTo>
                  <a:pt x="344423" y="232409"/>
                </a:lnTo>
                <a:lnTo>
                  <a:pt x="344042" y="231139"/>
                </a:lnTo>
                <a:lnTo>
                  <a:pt x="343026" y="226059"/>
                </a:lnTo>
                <a:lnTo>
                  <a:pt x="342899" y="223519"/>
                </a:lnTo>
                <a:lnTo>
                  <a:pt x="342645" y="222249"/>
                </a:lnTo>
                <a:lnTo>
                  <a:pt x="342518" y="220979"/>
                </a:lnTo>
                <a:lnTo>
                  <a:pt x="342264" y="219709"/>
                </a:lnTo>
                <a:lnTo>
                  <a:pt x="342137" y="218439"/>
                </a:lnTo>
                <a:lnTo>
                  <a:pt x="341883" y="217169"/>
                </a:lnTo>
                <a:lnTo>
                  <a:pt x="341629" y="214629"/>
                </a:lnTo>
                <a:lnTo>
                  <a:pt x="341375" y="213359"/>
                </a:lnTo>
                <a:lnTo>
                  <a:pt x="341248" y="212089"/>
                </a:lnTo>
                <a:lnTo>
                  <a:pt x="340994" y="210819"/>
                </a:lnTo>
                <a:lnTo>
                  <a:pt x="340740" y="208279"/>
                </a:lnTo>
                <a:lnTo>
                  <a:pt x="340232" y="205739"/>
                </a:lnTo>
                <a:lnTo>
                  <a:pt x="340105" y="204469"/>
                </a:lnTo>
                <a:lnTo>
                  <a:pt x="338835" y="198119"/>
                </a:lnTo>
                <a:lnTo>
                  <a:pt x="338454" y="195579"/>
                </a:lnTo>
                <a:lnTo>
                  <a:pt x="338073" y="194309"/>
                </a:lnTo>
                <a:lnTo>
                  <a:pt x="337819" y="193039"/>
                </a:lnTo>
                <a:lnTo>
                  <a:pt x="337438" y="191769"/>
                </a:lnTo>
                <a:lnTo>
                  <a:pt x="336930" y="190499"/>
                </a:lnTo>
                <a:lnTo>
                  <a:pt x="336549" y="189229"/>
                </a:lnTo>
                <a:lnTo>
                  <a:pt x="334517" y="184149"/>
                </a:lnTo>
                <a:lnTo>
                  <a:pt x="332612" y="180339"/>
                </a:lnTo>
                <a:lnTo>
                  <a:pt x="330326" y="176529"/>
                </a:lnTo>
                <a:lnTo>
                  <a:pt x="326770" y="171449"/>
                </a:lnTo>
                <a:lnTo>
                  <a:pt x="325754" y="170179"/>
                </a:lnTo>
                <a:lnTo>
                  <a:pt x="323595" y="166369"/>
                </a:lnTo>
                <a:lnTo>
                  <a:pt x="295528" y="142239"/>
                </a:lnTo>
                <a:lnTo>
                  <a:pt x="293750" y="140969"/>
                </a:lnTo>
                <a:lnTo>
                  <a:pt x="291972" y="138429"/>
                </a:lnTo>
                <a:lnTo>
                  <a:pt x="280542" y="130809"/>
                </a:lnTo>
                <a:lnTo>
                  <a:pt x="278510" y="129539"/>
                </a:lnTo>
                <a:lnTo>
                  <a:pt x="276605" y="128269"/>
                </a:lnTo>
                <a:lnTo>
                  <a:pt x="272541" y="125729"/>
                </a:lnTo>
                <a:lnTo>
                  <a:pt x="270636" y="124459"/>
                </a:lnTo>
                <a:lnTo>
                  <a:pt x="266572" y="121919"/>
                </a:lnTo>
                <a:lnTo>
                  <a:pt x="264667" y="120649"/>
                </a:lnTo>
                <a:lnTo>
                  <a:pt x="262635" y="119379"/>
                </a:lnTo>
                <a:lnTo>
                  <a:pt x="260730" y="118109"/>
                </a:lnTo>
                <a:lnTo>
                  <a:pt x="258698" y="116839"/>
                </a:lnTo>
                <a:lnTo>
                  <a:pt x="256793" y="115569"/>
                </a:lnTo>
                <a:lnTo>
                  <a:pt x="254761" y="114299"/>
                </a:lnTo>
                <a:lnTo>
                  <a:pt x="250951" y="111759"/>
                </a:lnTo>
                <a:lnTo>
                  <a:pt x="249046" y="109219"/>
                </a:lnTo>
                <a:lnTo>
                  <a:pt x="245236" y="106679"/>
                </a:lnTo>
                <a:lnTo>
                  <a:pt x="243458" y="105409"/>
                </a:lnTo>
                <a:lnTo>
                  <a:pt x="241553" y="104139"/>
                </a:lnTo>
                <a:lnTo>
                  <a:pt x="237997" y="101599"/>
                </a:lnTo>
                <a:lnTo>
                  <a:pt x="215137" y="81279"/>
                </a:lnTo>
                <a:lnTo>
                  <a:pt x="213867" y="80009"/>
                </a:lnTo>
                <a:lnTo>
                  <a:pt x="198627" y="59689"/>
                </a:lnTo>
                <a:lnTo>
                  <a:pt x="197865" y="58419"/>
                </a:lnTo>
                <a:lnTo>
                  <a:pt x="196595" y="55879"/>
                </a:lnTo>
                <a:lnTo>
                  <a:pt x="196087" y="54609"/>
                </a:lnTo>
                <a:lnTo>
                  <a:pt x="195452" y="52069"/>
                </a:lnTo>
                <a:lnTo>
                  <a:pt x="193420" y="46989"/>
                </a:lnTo>
                <a:lnTo>
                  <a:pt x="192658" y="44449"/>
                </a:lnTo>
                <a:lnTo>
                  <a:pt x="192150" y="43179"/>
                </a:lnTo>
                <a:lnTo>
                  <a:pt x="191896" y="41909"/>
                </a:lnTo>
                <a:lnTo>
                  <a:pt x="191134" y="39369"/>
                </a:lnTo>
                <a:lnTo>
                  <a:pt x="190880" y="38099"/>
                </a:lnTo>
                <a:lnTo>
                  <a:pt x="190499" y="36829"/>
                </a:lnTo>
                <a:lnTo>
                  <a:pt x="188975" y="29209"/>
                </a:lnTo>
                <a:lnTo>
                  <a:pt x="188848" y="27939"/>
                </a:lnTo>
                <a:lnTo>
                  <a:pt x="188594" y="26669"/>
                </a:lnTo>
                <a:lnTo>
                  <a:pt x="188213" y="21589"/>
                </a:lnTo>
                <a:lnTo>
                  <a:pt x="187959" y="20319"/>
                </a:lnTo>
                <a:lnTo>
                  <a:pt x="187578" y="16509"/>
                </a:lnTo>
                <a:lnTo>
                  <a:pt x="187578" y="15239"/>
                </a:lnTo>
                <a:lnTo>
                  <a:pt x="187197" y="11429"/>
                </a:lnTo>
                <a:lnTo>
                  <a:pt x="187070" y="7619"/>
                </a:lnTo>
                <a:lnTo>
                  <a:pt x="186943" y="5079"/>
                </a:lnTo>
                <a:lnTo>
                  <a:pt x="186816" y="3809"/>
                </a:lnTo>
                <a:lnTo>
                  <a:pt x="186689" y="0"/>
                </a:lnTo>
                <a:close/>
              </a:path>
            </a:pathLst>
          </a:custGeom>
          <a:solidFill>
            <a:srgbClr val="5786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437382" y="4029583"/>
            <a:ext cx="372745" cy="679450"/>
          </a:xfrm>
          <a:custGeom>
            <a:avLst/>
            <a:gdLst/>
            <a:ahLst/>
            <a:cxnLst/>
            <a:rect l="l" t="t" r="r" b="b"/>
            <a:pathLst>
              <a:path w="372745" h="679450">
                <a:moveTo>
                  <a:pt x="186054" y="679196"/>
                </a:moveTo>
                <a:lnTo>
                  <a:pt x="185927" y="677799"/>
                </a:lnTo>
                <a:lnTo>
                  <a:pt x="185927" y="676529"/>
                </a:lnTo>
                <a:lnTo>
                  <a:pt x="185927" y="675132"/>
                </a:lnTo>
                <a:lnTo>
                  <a:pt x="185927" y="673862"/>
                </a:lnTo>
                <a:lnTo>
                  <a:pt x="185927" y="672465"/>
                </a:lnTo>
                <a:lnTo>
                  <a:pt x="185800" y="671195"/>
                </a:lnTo>
                <a:lnTo>
                  <a:pt x="185800" y="669798"/>
                </a:lnTo>
                <a:lnTo>
                  <a:pt x="185800" y="668528"/>
                </a:lnTo>
                <a:lnTo>
                  <a:pt x="185800" y="667131"/>
                </a:lnTo>
                <a:lnTo>
                  <a:pt x="185673" y="665861"/>
                </a:lnTo>
                <a:lnTo>
                  <a:pt x="185673" y="664464"/>
                </a:lnTo>
                <a:lnTo>
                  <a:pt x="185673" y="663194"/>
                </a:lnTo>
                <a:lnTo>
                  <a:pt x="185546" y="661797"/>
                </a:lnTo>
                <a:lnTo>
                  <a:pt x="185546" y="660527"/>
                </a:lnTo>
                <a:lnTo>
                  <a:pt x="185419" y="659257"/>
                </a:lnTo>
                <a:lnTo>
                  <a:pt x="185419" y="657860"/>
                </a:lnTo>
                <a:lnTo>
                  <a:pt x="185419" y="656590"/>
                </a:lnTo>
                <a:lnTo>
                  <a:pt x="185292" y="655193"/>
                </a:lnTo>
                <a:lnTo>
                  <a:pt x="185292" y="653923"/>
                </a:lnTo>
                <a:lnTo>
                  <a:pt x="185165" y="652526"/>
                </a:lnTo>
                <a:lnTo>
                  <a:pt x="185038" y="651256"/>
                </a:lnTo>
                <a:lnTo>
                  <a:pt x="185038" y="649859"/>
                </a:lnTo>
                <a:lnTo>
                  <a:pt x="184911" y="648589"/>
                </a:lnTo>
                <a:lnTo>
                  <a:pt x="184784" y="647192"/>
                </a:lnTo>
                <a:lnTo>
                  <a:pt x="184784" y="645922"/>
                </a:lnTo>
                <a:lnTo>
                  <a:pt x="184657" y="644525"/>
                </a:lnTo>
                <a:lnTo>
                  <a:pt x="184530" y="643255"/>
                </a:lnTo>
                <a:lnTo>
                  <a:pt x="184403" y="641985"/>
                </a:lnTo>
                <a:lnTo>
                  <a:pt x="184276" y="640588"/>
                </a:lnTo>
                <a:lnTo>
                  <a:pt x="184149" y="639318"/>
                </a:lnTo>
                <a:lnTo>
                  <a:pt x="184022" y="637921"/>
                </a:lnTo>
                <a:lnTo>
                  <a:pt x="183895" y="636651"/>
                </a:lnTo>
                <a:lnTo>
                  <a:pt x="183768" y="635254"/>
                </a:lnTo>
                <a:lnTo>
                  <a:pt x="183641" y="633984"/>
                </a:lnTo>
                <a:lnTo>
                  <a:pt x="183514" y="632587"/>
                </a:lnTo>
                <a:lnTo>
                  <a:pt x="183387" y="631317"/>
                </a:lnTo>
                <a:lnTo>
                  <a:pt x="183133" y="629920"/>
                </a:lnTo>
                <a:lnTo>
                  <a:pt x="183006" y="628650"/>
                </a:lnTo>
                <a:lnTo>
                  <a:pt x="182879" y="627253"/>
                </a:lnTo>
                <a:lnTo>
                  <a:pt x="182625" y="625983"/>
                </a:lnTo>
                <a:lnTo>
                  <a:pt x="182498" y="624586"/>
                </a:lnTo>
                <a:lnTo>
                  <a:pt x="182244" y="623316"/>
                </a:lnTo>
                <a:lnTo>
                  <a:pt x="181990" y="622046"/>
                </a:lnTo>
                <a:lnTo>
                  <a:pt x="181863" y="620649"/>
                </a:lnTo>
                <a:lnTo>
                  <a:pt x="181609" y="619379"/>
                </a:lnTo>
                <a:lnTo>
                  <a:pt x="181355" y="617982"/>
                </a:lnTo>
                <a:lnTo>
                  <a:pt x="181101" y="616712"/>
                </a:lnTo>
                <a:lnTo>
                  <a:pt x="180974" y="615315"/>
                </a:lnTo>
                <a:lnTo>
                  <a:pt x="180720" y="614045"/>
                </a:lnTo>
                <a:lnTo>
                  <a:pt x="180466" y="612648"/>
                </a:lnTo>
                <a:lnTo>
                  <a:pt x="180085" y="611378"/>
                </a:lnTo>
                <a:lnTo>
                  <a:pt x="179831" y="609981"/>
                </a:lnTo>
                <a:lnTo>
                  <a:pt x="179577" y="608711"/>
                </a:lnTo>
                <a:lnTo>
                  <a:pt x="179323" y="607314"/>
                </a:lnTo>
                <a:lnTo>
                  <a:pt x="179069" y="606044"/>
                </a:lnTo>
                <a:lnTo>
                  <a:pt x="178688" y="604647"/>
                </a:lnTo>
                <a:lnTo>
                  <a:pt x="178434" y="603377"/>
                </a:lnTo>
                <a:lnTo>
                  <a:pt x="178053" y="602107"/>
                </a:lnTo>
                <a:lnTo>
                  <a:pt x="177799" y="600710"/>
                </a:lnTo>
                <a:lnTo>
                  <a:pt x="177545" y="599440"/>
                </a:lnTo>
                <a:lnTo>
                  <a:pt x="177164" y="598043"/>
                </a:lnTo>
                <a:lnTo>
                  <a:pt x="176783" y="596773"/>
                </a:lnTo>
                <a:lnTo>
                  <a:pt x="176529" y="595376"/>
                </a:lnTo>
                <a:lnTo>
                  <a:pt x="176148" y="594106"/>
                </a:lnTo>
                <a:lnTo>
                  <a:pt x="175894" y="592709"/>
                </a:lnTo>
                <a:lnTo>
                  <a:pt x="175513" y="591439"/>
                </a:lnTo>
                <a:lnTo>
                  <a:pt x="175132" y="590042"/>
                </a:lnTo>
                <a:lnTo>
                  <a:pt x="174751" y="588772"/>
                </a:lnTo>
                <a:lnTo>
                  <a:pt x="174497" y="587375"/>
                </a:lnTo>
                <a:lnTo>
                  <a:pt x="174116" y="586105"/>
                </a:lnTo>
                <a:lnTo>
                  <a:pt x="173735" y="584708"/>
                </a:lnTo>
                <a:lnTo>
                  <a:pt x="173354" y="583438"/>
                </a:lnTo>
                <a:lnTo>
                  <a:pt x="173100" y="582168"/>
                </a:lnTo>
                <a:lnTo>
                  <a:pt x="172719" y="580771"/>
                </a:lnTo>
                <a:lnTo>
                  <a:pt x="172338" y="579501"/>
                </a:lnTo>
                <a:lnTo>
                  <a:pt x="172084" y="578104"/>
                </a:lnTo>
                <a:lnTo>
                  <a:pt x="171703" y="576834"/>
                </a:lnTo>
                <a:lnTo>
                  <a:pt x="171322" y="575437"/>
                </a:lnTo>
                <a:lnTo>
                  <a:pt x="171068" y="574167"/>
                </a:lnTo>
                <a:lnTo>
                  <a:pt x="170687" y="572770"/>
                </a:lnTo>
                <a:lnTo>
                  <a:pt x="170433" y="571500"/>
                </a:lnTo>
                <a:lnTo>
                  <a:pt x="170052" y="570103"/>
                </a:lnTo>
                <a:lnTo>
                  <a:pt x="169798" y="568833"/>
                </a:lnTo>
                <a:lnTo>
                  <a:pt x="169544" y="567436"/>
                </a:lnTo>
                <a:lnTo>
                  <a:pt x="169163" y="566166"/>
                </a:lnTo>
                <a:lnTo>
                  <a:pt x="168909" y="564769"/>
                </a:lnTo>
                <a:lnTo>
                  <a:pt x="168655" y="563499"/>
                </a:lnTo>
                <a:lnTo>
                  <a:pt x="168401" y="562229"/>
                </a:lnTo>
                <a:lnTo>
                  <a:pt x="168147" y="560832"/>
                </a:lnTo>
                <a:lnTo>
                  <a:pt x="167893" y="559562"/>
                </a:lnTo>
                <a:lnTo>
                  <a:pt x="167766" y="558165"/>
                </a:lnTo>
                <a:lnTo>
                  <a:pt x="167512" y="556895"/>
                </a:lnTo>
                <a:lnTo>
                  <a:pt x="167258" y="555498"/>
                </a:lnTo>
                <a:lnTo>
                  <a:pt x="167131" y="554228"/>
                </a:lnTo>
                <a:lnTo>
                  <a:pt x="167004" y="552831"/>
                </a:lnTo>
                <a:lnTo>
                  <a:pt x="166750" y="551561"/>
                </a:lnTo>
                <a:lnTo>
                  <a:pt x="166623" y="550164"/>
                </a:lnTo>
                <a:lnTo>
                  <a:pt x="166496" y="548894"/>
                </a:lnTo>
                <a:lnTo>
                  <a:pt x="166369" y="547497"/>
                </a:lnTo>
                <a:lnTo>
                  <a:pt x="166369" y="546227"/>
                </a:lnTo>
                <a:lnTo>
                  <a:pt x="166242" y="544957"/>
                </a:lnTo>
                <a:lnTo>
                  <a:pt x="166115" y="543560"/>
                </a:lnTo>
                <a:lnTo>
                  <a:pt x="166115" y="542290"/>
                </a:lnTo>
                <a:lnTo>
                  <a:pt x="166115" y="540893"/>
                </a:lnTo>
                <a:lnTo>
                  <a:pt x="166115" y="539623"/>
                </a:lnTo>
                <a:lnTo>
                  <a:pt x="165988" y="538226"/>
                </a:lnTo>
                <a:lnTo>
                  <a:pt x="166115" y="536956"/>
                </a:lnTo>
                <a:lnTo>
                  <a:pt x="166115" y="535559"/>
                </a:lnTo>
                <a:lnTo>
                  <a:pt x="166115" y="534289"/>
                </a:lnTo>
                <a:lnTo>
                  <a:pt x="166242" y="532892"/>
                </a:lnTo>
                <a:lnTo>
                  <a:pt x="166242" y="531622"/>
                </a:lnTo>
                <a:lnTo>
                  <a:pt x="166369" y="530225"/>
                </a:lnTo>
                <a:lnTo>
                  <a:pt x="166496" y="528955"/>
                </a:lnTo>
                <a:lnTo>
                  <a:pt x="166623" y="527558"/>
                </a:lnTo>
                <a:lnTo>
                  <a:pt x="166750" y="526288"/>
                </a:lnTo>
                <a:lnTo>
                  <a:pt x="166877" y="525018"/>
                </a:lnTo>
                <a:lnTo>
                  <a:pt x="167004" y="523621"/>
                </a:lnTo>
                <a:lnTo>
                  <a:pt x="167131" y="522351"/>
                </a:lnTo>
                <a:lnTo>
                  <a:pt x="167385" y="520954"/>
                </a:lnTo>
                <a:lnTo>
                  <a:pt x="167512" y="519684"/>
                </a:lnTo>
                <a:lnTo>
                  <a:pt x="167766" y="518287"/>
                </a:lnTo>
                <a:lnTo>
                  <a:pt x="168020" y="517017"/>
                </a:lnTo>
                <a:lnTo>
                  <a:pt x="168147" y="515620"/>
                </a:lnTo>
                <a:lnTo>
                  <a:pt x="168401" y="514350"/>
                </a:lnTo>
                <a:lnTo>
                  <a:pt x="168655" y="512953"/>
                </a:lnTo>
                <a:lnTo>
                  <a:pt x="168909" y="511683"/>
                </a:lnTo>
                <a:lnTo>
                  <a:pt x="169163" y="510286"/>
                </a:lnTo>
                <a:lnTo>
                  <a:pt x="169417" y="509016"/>
                </a:lnTo>
                <a:lnTo>
                  <a:pt x="169671" y="507619"/>
                </a:lnTo>
                <a:lnTo>
                  <a:pt x="170052" y="506349"/>
                </a:lnTo>
                <a:lnTo>
                  <a:pt x="170306" y="505079"/>
                </a:lnTo>
                <a:lnTo>
                  <a:pt x="170560" y="503682"/>
                </a:lnTo>
                <a:lnTo>
                  <a:pt x="170814" y="502412"/>
                </a:lnTo>
                <a:lnTo>
                  <a:pt x="171068" y="501015"/>
                </a:lnTo>
                <a:lnTo>
                  <a:pt x="171449" y="499745"/>
                </a:lnTo>
                <a:lnTo>
                  <a:pt x="171703" y="498348"/>
                </a:lnTo>
                <a:lnTo>
                  <a:pt x="171957" y="497078"/>
                </a:lnTo>
                <a:lnTo>
                  <a:pt x="172211" y="495681"/>
                </a:lnTo>
                <a:lnTo>
                  <a:pt x="172465" y="494411"/>
                </a:lnTo>
                <a:lnTo>
                  <a:pt x="172719" y="493014"/>
                </a:lnTo>
                <a:lnTo>
                  <a:pt x="173100" y="491744"/>
                </a:lnTo>
                <a:lnTo>
                  <a:pt x="173354" y="490347"/>
                </a:lnTo>
                <a:lnTo>
                  <a:pt x="173608" y="489077"/>
                </a:lnTo>
                <a:lnTo>
                  <a:pt x="173735" y="487680"/>
                </a:lnTo>
                <a:lnTo>
                  <a:pt x="173989" y="486410"/>
                </a:lnTo>
                <a:lnTo>
                  <a:pt x="174243" y="485140"/>
                </a:lnTo>
                <a:lnTo>
                  <a:pt x="174497" y="483743"/>
                </a:lnTo>
                <a:lnTo>
                  <a:pt x="174624" y="482473"/>
                </a:lnTo>
                <a:lnTo>
                  <a:pt x="174878" y="481076"/>
                </a:lnTo>
                <a:lnTo>
                  <a:pt x="175005" y="479806"/>
                </a:lnTo>
                <a:lnTo>
                  <a:pt x="175132" y="478409"/>
                </a:lnTo>
                <a:lnTo>
                  <a:pt x="175259" y="477139"/>
                </a:lnTo>
                <a:lnTo>
                  <a:pt x="175386" y="475742"/>
                </a:lnTo>
                <a:lnTo>
                  <a:pt x="175513" y="474472"/>
                </a:lnTo>
                <a:lnTo>
                  <a:pt x="175640" y="473075"/>
                </a:lnTo>
                <a:lnTo>
                  <a:pt x="175640" y="471805"/>
                </a:lnTo>
                <a:lnTo>
                  <a:pt x="175767" y="470408"/>
                </a:lnTo>
                <a:lnTo>
                  <a:pt x="175767" y="469138"/>
                </a:lnTo>
                <a:lnTo>
                  <a:pt x="175767" y="467741"/>
                </a:lnTo>
                <a:lnTo>
                  <a:pt x="175767" y="466471"/>
                </a:lnTo>
                <a:lnTo>
                  <a:pt x="175640" y="465201"/>
                </a:lnTo>
                <a:lnTo>
                  <a:pt x="175513" y="463804"/>
                </a:lnTo>
                <a:lnTo>
                  <a:pt x="175513" y="462534"/>
                </a:lnTo>
                <a:lnTo>
                  <a:pt x="175386" y="461137"/>
                </a:lnTo>
                <a:lnTo>
                  <a:pt x="175132" y="459867"/>
                </a:lnTo>
                <a:lnTo>
                  <a:pt x="175005" y="458470"/>
                </a:lnTo>
                <a:lnTo>
                  <a:pt x="174751" y="457200"/>
                </a:lnTo>
                <a:lnTo>
                  <a:pt x="174497" y="455803"/>
                </a:lnTo>
                <a:lnTo>
                  <a:pt x="174243" y="454533"/>
                </a:lnTo>
                <a:lnTo>
                  <a:pt x="173989" y="453136"/>
                </a:lnTo>
                <a:lnTo>
                  <a:pt x="173608" y="451866"/>
                </a:lnTo>
                <a:lnTo>
                  <a:pt x="173227" y="450469"/>
                </a:lnTo>
                <a:lnTo>
                  <a:pt x="172846" y="449199"/>
                </a:lnTo>
                <a:lnTo>
                  <a:pt x="172338" y="447802"/>
                </a:lnTo>
                <a:lnTo>
                  <a:pt x="171830" y="446532"/>
                </a:lnTo>
                <a:lnTo>
                  <a:pt x="171322" y="445262"/>
                </a:lnTo>
                <a:lnTo>
                  <a:pt x="170814" y="443865"/>
                </a:lnTo>
                <a:lnTo>
                  <a:pt x="170179" y="442595"/>
                </a:lnTo>
                <a:lnTo>
                  <a:pt x="169544" y="441198"/>
                </a:lnTo>
                <a:lnTo>
                  <a:pt x="168782" y="439928"/>
                </a:lnTo>
                <a:lnTo>
                  <a:pt x="168020" y="438531"/>
                </a:lnTo>
                <a:lnTo>
                  <a:pt x="167258" y="437261"/>
                </a:lnTo>
                <a:lnTo>
                  <a:pt x="166496" y="435864"/>
                </a:lnTo>
                <a:lnTo>
                  <a:pt x="165607" y="434594"/>
                </a:lnTo>
                <a:lnTo>
                  <a:pt x="164718" y="433197"/>
                </a:lnTo>
                <a:lnTo>
                  <a:pt x="163829" y="431927"/>
                </a:lnTo>
                <a:lnTo>
                  <a:pt x="162813" y="430530"/>
                </a:lnTo>
                <a:lnTo>
                  <a:pt x="161797" y="429260"/>
                </a:lnTo>
                <a:lnTo>
                  <a:pt x="160654" y="427990"/>
                </a:lnTo>
                <a:lnTo>
                  <a:pt x="159511" y="426593"/>
                </a:lnTo>
                <a:lnTo>
                  <a:pt x="158368" y="425323"/>
                </a:lnTo>
                <a:lnTo>
                  <a:pt x="157098" y="423926"/>
                </a:lnTo>
                <a:lnTo>
                  <a:pt x="155828" y="422656"/>
                </a:lnTo>
                <a:lnTo>
                  <a:pt x="154558" y="421259"/>
                </a:lnTo>
                <a:lnTo>
                  <a:pt x="153161" y="419989"/>
                </a:lnTo>
                <a:lnTo>
                  <a:pt x="151764" y="418592"/>
                </a:lnTo>
                <a:lnTo>
                  <a:pt x="150240" y="417322"/>
                </a:lnTo>
                <a:lnTo>
                  <a:pt x="148716" y="415925"/>
                </a:lnTo>
                <a:lnTo>
                  <a:pt x="147192" y="414655"/>
                </a:lnTo>
                <a:lnTo>
                  <a:pt x="145541" y="413258"/>
                </a:lnTo>
                <a:lnTo>
                  <a:pt x="143890" y="411988"/>
                </a:lnTo>
                <a:lnTo>
                  <a:pt x="142239" y="410591"/>
                </a:lnTo>
                <a:lnTo>
                  <a:pt x="140461" y="409321"/>
                </a:lnTo>
                <a:lnTo>
                  <a:pt x="138683" y="408051"/>
                </a:lnTo>
                <a:lnTo>
                  <a:pt x="136778" y="406654"/>
                </a:lnTo>
                <a:lnTo>
                  <a:pt x="134873" y="405384"/>
                </a:lnTo>
                <a:lnTo>
                  <a:pt x="132968" y="403987"/>
                </a:lnTo>
                <a:lnTo>
                  <a:pt x="131063" y="402717"/>
                </a:lnTo>
                <a:lnTo>
                  <a:pt x="129031" y="401320"/>
                </a:lnTo>
                <a:lnTo>
                  <a:pt x="126999" y="400050"/>
                </a:lnTo>
                <a:lnTo>
                  <a:pt x="124840" y="398653"/>
                </a:lnTo>
                <a:lnTo>
                  <a:pt x="122681" y="397383"/>
                </a:lnTo>
                <a:lnTo>
                  <a:pt x="120522" y="395986"/>
                </a:lnTo>
                <a:lnTo>
                  <a:pt x="118363" y="394716"/>
                </a:lnTo>
                <a:lnTo>
                  <a:pt x="116077" y="393319"/>
                </a:lnTo>
                <a:lnTo>
                  <a:pt x="113791" y="392049"/>
                </a:lnTo>
                <a:lnTo>
                  <a:pt x="111505" y="390652"/>
                </a:lnTo>
                <a:lnTo>
                  <a:pt x="109219" y="389382"/>
                </a:lnTo>
                <a:lnTo>
                  <a:pt x="106806" y="388112"/>
                </a:lnTo>
                <a:lnTo>
                  <a:pt x="104393" y="386715"/>
                </a:lnTo>
                <a:lnTo>
                  <a:pt x="101980" y="385445"/>
                </a:lnTo>
                <a:lnTo>
                  <a:pt x="99567" y="384048"/>
                </a:lnTo>
                <a:lnTo>
                  <a:pt x="97154" y="382778"/>
                </a:lnTo>
                <a:lnTo>
                  <a:pt x="94614" y="381381"/>
                </a:lnTo>
                <a:lnTo>
                  <a:pt x="92074" y="380111"/>
                </a:lnTo>
                <a:lnTo>
                  <a:pt x="89661" y="378714"/>
                </a:lnTo>
                <a:lnTo>
                  <a:pt x="87121" y="377444"/>
                </a:lnTo>
                <a:lnTo>
                  <a:pt x="84581" y="376047"/>
                </a:lnTo>
                <a:lnTo>
                  <a:pt x="82041" y="374777"/>
                </a:lnTo>
                <a:lnTo>
                  <a:pt x="79501" y="373380"/>
                </a:lnTo>
                <a:lnTo>
                  <a:pt x="76961" y="372110"/>
                </a:lnTo>
                <a:lnTo>
                  <a:pt x="74421" y="370713"/>
                </a:lnTo>
                <a:lnTo>
                  <a:pt x="71881" y="369443"/>
                </a:lnTo>
                <a:lnTo>
                  <a:pt x="69468" y="368173"/>
                </a:lnTo>
                <a:lnTo>
                  <a:pt x="66928" y="366776"/>
                </a:lnTo>
                <a:lnTo>
                  <a:pt x="64388" y="365506"/>
                </a:lnTo>
                <a:lnTo>
                  <a:pt x="61975" y="364109"/>
                </a:lnTo>
                <a:lnTo>
                  <a:pt x="59435" y="362839"/>
                </a:lnTo>
                <a:lnTo>
                  <a:pt x="57022" y="361442"/>
                </a:lnTo>
                <a:lnTo>
                  <a:pt x="54609" y="360172"/>
                </a:lnTo>
                <a:lnTo>
                  <a:pt x="52196" y="358775"/>
                </a:lnTo>
                <a:lnTo>
                  <a:pt x="49910" y="357505"/>
                </a:lnTo>
                <a:lnTo>
                  <a:pt x="47497" y="356108"/>
                </a:lnTo>
                <a:lnTo>
                  <a:pt x="45211" y="354838"/>
                </a:lnTo>
                <a:lnTo>
                  <a:pt x="42925" y="353441"/>
                </a:lnTo>
                <a:lnTo>
                  <a:pt x="40766" y="352171"/>
                </a:lnTo>
                <a:lnTo>
                  <a:pt x="38607" y="350774"/>
                </a:lnTo>
                <a:lnTo>
                  <a:pt x="36448" y="349504"/>
                </a:lnTo>
                <a:lnTo>
                  <a:pt x="34416" y="348234"/>
                </a:lnTo>
                <a:lnTo>
                  <a:pt x="32257" y="346837"/>
                </a:lnTo>
                <a:lnTo>
                  <a:pt x="30352" y="345567"/>
                </a:lnTo>
                <a:lnTo>
                  <a:pt x="28447" y="344170"/>
                </a:lnTo>
                <a:lnTo>
                  <a:pt x="26542" y="342900"/>
                </a:lnTo>
                <a:lnTo>
                  <a:pt x="24637" y="341503"/>
                </a:lnTo>
                <a:lnTo>
                  <a:pt x="22859" y="340233"/>
                </a:lnTo>
                <a:lnTo>
                  <a:pt x="21208" y="338836"/>
                </a:lnTo>
                <a:lnTo>
                  <a:pt x="19557" y="337566"/>
                </a:lnTo>
                <a:lnTo>
                  <a:pt x="17906" y="336169"/>
                </a:lnTo>
                <a:lnTo>
                  <a:pt x="16382" y="334899"/>
                </a:lnTo>
                <a:lnTo>
                  <a:pt x="14985" y="333502"/>
                </a:lnTo>
                <a:lnTo>
                  <a:pt x="13588" y="332232"/>
                </a:lnTo>
                <a:lnTo>
                  <a:pt x="12318" y="330962"/>
                </a:lnTo>
                <a:lnTo>
                  <a:pt x="11048" y="329565"/>
                </a:lnTo>
                <a:lnTo>
                  <a:pt x="9778" y="328295"/>
                </a:lnTo>
                <a:lnTo>
                  <a:pt x="8635" y="326898"/>
                </a:lnTo>
                <a:lnTo>
                  <a:pt x="7619" y="325628"/>
                </a:lnTo>
                <a:lnTo>
                  <a:pt x="6603" y="324231"/>
                </a:lnTo>
                <a:lnTo>
                  <a:pt x="5714" y="322961"/>
                </a:lnTo>
                <a:lnTo>
                  <a:pt x="4952" y="321564"/>
                </a:lnTo>
                <a:lnTo>
                  <a:pt x="4063" y="320294"/>
                </a:lnTo>
                <a:lnTo>
                  <a:pt x="3428" y="318897"/>
                </a:lnTo>
                <a:lnTo>
                  <a:pt x="2793" y="317627"/>
                </a:lnTo>
                <a:lnTo>
                  <a:pt x="2158" y="316230"/>
                </a:lnTo>
                <a:lnTo>
                  <a:pt x="1650" y="314960"/>
                </a:lnTo>
                <a:lnTo>
                  <a:pt x="1269" y="313563"/>
                </a:lnTo>
                <a:lnTo>
                  <a:pt x="888" y="312293"/>
                </a:lnTo>
                <a:lnTo>
                  <a:pt x="634" y="311023"/>
                </a:lnTo>
                <a:lnTo>
                  <a:pt x="253" y="309626"/>
                </a:lnTo>
                <a:lnTo>
                  <a:pt x="126" y="308356"/>
                </a:lnTo>
                <a:lnTo>
                  <a:pt x="0" y="306959"/>
                </a:lnTo>
                <a:lnTo>
                  <a:pt x="0" y="305689"/>
                </a:lnTo>
                <a:lnTo>
                  <a:pt x="0" y="304292"/>
                </a:lnTo>
                <a:lnTo>
                  <a:pt x="0" y="303022"/>
                </a:lnTo>
                <a:lnTo>
                  <a:pt x="126" y="301625"/>
                </a:lnTo>
                <a:lnTo>
                  <a:pt x="253" y="300355"/>
                </a:lnTo>
                <a:lnTo>
                  <a:pt x="380" y="298958"/>
                </a:lnTo>
                <a:lnTo>
                  <a:pt x="634" y="297688"/>
                </a:lnTo>
                <a:lnTo>
                  <a:pt x="1015" y="296291"/>
                </a:lnTo>
                <a:lnTo>
                  <a:pt x="1269" y="295021"/>
                </a:lnTo>
                <a:lnTo>
                  <a:pt x="1650" y="293624"/>
                </a:lnTo>
                <a:lnTo>
                  <a:pt x="2158" y="292354"/>
                </a:lnTo>
                <a:lnTo>
                  <a:pt x="2539" y="291084"/>
                </a:lnTo>
                <a:lnTo>
                  <a:pt x="3047" y="289687"/>
                </a:lnTo>
                <a:lnTo>
                  <a:pt x="3555" y="288417"/>
                </a:lnTo>
                <a:lnTo>
                  <a:pt x="4063" y="287020"/>
                </a:lnTo>
                <a:lnTo>
                  <a:pt x="4698" y="285750"/>
                </a:lnTo>
                <a:lnTo>
                  <a:pt x="5333" y="284353"/>
                </a:lnTo>
                <a:lnTo>
                  <a:pt x="5968" y="283083"/>
                </a:lnTo>
                <a:lnTo>
                  <a:pt x="6603" y="281686"/>
                </a:lnTo>
                <a:lnTo>
                  <a:pt x="7238" y="280416"/>
                </a:lnTo>
                <a:lnTo>
                  <a:pt x="7873" y="279019"/>
                </a:lnTo>
                <a:lnTo>
                  <a:pt x="8635" y="277749"/>
                </a:lnTo>
                <a:lnTo>
                  <a:pt x="9270" y="276352"/>
                </a:lnTo>
                <a:lnTo>
                  <a:pt x="10032" y="275082"/>
                </a:lnTo>
                <a:lnTo>
                  <a:pt x="10667" y="273685"/>
                </a:lnTo>
                <a:lnTo>
                  <a:pt x="11429" y="272415"/>
                </a:lnTo>
                <a:lnTo>
                  <a:pt x="12191" y="271145"/>
                </a:lnTo>
                <a:lnTo>
                  <a:pt x="12826" y="269748"/>
                </a:lnTo>
                <a:lnTo>
                  <a:pt x="13588" y="268478"/>
                </a:lnTo>
                <a:lnTo>
                  <a:pt x="14350" y="267081"/>
                </a:lnTo>
                <a:lnTo>
                  <a:pt x="14985" y="265811"/>
                </a:lnTo>
                <a:lnTo>
                  <a:pt x="15747" y="264414"/>
                </a:lnTo>
                <a:lnTo>
                  <a:pt x="16382" y="263144"/>
                </a:lnTo>
                <a:lnTo>
                  <a:pt x="17144" y="261747"/>
                </a:lnTo>
                <a:lnTo>
                  <a:pt x="17779" y="260477"/>
                </a:lnTo>
                <a:lnTo>
                  <a:pt x="18414" y="259080"/>
                </a:lnTo>
                <a:lnTo>
                  <a:pt x="19176" y="257810"/>
                </a:lnTo>
                <a:lnTo>
                  <a:pt x="19811" y="256413"/>
                </a:lnTo>
                <a:lnTo>
                  <a:pt x="20319" y="255143"/>
                </a:lnTo>
                <a:lnTo>
                  <a:pt x="20954" y="253746"/>
                </a:lnTo>
                <a:lnTo>
                  <a:pt x="21589" y="252476"/>
                </a:lnTo>
                <a:lnTo>
                  <a:pt x="22097" y="251206"/>
                </a:lnTo>
                <a:lnTo>
                  <a:pt x="22732" y="249809"/>
                </a:lnTo>
                <a:lnTo>
                  <a:pt x="23240" y="248539"/>
                </a:lnTo>
                <a:lnTo>
                  <a:pt x="23748" y="247142"/>
                </a:lnTo>
                <a:lnTo>
                  <a:pt x="24256" y="245872"/>
                </a:lnTo>
                <a:lnTo>
                  <a:pt x="24637" y="244475"/>
                </a:lnTo>
                <a:lnTo>
                  <a:pt x="25145" y="243205"/>
                </a:lnTo>
                <a:lnTo>
                  <a:pt x="25526" y="241808"/>
                </a:lnTo>
                <a:lnTo>
                  <a:pt x="26034" y="240538"/>
                </a:lnTo>
                <a:lnTo>
                  <a:pt x="26415" y="239141"/>
                </a:lnTo>
                <a:lnTo>
                  <a:pt x="26796" y="237871"/>
                </a:lnTo>
                <a:lnTo>
                  <a:pt x="27050" y="236474"/>
                </a:lnTo>
                <a:lnTo>
                  <a:pt x="27431" y="235204"/>
                </a:lnTo>
                <a:lnTo>
                  <a:pt x="27812" y="233807"/>
                </a:lnTo>
                <a:lnTo>
                  <a:pt x="28066" y="232537"/>
                </a:lnTo>
                <a:lnTo>
                  <a:pt x="28320" y="231267"/>
                </a:lnTo>
                <a:lnTo>
                  <a:pt x="28574" y="229870"/>
                </a:lnTo>
                <a:lnTo>
                  <a:pt x="28828" y="228600"/>
                </a:lnTo>
                <a:lnTo>
                  <a:pt x="29082" y="227203"/>
                </a:lnTo>
                <a:lnTo>
                  <a:pt x="29336" y="225933"/>
                </a:lnTo>
                <a:lnTo>
                  <a:pt x="29590" y="224536"/>
                </a:lnTo>
                <a:lnTo>
                  <a:pt x="29717" y="223266"/>
                </a:lnTo>
                <a:lnTo>
                  <a:pt x="29971" y="221869"/>
                </a:lnTo>
                <a:lnTo>
                  <a:pt x="30098" y="220599"/>
                </a:lnTo>
                <a:lnTo>
                  <a:pt x="30352" y="219202"/>
                </a:lnTo>
                <a:lnTo>
                  <a:pt x="30479" y="217932"/>
                </a:lnTo>
                <a:lnTo>
                  <a:pt x="30733" y="216535"/>
                </a:lnTo>
                <a:lnTo>
                  <a:pt x="30860" y="215265"/>
                </a:lnTo>
                <a:lnTo>
                  <a:pt x="30987" y="213995"/>
                </a:lnTo>
                <a:lnTo>
                  <a:pt x="31241" y="212598"/>
                </a:lnTo>
                <a:lnTo>
                  <a:pt x="31368" y="211328"/>
                </a:lnTo>
                <a:lnTo>
                  <a:pt x="31622" y="209931"/>
                </a:lnTo>
                <a:lnTo>
                  <a:pt x="31749" y="208661"/>
                </a:lnTo>
                <a:lnTo>
                  <a:pt x="32003" y="207264"/>
                </a:lnTo>
                <a:lnTo>
                  <a:pt x="32130" y="205994"/>
                </a:lnTo>
                <a:lnTo>
                  <a:pt x="32384" y="204597"/>
                </a:lnTo>
                <a:lnTo>
                  <a:pt x="32638" y="203327"/>
                </a:lnTo>
                <a:lnTo>
                  <a:pt x="32892" y="201930"/>
                </a:lnTo>
                <a:lnTo>
                  <a:pt x="33146" y="200660"/>
                </a:lnTo>
                <a:lnTo>
                  <a:pt x="33400" y="199263"/>
                </a:lnTo>
                <a:lnTo>
                  <a:pt x="33654" y="197993"/>
                </a:lnTo>
                <a:lnTo>
                  <a:pt x="33908" y="196596"/>
                </a:lnTo>
                <a:lnTo>
                  <a:pt x="34289" y="195326"/>
                </a:lnTo>
                <a:lnTo>
                  <a:pt x="34670" y="194056"/>
                </a:lnTo>
                <a:lnTo>
                  <a:pt x="35051" y="192659"/>
                </a:lnTo>
                <a:lnTo>
                  <a:pt x="35432" y="191389"/>
                </a:lnTo>
                <a:lnTo>
                  <a:pt x="35940" y="189992"/>
                </a:lnTo>
                <a:lnTo>
                  <a:pt x="36321" y="188722"/>
                </a:lnTo>
                <a:lnTo>
                  <a:pt x="36829" y="187325"/>
                </a:lnTo>
                <a:lnTo>
                  <a:pt x="37337" y="186055"/>
                </a:lnTo>
                <a:lnTo>
                  <a:pt x="37972" y="184658"/>
                </a:lnTo>
                <a:lnTo>
                  <a:pt x="38607" y="183388"/>
                </a:lnTo>
                <a:lnTo>
                  <a:pt x="39242" y="181991"/>
                </a:lnTo>
                <a:lnTo>
                  <a:pt x="39877" y="180721"/>
                </a:lnTo>
                <a:lnTo>
                  <a:pt x="40639" y="179324"/>
                </a:lnTo>
                <a:lnTo>
                  <a:pt x="41401" y="178054"/>
                </a:lnTo>
                <a:lnTo>
                  <a:pt x="42163" y="176657"/>
                </a:lnTo>
                <a:lnTo>
                  <a:pt x="42925" y="175387"/>
                </a:lnTo>
                <a:lnTo>
                  <a:pt x="43814" y="174117"/>
                </a:lnTo>
                <a:lnTo>
                  <a:pt x="44703" y="172720"/>
                </a:lnTo>
                <a:lnTo>
                  <a:pt x="45719" y="171450"/>
                </a:lnTo>
                <a:lnTo>
                  <a:pt x="46735" y="170053"/>
                </a:lnTo>
                <a:lnTo>
                  <a:pt x="47751" y="168783"/>
                </a:lnTo>
                <a:lnTo>
                  <a:pt x="48767" y="167386"/>
                </a:lnTo>
                <a:lnTo>
                  <a:pt x="49910" y="166116"/>
                </a:lnTo>
                <a:lnTo>
                  <a:pt x="51053" y="164719"/>
                </a:lnTo>
                <a:lnTo>
                  <a:pt x="52323" y="163449"/>
                </a:lnTo>
                <a:lnTo>
                  <a:pt x="53593" y="162052"/>
                </a:lnTo>
                <a:lnTo>
                  <a:pt x="54863" y="160782"/>
                </a:lnTo>
                <a:lnTo>
                  <a:pt x="56133" y="159385"/>
                </a:lnTo>
                <a:lnTo>
                  <a:pt x="57530" y="158115"/>
                </a:lnTo>
                <a:lnTo>
                  <a:pt x="58927" y="156718"/>
                </a:lnTo>
                <a:lnTo>
                  <a:pt x="60324" y="155448"/>
                </a:lnTo>
                <a:lnTo>
                  <a:pt x="61848" y="154178"/>
                </a:lnTo>
                <a:lnTo>
                  <a:pt x="63372" y="152781"/>
                </a:lnTo>
                <a:lnTo>
                  <a:pt x="65023" y="151511"/>
                </a:lnTo>
                <a:lnTo>
                  <a:pt x="66547" y="150114"/>
                </a:lnTo>
                <a:lnTo>
                  <a:pt x="68198" y="148844"/>
                </a:lnTo>
                <a:lnTo>
                  <a:pt x="69849" y="147447"/>
                </a:lnTo>
                <a:lnTo>
                  <a:pt x="71627" y="146177"/>
                </a:lnTo>
                <a:lnTo>
                  <a:pt x="73278" y="144780"/>
                </a:lnTo>
                <a:lnTo>
                  <a:pt x="75056" y="143510"/>
                </a:lnTo>
                <a:lnTo>
                  <a:pt x="76834" y="142113"/>
                </a:lnTo>
                <a:lnTo>
                  <a:pt x="78612" y="140843"/>
                </a:lnTo>
                <a:lnTo>
                  <a:pt x="80517" y="139446"/>
                </a:lnTo>
                <a:lnTo>
                  <a:pt x="82295" y="138176"/>
                </a:lnTo>
                <a:lnTo>
                  <a:pt x="84200" y="136779"/>
                </a:lnTo>
                <a:lnTo>
                  <a:pt x="86105" y="135509"/>
                </a:lnTo>
                <a:lnTo>
                  <a:pt x="88010" y="134239"/>
                </a:lnTo>
                <a:lnTo>
                  <a:pt x="90042" y="132842"/>
                </a:lnTo>
                <a:lnTo>
                  <a:pt x="91947" y="131572"/>
                </a:lnTo>
                <a:lnTo>
                  <a:pt x="93852" y="130175"/>
                </a:lnTo>
                <a:lnTo>
                  <a:pt x="95884" y="128905"/>
                </a:lnTo>
                <a:lnTo>
                  <a:pt x="97789" y="127508"/>
                </a:lnTo>
                <a:lnTo>
                  <a:pt x="99821" y="126238"/>
                </a:lnTo>
                <a:lnTo>
                  <a:pt x="101853" y="124841"/>
                </a:lnTo>
                <a:lnTo>
                  <a:pt x="103758" y="123571"/>
                </a:lnTo>
                <a:lnTo>
                  <a:pt x="105790" y="122174"/>
                </a:lnTo>
                <a:lnTo>
                  <a:pt x="107822" y="120904"/>
                </a:lnTo>
                <a:lnTo>
                  <a:pt x="109727" y="119507"/>
                </a:lnTo>
                <a:lnTo>
                  <a:pt x="111759" y="118237"/>
                </a:lnTo>
                <a:lnTo>
                  <a:pt x="113664" y="116967"/>
                </a:lnTo>
                <a:lnTo>
                  <a:pt x="115696" y="115570"/>
                </a:lnTo>
                <a:lnTo>
                  <a:pt x="117601" y="114300"/>
                </a:lnTo>
                <a:lnTo>
                  <a:pt x="119506" y="112903"/>
                </a:lnTo>
                <a:lnTo>
                  <a:pt x="121538" y="111633"/>
                </a:lnTo>
                <a:lnTo>
                  <a:pt x="123443" y="110236"/>
                </a:lnTo>
                <a:lnTo>
                  <a:pt x="125221" y="108966"/>
                </a:lnTo>
                <a:lnTo>
                  <a:pt x="127126" y="107569"/>
                </a:lnTo>
                <a:lnTo>
                  <a:pt x="129031" y="106299"/>
                </a:lnTo>
                <a:lnTo>
                  <a:pt x="130809" y="104902"/>
                </a:lnTo>
                <a:lnTo>
                  <a:pt x="132587" y="103632"/>
                </a:lnTo>
                <a:lnTo>
                  <a:pt x="134365" y="102235"/>
                </a:lnTo>
                <a:lnTo>
                  <a:pt x="136143" y="100965"/>
                </a:lnTo>
                <a:lnTo>
                  <a:pt x="137921" y="99568"/>
                </a:lnTo>
                <a:lnTo>
                  <a:pt x="139572" y="98298"/>
                </a:lnTo>
                <a:lnTo>
                  <a:pt x="141223" y="97028"/>
                </a:lnTo>
                <a:lnTo>
                  <a:pt x="142874" y="95631"/>
                </a:lnTo>
                <a:lnTo>
                  <a:pt x="144398" y="94361"/>
                </a:lnTo>
                <a:lnTo>
                  <a:pt x="146049" y="92964"/>
                </a:lnTo>
                <a:lnTo>
                  <a:pt x="147573" y="91694"/>
                </a:lnTo>
                <a:lnTo>
                  <a:pt x="149097" y="90297"/>
                </a:lnTo>
                <a:lnTo>
                  <a:pt x="150494" y="89027"/>
                </a:lnTo>
                <a:lnTo>
                  <a:pt x="152018" y="87630"/>
                </a:lnTo>
                <a:lnTo>
                  <a:pt x="153288" y="86360"/>
                </a:lnTo>
                <a:lnTo>
                  <a:pt x="154685" y="84963"/>
                </a:lnTo>
                <a:lnTo>
                  <a:pt x="156082" y="83693"/>
                </a:lnTo>
                <a:lnTo>
                  <a:pt x="157352" y="82296"/>
                </a:lnTo>
                <a:lnTo>
                  <a:pt x="158622" y="81026"/>
                </a:lnTo>
                <a:lnTo>
                  <a:pt x="159765" y="79629"/>
                </a:lnTo>
                <a:lnTo>
                  <a:pt x="161035" y="78359"/>
                </a:lnTo>
                <a:lnTo>
                  <a:pt x="162178" y="77089"/>
                </a:lnTo>
                <a:lnTo>
                  <a:pt x="163194" y="75692"/>
                </a:lnTo>
                <a:lnTo>
                  <a:pt x="164337" y="74422"/>
                </a:lnTo>
                <a:lnTo>
                  <a:pt x="165353" y="73025"/>
                </a:lnTo>
                <a:lnTo>
                  <a:pt x="166369" y="71755"/>
                </a:lnTo>
                <a:lnTo>
                  <a:pt x="167258" y="70358"/>
                </a:lnTo>
                <a:lnTo>
                  <a:pt x="168274" y="69088"/>
                </a:lnTo>
                <a:lnTo>
                  <a:pt x="169163" y="67691"/>
                </a:lnTo>
                <a:lnTo>
                  <a:pt x="170052" y="66421"/>
                </a:lnTo>
                <a:lnTo>
                  <a:pt x="170814" y="65024"/>
                </a:lnTo>
                <a:lnTo>
                  <a:pt x="171703" y="63754"/>
                </a:lnTo>
                <a:lnTo>
                  <a:pt x="172465" y="62357"/>
                </a:lnTo>
                <a:lnTo>
                  <a:pt x="173100" y="61087"/>
                </a:lnTo>
                <a:lnTo>
                  <a:pt x="173862" y="59690"/>
                </a:lnTo>
                <a:lnTo>
                  <a:pt x="174497" y="58420"/>
                </a:lnTo>
                <a:lnTo>
                  <a:pt x="175132" y="57150"/>
                </a:lnTo>
                <a:lnTo>
                  <a:pt x="175767" y="55753"/>
                </a:lnTo>
                <a:lnTo>
                  <a:pt x="176402" y="54483"/>
                </a:lnTo>
                <a:lnTo>
                  <a:pt x="176910" y="53086"/>
                </a:lnTo>
                <a:lnTo>
                  <a:pt x="177545" y="51816"/>
                </a:lnTo>
                <a:lnTo>
                  <a:pt x="178053" y="50419"/>
                </a:lnTo>
                <a:lnTo>
                  <a:pt x="178434" y="49149"/>
                </a:lnTo>
                <a:lnTo>
                  <a:pt x="178942" y="47752"/>
                </a:lnTo>
                <a:lnTo>
                  <a:pt x="179450" y="46482"/>
                </a:lnTo>
                <a:lnTo>
                  <a:pt x="179831" y="45085"/>
                </a:lnTo>
                <a:lnTo>
                  <a:pt x="180212" y="43815"/>
                </a:lnTo>
                <a:lnTo>
                  <a:pt x="180593" y="42418"/>
                </a:lnTo>
                <a:lnTo>
                  <a:pt x="180974" y="41148"/>
                </a:lnTo>
                <a:lnTo>
                  <a:pt x="181355" y="39751"/>
                </a:lnTo>
                <a:lnTo>
                  <a:pt x="181609" y="38481"/>
                </a:lnTo>
                <a:lnTo>
                  <a:pt x="181863" y="37211"/>
                </a:lnTo>
                <a:lnTo>
                  <a:pt x="182244" y="35814"/>
                </a:lnTo>
                <a:lnTo>
                  <a:pt x="182498" y="34544"/>
                </a:lnTo>
                <a:lnTo>
                  <a:pt x="182752" y="33147"/>
                </a:lnTo>
                <a:lnTo>
                  <a:pt x="183006" y="31877"/>
                </a:lnTo>
                <a:lnTo>
                  <a:pt x="183133" y="30480"/>
                </a:lnTo>
                <a:lnTo>
                  <a:pt x="183387" y="29210"/>
                </a:lnTo>
                <a:lnTo>
                  <a:pt x="183641" y="27813"/>
                </a:lnTo>
                <a:lnTo>
                  <a:pt x="183768" y="26543"/>
                </a:lnTo>
                <a:lnTo>
                  <a:pt x="184022" y="25146"/>
                </a:lnTo>
                <a:lnTo>
                  <a:pt x="184149" y="23876"/>
                </a:lnTo>
                <a:lnTo>
                  <a:pt x="184276" y="22479"/>
                </a:lnTo>
                <a:lnTo>
                  <a:pt x="184403" y="21209"/>
                </a:lnTo>
                <a:lnTo>
                  <a:pt x="184530" y="19812"/>
                </a:lnTo>
                <a:lnTo>
                  <a:pt x="184657" y="18542"/>
                </a:lnTo>
                <a:lnTo>
                  <a:pt x="184784" y="17272"/>
                </a:lnTo>
                <a:lnTo>
                  <a:pt x="184911" y="15875"/>
                </a:lnTo>
                <a:lnTo>
                  <a:pt x="185038" y="14605"/>
                </a:lnTo>
                <a:lnTo>
                  <a:pt x="185165" y="13208"/>
                </a:lnTo>
                <a:lnTo>
                  <a:pt x="185165" y="11938"/>
                </a:lnTo>
                <a:lnTo>
                  <a:pt x="185292" y="10541"/>
                </a:lnTo>
                <a:lnTo>
                  <a:pt x="185292" y="9271"/>
                </a:lnTo>
                <a:lnTo>
                  <a:pt x="185419" y="7874"/>
                </a:lnTo>
                <a:lnTo>
                  <a:pt x="185546" y="6604"/>
                </a:lnTo>
                <a:lnTo>
                  <a:pt x="185546" y="5207"/>
                </a:lnTo>
                <a:lnTo>
                  <a:pt x="185546" y="3937"/>
                </a:lnTo>
                <a:lnTo>
                  <a:pt x="185673" y="2540"/>
                </a:lnTo>
                <a:lnTo>
                  <a:pt x="185673" y="1270"/>
                </a:lnTo>
                <a:lnTo>
                  <a:pt x="185800" y="0"/>
                </a:lnTo>
                <a:lnTo>
                  <a:pt x="186689" y="0"/>
                </a:lnTo>
                <a:lnTo>
                  <a:pt x="186689" y="1270"/>
                </a:lnTo>
                <a:lnTo>
                  <a:pt x="186816" y="2540"/>
                </a:lnTo>
                <a:lnTo>
                  <a:pt x="186816" y="3937"/>
                </a:lnTo>
                <a:lnTo>
                  <a:pt x="186943" y="5207"/>
                </a:lnTo>
                <a:lnTo>
                  <a:pt x="186943" y="6604"/>
                </a:lnTo>
                <a:lnTo>
                  <a:pt x="187070" y="7874"/>
                </a:lnTo>
                <a:lnTo>
                  <a:pt x="187070" y="9271"/>
                </a:lnTo>
                <a:lnTo>
                  <a:pt x="187197" y="10541"/>
                </a:lnTo>
                <a:lnTo>
                  <a:pt x="187197" y="11938"/>
                </a:lnTo>
                <a:lnTo>
                  <a:pt x="187324" y="13208"/>
                </a:lnTo>
                <a:lnTo>
                  <a:pt x="187451" y="14605"/>
                </a:lnTo>
                <a:lnTo>
                  <a:pt x="187578" y="15875"/>
                </a:lnTo>
                <a:lnTo>
                  <a:pt x="187578" y="17272"/>
                </a:lnTo>
                <a:lnTo>
                  <a:pt x="187705" y="18542"/>
                </a:lnTo>
                <a:lnTo>
                  <a:pt x="187832" y="19812"/>
                </a:lnTo>
                <a:lnTo>
                  <a:pt x="187959" y="21209"/>
                </a:lnTo>
                <a:lnTo>
                  <a:pt x="188213" y="22479"/>
                </a:lnTo>
                <a:lnTo>
                  <a:pt x="188340" y="23876"/>
                </a:lnTo>
                <a:lnTo>
                  <a:pt x="188467" y="25146"/>
                </a:lnTo>
                <a:lnTo>
                  <a:pt x="188594" y="26543"/>
                </a:lnTo>
                <a:lnTo>
                  <a:pt x="188848" y="27813"/>
                </a:lnTo>
                <a:lnTo>
                  <a:pt x="188975" y="29210"/>
                </a:lnTo>
                <a:lnTo>
                  <a:pt x="189229" y="30480"/>
                </a:lnTo>
                <a:lnTo>
                  <a:pt x="189483" y="31877"/>
                </a:lnTo>
                <a:lnTo>
                  <a:pt x="189737" y="33147"/>
                </a:lnTo>
                <a:lnTo>
                  <a:pt x="189991" y="34544"/>
                </a:lnTo>
                <a:lnTo>
                  <a:pt x="190245" y="35814"/>
                </a:lnTo>
                <a:lnTo>
                  <a:pt x="190499" y="37211"/>
                </a:lnTo>
                <a:lnTo>
                  <a:pt x="190880" y="38481"/>
                </a:lnTo>
                <a:lnTo>
                  <a:pt x="191134" y="39751"/>
                </a:lnTo>
                <a:lnTo>
                  <a:pt x="191515" y="41148"/>
                </a:lnTo>
                <a:lnTo>
                  <a:pt x="191896" y="42418"/>
                </a:lnTo>
                <a:lnTo>
                  <a:pt x="192150" y="43815"/>
                </a:lnTo>
                <a:lnTo>
                  <a:pt x="192658" y="45085"/>
                </a:lnTo>
                <a:lnTo>
                  <a:pt x="193039" y="46482"/>
                </a:lnTo>
                <a:lnTo>
                  <a:pt x="193420" y="47752"/>
                </a:lnTo>
                <a:lnTo>
                  <a:pt x="193928" y="49149"/>
                </a:lnTo>
                <a:lnTo>
                  <a:pt x="194436" y="50419"/>
                </a:lnTo>
                <a:lnTo>
                  <a:pt x="194944" y="51816"/>
                </a:lnTo>
                <a:lnTo>
                  <a:pt x="195452" y="53086"/>
                </a:lnTo>
                <a:lnTo>
                  <a:pt x="196087" y="54483"/>
                </a:lnTo>
                <a:lnTo>
                  <a:pt x="196595" y="55753"/>
                </a:lnTo>
                <a:lnTo>
                  <a:pt x="197230" y="57150"/>
                </a:lnTo>
                <a:lnTo>
                  <a:pt x="197865" y="58420"/>
                </a:lnTo>
                <a:lnTo>
                  <a:pt x="198627" y="59690"/>
                </a:lnTo>
                <a:lnTo>
                  <a:pt x="199262" y="61087"/>
                </a:lnTo>
                <a:lnTo>
                  <a:pt x="200024" y="62357"/>
                </a:lnTo>
                <a:lnTo>
                  <a:pt x="200786" y="63754"/>
                </a:lnTo>
                <a:lnTo>
                  <a:pt x="201548" y="65024"/>
                </a:lnTo>
                <a:lnTo>
                  <a:pt x="202437" y="66421"/>
                </a:lnTo>
                <a:lnTo>
                  <a:pt x="203326" y="67691"/>
                </a:lnTo>
                <a:lnTo>
                  <a:pt x="204215" y="69088"/>
                </a:lnTo>
                <a:lnTo>
                  <a:pt x="205104" y="70358"/>
                </a:lnTo>
                <a:lnTo>
                  <a:pt x="206120" y="71755"/>
                </a:lnTo>
                <a:lnTo>
                  <a:pt x="207136" y="73025"/>
                </a:lnTo>
                <a:lnTo>
                  <a:pt x="208152" y="74422"/>
                </a:lnTo>
                <a:lnTo>
                  <a:pt x="209168" y="75692"/>
                </a:lnTo>
                <a:lnTo>
                  <a:pt x="210311" y="77089"/>
                </a:lnTo>
                <a:lnTo>
                  <a:pt x="211454" y="78359"/>
                </a:lnTo>
                <a:lnTo>
                  <a:pt x="212597" y="79629"/>
                </a:lnTo>
                <a:lnTo>
                  <a:pt x="213867" y="81026"/>
                </a:lnTo>
                <a:lnTo>
                  <a:pt x="215137" y="82296"/>
                </a:lnTo>
                <a:lnTo>
                  <a:pt x="216407" y="83693"/>
                </a:lnTo>
                <a:lnTo>
                  <a:pt x="217677" y="84963"/>
                </a:lnTo>
                <a:lnTo>
                  <a:pt x="219074" y="86360"/>
                </a:lnTo>
                <a:lnTo>
                  <a:pt x="220471" y="87630"/>
                </a:lnTo>
                <a:lnTo>
                  <a:pt x="221868" y="89027"/>
                </a:lnTo>
                <a:lnTo>
                  <a:pt x="223392" y="90297"/>
                </a:lnTo>
                <a:lnTo>
                  <a:pt x="224916" y="91694"/>
                </a:lnTo>
                <a:lnTo>
                  <a:pt x="226440" y="92964"/>
                </a:lnTo>
                <a:lnTo>
                  <a:pt x="227964" y="94361"/>
                </a:lnTo>
                <a:lnTo>
                  <a:pt x="229615" y="95631"/>
                </a:lnTo>
                <a:lnTo>
                  <a:pt x="231266" y="97028"/>
                </a:lnTo>
                <a:lnTo>
                  <a:pt x="232917" y="98298"/>
                </a:lnTo>
                <a:lnTo>
                  <a:pt x="234568" y="99568"/>
                </a:lnTo>
                <a:lnTo>
                  <a:pt x="236346" y="100965"/>
                </a:lnTo>
                <a:lnTo>
                  <a:pt x="237997" y="102235"/>
                </a:lnTo>
                <a:lnTo>
                  <a:pt x="239775" y="103632"/>
                </a:lnTo>
                <a:lnTo>
                  <a:pt x="241553" y="104902"/>
                </a:lnTo>
                <a:lnTo>
                  <a:pt x="243458" y="106299"/>
                </a:lnTo>
                <a:lnTo>
                  <a:pt x="245236" y="107569"/>
                </a:lnTo>
                <a:lnTo>
                  <a:pt x="247141" y="108966"/>
                </a:lnTo>
                <a:lnTo>
                  <a:pt x="249046" y="110236"/>
                </a:lnTo>
                <a:lnTo>
                  <a:pt x="250951" y="111633"/>
                </a:lnTo>
                <a:lnTo>
                  <a:pt x="252856" y="112903"/>
                </a:lnTo>
                <a:lnTo>
                  <a:pt x="254761" y="114300"/>
                </a:lnTo>
                <a:lnTo>
                  <a:pt x="256793" y="115570"/>
                </a:lnTo>
                <a:lnTo>
                  <a:pt x="258698" y="116967"/>
                </a:lnTo>
                <a:lnTo>
                  <a:pt x="260730" y="118237"/>
                </a:lnTo>
                <a:lnTo>
                  <a:pt x="262635" y="119507"/>
                </a:lnTo>
                <a:lnTo>
                  <a:pt x="264667" y="120904"/>
                </a:lnTo>
                <a:lnTo>
                  <a:pt x="266572" y="122174"/>
                </a:lnTo>
                <a:lnTo>
                  <a:pt x="268604" y="123571"/>
                </a:lnTo>
                <a:lnTo>
                  <a:pt x="270636" y="124841"/>
                </a:lnTo>
                <a:lnTo>
                  <a:pt x="272541" y="126238"/>
                </a:lnTo>
                <a:lnTo>
                  <a:pt x="274573" y="127508"/>
                </a:lnTo>
                <a:lnTo>
                  <a:pt x="276605" y="128905"/>
                </a:lnTo>
                <a:lnTo>
                  <a:pt x="278510" y="130175"/>
                </a:lnTo>
                <a:lnTo>
                  <a:pt x="280542" y="131572"/>
                </a:lnTo>
                <a:lnTo>
                  <a:pt x="282447" y="132842"/>
                </a:lnTo>
                <a:lnTo>
                  <a:pt x="284352" y="134239"/>
                </a:lnTo>
                <a:lnTo>
                  <a:pt x="286257" y="135509"/>
                </a:lnTo>
                <a:lnTo>
                  <a:pt x="288162" y="136779"/>
                </a:lnTo>
                <a:lnTo>
                  <a:pt x="290067" y="138176"/>
                </a:lnTo>
                <a:lnTo>
                  <a:pt x="291972" y="139446"/>
                </a:lnTo>
                <a:lnTo>
                  <a:pt x="293750" y="140843"/>
                </a:lnTo>
                <a:lnTo>
                  <a:pt x="295528" y="142113"/>
                </a:lnTo>
                <a:lnTo>
                  <a:pt x="297433" y="143510"/>
                </a:lnTo>
                <a:lnTo>
                  <a:pt x="299084" y="144780"/>
                </a:lnTo>
                <a:lnTo>
                  <a:pt x="300862" y="146177"/>
                </a:lnTo>
                <a:lnTo>
                  <a:pt x="302513" y="147447"/>
                </a:lnTo>
                <a:lnTo>
                  <a:pt x="304291" y="148844"/>
                </a:lnTo>
                <a:lnTo>
                  <a:pt x="305815" y="150114"/>
                </a:lnTo>
                <a:lnTo>
                  <a:pt x="307466" y="151511"/>
                </a:lnTo>
                <a:lnTo>
                  <a:pt x="308990" y="152781"/>
                </a:lnTo>
                <a:lnTo>
                  <a:pt x="310514" y="154178"/>
                </a:lnTo>
                <a:lnTo>
                  <a:pt x="312038" y="155448"/>
                </a:lnTo>
                <a:lnTo>
                  <a:pt x="313562" y="156718"/>
                </a:lnTo>
                <a:lnTo>
                  <a:pt x="314959" y="158115"/>
                </a:lnTo>
                <a:lnTo>
                  <a:pt x="316229" y="159385"/>
                </a:lnTo>
                <a:lnTo>
                  <a:pt x="317626" y="160782"/>
                </a:lnTo>
                <a:lnTo>
                  <a:pt x="318896" y="162052"/>
                </a:lnTo>
                <a:lnTo>
                  <a:pt x="320166" y="163449"/>
                </a:lnTo>
                <a:lnTo>
                  <a:pt x="321309" y="164719"/>
                </a:lnTo>
                <a:lnTo>
                  <a:pt x="322452" y="166116"/>
                </a:lnTo>
                <a:lnTo>
                  <a:pt x="323595" y="167386"/>
                </a:lnTo>
                <a:lnTo>
                  <a:pt x="328548" y="174117"/>
                </a:lnTo>
                <a:lnTo>
                  <a:pt x="329437" y="175387"/>
                </a:lnTo>
                <a:lnTo>
                  <a:pt x="330326" y="176657"/>
                </a:lnTo>
                <a:lnTo>
                  <a:pt x="331088" y="178054"/>
                </a:lnTo>
                <a:lnTo>
                  <a:pt x="331850" y="179324"/>
                </a:lnTo>
                <a:lnTo>
                  <a:pt x="332612" y="180721"/>
                </a:lnTo>
                <a:lnTo>
                  <a:pt x="333247" y="181991"/>
                </a:lnTo>
                <a:lnTo>
                  <a:pt x="333882" y="183388"/>
                </a:lnTo>
                <a:lnTo>
                  <a:pt x="334517" y="184658"/>
                </a:lnTo>
                <a:lnTo>
                  <a:pt x="335025" y="186055"/>
                </a:lnTo>
                <a:lnTo>
                  <a:pt x="335533" y="187325"/>
                </a:lnTo>
                <a:lnTo>
                  <a:pt x="336041" y="188722"/>
                </a:lnTo>
                <a:lnTo>
                  <a:pt x="336549" y="189992"/>
                </a:lnTo>
                <a:lnTo>
                  <a:pt x="336930" y="191389"/>
                </a:lnTo>
                <a:lnTo>
                  <a:pt x="337438" y="192659"/>
                </a:lnTo>
                <a:lnTo>
                  <a:pt x="337819" y="194056"/>
                </a:lnTo>
                <a:lnTo>
                  <a:pt x="338073" y="195326"/>
                </a:lnTo>
                <a:lnTo>
                  <a:pt x="338454" y="196596"/>
                </a:lnTo>
                <a:lnTo>
                  <a:pt x="338835" y="197993"/>
                </a:lnTo>
                <a:lnTo>
                  <a:pt x="339089" y="199263"/>
                </a:lnTo>
                <a:lnTo>
                  <a:pt x="339343" y="200660"/>
                </a:lnTo>
                <a:lnTo>
                  <a:pt x="339597" y="201930"/>
                </a:lnTo>
                <a:lnTo>
                  <a:pt x="339851" y="203327"/>
                </a:lnTo>
                <a:lnTo>
                  <a:pt x="340105" y="204597"/>
                </a:lnTo>
                <a:lnTo>
                  <a:pt x="340232" y="205994"/>
                </a:lnTo>
                <a:lnTo>
                  <a:pt x="340486" y="207264"/>
                </a:lnTo>
                <a:lnTo>
                  <a:pt x="340740" y="208661"/>
                </a:lnTo>
                <a:lnTo>
                  <a:pt x="340867" y="209931"/>
                </a:lnTo>
                <a:lnTo>
                  <a:pt x="340994" y="211328"/>
                </a:lnTo>
                <a:lnTo>
                  <a:pt x="341248" y="212598"/>
                </a:lnTo>
                <a:lnTo>
                  <a:pt x="341375" y="213995"/>
                </a:lnTo>
                <a:lnTo>
                  <a:pt x="341629" y="215265"/>
                </a:lnTo>
                <a:lnTo>
                  <a:pt x="341756" y="216535"/>
                </a:lnTo>
                <a:lnTo>
                  <a:pt x="341883" y="217932"/>
                </a:lnTo>
                <a:lnTo>
                  <a:pt x="342137" y="219202"/>
                </a:lnTo>
                <a:lnTo>
                  <a:pt x="342264" y="220599"/>
                </a:lnTo>
                <a:lnTo>
                  <a:pt x="342518" y="221869"/>
                </a:lnTo>
                <a:lnTo>
                  <a:pt x="342645" y="223266"/>
                </a:lnTo>
                <a:lnTo>
                  <a:pt x="342899" y="224536"/>
                </a:lnTo>
                <a:lnTo>
                  <a:pt x="343026" y="225933"/>
                </a:lnTo>
                <a:lnTo>
                  <a:pt x="343280" y="227203"/>
                </a:lnTo>
                <a:lnTo>
                  <a:pt x="343534" y="228600"/>
                </a:lnTo>
                <a:lnTo>
                  <a:pt x="343788" y="229870"/>
                </a:lnTo>
                <a:lnTo>
                  <a:pt x="344042" y="231267"/>
                </a:lnTo>
                <a:lnTo>
                  <a:pt x="344423" y="232537"/>
                </a:lnTo>
                <a:lnTo>
                  <a:pt x="344677" y="233807"/>
                </a:lnTo>
                <a:lnTo>
                  <a:pt x="344931" y="235204"/>
                </a:lnTo>
                <a:lnTo>
                  <a:pt x="345312" y="236474"/>
                </a:lnTo>
                <a:lnTo>
                  <a:pt x="345693" y="237871"/>
                </a:lnTo>
                <a:lnTo>
                  <a:pt x="346074" y="239141"/>
                </a:lnTo>
                <a:lnTo>
                  <a:pt x="346455" y="240538"/>
                </a:lnTo>
                <a:lnTo>
                  <a:pt x="346836" y="241808"/>
                </a:lnTo>
                <a:lnTo>
                  <a:pt x="347344" y="243205"/>
                </a:lnTo>
                <a:lnTo>
                  <a:pt x="347725" y="244475"/>
                </a:lnTo>
                <a:lnTo>
                  <a:pt x="348233" y="245872"/>
                </a:lnTo>
                <a:lnTo>
                  <a:pt x="348741" y="247142"/>
                </a:lnTo>
                <a:lnTo>
                  <a:pt x="349249" y="248539"/>
                </a:lnTo>
                <a:lnTo>
                  <a:pt x="349757" y="249809"/>
                </a:lnTo>
                <a:lnTo>
                  <a:pt x="350265" y="251206"/>
                </a:lnTo>
                <a:lnTo>
                  <a:pt x="350900" y="252476"/>
                </a:lnTo>
                <a:lnTo>
                  <a:pt x="351408" y="253746"/>
                </a:lnTo>
                <a:lnTo>
                  <a:pt x="352043" y="255143"/>
                </a:lnTo>
                <a:lnTo>
                  <a:pt x="352678" y="256413"/>
                </a:lnTo>
                <a:lnTo>
                  <a:pt x="353313" y="257810"/>
                </a:lnTo>
                <a:lnTo>
                  <a:pt x="353948" y="259080"/>
                </a:lnTo>
                <a:lnTo>
                  <a:pt x="354583" y="260477"/>
                </a:lnTo>
                <a:lnTo>
                  <a:pt x="355345" y="261747"/>
                </a:lnTo>
                <a:lnTo>
                  <a:pt x="355980" y="263144"/>
                </a:lnTo>
                <a:lnTo>
                  <a:pt x="356742" y="264414"/>
                </a:lnTo>
                <a:lnTo>
                  <a:pt x="357377" y="265811"/>
                </a:lnTo>
                <a:lnTo>
                  <a:pt x="358139" y="267081"/>
                </a:lnTo>
                <a:lnTo>
                  <a:pt x="358901" y="268478"/>
                </a:lnTo>
                <a:lnTo>
                  <a:pt x="359536" y="269748"/>
                </a:lnTo>
                <a:lnTo>
                  <a:pt x="360298" y="271145"/>
                </a:lnTo>
                <a:lnTo>
                  <a:pt x="361060" y="272415"/>
                </a:lnTo>
                <a:lnTo>
                  <a:pt x="361695" y="273685"/>
                </a:lnTo>
                <a:lnTo>
                  <a:pt x="362457" y="275082"/>
                </a:lnTo>
                <a:lnTo>
                  <a:pt x="363092" y="276352"/>
                </a:lnTo>
                <a:lnTo>
                  <a:pt x="363854" y="277749"/>
                </a:lnTo>
                <a:lnTo>
                  <a:pt x="364489" y="279019"/>
                </a:lnTo>
                <a:lnTo>
                  <a:pt x="365251" y="280416"/>
                </a:lnTo>
                <a:lnTo>
                  <a:pt x="365886" y="281686"/>
                </a:lnTo>
                <a:lnTo>
                  <a:pt x="366521" y="283083"/>
                </a:lnTo>
                <a:lnTo>
                  <a:pt x="367156" y="284353"/>
                </a:lnTo>
                <a:lnTo>
                  <a:pt x="367791" y="285750"/>
                </a:lnTo>
                <a:lnTo>
                  <a:pt x="368299" y="287020"/>
                </a:lnTo>
                <a:lnTo>
                  <a:pt x="368807" y="288417"/>
                </a:lnTo>
                <a:lnTo>
                  <a:pt x="369442" y="289687"/>
                </a:lnTo>
                <a:lnTo>
                  <a:pt x="369823" y="291084"/>
                </a:lnTo>
                <a:lnTo>
                  <a:pt x="370331" y="292354"/>
                </a:lnTo>
                <a:lnTo>
                  <a:pt x="370712" y="293624"/>
                </a:lnTo>
                <a:lnTo>
                  <a:pt x="371093" y="295021"/>
                </a:lnTo>
                <a:lnTo>
                  <a:pt x="371474" y="296291"/>
                </a:lnTo>
                <a:lnTo>
                  <a:pt x="371728" y="297688"/>
                </a:lnTo>
                <a:lnTo>
                  <a:pt x="371982" y="298958"/>
                </a:lnTo>
                <a:lnTo>
                  <a:pt x="372236" y="300355"/>
                </a:lnTo>
                <a:lnTo>
                  <a:pt x="372363" y="301625"/>
                </a:lnTo>
                <a:lnTo>
                  <a:pt x="372490" y="303022"/>
                </a:lnTo>
                <a:lnTo>
                  <a:pt x="372490" y="304292"/>
                </a:lnTo>
                <a:lnTo>
                  <a:pt x="372490" y="305689"/>
                </a:lnTo>
                <a:lnTo>
                  <a:pt x="372363" y="306959"/>
                </a:lnTo>
                <a:lnTo>
                  <a:pt x="372236" y="308356"/>
                </a:lnTo>
                <a:lnTo>
                  <a:pt x="372109" y="309626"/>
                </a:lnTo>
                <a:lnTo>
                  <a:pt x="370204" y="316230"/>
                </a:lnTo>
                <a:lnTo>
                  <a:pt x="369696" y="317627"/>
                </a:lnTo>
                <a:lnTo>
                  <a:pt x="357504" y="333502"/>
                </a:lnTo>
                <a:lnTo>
                  <a:pt x="355980" y="334899"/>
                </a:lnTo>
                <a:lnTo>
                  <a:pt x="354456" y="336169"/>
                </a:lnTo>
                <a:lnTo>
                  <a:pt x="352932" y="337566"/>
                </a:lnTo>
                <a:lnTo>
                  <a:pt x="351281" y="338836"/>
                </a:lnTo>
                <a:lnTo>
                  <a:pt x="349503" y="340233"/>
                </a:lnTo>
                <a:lnTo>
                  <a:pt x="347725" y="341503"/>
                </a:lnTo>
                <a:lnTo>
                  <a:pt x="345947" y="342900"/>
                </a:lnTo>
                <a:lnTo>
                  <a:pt x="344042" y="344170"/>
                </a:lnTo>
                <a:lnTo>
                  <a:pt x="342137" y="345567"/>
                </a:lnTo>
                <a:lnTo>
                  <a:pt x="340105" y="346837"/>
                </a:lnTo>
                <a:lnTo>
                  <a:pt x="338073" y="348234"/>
                </a:lnTo>
                <a:lnTo>
                  <a:pt x="336041" y="349504"/>
                </a:lnTo>
                <a:lnTo>
                  <a:pt x="333882" y="350774"/>
                </a:lnTo>
                <a:lnTo>
                  <a:pt x="331723" y="352171"/>
                </a:lnTo>
                <a:lnTo>
                  <a:pt x="329437" y="353441"/>
                </a:lnTo>
                <a:lnTo>
                  <a:pt x="327151" y="354838"/>
                </a:lnTo>
                <a:lnTo>
                  <a:pt x="324865" y="356108"/>
                </a:lnTo>
                <a:lnTo>
                  <a:pt x="322579" y="357505"/>
                </a:lnTo>
                <a:lnTo>
                  <a:pt x="320166" y="358775"/>
                </a:lnTo>
                <a:lnTo>
                  <a:pt x="317753" y="360172"/>
                </a:lnTo>
                <a:lnTo>
                  <a:pt x="315340" y="361442"/>
                </a:lnTo>
                <a:lnTo>
                  <a:pt x="312927" y="362839"/>
                </a:lnTo>
                <a:lnTo>
                  <a:pt x="310514" y="364109"/>
                </a:lnTo>
                <a:lnTo>
                  <a:pt x="307974" y="365506"/>
                </a:lnTo>
                <a:lnTo>
                  <a:pt x="305561" y="366776"/>
                </a:lnTo>
                <a:lnTo>
                  <a:pt x="303021" y="368173"/>
                </a:lnTo>
                <a:lnTo>
                  <a:pt x="300481" y="369443"/>
                </a:lnTo>
                <a:lnTo>
                  <a:pt x="297941" y="370713"/>
                </a:lnTo>
                <a:lnTo>
                  <a:pt x="295401" y="372110"/>
                </a:lnTo>
                <a:lnTo>
                  <a:pt x="292861" y="373380"/>
                </a:lnTo>
                <a:lnTo>
                  <a:pt x="290321" y="374777"/>
                </a:lnTo>
                <a:lnTo>
                  <a:pt x="287908" y="376047"/>
                </a:lnTo>
                <a:lnTo>
                  <a:pt x="285368" y="377444"/>
                </a:lnTo>
                <a:lnTo>
                  <a:pt x="282828" y="378714"/>
                </a:lnTo>
                <a:lnTo>
                  <a:pt x="280288" y="380111"/>
                </a:lnTo>
                <a:lnTo>
                  <a:pt x="277875" y="381381"/>
                </a:lnTo>
                <a:lnTo>
                  <a:pt x="275335" y="382778"/>
                </a:lnTo>
                <a:lnTo>
                  <a:pt x="272922" y="384048"/>
                </a:lnTo>
                <a:lnTo>
                  <a:pt x="270382" y="385445"/>
                </a:lnTo>
                <a:lnTo>
                  <a:pt x="267969" y="386715"/>
                </a:lnTo>
                <a:lnTo>
                  <a:pt x="265683" y="388112"/>
                </a:lnTo>
                <a:lnTo>
                  <a:pt x="263270" y="389382"/>
                </a:lnTo>
                <a:lnTo>
                  <a:pt x="260984" y="390652"/>
                </a:lnTo>
                <a:lnTo>
                  <a:pt x="258571" y="392049"/>
                </a:lnTo>
                <a:lnTo>
                  <a:pt x="256285" y="393319"/>
                </a:lnTo>
                <a:lnTo>
                  <a:pt x="254126" y="394716"/>
                </a:lnTo>
                <a:lnTo>
                  <a:pt x="251840" y="395986"/>
                </a:lnTo>
                <a:lnTo>
                  <a:pt x="249681" y="397383"/>
                </a:lnTo>
                <a:lnTo>
                  <a:pt x="247522" y="398653"/>
                </a:lnTo>
                <a:lnTo>
                  <a:pt x="245490" y="400050"/>
                </a:lnTo>
                <a:lnTo>
                  <a:pt x="243458" y="401320"/>
                </a:lnTo>
                <a:lnTo>
                  <a:pt x="241426" y="402717"/>
                </a:lnTo>
                <a:lnTo>
                  <a:pt x="239394" y="403987"/>
                </a:lnTo>
                <a:lnTo>
                  <a:pt x="237489" y="405384"/>
                </a:lnTo>
                <a:lnTo>
                  <a:pt x="235584" y="406654"/>
                </a:lnTo>
                <a:lnTo>
                  <a:pt x="233806" y="408051"/>
                </a:lnTo>
                <a:lnTo>
                  <a:pt x="232028" y="409321"/>
                </a:lnTo>
                <a:lnTo>
                  <a:pt x="230250" y="410591"/>
                </a:lnTo>
                <a:lnTo>
                  <a:pt x="228472" y="411988"/>
                </a:lnTo>
                <a:lnTo>
                  <a:pt x="226821" y="413258"/>
                </a:lnTo>
                <a:lnTo>
                  <a:pt x="225297" y="414655"/>
                </a:lnTo>
                <a:lnTo>
                  <a:pt x="223646" y="415925"/>
                </a:lnTo>
                <a:lnTo>
                  <a:pt x="222122" y="417322"/>
                </a:lnTo>
                <a:lnTo>
                  <a:pt x="220725" y="418592"/>
                </a:lnTo>
                <a:lnTo>
                  <a:pt x="219328" y="419989"/>
                </a:lnTo>
                <a:lnTo>
                  <a:pt x="217931" y="421259"/>
                </a:lnTo>
                <a:lnTo>
                  <a:pt x="216534" y="422656"/>
                </a:lnTo>
                <a:lnTo>
                  <a:pt x="215264" y="423926"/>
                </a:lnTo>
                <a:lnTo>
                  <a:pt x="214121" y="425323"/>
                </a:lnTo>
                <a:lnTo>
                  <a:pt x="212851" y="426593"/>
                </a:lnTo>
                <a:lnTo>
                  <a:pt x="211835" y="427990"/>
                </a:lnTo>
                <a:lnTo>
                  <a:pt x="210692" y="429260"/>
                </a:lnTo>
                <a:lnTo>
                  <a:pt x="209676" y="430530"/>
                </a:lnTo>
                <a:lnTo>
                  <a:pt x="208660" y="431927"/>
                </a:lnTo>
                <a:lnTo>
                  <a:pt x="207644" y="433197"/>
                </a:lnTo>
                <a:lnTo>
                  <a:pt x="206755" y="434594"/>
                </a:lnTo>
                <a:lnTo>
                  <a:pt x="205993" y="435864"/>
                </a:lnTo>
                <a:lnTo>
                  <a:pt x="205104" y="437261"/>
                </a:lnTo>
                <a:lnTo>
                  <a:pt x="204342" y="438531"/>
                </a:lnTo>
                <a:lnTo>
                  <a:pt x="203580" y="439928"/>
                </a:lnTo>
                <a:lnTo>
                  <a:pt x="202945" y="441198"/>
                </a:lnTo>
                <a:lnTo>
                  <a:pt x="202310" y="442595"/>
                </a:lnTo>
                <a:lnTo>
                  <a:pt x="201675" y="443865"/>
                </a:lnTo>
                <a:lnTo>
                  <a:pt x="201167" y="445262"/>
                </a:lnTo>
                <a:lnTo>
                  <a:pt x="200532" y="446532"/>
                </a:lnTo>
                <a:lnTo>
                  <a:pt x="200151" y="447802"/>
                </a:lnTo>
                <a:lnTo>
                  <a:pt x="199643" y="449199"/>
                </a:lnTo>
                <a:lnTo>
                  <a:pt x="199262" y="450469"/>
                </a:lnTo>
                <a:lnTo>
                  <a:pt x="198881" y="451866"/>
                </a:lnTo>
                <a:lnTo>
                  <a:pt x="198500" y="453136"/>
                </a:lnTo>
                <a:lnTo>
                  <a:pt x="198246" y="454533"/>
                </a:lnTo>
                <a:lnTo>
                  <a:pt x="197865" y="455803"/>
                </a:lnTo>
                <a:lnTo>
                  <a:pt x="197611" y="457200"/>
                </a:lnTo>
                <a:lnTo>
                  <a:pt x="197484" y="458470"/>
                </a:lnTo>
                <a:lnTo>
                  <a:pt x="197230" y="459867"/>
                </a:lnTo>
                <a:lnTo>
                  <a:pt x="197103" y="461137"/>
                </a:lnTo>
                <a:lnTo>
                  <a:pt x="196976" y="462534"/>
                </a:lnTo>
                <a:lnTo>
                  <a:pt x="196849" y="463804"/>
                </a:lnTo>
                <a:lnTo>
                  <a:pt x="196849" y="465201"/>
                </a:lnTo>
                <a:lnTo>
                  <a:pt x="196722" y="466471"/>
                </a:lnTo>
                <a:lnTo>
                  <a:pt x="196722" y="467741"/>
                </a:lnTo>
                <a:lnTo>
                  <a:pt x="196722" y="469138"/>
                </a:lnTo>
                <a:lnTo>
                  <a:pt x="196722" y="470408"/>
                </a:lnTo>
                <a:lnTo>
                  <a:pt x="196722" y="471805"/>
                </a:lnTo>
                <a:lnTo>
                  <a:pt x="196849" y="473075"/>
                </a:lnTo>
                <a:lnTo>
                  <a:pt x="196976" y="474472"/>
                </a:lnTo>
                <a:lnTo>
                  <a:pt x="196976" y="475742"/>
                </a:lnTo>
                <a:lnTo>
                  <a:pt x="197103" y="477139"/>
                </a:lnTo>
                <a:lnTo>
                  <a:pt x="197230" y="478409"/>
                </a:lnTo>
                <a:lnTo>
                  <a:pt x="197484" y="479806"/>
                </a:lnTo>
                <a:lnTo>
                  <a:pt x="197611" y="481076"/>
                </a:lnTo>
                <a:lnTo>
                  <a:pt x="197738" y="482473"/>
                </a:lnTo>
                <a:lnTo>
                  <a:pt x="197992" y="483743"/>
                </a:lnTo>
                <a:lnTo>
                  <a:pt x="198246" y="485140"/>
                </a:lnTo>
                <a:lnTo>
                  <a:pt x="198373" y="486410"/>
                </a:lnTo>
                <a:lnTo>
                  <a:pt x="198627" y="487680"/>
                </a:lnTo>
                <a:lnTo>
                  <a:pt x="198881" y="489077"/>
                </a:lnTo>
                <a:lnTo>
                  <a:pt x="199135" y="490347"/>
                </a:lnTo>
                <a:lnTo>
                  <a:pt x="199389" y="491744"/>
                </a:lnTo>
                <a:lnTo>
                  <a:pt x="199643" y="493014"/>
                </a:lnTo>
                <a:lnTo>
                  <a:pt x="199897" y="494411"/>
                </a:lnTo>
                <a:lnTo>
                  <a:pt x="200151" y="495681"/>
                </a:lnTo>
                <a:lnTo>
                  <a:pt x="200532" y="497078"/>
                </a:lnTo>
                <a:lnTo>
                  <a:pt x="200786" y="498348"/>
                </a:lnTo>
                <a:lnTo>
                  <a:pt x="201040" y="499745"/>
                </a:lnTo>
                <a:lnTo>
                  <a:pt x="201294" y="501015"/>
                </a:lnTo>
                <a:lnTo>
                  <a:pt x="201548" y="502412"/>
                </a:lnTo>
                <a:lnTo>
                  <a:pt x="201929" y="503682"/>
                </a:lnTo>
                <a:lnTo>
                  <a:pt x="202183" y="505079"/>
                </a:lnTo>
                <a:lnTo>
                  <a:pt x="202437" y="506349"/>
                </a:lnTo>
                <a:lnTo>
                  <a:pt x="202691" y="507619"/>
                </a:lnTo>
                <a:lnTo>
                  <a:pt x="202945" y="509016"/>
                </a:lnTo>
                <a:lnTo>
                  <a:pt x="203199" y="510286"/>
                </a:lnTo>
                <a:lnTo>
                  <a:pt x="203453" y="511683"/>
                </a:lnTo>
                <a:lnTo>
                  <a:pt x="203707" y="512953"/>
                </a:lnTo>
                <a:lnTo>
                  <a:pt x="203961" y="514350"/>
                </a:lnTo>
                <a:lnTo>
                  <a:pt x="204215" y="515620"/>
                </a:lnTo>
                <a:lnTo>
                  <a:pt x="204469" y="517017"/>
                </a:lnTo>
                <a:lnTo>
                  <a:pt x="204723" y="518287"/>
                </a:lnTo>
                <a:lnTo>
                  <a:pt x="204850" y="519684"/>
                </a:lnTo>
                <a:lnTo>
                  <a:pt x="205104" y="520954"/>
                </a:lnTo>
                <a:lnTo>
                  <a:pt x="205231" y="522351"/>
                </a:lnTo>
                <a:lnTo>
                  <a:pt x="205485" y="523621"/>
                </a:lnTo>
                <a:lnTo>
                  <a:pt x="205612" y="525018"/>
                </a:lnTo>
                <a:lnTo>
                  <a:pt x="205739" y="526288"/>
                </a:lnTo>
                <a:lnTo>
                  <a:pt x="205866" y="527558"/>
                </a:lnTo>
                <a:lnTo>
                  <a:pt x="205993" y="528955"/>
                </a:lnTo>
                <a:lnTo>
                  <a:pt x="206120" y="530225"/>
                </a:lnTo>
                <a:lnTo>
                  <a:pt x="206120" y="531622"/>
                </a:lnTo>
                <a:lnTo>
                  <a:pt x="206247" y="532892"/>
                </a:lnTo>
                <a:lnTo>
                  <a:pt x="206247" y="534289"/>
                </a:lnTo>
                <a:lnTo>
                  <a:pt x="206374" y="535559"/>
                </a:lnTo>
                <a:lnTo>
                  <a:pt x="206374" y="536956"/>
                </a:lnTo>
                <a:lnTo>
                  <a:pt x="206374" y="538226"/>
                </a:lnTo>
                <a:lnTo>
                  <a:pt x="206374" y="539623"/>
                </a:lnTo>
                <a:lnTo>
                  <a:pt x="206374" y="540893"/>
                </a:lnTo>
                <a:lnTo>
                  <a:pt x="206374" y="542290"/>
                </a:lnTo>
                <a:lnTo>
                  <a:pt x="206247" y="543560"/>
                </a:lnTo>
                <a:lnTo>
                  <a:pt x="206247" y="544957"/>
                </a:lnTo>
                <a:lnTo>
                  <a:pt x="206120" y="546227"/>
                </a:lnTo>
                <a:lnTo>
                  <a:pt x="205993" y="547497"/>
                </a:lnTo>
                <a:lnTo>
                  <a:pt x="205866" y="548894"/>
                </a:lnTo>
                <a:lnTo>
                  <a:pt x="205739" y="550164"/>
                </a:lnTo>
                <a:lnTo>
                  <a:pt x="205612" y="551561"/>
                </a:lnTo>
                <a:lnTo>
                  <a:pt x="205485" y="552831"/>
                </a:lnTo>
                <a:lnTo>
                  <a:pt x="205358" y="554228"/>
                </a:lnTo>
                <a:lnTo>
                  <a:pt x="205104" y="555498"/>
                </a:lnTo>
                <a:lnTo>
                  <a:pt x="204977" y="556895"/>
                </a:lnTo>
                <a:lnTo>
                  <a:pt x="204723" y="558165"/>
                </a:lnTo>
                <a:lnTo>
                  <a:pt x="204469" y="559562"/>
                </a:lnTo>
                <a:lnTo>
                  <a:pt x="204215" y="560832"/>
                </a:lnTo>
                <a:lnTo>
                  <a:pt x="203961" y="562229"/>
                </a:lnTo>
                <a:lnTo>
                  <a:pt x="203707" y="563499"/>
                </a:lnTo>
                <a:lnTo>
                  <a:pt x="203453" y="564769"/>
                </a:lnTo>
                <a:lnTo>
                  <a:pt x="203199" y="566166"/>
                </a:lnTo>
                <a:lnTo>
                  <a:pt x="202945" y="567436"/>
                </a:lnTo>
                <a:lnTo>
                  <a:pt x="202691" y="568833"/>
                </a:lnTo>
                <a:lnTo>
                  <a:pt x="202310" y="570103"/>
                </a:lnTo>
                <a:lnTo>
                  <a:pt x="202056" y="571500"/>
                </a:lnTo>
                <a:lnTo>
                  <a:pt x="201675" y="572770"/>
                </a:lnTo>
                <a:lnTo>
                  <a:pt x="201421" y="574167"/>
                </a:lnTo>
                <a:lnTo>
                  <a:pt x="201040" y="575437"/>
                </a:lnTo>
                <a:lnTo>
                  <a:pt x="200786" y="576834"/>
                </a:lnTo>
                <a:lnTo>
                  <a:pt x="200405" y="578104"/>
                </a:lnTo>
                <a:lnTo>
                  <a:pt x="200024" y="579501"/>
                </a:lnTo>
                <a:lnTo>
                  <a:pt x="199770" y="580771"/>
                </a:lnTo>
                <a:lnTo>
                  <a:pt x="199389" y="582168"/>
                </a:lnTo>
                <a:lnTo>
                  <a:pt x="199008" y="583438"/>
                </a:lnTo>
                <a:lnTo>
                  <a:pt x="198627" y="584708"/>
                </a:lnTo>
                <a:lnTo>
                  <a:pt x="198373" y="586105"/>
                </a:lnTo>
                <a:lnTo>
                  <a:pt x="197992" y="587375"/>
                </a:lnTo>
                <a:lnTo>
                  <a:pt x="197611" y="588772"/>
                </a:lnTo>
                <a:lnTo>
                  <a:pt x="197230" y="590042"/>
                </a:lnTo>
                <a:lnTo>
                  <a:pt x="196976" y="591439"/>
                </a:lnTo>
                <a:lnTo>
                  <a:pt x="196595" y="592709"/>
                </a:lnTo>
                <a:lnTo>
                  <a:pt x="196214" y="594106"/>
                </a:lnTo>
                <a:lnTo>
                  <a:pt x="195960" y="595376"/>
                </a:lnTo>
                <a:lnTo>
                  <a:pt x="195579" y="596773"/>
                </a:lnTo>
                <a:lnTo>
                  <a:pt x="195325" y="598043"/>
                </a:lnTo>
                <a:lnTo>
                  <a:pt x="194944" y="599440"/>
                </a:lnTo>
                <a:lnTo>
                  <a:pt x="194690" y="600710"/>
                </a:lnTo>
                <a:lnTo>
                  <a:pt x="194309" y="602107"/>
                </a:lnTo>
                <a:lnTo>
                  <a:pt x="194055" y="603377"/>
                </a:lnTo>
                <a:lnTo>
                  <a:pt x="193674" y="604647"/>
                </a:lnTo>
                <a:lnTo>
                  <a:pt x="193420" y="606044"/>
                </a:lnTo>
                <a:lnTo>
                  <a:pt x="193166" y="607314"/>
                </a:lnTo>
                <a:lnTo>
                  <a:pt x="192785" y="608711"/>
                </a:lnTo>
                <a:lnTo>
                  <a:pt x="192531" y="609981"/>
                </a:lnTo>
                <a:lnTo>
                  <a:pt x="192277" y="611378"/>
                </a:lnTo>
                <a:lnTo>
                  <a:pt x="192023" y="612648"/>
                </a:lnTo>
                <a:lnTo>
                  <a:pt x="191769" y="614045"/>
                </a:lnTo>
                <a:lnTo>
                  <a:pt x="191515" y="615315"/>
                </a:lnTo>
                <a:lnTo>
                  <a:pt x="191261" y="616712"/>
                </a:lnTo>
                <a:lnTo>
                  <a:pt x="191007" y="617982"/>
                </a:lnTo>
                <a:lnTo>
                  <a:pt x="190880" y="619379"/>
                </a:lnTo>
                <a:lnTo>
                  <a:pt x="190626" y="620649"/>
                </a:lnTo>
                <a:lnTo>
                  <a:pt x="190372" y="622046"/>
                </a:lnTo>
                <a:lnTo>
                  <a:pt x="190118" y="623316"/>
                </a:lnTo>
                <a:lnTo>
                  <a:pt x="189991" y="624586"/>
                </a:lnTo>
                <a:lnTo>
                  <a:pt x="189737" y="625983"/>
                </a:lnTo>
                <a:lnTo>
                  <a:pt x="189610" y="627253"/>
                </a:lnTo>
                <a:lnTo>
                  <a:pt x="189483" y="628650"/>
                </a:lnTo>
                <a:lnTo>
                  <a:pt x="189229" y="629920"/>
                </a:lnTo>
                <a:lnTo>
                  <a:pt x="189102" y="631317"/>
                </a:lnTo>
                <a:lnTo>
                  <a:pt x="188975" y="632587"/>
                </a:lnTo>
                <a:lnTo>
                  <a:pt x="188721" y="633984"/>
                </a:lnTo>
                <a:lnTo>
                  <a:pt x="188594" y="635254"/>
                </a:lnTo>
                <a:lnTo>
                  <a:pt x="188467" y="636651"/>
                </a:lnTo>
                <a:lnTo>
                  <a:pt x="188340" y="637921"/>
                </a:lnTo>
                <a:lnTo>
                  <a:pt x="188213" y="639318"/>
                </a:lnTo>
                <a:lnTo>
                  <a:pt x="188086" y="640588"/>
                </a:lnTo>
                <a:lnTo>
                  <a:pt x="187959" y="641985"/>
                </a:lnTo>
                <a:lnTo>
                  <a:pt x="187832" y="643255"/>
                </a:lnTo>
                <a:lnTo>
                  <a:pt x="187832" y="644525"/>
                </a:lnTo>
                <a:lnTo>
                  <a:pt x="187705" y="645922"/>
                </a:lnTo>
                <a:lnTo>
                  <a:pt x="187578" y="647192"/>
                </a:lnTo>
                <a:lnTo>
                  <a:pt x="187451" y="648589"/>
                </a:lnTo>
                <a:lnTo>
                  <a:pt x="187451" y="649859"/>
                </a:lnTo>
                <a:lnTo>
                  <a:pt x="187324" y="651256"/>
                </a:lnTo>
                <a:lnTo>
                  <a:pt x="187324" y="652526"/>
                </a:lnTo>
                <a:lnTo>
                  <a:pt x="187197" y="653923"/>
                </a:lnTo>
                <a:lnTo>
                  <a:pt x="187197" y="655193"/>
                </a:lnTo>
                <a:lnTo>
                  <a:pt x="187070" y="656590"/>
                </a:lnTo>
                <a:lnTo>
                  <a:pt x="187070" y="657860"/>
                </a:lnTo>
                <a:lnTo>
                  <a:pt x="186943" y="659257"/>
                </a:lnTo>
                <a:lnTo>
                  <a:pt x="186943" y="660527"/>
                </a:lnTo>
                <a:lnTo>
                  <a:pt x="186816" y="661797"/>
                </a:lnTo>
                <a:lnTo>
                  <a:pt x="186816" y="663194"/>
                </a:lnTo>
                <a:lnTo>
                  <a:pt x="186816" y="664464"/>
                </a:lnTo>
                <a:lnTo>
                  <a:pt x="186689" y="665861"/>
                </a:lnTo>
                <a:lnTo>
                  <a:pt x="186689" y="667131"/>
                </a:lnTo>
                <a:lnTo>
                  <a:pt x="186689" y="668528"/>
                </a:lnTo>
                <a:lnTo>
                  <a:pt x="186562" y="669798"/>
                </a:lnTo>
                <a:lnTo>
                  <a:pt x="186562" y="671195"/>
                </a:lnTo>
                <a:lnTo>
                  <a:pt x="186562" y="672465"/>
                </a:lnTo>
                <a:lnTo>
                  <a:pt x="186562" y="673862"/>
                </a:lnTo>
                <a:lnTo>
                  <a:pt x="186562" y="675132"/>
                </a:lnTo>
                <a:lnTo>
                  <a:pt x="186435" y="676529"/>
                </a:lnTo>
                <a:lnTo>
                  <a:pt x="186435" y="677799"/>
                </a:lnTo>
                <a:lnTo>
                  <a:pt x="186435" y="679196"/>
                </a:lnTo>
                <a:lnTo>
                  <a:pt x="186054" y="679196"/>
                </a:lnTo>
                <a:close/>
              </a:path>
            </a:pathLst>
          </a:custGeom>
          <a:ln w="13588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265295" y="3852545"/>
            <a:ext cx="372745" cy="928369"/>
          </a:xfrm>
          <a:custGeom>
            <a:avLst/>
            <a:gdLst/>
            <a:ahLst/>
            <a:cxnLst/>
            <a:rect l="l" t="t" r="r" b="b"/>
            <a:pathLst>
              <a:path w="372745" h="928370">
                <a:moveTo>
                  <a:pt x="186308" y="0"/>
                </a:moveTo>
                <a:lnTo>
                  <a:pt x="186054" y="0"/>
                </a:lnTo>
                <a:lnTo>
                  <a:pt x="185927" y="10160"/>
                </a:lnTo>
                <a:lnTo>
                  <a:pt x="185673" y="24130"/>
                </a:lnTo>
                <a:lnTo>
                  <a:pt x="185546" y="25400"/>
                </a:lnTo>
                <a:lnTo>
                  <a:pt x="185546" y="27940"/>
                </a:lnTo>
                <a:lnTo>
                  <a:pt x="185419" y="29210"/>
                </a:lnTo>
                <a:lnTo>
                  <a:pt x="185419" y="31750"/>
                </a:lnTo>
                <a:lnTo>
                  <a:pt x="185165" y="35560"/>
                </a:lnTo>
                <a:lnTo>
                  <a:pt x="185077" y="38100"/>
                </a:lnTo>
                <a:lnTo>
                  <a:pt x="184276" y="49530"/>
                </a:lnTo>
                <a:lnTo>
                  <a:pt x="184022" y="50800"/>
                </a:lnTo>
                <a:lnTo>
                  <a:pt x="183768" y="54610"/>
                </a:lnTo>
                <a:lnTo>
                  <a:pt x="183387" y="58420"/>
                </a:lnTo>
                <a:lnTo>
                  <a:pt x="182879" y="62230"/>
                </a:lnTo>
                <a:lnTo>
                  <a:pt x="182752" y="64770"/>
                </a:lnTo>
                <a:lnTo>
                  <a:pt x="180720" y="78740"/>
                </a:lnTo>
                <a:lnTo>
                  <a:pt x="180339" y="80010"/>
                </a:lnTo>
                <a:lnTo>
                  <a:pt x="179577" y="86360"/>
                </a:lnTo>
                <a:lnTo>
                  <a:pt x="179196" y="87630"/>
                </a:lnTo>
                <a:lnTo>
                  <a:pt x="178688" y="91440"/>
                </a:lnTo>
                <a:lnTo>
                  <a:pt x="178307" y="92710"/>
                </a:lnTo>
                <a:lnTo>
                  <a:pt x="177545" y="99060"/>
                </a:lnTo>
                <a:lnTo>
                  <a:pt x="177164" y="100330"/>
                </a:lnTo>
                <a:lnTo>
                  <a:pt x="175132" y="115570"/>
                </a:lnTo>
                <a:lnTo>
                  <a:pt x="175005" y="116840"/>
                </a:lnTo>
                <a:lnTo>
                  <a:pt x="174497" y="120650"/>
                </a:lnTo>
                <a:lnTo>
                  <a:pt x="174370" y="121920"/>
                </a:lnTo>
                <a:lnTo>
                  <a:pt x="173862" y="125730"/>
                </a:lnTo>
                <a:lnTo>
                  <a:pt x="173735" y="128270"/>
                </a:lnTo>
                <a:lnTo>
                  <a:pt x="173227" y="130810"/>
                </a:lnTo>
                <a:lnTo>
                  <a:pt x="173100" y="133350"/>
                </a:lnTo>
                <a:lnTo>
                  <a:pt x="172338" y="138430"/>
                </a:lnTo>
                <a:lnTo>
                  <a:pt x="172211" y="140970"/>
                </a:lnTo>
                <a:lnTo>
                  <a:pt x="171957" y="142240"/>
                </a:lnTo>
                <a:lnTo>
                  <a:pt x="171576" y="143510"/>
                </a:lnTo>
                <a:lnTo>
                  <a:pt x="171068" y="147320"/>
                </a:lnTo>
                <a:lnTo>
                  <a:pt x="170306" y="151130"/>
                </a:lnTo>
                <a:lnTo>
                  <a:pt x="169925" y="153670"/>
                </a:lnTo>
                <a:lnTo>
                  <a:pt x="169163" y="156210"/>
                </a:lnTo>
                <a:lnTo>
                  <a:pt x="168655" y="158750"/>
                </a:lnTo>
                <a:lnTo>
                  <a:pt x="168147" y="160020"/>
                </a:lnTo>
                <a:lnTo>
                  <a:pt x="167131" y="163830"/>
                </a:lnTo>
                <a:lnTo>
                  <a:pt x="166496" y="166370"/>
                </a:lnTo>
                <a:lnTo>
                  <a:pt x="165861" y="167640"/>
                </a:lnTo>
                <a:lnTo>
                  <a:pt x="165099" y="168910"/>
                </a:lnTo>
                <a:lnTo>
                  <a:pt x="164337" y="171450"/>
                </a:lnTo>
                <a:lnTo>
                  <a:pt x="162813" y="175260"/>
                </a:lnTo>
                <a:lnTo>
                  <a:pt x="161924" y="176530"/>
                </a:lnTo>
                <a:lnTo>
                  <a:pt x="160146" y="180340"/>
                </a:lnTo>
                <a:lnTo>
                  <a:pt x="159130" y="181610"/>
                </a:lnTo>
                <a:lnTo>
                  <a:pt x="158114" y="184150"/>
                </a:lnTo>
                <a:lnTo>
                  <a:pt x="157098" y="185420"/>
                </a:lnTo>
                <a:lnTo>
                  <a:pt x="155955" y="187960"/>
                </a:lnTo>
                <a:lnTo>
                  <a:pt x="154939" y="189230"/>
                </a:lnTo>
                <a:lnTo>
                  <a:pt x="153796" y="191770"/>
                </a:lnTo>
                <a:lnTo>
                  <a:pt x="152526" y="193040"/>
                </a:lnTo>
                <a:lnTo>
                  <a:pt x="151383" y="195580"/>
                </a:lnTo>
                <a:lnTo>
                  <a:pt x="148843" y="198120"/>
                </a:lnTo>
                <a:lnTo>
                  <a:pt x="147700" y="200660"/>
                </a:lnTo>
                <a:lnTo>
                  <a:pt x="146430" y="201930"/>
                </a:lnTo>
                <a:lnTo>
                  <a:pt x="143890" y="205740"/>
                </a:lnTo>
                <a:lnTo>
                  <a:pt x="142493" y="208280"/>
                </a:lnTo>
                <a:lnTo>
                  <a:pt x="139953" y="210820"/>
                </a:lnTo>
                <a:lnTo>
                  <a:pt x="138810" y="213360"/>
                </a:lnTo>
                <a:lnTo>
                  <a:pt x="136270" y="217170"/>
                </a:lnTo>
                <a:lnTo>
                  <a:pt x="135127" y="218440"/>
                </a:lnTo>
                <a:lnTo>
                  <a:pt x="133857" y="220980"/>
                </a:lnTo>
                <a:lnTo>
                  <a:pt x="132714" y="222250"/>
                </a:lnTo>
                <a:lnTo>
                  <a:pt x="131698" y="223520"/>
                </a:lnTo>
                <a:lnTo>
                  <a:pt x="130555" y="226060"/>
                </a:lnTo>
                <a:lnTo>
                  <a:pt x="128523" y="229870"/>
                </a:lnTo>
                <a:lnTo>
                  <a:pt x="127507" y="231140"/>
                </a:lnTo>
                <a:lnTo>
                  <a:pt x="126618" y="233680"/>
                </a:lnTo>
                <a:lnTo>
                  <a:pt x="125856" y="234950"/>
                </a:lnTo>
                <a:lnTo>
                  <a:pt x="124967" y="236220"/>
                </a:lnTo>
                <a:lnTo>
                  <a:pt x="123443" y="240030"/>
                </a:lnTo>
                <a:lnTo>
                  <a:pt x="122808" y="242570"/>
                </a:lnTo>
                <a:lnTo>
                  <a:pt x="122173" y="243840"/>
                </a:lnTo>
                <a:lnTo>
                  <a:pt x="121157" y="247650"/>
                </a:lnTo>
                <a:lnTo>
                  <a:pt x="120649" y="248920"/>
                </a:lnTo>
                <a:lnTo>
                  <a:pt x="119887" y="252730"/>
                </a:lnTo>
                <a:lnTo>
                  <a:pt x="118871" y="260350"/>
                </a:lnTo>
                <a:lnTo>
                  <a:pt x="118617" y="264160"/>
                </a:lnTo>
                <a:lnTo>
                  <a:pt x="118617" y="265430"/>
                </a:lnTo>
                <a:lnTo>
                  <a:pt x="118490" y="267970"/>
                </a:lnTo>
                <a:lnTo>
                  <a:pt x="118490" y="273050"/>
                </a:lnTo>
                <a:lnTo>
                  <a:pt x="118617" y="274320"/>
                </a:lnTo>
                <a:lnTo>
                  <a:pt x="118744" y="280670"/>
                </a:lnTo>
                <a:lnTo>
                  <a:pt x="115188" y="312420"/>
                </a:lnTo>
                <a:lnTo>
                  <a:pt x="114553" y="314960"/>
                </a:lnTo>
                <a:lnTo>
                  <a:pt x="112775" y="318770"/>
                </a:lnTo>
                <a:lnTo>
                  <a:pt x="111886" y="320040"/>
                </a:lnTo>
                <a:lnTo>
                  <a:pt x="109600" y="323850"/>
                </a:lnTo>
                <a:lnTo>
                  <a:pt x="108457" y="326390"/>
                </a:lnTo>
                <a:lnTo>
                  <a:pt x="105663" y="328930"/>
                </a:lnTo>
                <a:lnTo>
                  <a:pt x="104139" y="331470"/>
                </a:lnTo>
                <a:lnTo>
                  <a:pt x="102615" y="332740"/>
                </a:lnTo>
                <a:lnTo>
                  <a:pt x="100964" y="335280"/>
                </a:lnTo>
                <a:lnTo>
                  <a:pt x="97281" y="339090"/>
                </a:lnTo>
                <a:lnTo>
                  <a:pt x="95376" y="340360"/>
                </a:lnTo>
                <a:lnTo>
                  <a:pt x="93344" y="341630"/>
                </a:lnTo>
                <a:lnTo>
                  <a:pt x="91312" y="344170"/>
                </a:lnTo>
                <a:lnTo>
                  <a:pt x="89153" y="345440"/>
                </a:lnTo>
                <a:lnTo>
                  <a:pt x="86867" y="347980"/>
                </a:lnTo>
                <a:lnTo>
                  <a:pt x="84581" y="349250"/>
                </a:lnTo>
                <a:lnTo>
                  <a:pt x="82295" y="351790"/>
                </a:lnTo>
                <a:lnTo>
                  <a:pt x="77469" y="354330"/>
                </a:lnTo>
                <a:lnTo>
                  <a:pt x="75056" y="356870"/>
                </a:lnTo>
                <a:lnTo>
                  <a:pt x="69976" y="360680"/>
                </a:lnTo>
                <a:lnTo>
                  <a:pt x="67563" y="361950"/>
                </a:lnTo>
                <a:lnTo>
                  <a:pt x="62483" y="365760"/>
                </a:lnTo>
                <a:lnTo>
                  <a:pt x="59943" y="367030"/>
                </a:lnTo>
                <a:lnTo>
                  <a:pt x="57403" y="369570"/>
                </a:lnTo>
                <a:lnTo>
                  <a:pt x="52577" y="373380"/>
                </a:lnTo>
                <a:lnTo>
                  <a:pt x="50164" y="374650"/>
                </a:lnTo>
                <a:lnTo>
                  <a:pt x="47751" y="377190"/>
                </a:lnTo>
                <a:lnTo>
                  <a:pt x="45465" y="378460"/>
                </a:lnTo>
                <a:lnTo>
                  <a:pt x="43306" y="379730"/>
                </a:lnTo>
                <a:lnTo>
                  <a:pt x="38988" y="383540"/>
                </a:lnTo>
                <a:lnTo>
                  <a:pt x="37083" y="386080"/>
                </a:lnTo>
                <a:lnTo>
                  <a:pt x="33273" y="389890"/>
                </a:lnTo>
                <a:lnTo>
                  <a:pt x="31495" y="391160"/>
                </a:lnTo>
                <a:lnTo>
                  <a:pt x="29971" y="392430"/>
                </a:lnTo>
                <a:lnTo>
                  <a:pt x="28320" y="394970"/>
                </a:lnTo>
                <a:lnTo>
                  <a:pt x="26923" y="396240"/>
                </a:lnTo>
                <a:lnTo>
                  <a:pt x="25526" y="398780"/>
                </a:lnTo>
                <a:lnTo>
                  <a:pt x="24256" y="400050"/>
                </a:lnTo>
                <a:lnTo>
                  <a:pt x="23113" y="402590"/>
                </a:lnTo>
                <a:lnTo>
                  <a:pt x="21081" y="405130"/>
                </a:lnTo>
                <a:lnTo>
                  <a:pt x="20319" y="407670"/>
                </a:lnTo>
                <a:lnTo>
                  <a:pt x="19430" y="408940"/>
                </a:lnTo>
                <a:lnTo>
                  <a:pt x="18160" y="412750"/>
                </a:lnTo>
                <a:lnTo>
                  <a:pt x="17652" y="415290"/>
                </a:lnTo>
                <a:lnTo>
                  <a:pt x="17144" y="416560"/>
                </a:lnTo>
                <a:lnTo>
                  <a:pt x="16382" y="420370"/>
                </a:lnTo>
                <a:lnTo>
                  <a:pt x="16001" y="421640"/>
                </a:lnTo>
                <a:lnTo>
                  <a:pt x="15493" y="425450"/>
                </a:lnTo>
                <a:lnTo>
                  <a:pt x="15366" y="427990"/>
                </a:lnTo>
                <a:lnTo>
                  <a:pt x="15112" y="429260"/>
                </a:lnTo>
                <a:lnTo>
                  <a:pt x="14858" y="433070"/>
                </a:lnTo>
                <a:lnTo>
                  <a:pt x="14604" y="434340"/>
                </a:lnTo>
                <a:lnTo>
                  <a:pt x="14223" y="440690"/>
                </a:lnTo>
                <a:lnTo>
                  <a:pt x="12953" y="449580"/>
                </a:lnTo>
                <a:lnTo>
                  <a:pt x="12572" y="450850"/>
                </a:lnTo>
                <a:lnTo>
                  <a:pt x="11302" y="457200"/>
                </a:lnTo>
                <a:lnTo>
                  <a:pt x="9778" y="462280"/>
                </a:lnTo>
                <a:lnTo>
                  <a:pt x="9143" y="463550"/>
                </a:lnTo>
                <a:lnTo>
                  <a:pt x="8635" y="466090"/>
                </a:lnTo>
                <a:lnTo>
                  <a:pt x="8000" y="467360"/>
                </a:lnTo>
                <a:lnTo>
                  <a:pt x="7365" y="469900"/>
                </a:lnTo>
                <a:lnTo>
                  <a:pt x="6730" y="471170"/>
                </a:lnTo>
                <a:lnTo>
                  <a:pt x="5968" y="472440"/>
                </a:lnTo>
                <a:lnTo>
                  <a:pt x="5333" y="474980"/>
                </a:lnTo>
                <a:lnTo>
                  <a:pt x="3428" y="480060"/>
                </a:lnTo>
                <a:lnTo>
                  <a:pt x="2793" y="482600"/>
                </a:lnTo>
                <a:lnTo>
                  <a:pt x="1777" y="485140"/>
                </a:lnTo>
                <a:lnTo>
                  <a:pt x="507" y="491490"/>
                </a:lnTo>
                <a:lnTo>
                  <a:pt x="0" y="495300"/>
                </a:lnTo>
                <a:lnTo>
                  <a:pt x="0" y="500380"/>
                </a:lnTo>
                <a:lnTo>
                  <a:pt x="507" y="504190"/>
                </a:lnTo>
                <a:lnTo>
                  <a:pt x="888" y="505460"/>
                </a:lnTo>
                <a:lnTo>
                  <a:pt x="1396" y="508000"/>
                </a:lnTo>
                <a:lnTo>
                  <a:pt x="2031" y="509270"/>
                </a:lnTo>
                <a:lnTo>
                  <a:pt x="2793" y="510540"/>
                </a:lnTo>
                <a:lnTo>
                  <a:pt x="3682" y="513080"/>
                </a:lnTo>
                <a:lnTo>
                  <a:pt x="4825" y="514350"/>
                </a:lnTo>
                <a:lnTo>
                  <a:pt x="5968" y="516890"/>
                </a:lnTo>
                <a:lnTo>
                  <a:pt x="7238" y="518160"/>
                </a:lnTo>
                <a:lnTo>
                  <a:pt x="8635" y="520700"/>
                </a:lnTo>
                <a:lnTo>
                  <a:pt x="11937" y="523240"/>
                </a:lnTo>
                <a:lnTo>
                  <a:pt x="15747" y="527050"/>
                </a:lnTo>
                <a:lnTo>
                  <a:pt x="17906" y="529590"/>
                </a:lnTo>
                <a:lnTo>
                  <a:pt x="20065" y="530860"/>
                </a:lnTo>
                <a:lnTo>
                  <a:pt x="22351" y="533400"/>
                </a:lnTo>
                <a:lnTo>
                  <a:pt x="27431" y="535940"/>
                </a:lnTo>
                <a:lnTo>
                  <a:pt x="30098" y="538480"/>
                </a:lnTo>
                <a:lnTo>
                  <a:pt x="32765" y="539750"/>
                </a:lnTo>
                <a:lnTo>
                  <a:pt x="38607" y="543560"/>
                </a:lnTo>
                <a:lnTo>
                  <a:pt x="41655" y="546100"/>
                </a:lnTo>
                <a:lnTo>
                  <a:pt x="44703" y="547370"/>
                </a:lnTo>
                <a:lnTo>
                  <a:pt x="51053" y="551180"/>
                </a:lnTo>
                <a:lnTo>
                  <a:pt x="54355" y="552450"/>
                </a:lnTo>
                <a:lnTo>
                  <a:pt x="60959" y="556260"/>
                </a:lnTo>
                <a:lnTo>
                  <a:pt x="64261" y="558800"/>
                </a:lnTo>
                <a:lnTo>
                  <a:pt x="71119" y="561340"/>
                </a:lnTo>
                <a:lnTo>
                  <a:pt x="74421" y="563880"/>
                </a:lnTo>
                <a:lnTo>
                  <a:pt x="77850" y="565150"/>
                </a:lnTo>
                <a:lnTo>
                  <a:pt x="81152" y="567690"/>
                </a:lnTo>
                <a:lnTo>
                  <a:pt x="84581" y="568960"/>
                </a:lnTo>
                <a:lnTo>
                  <a:pt x="87883" y="571500"/>
                </a:lnTo>
                <a:lnTo>
                  <a:pt x="91185" y="572770"/>
                </a:lnTo>
                <a:lnTo>
                  <a:pt x="94360" y="574040"/>
                </a:lnTo>
                <a:lnTo>
                  <a:pt x="100710" y="577850"/>
                </a:lnTo>
                <a:lnTo>
                  <a:pt x="103885" y="580390"/>
                </a:lnTo>
                <a:lnTo>
                  <a:pt x="106933" y="581660"/>
                </a:lnTo>
                <a:lnTo>
                  <a:pt x="112775" y="585470"/>
                </a:lnTo>
                <a:lnTo>
                  <a:pt x="115569" y="586740"/>
                </a:lnTo>
                <a:lnTo>
                  <a:pt x="118363" y="589280"/>
                </a:lnTo>
                <a:lnTo>
                  <a:pt x="121030" y="590550"/>
                </a:lnTo>
                <a:lnTo>
                  <a:pt x="123570" y="593090"/>
                </a:lnTo>
                <a:lnTo>
                  <a:pt x="126110" y="594360"/>
                </a:lnTo>
                <a:lnTo>
                  <a:pt x="130936" y="598170"/>
                </a:lnTo>
                <a:lnTo>
                  <a:pt x="133095" y="600710"/>
                </a:lnTo>
                <a:lnTo>
                  <a:pt x="137413" y="603250"/>
                </a:lnTo>
                <a:lnTo>
                  <a:pt x="139318" y="605790"/>
                </a:lnTo>
                <a:lnTo>
                  <a:pt x="143128" y="609600"/>
                </a:lnTo>
                <a:lnTo>
                  <a:pt x="144779" y="610870"/>
                </a:lnTo>
                <a:lnTo>
                  <a:pt x="149478" y="615950"/>
                </a:lnTo>
                <a:lnTo>
                  <a:pt x="150748" y="618490"/>
                </a:lnTo>
                <a:lnTo>
                  <a:pt x="152145" y="619760"/>
                </a:lnTo>
                <a:lnTo>
                  <a:pt x="153288" y="622300"/>
                </a:lnTo>
                <a:lnTo>
                  <a:pt x="154431" y="623570"/>
                </a:lnTo>
                <a:lnTo>
                  <a:pt x="155574" y="626110"/>
                </a:lnTo>
                <a:lnTo>
                  <a:pt x="156463" y="627380"/>
                </a:lnTo>
                <a:lnTo>
                  <a:pt x="157479" y="628650"/>
                </a:lnTo>
                <a:lnTo>
                  <a:pt x="158241" y="631190"/>
                </a:lnTo>
                <a:lnTo>
                  <a:pt x="159765" y="635000"/>
                </a:lnTo>
                <a:lnTo>
                  <a:pt x="160400" y="636270"/>
                </a:lnTo>
                <a:lnTo>
                  <a:pt x="161035" y="638810"/>
                </a:lnTo>
                <a:lnTo>
                  <a:pt x="162051" y="641350"/>
                </a:lnTo>
                <a:lnTo>
                  <a:pt x="162813" y="645160"/>
                </a:lnTo>
                <a:lnTo>
                  <a:pt x="163194" y="647700"/>
                </a:lnTo>
                <a:lnTo>
                  <a:pt x="163702" y="651510"/>
                </a:lnTo>
                <a:lnTo>
                  <a:pt x="164083" y="656590"/>
                </a:lnTo>
                <a:lnTo>
                  <a:pt x="164083" y="664210"/>
                </a:lnTo>
                <a:lnTo>
                  <a:pt x="163448" y="673100"/>
                </a:lnTo>
                <a:lnTo>
                  <a:pt x="161035" y="689610"/>
                </a:lnTo>
                <a:lnTo>
                  <a:pt x="160781" y="690880"/>
                </a:lnTo>
                <a:lnTo>
                  <a:pt x="160400" y="692150"/>
                </a:lnTo>
                <a:lnTo>
                  <a:pt x="159638" y="698500"/>
                </a:lnTo>
                <a:lnTo>
                  <a:pt x="159257" y="699770"/>
                </a:lnTo>
                <a:lnTo>
                  <a:pt x="158241" y="707390"/>
                </a:lnTo>
                <a:lnTo>
                  <a:pt x="158114" y="708660"/>
                </a:lnTo>
                <a:lnTo>
                  <a:pt x="157606" y="712470"/>
                </a:lnTo>
                <a:lnTo>
                  <a:pt x="157098" y="720090"/>
                </a:lnTo>
                <a:lnTo>
                  <a:pt x="157098" y="732790"/>
                </a:lnTo>
                <a:lnTo>
                  <a:pt x="157225" y="734060"/>
                </a:lnTo>
                <a:lnTo>
                  <a:pt x="157225" y="736600"/>
                </a:lnTo>
                <a:lnTo>
                  <a:pt x="158114" y="745490"/>
                </a:lnTo>
                <a:lnTo>
                  <a:pt x="159257" y="753110"/>
                </a:lnTo>
                <a:lnTo>
                  <a:pt x="159511" y="754380"/>
                </a:lnTo>
                <a:lnTo>
                  <a:pt x="159892" y="756920"/>
                </a:lnTo>
                <a:lnTo>
                  <a:pt x="160146" y="758190"/>
                </a:lnTo>
                <a:lnTo>
                  <a:pt x="160527" y="759460"/>
                </a:lnTo>
                <a:lnTo>
                  <a:pt x="160908" y="762000"/>
                </a:lnTo>
                <a:lnTo>
                  <a:pt x="161670" y="765810"/>
                </a:lnTo>
                <a:lnTo>
                  <a:pt x="162051" y="767080"/>
                </a:lnTo>
                <a:lnTo>
                  <a:pt x="162813" y="770890"/>
                </a:lnTo>
                <a:lnTo>
                  <a:pt x="163194" y="772160"/>
                </a:lnTo>
                <a:lnTo>
                  <a:pt x="163956" y="775970"/>
                </a:lnTo>
                <a:lnTo>
                  <a:pt x="164337" y="778510"/>
                </a:lnTo>
                <a:lnTo>
                  <a:pt x="164718" y="779780"/>
                </a:lnTo>
                <a:lnTo>
                  <a:pt x="165226" y="782320"/>
                </a:lnTo>
                <a:lnTo>
                  <a:pt x="165988" y="784860"/>
                </a:lnTo>
                <a:lnTo>
                  <a:pt x="166369" y="787400"/>
                </a:lnTo>
                <a:lnTo>
                  <a:pt x="166877" y="788670"/>
                </a:lnTo>
                <a:lnTo>
                  <a:pt x="167258" y="791210"/>
                </a:lnTo>
                <a:lnTo>
                  <a:pt x="168020" y="795020"/>
                </a:lnTo>
                <a:lnTo>
                  <a:pt x="168528" y="796290"/>
                </a:lnTo>
                <a:lnTo>
                  <a:pt x="169671" y="801370"/>
                </a:lnTo>
                <a:lnTo>
                  <a:pt x="170941" y="807720"/>
                </a:lnTo>
                <a:lnTo>
                  <a:pt x="171322" y="808990"/>
                </a:lnTo>
                <a:lnTo>
                  <a:pt x="171830" y="810260"/>
                </a:lnTo>
                <a:lnTo>
                  <a:pt x="172211" y="812800"/>
                </a:lnTo>
                <a:lnTo>
                  <a:pt x="172592" y="814070"/>
                </a:lnTo>
                <a:lnTo>
                  <a:pt x="172973" y="816610"/>
                </a:lnTo>
                <a:lnTo>
                  <a:pt x="173481" y="817880"/>
                </a:lnTo>
                <a:lnTo>
                  <a:pt x="173862" y="820420"/>
                </a:lnTo>
                <a:lnTo>
                  <a:pt x="175005" y="825500"/>
                </a:lnTo>
                <a:lnTo>
                  <a:pt x="175513" y="826770"/>
                </a:lnTo>
                <a:lnTo>
                  <a:pt x="176275" y="830580"/>
                </a:lnTo>
                <a:lnTo>
                  <a:pt x="176656" y="833120"/>
                </a:lnTo>
                <a:lnTo>
                  <a:pt x="177418" y="835660"/>
                </a:lnTo>
                <a:lnTo>
                  <a:pt x="177799" y="838200"/>
                </a:lnTo>
                <a:lnTo>
                  <a:pt x="178942" y="843280"/>
                </a:lnTo>
                <a:lnTo>
                  <a:pt x="179196" y="845820"/>
                </a:lnTo>
                <a:lnTo>
                  <a:pt x="179958" y="848360"/>
                </a:lnTo>
                <a:lnTo>
                  <a:pt x="180212" y="850900"/>
                </a:lnTo>
                <a:lnTo>
                  <a:pt x="180593" y="852170"/>
                </a:lnTo>
                <a:lnTo>
                  <a:pt x="180847" y="854710"/>
                </a:lnTo>
                <a:lnTo>
                  <a:pt x="181228" y="855980"/>
                </a:lnTo>
                <a:lnTo>
                  <a:pt x="183260" y="871220"/>
                </a:lnTo>
                <a:lnTo>
                  <a:pt x="183768" y="876300"/>
                </a:lnTo>
                <a:lnTo>
                  <a:pt x="184022" y="877570"/>
                </a:lnTo>
                <a:lnTo>
                  <a:pt x="184276" y="881380"/>
                </a:lnTo>
                <a:lnTo>
                  <a:pt x="184530" y="883920"/>
                </a:lnTo>
                <a:lnTo>
                  <a:pt x="184937" y="889000"/>
                </a:lnTo>
                <a:lnTo>
                  <a:pt x="185038" y="892810"/>
                </a:lnTo>
                <a:lnTo>
                  <a:pt x="185324" y="896620"/>
                </a:lnTo>
                <a:lnTo>
                  <a:pt x="185419" y="900430"/>
                </a:lnTo>
                <a:lnTo>
                  <a:pt x="185546" y="901700"/>
                </a:lnTo>
                <a:lnTo>
                  <a:pt x="185546" y="902970"/>
                </a:lnTo>
                <a:lnTo>
                  <a:pt x="185673" y="905510"/>
                </a:lnTo>
                <a:lnTo>
                  <a:pt x="185800" y="909320"/>
                </a:lnTo>
                <a:lnTo>
                  <a:pt x="185927" y="914400"/>
                </a:lnTo>
                <a:lnTo>
                  <a:pt x="186054" y="928370"/>
                </a:lnTo>
                <a:lnTo>
                  <a:pt x="186308" y="928370"/>
                </a:lnTo>
                <a:lnTo>
                  <a:pt x="186435" y="915670"/>
                </a:lnTo>
                <a:lnTo>
                  <a:pt x="186562" y="914400"/>
                </a:lnTo>
                <a:lnTo>
                  <a:pt x="186562" y="910590"/>
                </a:lnTo>
                <a:lnTo>
                  <a:pt x="186689" y="909320"/>
                </a:lnTo>
                <a:lnTo>
                  <a:pt x="186816" y="901700"/>
                </a:lnTo>
                <a:lnTo>
                  <a:pt x="187070" y="897890"/>
                </a:lnTo>
                <a:lnTo>
                  <a:pt x="187070" y="896620"/>
                </a:lnTo>
                <a:lnTo>
                  <a:pt x="187451" y="890270"/>
                </a:lnTo>
                <a:lnTo>
                  <a:pt x="187451" y="889000"/>
                </a:lnTo>
                <a:lnTo>
                  <a:pt x="187705" y="885190"/>
                </a:lnTo>
                <a:lnTo>
                  <a:pt x="187959" y="883920"/>
                </a:lnTo>
                <a:lnTo>
                  <a:pt x="188340" y="877570"/>
                </a:lnTo>
                <a:lnTo>
                  <a:pt x="188594" y="876300"/>
                </a:lnTo>
                <a:lnTo>
                  <a:pt x="189102" y="871220"/>
                </a:lnTo>
                <a:lnTo>
                  <a:pt x="190880" y="858520"/>
                </a:lnTo>
                <a:lnTo>
                  <a:pt x="191261" y="855980"/>
                </a:lnTo>
                <a:lnTo>
                  <a:pt x="191769" y="852170"/>
                </a:lnTo>
                <a:lnTo>
                  <a:pt x="192150" y="850900"/>
                </a:lnTo>
                <a:lnTo>
                  <a:pt x="192404" y="848360"/>
                </a:lnTo>
                <a:lnTo>
                  <a:pt x="193166" y="845820"/>
                </a:lnTo>
                <a:lnTo>
                  <a:pt x="193547" y="843280"/>
                </a:lnTo>
                <a:lnTo>
                  <a:pt x="194563" y="838200"/>
                </a:lnTo>
                <a:lnTo>
                  <a:pt x="194944" y="835660"/>
                </a:lnTo>
                <a:lnTo>
                  <a:pt x="195706" y="833120"/>
                </a:lnTo>
                <a:lnTo>
                  <a:pt x="196087" y="830580"/>
                </a:lnTo>
                <a:lnTo>
                  <a:pt x="196595" y="829310"/>
                </a:lnTo>
                <a:lnTo>
                  <a:pt x="196976" y="826770"/>
                </a:lnTo>
                <a:lnTo>
                  <a:pt x="197357" y="825500"/>
                </a:lnTo>
                <a:lnTo>
                  <a:pt x="198500" y="820420"/>
                </a:lnTo>
                <a:lnTo>
                  <a:pt x="199770" y="814070"/>
                </a:lnTo>
                <a:lnTo>
                  <a:pt x="200151" y="812800"/>
                </a:lnTo>
                <a:lnTo>
                  <a:pt x="200659" y="810260"/>
                </a:lnTo>
                <a:lnTo>
                  <a:pt x="201421" y="807720"/>
                </a:lnTo>
                <a:lnTo>
                  <a:pt x="201802" y="805180"/>
                </a:lnTo>
                <a:lnTo>
                  <a:pt x="202310" y="803910"/>
                </a:lnTo>
                <a:lnTo>
                  <a:pt x="202691" y="801370"/>
                </a:lnTo>
                <a:lnTo>
                  <a:pt x="203453" y="797560"/>
                </a:lnTo>
                <a:lnTo>
                  <a:pt x="203961" y="796290"/>
                </a:lnTo>
                <a:lnTo>
                  <a:pt x="204342" y="795020"/>
                </a:lnTo>
                <a:lnTo>
                  <a:pt x="206374" y="784860"/>
                </a:lnTo>
                <a:lnTo>
                  <a:pt x="206755" y="783590"/>
                </a:lnTo>
                <a:lnTo>
                  <a:pt x="207263" y="782320"/>
                </a:lnTo>
                <a:lnTo>
                  <a:pt x="208025" y="778510"/>
                </a:lnTo>
                <a:lnTo>
                  <a:pt x="208406" y="775970"/>
                </a:lnTo>
                <a:lnTo>
                  <a:pt x="209168" y="772160"/>
                </a:lnTo>
                <a:lnTo>
                  <a:pt x="209676" y="770890"/>
                </a:lnTo>
                <a:lnTo>
                  <a:pt x="210438" y="767080"/>
                </a:lnTo>
                <a:lnTo>
                  <a:pt x="210819" y="765810"/>
                </a:lnTo>
                <a:lnTo>
                  <a:pt x="211200" y="763270"/>
                </a:lnTo>
                <a:lnTo>
                  <a:pt x="211454" y="762000"/>
                </a:lnTo>
                <a:lnTo>
                  <a:pt x="211835" y="759460"/>
                </a:lnTo>
                <a:lnTo>
                  <a:pt x="212597" y="756920"/>
                </a:lnTo>
                <a:lnTo>
                  <a:pt x="213105" y="753110"/>
                </a:lnTo>
                <a:lnTo>
                  <a:pt x="213486" y="750570"/>
                </a:lnTo>
                <a:lnTo>
                  <a:pt x="214502" y="744220"/>
                </a:lnTo>
                <a:lnTo>
                  <a:pt x="214629" y="741680"/>
                </a:lnTo>
                <a:lnTo>
                  <a:pt x="214883" y="740410"/>
                </a:lnTo>
                <a:lnTo>
                  <a:pt x="215264" y="734060"/>
                </a:lnTo>
                <a:lnTo>
                  <a:pt x="215264" y="732790"/>
                </a:lnTo>
                <a:lnTo>
                  <a:pt x="215391" y="731520"/>
                </a:lnTo>
                <a:lnTo>
                  <a:pt x="215301" y="720090"/>
                </a:lnTo>
                <a:lnTo>
                  <a:pt x="214756" y="712470"/>
                </a:lnTo>
                <a:lnTo>
                  <a:pt x="214502" y="711200"/>
                </a:lnTo>
                <a:lnTo>
                  <a:pt x="214375" y="708660"/>
                </a:lnTo>
                <a:lnTo>
                  <a:pt x="212470" y="695960"/>
                </a:lnTo>
                <a:lnTo>
                  <a:pt x="211962" y="692150"/>
                </a:lnTo>
                <a:lnTo>
                  <a:pt x="211581" y="690880"/>
                </a:lnTo>
                <a:lnTo>
                  <a:pt x="211073" y="687070"/>
                </a:lnTo>
                <a:lnTo>
                  <a:pt x="210692" y="685800"/>
                </a:lnTo>
                <a:lnTo>
                  <a:pt x="209168" y="674370"/>
                </a:lnTo>
                <a:lnTo>
                  <a:pt x="208787" y="670560"/>
                </a:lnTo>
                <a:lnTo>
                  <a:pt x="208279" y="664210"/>
                </a:lnTo>
                <a:lnTo>
                  <a:pt x="208279" y="656590"/>
                </a:lnTo>
                <a:lnTo>
                  <a:pt x="208533" y="652780"/>
                </a:lnTo>
                <a:lnTo>
                  <a:pt x="208787" y="651510"/>
                </a:lnTo>
                <a:lnTo>
                  <a:pt x="208914" y="648970"/>
                </a:lnTo>
                <a:lnTo>
                  <a:pt x="209295" y="647700"/>
                </a:lnTo>
                <a:lnTo>
                  <a:pt x="209549" y="645160"/>
                </a:lnTo>
                <a:lnTo>
                  <a:pt x="210311" y="641350"/>
                </a:lnTo>
                <a:lnTo>
                  <a:pt x="211327" y="638810"/>
                </a:lnTo>
                <a:lnTo>
                  <a:pt x="211962" y="636270"/>
                </a:lnTo>
                <a:lnTo>
                  <a:pt x="212597" y="635000"/>
                </a:lnTo>
                <a:lnTo>
                  <a:pt x="214121" y="631190"/>
                </a:lnTo>
                <a:lnTo>
                  <a:pt x="214883" y="628650"/>
                </a:lnTo>
                <a:lnTo>
                  <a:pt x="217931" y="623570"/>
                </a:lnTo>
                <a:lnTo>
                  <a:pt x="219074" y="622300"/>
                </a:lnTo>
                <a:lnTo>
                  <a:pt x="221614" y="618490"/>
                </a:lnTo>
                <a:lnTo>
                  <a:pt x="223011" y="615950"/>
                </a:lnTo>
                <a:lnTo>
                  <a:pt x="224408" y="614680"/>
                </a:lnTo>
                <a:lnTo>
                  <a:pt x="227583" y="610870"/>
                </a:lnTo>
                <a:lnTo>
                  <a:pt x="231139" y="607060"/>
                </a:lnTo>
                <a:lnTo>
                  <a:pt x="235076" y="603250"/>
                </a:lnTo>
                <a:lnTo>
                  <a:pt x="237108" y="601980"/>
                </a:lnTo>
                <a:lnTo>
                  <a:pt x="241553" y="598170"/>
                </a:lnTo>
                <a:lnTo>
                  <a:pt x="243839" y="596900"/>
                </a:lnTo>
                <a:lnTo>
                  <a:pt x="246252" y="594360"/>
                </a:lnTo>
                <a:lnTo>
                  <a:pt x="248792" y="593090"/>
                </a:lnTo>
                <a:lnTo>
                  <a:pt x="251332" y="590550"/>
                </a:lnTo>
                <a:lnTo>
                  <a:pt x="253999" y="589280"/>
                </a:lnTo>
                <a:lnTo>
                  <a:pt x="256793" y="586740"/>
                </a:lnTo>
                <a:lnTo>
                  <a:pt x="259587" y="585470"/>
                </a:lnTo>
                <a:lnTo>
                  <a:pt x="265429" y="581660"/>
                </a:lnTo>
                <a:lnTo>
                  <a:pt x="268477" y="580390"/>
                </a:lnTo>
                <a:lnTo>
                  <a:pt x="274827" y="576580"/>
                </a:lnTo>
                <a:lnTo>
                  <a:pt x="278002" y="574040"/>
                </a:lnTo>
                <a:lnTo>
                  <a:pt x="281177" y="572770"/>
                </a:lnTo>
                <a:lnTo>
                  <a:pt x="284479" y="571500"/>
                </a:lnTo>
                <a:lnTo>
                  <a:pt x="287781" y="568960"/>
                </a:lnTo>
                <a:lnTo>
                  <a:pt x="291210" y="567690"/>
                </a:lnTo>
                <a:lnTo>
                  <a:pt x="294512" y="565150"/>
                </a:lnTo>
                <a:lnTo>
                  <a:pt x="297941" y="563880"/>
                </a:lnTo>
                <a:lnTo>
                  <a:pt x="301370" y="561340"/>
                </a:lnTo>
                <a:lnTo>
                  <a:pt x="304672" y="560070"/>
                </a:lnTo>
                <a:lnTo>
                  <a:pt x="308101" y="558800"/>
                </a:lnTo>
                <a:lnTo>
                  <a:pt x="311403" y="556260"/>
                </a:lnTo>
                <a:lnTo>
                  <a:pt x="314832" y="554990"/>
                </a:lnTo>
                <a:lnTo>
                  <a:pt x="318134" y="552450"/>
                </a:lnTo>
                <a:lnTo>
                  <a:pt x="321309" y="551180"/>
                </a:lnTo>
                <a:lnTo>
                  <a:pt x="327659" y="547370"/>
                </a:lnTo>
                <a:lnTo>
                  <a:pt x="330834" y="546100"/>
                </a:lnTo>
                <a:lnTo>
                  <a:pt x="339597" y="539750"/>
                </a:lnTo>
                <a:lnTo>
                  <a:pt x="342391" y="538480"/>
                </a:lnTo>
                <a:lnTo>
                  <a:pt x="344931" y="535940"/>
                </a:lnTo>
                <a:lnTo>
                  <a:pt x="347598" y="534670"/>
                </a:lnTo>
                <a:lnTo>
                  <a:pt x="350011" y="533400"/>
                </a:lnTo>
                <a:lnTo>
                  <a:pt x="354583" y="529590"/>
                </a:lnTo>
                <a:lnTo>
                  <a:pt x="356615" y="527050"/>
                </a:lnTo>
                <a:lnTo>
                  <a:pt x="358647" y="525780"/>
                </a:lnTo>
                <a:lnTo>
                  <a:pt x="360425" y="523240"/>
                </a:lnTo>
                <a:lnTo>
                  <a:pt x="363727" y="520700"/>
                </a:lnTo>
                <a:lnTo>
                  <a:pt x="365124" y="518160"/>
                </a:lnTo>
                <a:lnTo>
                  <a:pt x="366394" y="516890"/>
                </a:lnTo>
                <a:lnTo>
                  <a:pt x="367664" y="514350"/>
                </a:lnTo>
                <a:lnTo>
                  <a:pt x="368680" y="513080"/>
                </a:lnTo>
                <a:lnTo>
                  <a:pt x="369569" y="510540"/>
                </a:lnTo>
                <a:lnTo>
                  <a:pt x="370331" y="509270"/>
                </a:lnTo>
                <a:lnTo>
                  <a:pt x="370966" y="508000"/>
                </a:lnTo>
                <a:lnTo>
                  <a:pt x="371474" y="505460"/>
                </a:lnTo>
                <a:lnTo>
                  <a:pt x="371855" y="504190"/>
                </a:lnTo>
                <a:lnTo>
                  <a:pt x="372236" y="501650"/>
                </a:lnTo>
                <a:lnTo>
                  <a:pt x="372490" y="497840"/>
                </a:lnTo>
                <a:lnTo>
                  <a:pt x="372363" y="495300"/>
                </a:lnTo>
                <a:lnTo>
                  <a:pt x="371855" y="491490"/>
                </a:lnTo>
                <a:lnTo>
                  <a:pt x="370585" y="485140"/>
                </a:lnTo>
                <a:lnTo>
                  <a:pt x="369569" y="482600"/>
                </a:lnTo>
                <a:lnTo>
                  <a:pt x="368934" y="480060"/>
                </a:lnTo>
                <a:lnTo>
                  <a:pt x="367029" y="474980"/>
                </a:lnTo>
                <a:lnTo>
                  <a:pt x="366394" y="472440"/>
                </a:lnTo>
                <a:lnTo>
                  <a:pt x="365124" y="469900"/>
                </a:lnTo>
                <a:lnTo>
                  <a:pt x="364362" y="467360"/>
                </a:lnTo>
                <a:lnTo>
                  <a:pt x="363854" y="466090"/>
                </a:lnTo>
                <a:lnTo>
                  <a:pt x="363219" y="463550"/>
                </a:lnTo>
                <a:lnTo>
                  <a:pt x="362584" y="462280"/>
                </a:lnTo>
                <a:lnTo>
                  <a:pt x="361060" y="457200"/>
                </a:lnTo>
                <a:lnTo>
                  <a:pt x="359790" y="450850"/>
                </a:lnTo>
                <a:lnTo>
                  <a:pt x="359409" y="449580"/>
                </a:lnTo>
                <a:lnTo>
                  <a:pt x="358393" y="441960"/>
                </a:lnTo>
                <a:lnTo>
                  <a:pt x="358012" y="438150"/>
                </a:lnTo>
                <a:lnTo>
                  <a:pt x="357758" y="434340"/>
                </a:lnTo>
                <a:lnTo>
                  <a:pt x="357504" y="433070"/>
                </a:lnTo>
                <a:lnTo>
                  <a:pt x="357123" y="427990"/>
                </a:lnTo>
                <a:lnTo>
                  <a:pt x="356361" y="421640"/>
                </a:lnTo>
                <a:lnTo>
                  <a:pt x="355980" y="420370"/>
                </a:lnTo>
                <a:lnTo>
                  <a:pt x="355726" y="417830"/>
                </a:lnTo>
                <a:lnTo>
                  <a:pt x="355218" y="416560"/>
                </a:lnTo>
                <a:lnTo>
                  <a:pt x="352932" y="408940"/>
                </a:lnTo>
                <a:lnTo>
                  <a:pt x="352170" y="407670"/>
                </a:lnTo>
                <a:lnTo>
                  <a:pt x="351281" y="405130"/>
                </a:lnTo>
                <a:lnTo>
                  <a:pt x="349249" y="402590"/>
                </a:lnTo>
                <a:lnTo>
                  <a:pt x="348106" y="400050"/>
                </a:lnTo>
                <a:lnTo>
                  <a:pt x="346836" y="398780"/>
                </a:lnTo>
                <a:lnTo>
                  <a:pt x="345439" y="396240"/>
                </a:lnTo>
                <a:lnTo>
                  <a:pt x="344042" y="394970"/>
                </a:lnTo>
                <a:lnTo>
                  <a:pt x="342518" y="392430"/>
                </a:lnTo>
                <a:lnTo>
                  <a:pt x="339089" y="389890"/>
                </a:lnTo>
                <a:lnTo>
                  <a:pt x="337311" y="387350"/>
                </a:lnTo>
                <a:lnTo>
                  <a:pt x="335279" y="386080"/>
                </a:lnTo>
                <a:lnTo>
                  <a:pt x="333374" y="383540"/>
                </a:lnTo>
                <a:lnTo>
                  <a:pt x="329056" y="379730"/>
                </a:lnTo>
                <a:lnTo>
                  <a:pt x="326897" y="378460"/>
                </a:lnTo>
                <a:lnTo>
                  <a:pt x="324611" y="377190"/>
                </a:lnTo>
                <a:lnTo>
                  <a:pt x="322198" y="374650"/>
                </a:lnTo>
                <a:lnTo>
                  <a:pt x="319785" y="373380"/>
                </a:lnTo>
                <a:lnTo>
                  <a:pt x="314959" y="369570"/>
                </a:lnTo>
                <a:lnTo>
                  <a:pt x="312419" y="367030"/>
                </a:lnTo>
                <a:lnTo>
                  <a:pt x="307339" y="364490"/>
                </a:lnTo>
                <a:lnTo>
                  <a:pt x="304926" y="361950"/>
                </a:lnTo>
                <a:lnTo>
                  <a:pt x="302386" y="360680"/>
                </a:lnTo>
                <a:lnTo>
                  <a:pt x="297306" y="356870"/>
                </a:lnTo>
                <a:lnTo>
                  <a:pt x="294893" y="354330"/>
                </a:lnTo>
                <a:lnTo>
                  <a:pt x="290067" y="351790"/>
                </a:lnTo>
                <a:lnTo>
                  <a:pt x="287781" y="349250"/>
                </a:lnTo>
                <a:lnTo>
                  <a:pt x="285495" y="347980"/>
                </a:lnTo>
                <a:lnTo>
                  <a:pt x="283209" y="345440"/>
                </a:lnTo>
                <a:lnTo>
                  <a:pt x="281050" y="344170"/>
                </a:lnTo>
                <a:lnTo>
                  <a:pt x="279018" y="341630"/>
                </a:lnTo>
                <a:lnTo>
                  <a:pt x="276986" y="340360"/>
                </a:lnTo>
                <a:lnTo>
                  <a:pt x="275081" y="339090"/>
                </a:lnTo>
                <a:lnTo>
                  <a:pt x="271398" y="335280"/>
                </a:lnTo>
                <a:lnTo>
                  <a:pt x="269747" y="332740"/>
                </a:lnTo>
                <a:lnTo>
                  <a:pt x="268223" y="331470"/>
                </a:lnTo>
                <a:lnTo>
                  <a:pt x="266699" y="328930"/>
                </a:lnTo>
                <a:lnTo>
                  <a:pt x="263905" y="326390"/>
                </a:lnTo>
                <a:lnTo>
                  <a:pt x="262762" y="323850"/>
                </a:lnTo>
                <a:lnTo>
                  <a:pt x="260476" y="320040"/>
                </a:lnTo>
                <a:lnTo>
                  <a:pt x="259587" y="318770"/>
                </a:lnTo>
                <a:lnTo>
                  <a:pt x="258698" y="316230"/>
                </a:lnTo>
                <a:lnTo>
                  <a:pt x="257936" y="314960"/>
                </a:lnTo>
                <a:lnTo>
                  <a:pt x="257174" y="312420"/>
                </a:lnTo>
                <a:lnTo>
                  <a:pt x="256539" y="311150"/>
                </a:lnTo>
                <a:lnTo>
                  <a:pt x="256031" y="309880"/>
                </a:lnTo>
                <a:lnTo>
                  <a:pt x="255523" y="307340"/>
                </a:lnTo>
                <a:lnTo>
                  <a:pt x="255015" y="306070"/>
                </a:lnTo>
                <a:lnTo>
                  <a:pt x="253872" y="298450"/>
                </a:lnTo>
                <a:lnTo>
                  <a:pt x="253491" y="293370"/>
                </a:lnTo>
                <a:lnTo>
                  <a:pt x="253491" y="285750"/>
                </a:lnTo>
                <a:lnTo>
                  <a:pt x="253618" y="284480"/>
                </a:lnTo>
                <a:lnTo>
                  <a:pt x="253745" y="276860"/>
                </a:lnTo>
                <a:lnTo>
                  <a:pt x="253777" y="264160"/>
                </a:lnTo>
                <a:lnTo>
                  <a:pt x="253491" y="260350"/>
                </a:lnTo>
                <a:lnTo>
                  <a:pt x="253237" y="259080"/>
                </a:lnTo>
                <a:lnTo>
                  <a:pt x="253110" y="256540"/>
                </a:lnTo>
                <a:lnTo>
                  <a:pt x="252729" y="255270"/>
                </a:lnTo>
                <a:lnTo>
                  <a:pt x="252475" y="252730"/>
                </a:lnTo>
                <a:lnTo>
                  <a:pt x="251713" y="248920"/>
                </a:lnTo>
                <a:lnTo>
                  <a:pt x="251205" y="247650"/>
                </a:lnTo>
                <a:lnTo>
                  <a:pt x="250189" y="243840"/>
                </a:lnTo>
                <a:lnTo>
                  <a:pt x="249554" y="242570"/>
                </a:lnTo>
                <a:lnTo>
                  <a:pt x="248919" y="240030"/>
                </a:lnTo>
                <a:lnTo>
                  <a:pt x="247395" y="236220"/>
                </a:lnTo>
                <a:lnTo>
                  <a:pt x="246633" y="234950"/>
                </a:lnTo>
                <a:lnTo>
                  <a:pt x="244855" y="231140"/>
                </a:lnTo>
                <a:lnTo>
                  <a:pt x="243839" y="229870"/>
                </a:lnTo>
                <a:lnTo>
                  <a:pt x="241807" y="226060"/>
                </a:lnTo>
                <a:lnTo>
                  <a:pt x="240791" y="223520"/>
                </a:lnTo>
                <a:lnTo>
                  <a:pt x="237362" y="218440"/>
                </a:lnTo>
                <a:lnTo>
                  <a:pt x="236092" y="217170"/>
                </a:lnTo>
                <a:lnTo>
                  <a:pt x="234822" y="214630"/>
                </a:lnTo>
                <a:lnTo>
                  <a:pt x="233679" y="213360"/>
                </a:lnTo>
                <a:lnTo>
                  <a:pt x="232409" y="210820"/>
                </a:lnTo>
                <a:lnTo>
                  <a:pt x="229869" y="208280"/>
                </a:lnTo>
                <a:lnTo>
                  <a:pt x="228599" y="205740"/>
                </a:lnTo>
                <a:lnTo>
                  <a:pt x="226059" y="201930"/>
                </a:lnTo>
                <a:lnTo>
                  <a:pt x="224789" y="200660"/>
                </a:lnTo>
                <a:lnTo>
                  <a:pt x="220979" y="195580"/>
                </a:lnTo>
                <a:lnTo>
                  <a:pt x="219836" y="193040"/>
                </a:lnTo>
                <a:lnTo>
                  <a:pt x="217550" y="189230"/>
                </a:lnTo>
                <a:lnTo>
                  <a:pt x="216407" y="187960"/>
                </a:lnTo>
                <a:lnTo>
                  <a:pt x="215264" y="185420"/>
                </a:lnTo>
                <a:lnTo>
                  <a:pt x="214248" y="184150"/>
                </a:lnTo>
                <a:lnTo>
                  <a:pt x="213232" y="181610"/>
                </a:lnTo>
                <a:lnTo>
                  <a:pt x="212216" y="180340"/>
                </a:lnTo>
                <a:lnTo>
                  <a:pt x="210438" y="176530"/>
                </a:lnTo>
                <a:lnTo>
                  <a:pt x="209549" y="175260"/>
                </a:lnTo>
                <a:lnTo>
                  <a:pt x="208025" y="171450"/>
                </a:lnTo>
                <a:lnTo>
                  <a:pt x="207263" y="168910"/>
                </a:lnTo>
                <a:lnTo>
                  <a:pt x="206628" y="167640"/>
                </a:lnTo>
                <a:lnTo>
                  <a:pt x="205866" y="166370"/>
                </a:lnTo>
                <a:lnTo>
                  <a:pt x="205358" y="163830"/>
                </a:lnTo>
                <a:lnTo>
                  <a:pt x="204723" y="162560"/>
                </a:lnTo>
                <a:lnTo>
                  <a:pt x="204215" y="160020"/>
                </a:lnTo>
                <a:lnTo>
                  <a:pt x="203707" y="158750"/>
                </a:lnTo>
                <a:lnTo>
                  <a:pt x="203199" y="156210"/>
                </a:lnTo>
                <a:lnTo>
                  <a:pt x="202437" y="153670"/>
                </a:lnTo>
                <a:lnTo>
                  <a:pt x="202056" y="151130"/>
                </a:lnTo>
                <a:lnTo>
                  <a:pt x="201294" y="147320"/>
                </a:lnTo>
                <a:lnTo>
                  <a:pt x="199516" y="134620"/>
                </a:lnTo>
                <a:lnTo>
                  <a:pt x="199389" y="133350"/>
                </a:lnTo>
                <a:lnTo>
                  <a:pt x="198881" y="129540"/>
                </a:lnTo>
                <a:lnTo>
                  <a:pt x="198754" y="128270"/>
                </a:lnTo>
                <a:lnTo>
                  <a:pt x="198246" y="124460"/>
                </a:lnTo>
                <a:lnTo>
                  <a:pt x="198119" y="121920"/>
                </a:lnTo>
                <a:lnTo>
                  <a:pt x="197611" y="118110"/>
                </a:lnTo>
                <a:lnTo>
                  <a:pt x="197484" y="116840"/>
                </a:lnTo>
                <a:lnTo>
                  <a:pt x="194944" y="99060"/>
                </a:lnTo>
                <a:lnTo>
                  <a:pt x="193801" y="91440"/>
                </a:lnTo>
                <a:lnTo>
                  <a:pt x="193420" y="90170"/>
                </a:lnTo>
                <a:lnTo>
                  <a:pt x="192912" y="86360"/>
                </a:lnTo>
                <a:lnTo>
                  <a:pt x="192531" y="83820"/>
                </a:lnTo>
                <a:lnTo>
                  <a:pt x="191515" y="77470"/>
                </a:lnTo>
                <a:lnTo>
                  <a:pt x="191134" y="74930"/>
                </a:lnTo>
                <a:lnTo>
                  <a:pt x="189864" y="66040"/>
                </a:lnTo>
                <a:lnTo>
                  <a:pt x="189737" y="64770"/>
                </a:lnTo>
                <a:lnTo>
                  <a:pt x="189229" y="60960"/>
                </a:lnTo>
                <a:lnTo>
                  <a:pt x="189102" y="58420"/>
                </a:lnTo>
                <a:lnTo>
                  <a:pt x="188848" y="57150"/>
                </a:lnTo>
                <a:lnTo>
                  <a:pt x="188721" y="54610"/>
                </a:lnTo>
                <a:lnTo>
                  <a:pt x="188467" y="53340"/>
                </a:lnTo>
                <a:lnTo>
                  <a:pt x="188213" y="49530"/>
                </a:lnTo>
                <a:lnTo>
                  <a:pt x="187959" y="48260"/>
                </a:lnTo>
                <a:lnTo>
                  <a:pt x="187324" y="38100"/>
                </a:lnTo>
                <a:lnTo>
                  <a:pt x="187229" y="35560"/>
                </a:lnTo>
                <a:lnTo>
                  <a:pt x="186943" y="31750"/>
                </a:lnTo>
                <a:lnTo>
                  <a:pt x="186943" y="29210"/>
                </a:lnTo>
                <a:lnTo>
                  <a:pt x="186816" y="27940"/>
                </a:lnTo>
                <a:lnTo>
                  <a:pt x="186689" y="20320"/>
                </a:lnTo>
                <a:lnTo>
                  <a:pt x="186562" y="19050"/>
                </a:lnTo>
                <a:lnTo>
                  <a:pt x="186562" y="15240"/>
                </a:lnTo>
                <a:lnTo>
                  <a:pt x="186435" y="12700"/>
                </a:lnTo>
                <a:lnTo>
                  <a:pt x="186308" y="0"/>
                </a:lnTo>
                <a:close/>
              </a:path>
            </a:pathLst>
          </a:custGeom>
          <a:solidFill>
            <a:srgbClr val="5786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265167" y="3852545"/>
            <a:ext cx="372745" cy="928369"/>
          </a:xfrm>
          <a:custGeom>
            <a:avLst/>
            <a:gdLst/>
            <a:ahLst/>
            <a:cxnLst/>
            <a:rect l="l" t="t" r="r" b="b"/>
            <a:pathLst>
              <a:path w="372745" h="928370">
                <a:moveTo>
                  <a:pt x="186182" y="928370"/>
                </a:moveTo>
                <a:lnTo>
                  <a:pt x="186182" y="926592"/>
                </a:lnTo>
                <a:lnTo>
                  <a:pt x="186182" y="924687"/>
                </a:lnTo>
                <a:lnTo>
                  <a:pt x="186182" y="922909"/>
                </a:lnTo>
                <a:lnTo>
                  <a:pt x="186182" y="921131"/>
                </a:lnTo>
                <a:lnTo>
                  <a:pt x="186055" y="919226"/>
                </a:lnTo>
                <a:lnTo>
                  <a:pt x="186055" y="917448"/>
                </a:lnTo>
                <a:lnTo>
                  <a:pt x="186055" y="915670"/>
                </a:lnTo>
                <a:lnTo>
                  <a:pt x="186055" y="913765"/>
                </a:lnTo>
                <a:lnTo>
                  <a:pt x="185928" y="911987"/>
                </a:lnTo>
                <a:lnTo>
                  <a:pt x="185928" y="910209"/>
                </a:lnTo>
                <a:lnTo>
                  <a:pt x="185928" y="908304"/>
                </a:lnTo>
                <a:lnTo>
                  <a:pt x="185801" y="906526"/>
                </a:lnTo>
                <a:lnTo>
                  <a:pt x="185801" y="904748"/>
                </a:lnTo>
                <a:lnTo>
                  <a:pt x="185674" y="902970"/>
                </a:lnTo>
                <a:lnTo>
                  <a:pt x="185674" y="901065"/>
                </a:lnTo>
                <a:lnTo>
                  <a:pt x="185547" y="899287"/>
                </a:lnTo>
                <a:lnTo>
                  <a:pt x="185547" y="897509"/>
                </a:lnTo>
                <a:lnTo>
                  <a:pt x="185420" y="895604"/>
                </a:lnTo>
                <a:lnTo>
                  <a:pt x="185293" y="893826"/>
                </a:lnTo>
                <a:lnTo>
                  <a:pt x="185166" y="892048"/>
                </a:lnTo>
                <a:lnTo>
                  <a:pt x="185166" y="890143"/>
                </a:lnTo>
                <a:lnTo>
                  <a:pt x="185039" y="888365"/>
                </a:lnTo>
                <a:lnTo>
                  <a:pt x="184912" y="886587"/>
                </a:lnTo>
                <a:lnTo>
                  <a:pt x="184785" y="884809"/>
                </a:lnTo>
                <a:lnTo>
                  <a:pt x="184658" y="882904"/>
                </a:lnTo>
                <a:lnTo>
                  <a:pt x="184404" y="881126"/>
                </a:lnTo>
                <a:lnTo>
                  <a:pt x="184277" y="879348"/>
                </a:lnTo>
                <a:lnTo>
                  <a:pt x="184150" y="877443"/>
                </a:lnTo>
                <a:lnTo>
                  <a:pt x="183896" y="875665"/>
                </a:lnTo>
                <a:lnTo>
                  <a:pt x="183769" y="873887"/>
                </a:lnTo>
                <a:lnTo>
                  <a:pt x="183515" y="871982"/>
                </a:lnTo>
                <a:lnTo>
                  <a:pt x="183388" y="870204"/>
                </a:lnTo>
                <a:lnTo>
                  <a:pt x="183134" y="868426"/>
                </a:lnTo>
                <a:lnTo>
                  <a:pt x="182880" y="866521"/>
                </a:lnTo>
                <a:lnTo>
                  <a:pt x="182626" y="864743"/>
                </a:lnTo>
                <a:lnTo>
                  <a:pt x="182372" y="862965"/>
                </a:lnTo>
                <a:lnTo>
                  <a:pt x="182118" y="861187"/>
                </a:lnTo>
                <a:lnTo>
                  <a:pt x="181864" y="859282"/>
                </a:lnTo>
                <a:lnTo>
                  <a:pt x="181610" y="857504"/>
                </a:lnTo>
                <a:lnTo>
                  <a:pt x="181356" y="855726"/>
                </a:lnTo>
                <a:lnTo>
                  <a:pt x="180975" y="853821"/>
                </a:lnTo>
                <a:lnTo>
                  <a:pt x="180721" y="852043"/>
                </a:lnTo>
                <a:lnTo>
                  <a:pt x="180340" y="850265"/>
                </a:lnTo>
                <a:lnTo>
                  <a:pt x="180086" y="848360"/>
                </a:lnTo>
                <a:lnTo>
                  <a:pt x="179705" y="846582"/>
                </a:lnTo>
                <a:lnTo>
                  <a:pt x="179324" y="844804"/>
                </a:lnTo>
                <a:lnTo>
                  <a:pt x="179070" y="842899"/>
                </a:lnTo>
                <a:lnTo>
                  <a:pt x="178689" y="841121"/>
                </a:lnTo>
                <a:lnTo>
                  <a:pt x="178308" y="839343"/>
                </a:lnTo>
                <a:lnTo>
                  <a:pt x="177927" y="837565"/>
                </a:lnTo>
                <a:lnTo>
                  <a:pt x="177546" y="835660"/>
                </a:lnTo>
                <a:lnTo>
                  <a:pt x="177165" y="833882"/>
                </a:lnTo>
                <a:lnTo>
                  <a:pt x="176784" y="832104"/>
                </a:lnTo>
                <a:lnTo>
                  <a:pt x="176403" y="830199"/>
                </a:lnTo>
                <a:lnTo>
                  <a:pt x="176022" y="828421"/>
                </a:lnTo>
                <a:lnTo>
                  <a:pt x="175641" y="826643"/>
                </a:lnTo>
                <a:lnTo>
                  <a:pt x="175133" y="824738"/>
                </a:lnTo>
                <a:lnTo>
                  <a:pt x="174752" y="822960"/>
                </a:lnTo>
                <a:lnTo>
                  <a:pt x="174371" y="821182"/>
                </a:lnTo>
                <a:lnTo>
                  <a:pt x="173990" y="819404"/>
                </a:lnTo>
                <a:lnTo>
                  <a:pt x="173609" y="817499"/>
                </a:lnTo>
                <a:lnTo>
                  <a:pt x="173101" y="815721"/>
                </a:lnTo>
                <a:lnTo>
                  <a:pt x="172720" y="813943"/>
                </a:lnTo>
                <a:lnTo>
                  <a:pt x="172339" y="812038"/>
                </a:lnTo>
                <a:lnTo>
                  <a:pt x="171958" y="810260"/>
                </a:lnTo>
                <a:lnTo>
                  <a:pt x="171450" y="808482"/>
                </a:lnTo>
                <a:lnTo>
                  <a:pt x="171069" y="806577"/>
                </a:lnTo>
                <a:lnTo>
                  <a:pt x="170688" y="804799"/>
                </a:lnTo>
                <a:lnTo>
                  <a:pt x="170307" y="803021"/>
                </a:lnTo>
                <a:lnTo>
                  <a:pt x="169799" y="801116"/>
                </a:lnTo>
                <a:lnTo>
                  <a:pt x="169418" y="799338"/>
                </a:lnTo>
                <a:lnTo>
                  <a:pt x="169037" y="797560"/>
                </a:lnTo>
                <a:lnTo>
                  <a:pt x="168656" y="795782"/>
                </a:lnTo>
                <a:lnTo>
                  <a:pt x="168148" y="793877"/>
                </a:lnTo>
                <a:lnTo>
                  <a:pt x="167767" y="792099"/>
                </a:lnTo>
                <a:lnTo>
                  <a:pt x="167386" y="790321"/>
                </a:lnTo>
                <a:lnTo>
                  <a:pt x="167005" y="788416"/>
                </a:lnTo>
                <a:lnTo>
                  <a:pt x="166497" y="786638"/>
                </a:lnTo>
                <a:lnTo>
                  <a:pt x="166116" y="784860"/>
                </a:lnTo>
                <a:lnTo>
                  <a:pt x="165735" y="782955"/>
                </a:lnTo>
                <a:lnTo>
                  <a:pt x="165354" y="781177"/>
                </a:lnTo>
                <a:lnTo>
                  <a:pt x="164846" y="779399"/>
                </a:lnTo>
                <a:lnTo>
                  <a:pt x="164465" y="777621"/>
                </a:lnTo>
                <a:lnTo>
                  <a:pt x="164084" y="775716"/>
                </a:lnTo>
                <a:lnTo>
                  <a:pt x="163703" y="773938"/>
                </a:lnTo>
                <a:lnTo>
                  <a:pt x="163322" y="772160"/>
                </a:lnTo>
                <a:lnTo>
                  <a:pt x="162941" y="770255"/>
                </a:lnTo>
                <a:lnTo>
                  <a:pt x="162560" y="768477"/>
                </a:lnTo>
                <a:lnTo>
                  <a:pt x="162179" y="766699"/>
                </a:lnTo>
                <a:lnTo>
                  <a:pt x="161798" y="764794"/>
                </a:lnTo>
                <a:lnTo>
                  <a:pt x="161417" y="763016"/>
                </a:lnTo>
                <a:lnTo>
                  <a:pt x="161036" y="761238"/>
                </a:lnTo>
                <a:lnTo>
                  <a:pt x="160655" y="759333"/>
                </a:lnTo>
                <a:lnTo>
                  <a:pt x="160274" y="757555"/>
                </a:lnTo>
                <a:lnTo>
                  <a:pt x="160020" y="755777"/>
                </a:lnTo>
                <a:lnTo>
                  <a:pt x="159639" y="753999"/>
                </a:lnTo>
                <a:lnTo>
                  <a:pt x="159385" y="752094"/>
                </a:lnTo>
                <a:lnTo>
                  <a:pt x="159004" y="750316"/>
                </a:lnTo>
                <a:lnTo>
                  <a:pt x="158750" y="748538"/>
                </a:lnTo>
                <a:lnTo>
                  <a:pt x="158496" y="746633"/>
                </a:lnTo>
                <a:lnTo>
                  <a:pt x="158242" y="744855"/>
                </a:lnTo>
                <a:lnTo>
                  <a:pt x="158115" y="743077"/>
                </a:lnTo>
                <a:lnTo>
                  <a:pt x="157861" y="741172"/>
                </a:lnTo>
                <a:lnTo>
                  <a:pt x="157734" y="739394"/>
                </a:lnTo>
                <a:lnTo>
                  <a:pt x="157480" y="737616"/>
                </a:lnTo>
                <a:lnTo>
                  <a:pt x="157353" y="735711"/>
                </a:lnTo>
                <a:lnTo>
                  <a:pt x="157353" y="733933"/>
                </a:lnTo>
                <a:lnTo>
                  <a:pt x="157226" y="732155"/>
                </a:lnTo>
                <a:lnTo>
                  <a:pt x="157099" y="730377"/>
                </a:lnTo>
                <a:lnTo>
                  <a:pt x="157099" y="728472"/>
                </a:lnTo>
                <a:lnTo>
                  <a:pt x="157099" y="726694"/>
                </a:lnTo>
                <a:lnTo>
                  <a:pt x="157099" y="724916"/>
                </a:lnTo>
                <a:lnTo>
                  <a:pt x="157099" y="723011"/>
                </a:lnTo>
                <a:lnTo>
                  <a:pt x="157226" y="721233"/>
                </a:lnTo>
                <a:lnTo>
                  <a:pt x="157226" y="719455"/>
                </a:lnTo>
                <a:lnTo>
                  <a:pt x="157353" y="717550"/>
                </a:lnTo>
                <a:lnTo>
                  <a:pt x="157480" y="715772"/>
                </a:lnTo>
                <a:lnTo>
                  <a:pt x="157607" y="713994"/>
                </a:lnTo>
                <a:lnTo>
                  <a:pt x="157734" y="712216"/>
                </a:lnTo>
                <a:lnTo>
                  <a:pt x="157988" y="710311"/>
                </a:lnTo>
                <a:lnTo>
                  <a:pt x="158242" y="708533"/>
                </a:lnTo>
                <a:lnTo>
                  <a:pt x="158369" y="706755"/>
                </a:lnTo>
                <a:lnTo>
                  <a:pt x="158623" y="704850"/>
                </a:lnTo>
                <a:lnTo>
                  <a:pt x="158877" y="703072"/>
                </a:lnTo>
                <a:lnTo>
                  <a:pt x="159131" y="701294"/>
                </a:lnTo>
                <a:lnTo>
                  <a:pt x="159385" y="699389"/>
                </a:lnTo>
                <a:lnTo>
                  <a:pt x="159766" y="697611"/>
                </a:lnTo>
                <a:lnTo>
                  <a:pt x="160020" y="695833"/>
                </a:lnTo>
                <a:lnTo>
                  <a:pt x="160274" y="693928"/>
                </a:lnTo>
                <a:lnTo>
                  <a:pt x="160528" y="692150"/>
                </a:lnTo>
                <a:lnTo>
                  <a:pt x="160909" y="690372"/>
                </a:lnTo>
                <a:lnTo>
                  <a:pt x="161163" y="688594"/>
                </a:lnTo>
                <a:lnTo>
                  <a:pt x="161544" y="686689"/>
                </a:lnTo>
                <a:lnTo>
                  <a:pt x="161798" y="684911"/>
                </a:lnTo>
                <a:lnTo>
                  <a:pt x="162052" y="683133"/>
                </a:lnTo>
                <a:lnTo>
                  <a:pt x="162306" y="681228"/>
                </a:lnTo>
                <a:lnTo>
                  <a:pt x="162560" y="679450"/>
                </a:lnTo>
                <a:lnTo>
                  <a:pt x="162814" y="677672"/>
                </a:lnTo>
                <a:lnTo>
                  <a:pt x="163068" y="675767"/>
                </a:lnTo>
                <a:lnTo>
                  <a:pt x="163322" y="673989"/>
                </a:lnTo>
                <a:lnTo>
                  <a:pt x="163576" y="672211"/>
                </a:lnTo>
                <a:lnTo>
                  <a:pt x="163703" y="670433"/>
                </a:lnTo>
                <a:lnTo>
                  <a:pt x="163830" y="668528"/>
                </a:lnTo>
                <a:lnTo>
                  <a:pt x="163957" y="666750"/>
                </a:lnTo>
                <a:lnTo>
                  <a:pt x="164084" y="664972"/>
                </a:lnTo>
                <a:lnTo>
                  <a:pt x="164211" y="663067"/>
                </a:lnTo>
                <a:lnTo>
                  <a:pt x="164211" y="661289"/>
                </a:lnTo>
                <a:lnTo>
                  <a:pt x="164211" y="659511"/>
                </a:lnTo>
                <a:lnTo>
                  <a:pt x="164211" y="657606"/>
                </a:lnTo>
                <a:lnTo>
                  <a:pt x="164211" y="655828"/>
                </a:lnTo>
                <a:lnTo>
                  <a:pt x="164084" y="654050"/>
                </a:lnTo>
                <a:lnTo>
                  <a:pt x="160528" y="635889"/>
                </a:lnTo>
                <a:lnTo>
                  <a:pt x="159893" y="633984"/>
                </a:lnTo>
                <a:lnTo>
                  <a:pt x="159131" y="632206"/>
                </a:lnTo>
                <a:lnTo>
                  <a:pt x="158369" y="630428"/>
                </a:lnTo>
                <a:lnTo>
                  <a:pt x="157607" y="628523"/>
                </a:lnTo>
                <a:lnTo>
                  <a:pt x="156591" y="626745"/>
                </a:lnTo>
                <a:lnTo>
                  <a:pt x="155702" y="624967"/>
                </a:lnTo>
                <a:lnTo>
                  <a:pt x="154559" y="623189"/>
                </a:lnTo>
                <a:lnTo>
                  <a:pt x="153416" y="621284"/>
                </a:lnTo>
                <a:lnTo>
                  <a:pt x="152273" y="619506"/>
                </a:lnTo>
                <a:lnTo>
                  <a:pt x="150876" y="617728"/>
                </a:lnTo>
                <a:lnTo>
                  <a:pt x="149606" y="615823"/>
                </a:lnTo>
                <a:lnTo>
                  <a:pt x="148082" y="614045"/>
                </a:lnTo>
                <a:lnTo>
                  <a:pt x="146558" y="612267"/>
                </a:lnTo>
                <a:lnTo>
                  <a:pt x="144907" y="610362"/>
                </a:lnTo>
                <a:lnTo>
                  <a:pt x="143256" y="608584"/>
                </a:lnTo>
                <a:lnTo>
                  <a:pt x="141351" y="606806"/>
                </a:lnTo>
                <a:lnTo>
                  <a:pt x="139446" y="605028"/>
                </a:lnTo>
                <a:lnTo>
                  <a:pt x="137541" y="603123"/>
                </a:lnTo>
                <a:lnTo>
                  <a:pt x="135382" y="601345"/>
                </a:lnTo>
                <a:lnTo>
                  <a:pt x="133223" y="599567"/>
                </a:lnTo>
                <a:lnTo>
                  <a:pt x="131064" y="597662"/>
                </a:lnTo>
                <a:lnTo>
                  <a:pt x="128651" y="595884"/>
                </a:lnTo>
                <a:lnTo>
                  <a:pt x="126238" y="594106"/>
                </a:lnTo>
                <a:lnTo>
                  <a:pt x="123698" y="592201"/>
                </a:lnTo>
                <a:lnTo>
                  <a:pt x="121158" y="590423"/>
                </a:lnTo>
                <a:lnTo>
                  <a:pt x="118491" y="588645"/>
                </a:lnTo>
                <a:lnTo>
                  <a:pt x="115697" y="586740"/>
                </a:lnTo>
                <a:lnTo>
                  <a:pt x="112903" y="584962"/>
                </a:lnTo>
                <a:lnTo>
                  <a:pt x="109982" y="583184"/>
                </a:lnTo>
                <a:lnTo>
                  <a:pt x="107061" y="581406"/>
                </a:lnTo>
                <a:lnTo>
                  <a:pt x="104013" y="579501"/>
                </a:lnTo>
                <a:lnTo>
                  <a:pt x="100838" y="577723"/>
                </a:lnTo>
                <a:lnTo>
                  <a:pt x="97790" y="575945"/>
                </a:lnTo>
                <a:lnTo>
                  <a:pt x="94488" y="574040"/>
                </a:lnTo>
                <a:lnTo>
                  <a:pt x="91313" y="572262"/>
                </a:lnTo>
                <a:lnTo>
                  <a:pt x="88011" y="570484"/>
                </a:lnTo>
                <a:lnTo>
                  <a:pt x="84709" y="568579"/>
                </a:lnTo>
                <a:lnTo>
                  <a:pt x="81280" y="566801"/>
                </a:lnTo>
                <a:lnTo>
                  <a:pt x="77978" y="565023"/>
                </a:lnTo>
                <a:lnTo>
                  <a:pt x="74549" y="563245"/>
                </a:lnTo>
                <a:lnTo>
                  <a:pt x="71247" y="561340"/>
                </a:lnTo>
                <a:lnTo>
                  <a:pt x="67818" y="559562"/>
                </a:lnTo>
                <a:lnTo>
                  <a:pt x="64389" y="557784"/>
                </a:lnTo>
                <a:lnTo>
                  <a:pt x="61087" y="555879"/>
                </a:lnTo>
                <a:lnTo>
                  <a:pt x="57785" y="554101"/>
                </a:lnTo>
                <a:lnTo>
                  <a:pt x="54483" y="552323"/>
                </a:lnTo>
                <a:lnTo>
                  <a:pt x="51181" y="550418"/>
                </a:lnTo>
                <a:lnTo>
                  <a:pt x="48006" y="548640"/>
                </a:lnTo>
                <a:lnTo>
                  <a:pt x="44831" y="546862"/>
                </a:lnTo>
                <a:lnTo>
                  <a:pt x="41783" y="544957"/>
                </a:lnTo>
                <a:lnTo>
                  <a:pt x="38735" y="543179"/>
                </a:lnTo>
                <a:lnTo>
                  <a:pt x="35814" y="541401"/>
                </a:lnTo>
                <a:lnTo>
                  <a:pt x="32893" y="539623"/>
                </a:lnTo>
                <a:lnTo>
                  <a:pt x="30226" y="537718"/>
                </a:lnTo>
                <a:lnTo>
                  <a:pt x="27559" y="535940"/>
                </a:lnTo>
                <a:lnTo>
                  <a:pt x="13970" y="525018"/>
                </a:lnTo>
                <a:lnTo>
                  <a:pt x="12065" y="523240"/>
                </a:lnTo>
                <a:lnTo>
                  <a:pt x="10414" y="521335"/>
                </a:lnTo>
                <a:lnTo>
                  <a:pt x="8763" y="519557"/>
                </a:lnTo>
                <a:lnTo>
                  <a:pt x="7366" y="517779"/>
                </a:lnTo>
                <a:lnTo>
                  <a:pt x="6096" y="516001"/>
                </a:lnTo>
                <a:lnTo>
                  <a:pt x="4953" y="514096"/>
                </a:lnTo>
                <a:lnTo>
                  <a:pt x="3810" y="512318"/>
                </a:lnTo>
                <a:lnTo>
                  <a:pt x="0" y="497840"/>
                </a:lnTo>
                <a:lnTo>
                  <a:pt x="127" y="495935"/>
                </a:lnTo>
                <a:lnTo>
                  <a:pt x="127" y="494157"/>
                </a:lnTo>
                <a:lnTo>
                  <a:pt x="381" y="492379"/>
                </a:lnTo>
                <a:lnTo>
                  <a:pt x="635" y="490474"/>
                </a:lnTo>
                <a:lnTo>
                  <a:pt x="1016" y="488696"/>
                </a:lnTo>
                <a:lnTo>
                  <a:pt x="4191" y="477774"/>
                </a:lnTo>
                <a:lnTo>
                  <a:pt x="4826" y="475996"/>
                </a:lnTo>
                <a:lnTo>
                  <a:pt x="5461" y="474218"/>
                </a:lnTo>
                <a:lnTo>
                  <a:pt x="6096" y="472313"/>
                </a:lnTo>
                <a:lnTo>
                  <a:pt x="6858" y="470535"/>
                </a:lnTo>
                <a:lnTo>
                  <a:pt x="7493" y="468757"/>
                </a:lnTo>
                <a:lnTo>
                  <a:pt x="8128" y="466852"/>
                </a:lnTo>
                <a:lnTo>
                  <a:pt x="8763" y="465074"/>
                </a:lnTo>
                <a:lnTo>
                  <a:pt x="9271" y="463296"/>
                </a:lnTo>
                <a:lnTo>
                  <a:pt x="9906" y="461391"/>
                </a:lnTo>
                <a:lnTo>
                  <a:pt x="10414" y="459613"/>
                </a:lnTo>
                <a:lnTo>
                  <a:pt x="10922" y="457835"/>
                </a:lnTo>
                <a:lnTo>
                  <a:pt x="11430" y="456057"/>
                </a:lnTo>
                <a:lnTo>
                  <a:pt x="11938" y="454152"/>
                </a:lnTo>
                <a:lnTo>
                  <a:pt x="13843" y="443230"/>
                </a:lnTo>
                <a:lnTo>
                  <a:pt x="14097" y="441452"/>
                </a:lnTo>
                <a:lnTo>
                  <a:pt x="14351" y="439674"/>
                </a:lnTo>
                <a:lnTo>
                  <a:pt x="14478" y="437769"/>
                </a:lnTo>
                <a:lnTo>
                  <a:pt x="14605" y="435991"/>
                </a:lnTo>
                <a:lnTo>
                  <a:pt x="14732" y="434213"/>
                </a:lnTo>
                <a:lnTo>
                  <a:pt x="14986" y="432435"/>
                </a:lnTo>
                <a:lnTo>
                  <a:pt x="15113" y="430530"/>
                </a:lnTo>
                <a:lnTo>
                  <a:pt x="15240" y="428752"/>
                </a:lnTo>
                <a:lnTo>
                  <a:pt x="15494" y="426974"/>
                </a:lnTo>
                <a:lnTo>
                  <a:pt x="15621" y="425069"/>
                </a:lnTo>
                <a:lnTo>
                  <a:pt x="15875" y="423291"/>
                </a:lnTo>
                <a:lnTo>
                  <a:pt x="16129" y="421513"/>
                </a:lnTo>
                <a:lnTo>
                  <a:pt x="16510" y="419608"/>
                </a:lnTo>
                <a:lnTo>
                  <a:pt x="16891" y="417830"/>
                </a:lnTo>
                <a:lnTo>
                  <a:pt x="17272" y="416052"/>
                </a:lnTo>
                <a:lnTo>
                  <a:pt x="20447" y="406908"/>
                </a:lnTo>
                <a:lnTo>
                  <a:pt x="21209" y="405130"/>
                </a:lnTo>
                <a:lnTo>
                  <a:pt x="22225" y="403352"/>
                </a:lnTo>
                <a:lnTo>
                  <a:pt x="23241" y="401447"/>
                </a:lnTo>
                <a:lnTo>
                  <a:pt x="24384" y="399669"/>
                </a:lnTo>
                <a:lnTo>
                  <a:pt x="25654" y="397891"/>
                </a:lnTo>
                <a:lnTo>
                  <a:pt x="27051" y="395986"/>
                </a:lnTo>
                <a:lnTo>
                  <a:pt x="28448" y="394208"/>
                </a:lnTo>
                <a:lnTo>
                  <a:pt x="30099" y="392430"/>
                </a:lnTo>
                <a:lnTo>
                  <a:pt x="31623" y="390652"/>
                </a:lnTo>
                <a:lnTo>
                  <a:pt x="33401" y="388747"/>
                </a:lnTo>
                <a:lnTo>
                  <a:pt x="35306" y="386969"/>
                </a:lnTo>
                <a:lnTo>
                  <a:pt x="37211" y="385191"/>
                </a:lnTo>
                <a:lnTo>
                  <a:pt x="39116" y="383286"/>
                </a:lnTo>
                <a:lnTo>
                  <a:pt x="41275" y="381508"/>
                </a:lnTo>
                <a:lnTo>
                  <a:pt x="43434" y="379730"/>
                </a:lnTo>
                <a:lnTo>
                  <a:pt x="45593" y="377825"/>
                </a:lnTo>
                <a:lnTo>
                  <a:pt x="47879" y="376047"/>
                </a:lnTo>
                <a:lnTo>
                  <a:pt x="50292" y="374269"/>
                </a:lnTo>
                <a:lnTo>
                  <a:pt x="52705" y="372364"/>
                </a:lnTo>
                <a:lnTo>
                  <a:pt x="55118" y="370586"/>
                </a:lnTo>
                <a:lnTo>
                  <a:pt x="57531" y="368808"/>
                </a:lnTo>
                <a:lnTo>
                  <a:pt x="60071" y="367030"/>
                </a:lnTo>
                <a:lnTo>
                  <a:pt x="62611" y="365125"/>
                </a:lnTo>
                <a:lnTo>
                  <a:pt x="65151" y="363347"/>
                </a:lnTo>
                <a:lnTo>
                  <a:pt x="67691" y="361569"/>
                </a:lnTo>
                <a:lnTo>
                  <a:pt x="70104" y="359664"/>
                </a:lnTo>
                <a:lnTo>
                  <a:pt x="72644" y="357886"/>
                </a:lnTo>
                <a:lnTo>
                  <a:pt x="75184" y="356108"/>
                </a:lnTo>
                <a:lnTo>
                  <a:pt x="77597" y="354203"/>
                </a:lnTo>
                <a:lnTo>
                  <a:pt x="80010" y="352425"/>
                </a:lnTo>
                <a:lnTo>
                  <a:pt x="82423" y="350647"/>
                </a:lnTo>
                <a:lnTo>
                  <a:pt x="84709" y="348869"/>
                </a:lnTo>
                <a:lnTo>
                  <a:pt x="86995" y="346964"/>
                </a:lnTo>
                <a:lnTo>
                  <a:pt x="89281" y="345186"/>
                </a:lnTo>
                <a:lnTo>
                  <a:pt x="91440" y="343408"/>
                </a:lnTo>
                <a:lnTo>
                  <a:pt x="93472" y="341503"/>
                </a:lnTo>
                <a:lnTo>
                  <a:pt x="95504" y="339725"/>
                </a:lnTo>
                <a:lnTo>
                  <a:pt x="104267" y="330581"/>
                </a:lnTo>
                <a:lnTo>
                  <a:pt x="105791" y="328803"/>
                </a:lnTo>
                <a:lnTo>
                  <a:pt x="107188" y="327025"/>
                </a:lnTo>
                <a:lnTo>
                  <a:pt x="108585" y="325247"/>
                </a:lnTo>
                <a:lnTo>
                  <a:pt x="109728" y="323342"/>
                </a:lnTo>
                <a:lnTo>
                  <a:pt x="110871" y="321564"/>
                </a:lnTo>
                <a:lnTo>
                  <a:pt x="112014" y="319786"/>
                </a:lnTo>
                <a:lnTo>
                  <a:pt x="112903" y="317881"/>
                </a:lnTo>
                <a:lnTo>
                  <a:pt x="113792" y="316103"/>
                </a:lnTo>
                <a:lnTo>
                  <a:pt x="114681" y="314325"/>
                </a:lnTo>
                <a:lnTo>
                  <a:pt x="115316" y="312420"/>
                </a:lnTo>
                <a:lnTo>
                  <a:pt x="115951" y="310642"/>
                </a:lnTo>
                <a:lnTo>
                  <a:pt x="116586" y="308864"/>
                </a:lnTo>
                <a:lnTo>
                  <a:pt x="117094" y="306959"/>
                </a:lnTo>
                <a:lnTo>
                  <a:pt x="117475" y="305181"/>
                </a:lnTo>
                <a:lnTo>
                  <a:pt x="117856" y="303403"/>
                </a:lnTo>
                <a:lnTo>
                  <a:pt x="118110" y="301625"/>
                </a:lnTo>
                <a:lnTo>
                  <a:pt x="118364" y="299720"/>
                </a:lnTo>
                <a:lnTo>
                  <a:pt x="118618" y="297942"/>
                </a:lnTo>
                <a:lnTo>
                  <a:pt x="118745" y="296164"/>
                </a:lnTo>
                <a:lnTo>
                  <a:pt x="118872" y="294259"/>
                </a:lnTo>
                <a:lnTo>
                  <a:pt x="118999" y="292481"/>
                </a:lnTo>
                <a:lnTo>
                  <a:pt x="118999" y="283464"/>
                </a:lnTo>
                <a:lnTo>
                  <a:pt x="118872" y="281559"/>
                </a:lnTo>
                <a:lnTo>
                  <a:pt x="118872" y="279781"/>
                </a:lnTo>
                <a:lnTo>
                  <a:pt x="118745" y="278003"/>
                </a:lnTo>
                <a:lnTo>
                  <a:pt x="118745" y="276098"/>
                </a:lnTo>
                <a:lnTo>
                  <a:pt x="118745" y="274320"/>
                </a:lnTo>
                <a:lnTo>
                  <a:pt x="118618" y="272542"/>
                </a:lnTo>
                <a:lnTo>
                  <a:pt x="118618" y="270637"/>
                </a:lnTo>
                <a:lnTo>
                  <a:pt x="118618" y="268859"/>
                </a:lnTo>
                <a:lnTo>
                  <a:pt x="118618" y="267081"/>
                </a:lnTo>
                <a:lnTo>
                  <a:pt x="118745" y="265176"/>
                </a:lnTo>
                <a:lnTo>
                  <a:pt x="118745" y="263398"/>
                </a:lnTo>
                <a:lnTo>
                  <a:pt x="118872" y="261620"/>
                </a:lnTo>
                <a:lnTo>
                  <a:pt x="118999" y="259842"/>
                </a:lnTo>
                <a:lnTo>
                  <a:pt x="119253" y="257937"/>
                </a:lnTo>
                <a:lnTo>
                  <a:pt x="119507" y="256159"/>
                </a:lnTo>
                <a:lnTo>
                  <a:pt x="119761" y="254381"/>
                </a:lnTo>
                <a:lnTo>
                  <a:pt x="120015" y="252476"/>
                </a:lnTo>
                <a:lnTo>
                  <a:pt x="120396" y="250698"/>
                </a:lnTo>
                <a:lnTo>
                  <a:pt x="120777" y="248920"/>
                </a:lnTo>
                <a:lnTo>
                  <a:pt x="121285" y="247015"/>
                </a:lnTo>
                <a:lnTo>
                  <a:pt x="121793" y="245237"/>
                </a:lnTo>
                <a:lnTo>
                  <a:pt x="122301" y="243459"/>
                </a:lnTo>
                <a:lnTo>
                  <a:pt x="122936" y="241681"/>
                </a:lnTo>
                <a:lnTo>
                  <a:pt x="123571" y="239776"/>
                </a:lnTo>
                <a:lnTo>
                  <a:pt x="124333" y="237998"/>
                </a:lnTo>
                <a:lnTo>
                  <a:pt x="125095" y="236220"/>
                </a:lnTo>
                <a:lnTo>
                  <a:pt x="125984" y="234315"/>
                </a:lnTo>
                <a:lnTo>
                  <a:pt x="126746" y="232537"/>
                </a:lnTo>
                <a:lnTo>
                  <a:pt x="127635" y="230759"/>
                </a:lnTo>
                <a:lnTo>
                  <a:pt x="128651" y="228854"/>
                </a:lnTo>
                <a:lnTo>
                  <a:pt x="129667" y="227076"/>
                </a:lnTo>
                <a:lnTo>
                  <a:pt x="130683" y="225298"/>
                </a:lnTo>
                <a:lnTo>
                  <a:pt x="131826" y="223393"/>
                </a:lnTo>
                <a:lnTo>
                  <a:pt x="132842" y="221615"/>
                </a:lnTo>
                <a:lnTo>
                  <a:pt x="133985" y="219837"/>
                </a:lnTo>
                <a:lnTo>
                  <a:pt x="135255" y="218059"/>
                </a:lnTo>
                <a:lnTo>
                  <a:pt x="136398" y="216154"/>
                </a:lnTo>
                <a:lnTo>
                  <a:pt x="137668" y="214376"/>
                </a:lnTo>
                <a:lnTo>
                  <a:pt x="138938" y="212598"/>
                </a:lnTo>
                <a:lnTo>
                  <a:pt x="140081" y="210693"/>
                </a:lnTo>
                <a:lnTo>
                  <a:pt x="141351" y="208915"/>
                </a:lnTo>
                <a:lnTo>
                  <a:pt x="142621" y="207137"/>
                </a:lnTo>
                <a:lnTo>
                  <a:pt x="144018" y="205232"/>
                </a:lnTo>
                <a:lnTo>
                  <a:pt x="145288" y="203454"/>
                </a:lnTo>
                <a:lnTo>
                  <a:pt x="146558" y="201676"/>
                </a:lnTo>
                <a:lnTo>
                  <a:pt x="147828" y="199771"/>
                </a:lnTo>
                <a:lnTo>
                  <a:pt x="148971" y="197993"/>
                </a:lnTo>
                <a:lnTo>
                  <a:pt x="150241" y="196215"/>
                </a:lnTo>
                <a:lnTo>
                  <a:pt x="151511" y="194437"/>
                </a:lnTo>
                <a:lnTo>
                  <a:pt x="152654" y="192532"/>
                </a:lnTo>
                <a:lnTo>
                  <a:pt x="153924" y="190754"/>
                </a:lnTo>
                <a:lnTo>
                  <a:pt x="155067" y="188976"/>
                </a:lnTo>
                <a:lnTo>
                  <a:pt x="156083" y="187071"/>
                </a:lnTo>
                <a:lnTo>
                  <a:pt x="157226" y="185293"/>
                </a:lnTo>
                <a:lnTo>
                  <a:pt x="158242" y="183515"/>
                </a:lnTo>
                <a:lnTo>
                  <a:pt x="159258" y="181610"/>
                </a:lnTo>
                <a:lnTo>
                  <a:pt x="160274" y="179832"/>
                </a:lnTo>
                <a:lnTo>
                  <a:pt x="161163" y="178054"/>
                </a:lnTo>
                <a:lnTo>
                  <a:pt x="162052" y="176276"/>
                </a:lnTo>
                <a:lnTo>
                  <a:pt x="162941" y="174371"/>
                </a:lnTo>
                <a:lnTo>
                  <a:pt x="163703" y="172593"/>
                </a:lnTo>
                <a:lnTo>
                  <a:pt x="164465" y="170815"/>
                </a:lnTo>
                <a:lnTo>
                  <a:pt x="165227" y="168910"/>
                </a:lnTo>
                <a:lnTo>
                  <a:pt x="165989" y="167132"/>
                </a:lnTo>
                <a:lnTo>
                  <a:pt x="168783" y="157988"/>
                </a:lnTo>
                <a:lnTo>
                  <a:pt x="169291" y="156210"/>
                </a:lnTo>
                <a:lnTo>
                  <a:pt x="169672" y="154432"/>
                </a:lnTo>
                <a:lnTo>
                  <a:pt x="170053" y="152654"/>
                </a:lnTo>
                <a:lnTo>
                  <a:pt x="170434" y="150749"/>
                </a:lnTo>
                <a:lnTo>
                  <a:pt x="170815" y="148971"/>
                </a:lnTo>
                <a:lnTo>
                  <a:pt x="171196" y="147193"/>
                </a:lnTo>
                <a:lnTo>
                  <a:pt x="171450" y="145288"/>
                </a:lnTo>
                <a:lnTo>
                  <a:pt x="171704" y="143510"/>
                </a:lnTo>
                <a:lnTo>
                  <a:pt x="172085" y="141732"/>
                </a:lnTo>
                <a:lnTo>
                  <a:pt x="172339" y="139827"/>
                </a:lnTo>
                <a:lnTo>
                  <a:pt x="172466" y="138049"/>
                </a:lnTo>
                <a:lnTo>
                  <a:pt x="172720" y="136271"/>
                </a:lnTo>
                <a:lnTo>
                  <a:pt x="172974" y="134493"/>
                </a:lnTo>
                <a:lnTo>
                  <a:pt x="173228" y="132588"/>
                </a:lnTo>
                <a:lnTo>
                  <a:pt x="173355" y="130810"/>
                </a:lnTo>
                <a:lnTo>
                  <a:pt x="173609" y="129032"/>
                </a:lnTo>
                <a:lnTo>
                  <a:pt x="173863" y="127127"/>
                </a:lnTo>
                <a:lnTo>
                  <a:pt x="173990" y="125349"/>
                </a:lnTo>
                <a:lnTo>
                  <a:pt x="174244" y="123571"/>
                </a:lnTo>
                <a:lnTo>
                  <a:pt x="174498" y="121666"/>
                </a:lnTo>
                <a:lnTo>
                  <a:pt x="174625" y="119888"/>
                </a:lnTo>
                <a:lnTo>
                  <a:pt x="174879" y="118110"/>
                </a:lnTo>
                <a:lnTo>
                  <a:pt x="175133" y="116205"/>
                </a:lnTo>
                <a:lnTo>
                  <a:pt x="175260" y="114427"/>
                </a:lnTo>
                <a:lnTo>
                  <a:pt x="175514" y="112649"/>
                </a:lnTo>
                <a:lnTo>
                  <a:pt x="175768" y="110871"/>
                </a:lnTo>
                <a:lnTo>
                  <a:pt x="176022" y="108966"/>
                </a:lnTo>
                <a:lnTo>
                  <a:pt x="176276" y="107188"/>
                </a:lnTo>
                <a:lnTo>
                  <a:pt x="176530" y="105410"/>
                </a:lnTo>
                <a:lnTo>
                  <a:pt x="176784" y="103505"/>
                </a:lnTo>
                <a:lnTo>
                  <a:pt x="177038" y="101727"/>
                </a:lnTo>
                <a:lnTo>
                  <a:pt x="177292" y="99949"/>
                </a:lnTo>
                <a:lnTo>
                  <a:pt x="177673" y="98044"/>
                </a:lnTo>
                <a:lnTo>
                  <a:pt x="177927" y="96266"/>
                </a:lnTo>
                <a:lnTo>
                  <a:pt x="178181" y="94488"/>
                </a:lnTo>
                <a:lnTo>
                  <a:pt x="178435" y="92583"/>
                </a:lnTo>
                <a:lnTo>
                  <a:pt x="178816" y="90805"/>
                </a:lnTo>
                <a:lnTo>
                  <a:pt x="179070" y="89027"/>
                </a:lnTo>
                <a:lnTo>
                  <a:pt x="179324" y="87249"/>
                </a:lnTo>
                <a:lnTo>
                  <a:pt x="179705" y="85344"/>
                </a:lnTo>
                <a:lnTo>
                  <a:pt x="179959" y="83566"/>
                </a:lnTo>
                <a:lnTo>
                  <a:pt x="180213" y="81788"/>
                </a:lnTo>
                <a:lnTo>
                  <a:pt x="180467" y="79883"/>
                </a:lnTo>
                <a:lnTo>
                  <a:pt x="180848" y="78105"/>
                </a:lnTo>
                <a:lnTo>
                  <a:pt x="181102" y="76327"/>
                </a:lnTo>
                <a:lnTo>
                  <a:pt x="181356" y="74422"/>
                </a:lnTo>
                <a:lnTo>
                  <a:pt x="181610" y="72644"/>
                </a:lnTo>
                <a:lnTo>
                  <a:pt x="181864" y="70866"/>
                </a:lnTo>
                <a:lnTo>
                  <a:pt x="182118" y="69088"/>
                </a:lnTo>
                <a:lnTo>
                  <a:pt x="182372" y="67183"/>
                </a:lnTo>
                <a:lnTo>
                  <a:pt x="182626" y="65405"/>
                </a:lnTo>
                <a:lnTo>
                  <a:pt x="182880" y="63627"/>
                </a:lnTo>
                <a:lnTo>
                  <a:pt x="183007" y="61722"/>
                </a:lnTo>
                <a:lnTo>
                  <a:pt x="183261" y="59944"/>
                </a:lnTo>
                <a:lnTo>
                  <a:pt x="183515" y="58166"/>
                </a:lnTo>
                <a:lnTo>
                  <a:pt x="183642" y="56261"/>
                </a:lnTo>
                <a:lnTo>
                  <a:pt x="183896" y="54483"/>
                </a:lnTo>
                <a:lnTo>
                  <a:pt x="184023" y="52705"/>
                </a:lnTo>
                <a:lnTo>
                  <a:pt x="184150" y="50800"/>
                </a:lnTo>
                <a:lnTo>
                  <a:pt x="184404" y="49022"/>
                </a:lnTo>
                <a:lnTo>
                  <a:pt x="184531" y="47244"/>
                </a:lnTo>
                <a:lnTo>
                  <a:pt x="184658" y="45466"/>
                </a:lnTo>
                <a:lnTo>
                  <a:pt x="184785" y="43561"/>
                </a:lnTo>
                <a:lnTo>
                  <a:pt x="184912" y="41783"/>
                </a:lnTo>
                <a:lnTo>
                  <a:pt x="185039" y="40005"/>
                </a:lnTo>
                <a:lnTo>
                  <a:pt x="185166" y="38100"/>
                </a:lnTo>
                <a:lnTo>
                  <a:pt x="185293" y="36322"/>
                </a:lnTo>
                <a:lnTo>
                  <a:pt x="185293" y="34544"/>
                </a:lnTo>
                <a:lnTo>
                  <a:pt x="185420" y="32639"/>
                </a:lnTo>
                <a:lnTo>
                  <a:pt x="185547" y="30861"/>
                </a:lnTo>
                <a:lnTo>
                  <a:pt x="185547" y="29083"/>
                </a:lnTo>
                <a:lnTo>
                  <a:pt x="185674" y="27305"/>
                </a:lnTo>
                <a:lnTo>
                  <a:pt x="185674" y="25400"/>
                </a:lnTo>
                <a:lnTo>
                  <a:pt x="185801" y="23622"/>
                </a:lnTo>
                <a:lnTo>
                  <a:pt x="185801" y="21844"/>
                </a:lnTo>
                <a:lnTo>
                  <a:pt x="185928" y="19939"/>
                </a:lnTo>
                <a:lnTo>
                  <a:pt x="185928" y="18161"/>
                </a:lnTo>
                <a:lnTo>
                  <a:pt x="185928" y="16383"/>
                </a:lnTo>
                <a:lnTo>
                  <a:pt x="186055" y="14478"/>
                </a:lnTo>
                <a:lnTo>
                  <a:pt x="186055" y="12700"/>
                </a:lnTo>
                <a:lnTo>
                  <a:pt x="186055" y="10922"/>
                </a:lnTo>
                <a:lnTo>
                  <a:pt x="186055" y="9017"/>
                </a:lnTo>
                <a:lnTo>
                  <a:pt x="186182" y="7239"/>
                </a:lnTo>
                <a:lnTo>
                  <a:pt x="186182" y="5461"/>
                </a:lnTo>
                <a:lnTo>
                  <a:pt x="186182" y="3683"/>
                </a:lnTo>
                <a:lnTo>
                  <a:pt x="186182" y="1778"/>
                </a:lnTo>
                <a:lnTo>
                  <a:pt x="186182" y="0"/>
                </a:lnTo>
                <a:lnTo>
                  <a:pt x="186436" y="0"/>
                </a:lnTo>
                <a:lnTo>
                  <a:pt x="186436" y="1778"/>
                </a:lnTo>
                <a:lnTo>
                  <a:pt x="186436" y="3683"/>
                </a:lnTo>
                <a:lnTo>
                  <a:pt x="186436" y="5461"/>
                </a:lnTo>
                <a:lnTo>
                  <a:pt x="186563" y="7239"/>
                </a:lnTo>
                <a:lnTo>
                  <a:pt x="186563" y="9017"/>
                </a:lnTo>
                <a:lnTo>
                  <a:pt x="186563" y="10922"/>
                </a:lnTo>
                <a:lnTo>
                  <a:pt x="186563" y="12700"/>
                </a:lnTo>
                <a:lnTo>
                  <a:pt x="186690" y="14478"/>
                </a:lnTo>
                <a:lnTo>
                  <a:pt x="186690" y="16383"/>
                </a:lnTo>
                <a:lnTo>
                  <a:pt x="186690" y="18161"/>
                </a:lnTo>
                <a:lnTo>
                  <a:pt x="186817" y="19939"/>
                </a:lnTo>
                <a:lnTo>
                  <a:pt x="186817" y="21844"/>
                </a:lnTo>
                <a:lnTo>
                  <a:pt x="186817" y="23622"/>
                </a:lnTo>
                <a:lnTo>
                  <a:pt x="186944" y="25400"/>
                </a:lnTo>
                <a:lnTo>
                  <a:pt x="186944" y="27305"/>
                </a:lnTo>
                <a:lnTo>
                  <a:pt x="187071" y="29083"/>
                </a:lnTo>
                <a:lnTo>
                  <a:pt x="187071" y="30861"/>
                </a:lnTo>
                <a:lnTo>
                  <a:pt x="187198" y="32639"/>
                </a:lnTo>
                <a:lnTo>
                  <a:pt x="187325" y="34544"/>
                </a:lnTo>
                <a:lnTo>
                  <a:pt x="187452" y="36322"/>
                </a:lnTo>
                <a:lnTo>
                  <a:pt x="187452" y="38100"/>
                </a:lnTo>
                <a:lnTo>
                  <a:pt x="187579" y="40005"/>
                </a:lnTo>
                <a:lnTo>
                  <a:pt x="187706" y="41783"/>
                </a:lnTo>
                <a:lnTo>
                  <a:pt x="187833" y="43561"/>
                </a:lnTo>
                <a:lnTo>
                  <a:pt x="187960" y="45466"/>
                </a:lnTo>
                <a:lnTo>
                  <a:pt x="188087" y="47244"/>
                </a:lnTo>
                <a:lnTo>
                  <a:pt x="188341" y="49022"/>
                </a:lnTo>
                <a:lnTo>
                  <a:pt x="188468" y="50800"/>
                </a:lnTo>
                <a:lnTo>
                  <a:pt x="188595" y="52705"/>
                </a:lnTo>
                <a:lnTo>
                  <a:pt x="188849" y="54483"/>
                </a:lnTo>
                <a:lnTo>
                  <a:pt x="188976" y="56261"/>
                </a:lnTo>
                <a:lnTo>
                  <a:pt x="189230" y="58166"/>
                </a:lnTo>
                <a:lnTo>
                  <a:pt x="189357" y="59944"/>
                </a:lnTo>
                <a:lnTo>
                  <a:pt x="189611" y="61722"/>
                </a:lnTo>
                <a:lnTo>
                  <a:pt x="189865" y="63627"/>
                </a:lnTo>
                <a:lnTo>
                  <a:pt x="189992" y="65405"/>
                </a:lnTo>
                <a:lnTo>
                  <a:pt x="190246" y="67183"/>
                </a:lnTo>
                <a:lnTo>
                  <a:pt x="190500" y="69088"/>
                </a:lnTo>
                <a:lnTo>
                  <a:pt x="190754" y="70866"/>
                </a:lnTo>
                <a:lnTo>
                  <a:pt x="191008" y="72644"/>
                </a:lnTo>
                <a:lnTo>
                  <a:pt x="191262" y="74422"/>
                </a:lnTo>
                <a:lnTo>
                  <a:pt x="191643" y="76327"/>
                </a:lnTo>
                <a:lnTo>
                  <a:pt x="191897" y="78105"/>
                </a:lnTo>
                <a:lnTo>
                  <a:pt x="192151" y="79883"/>
                </a:lnTo>
                <a:lnTo>
                  <a:pt x="192405" y="81788"/>
                </a:lnTo>
                <a:lnTo>
                  <a:pt x="192659" y="83566"/>
                </a:lnTo>
                <a:lnTo>
                  <a:pt x="193040" y="85344"/>
                </a:lnTo>
                <a:lnTo>
                  <a:pt x="193294" y="87249"/>
                </a:lnTo>
                <a:lnTo>
                  <a:pt x="193548" y="89027"/>
                </a:lnTo>
                <a:lnTo>
                  <a:pt x="193929" y="90805"/>
                </a:lnTo>
                <a:lnTo>
                  <a:pt x="194183" y="92583"/>
                </a:lnTo>
                <a:lnTo>
                  <a:pt x="194437" y="94488"/>
                </a:lnTo>
                <a:lnTo>
                  <a:pt x="194691" y="96266"/>
                </a:lnTo>
                <a:lnTo>
                  <a:pt x="195072" y="98044"/>
                </a:lnTo>
                <a:lnTo>
                  <a:pt x="195326" y="99949"/>
                </a:lnTo>
                <a:lnTo>
                  <a:pt x="195580" y="101727"/>
                </a:lnTo>
                <a:lnTo>
                  <a:pt x="195834" y="103505"/>
                </a:lnTo>
                <a:lnTo>
                  <a:pt x="196088" y="105410"/>
                </a:lnTo>
                <a:lnTo>
                  <a:pt x="196342" y="107188"/>
                </a:lnTo>
                <a:lnTo>
                  <a:pt x="196596" y="108966"/>
                </a:lnTo>
                <a:lnTo>
                  <a:pt x="196850" y="110871"/>
                </a:lnTo>
                <a:lnTo>
                  <a:pt x="197104" y="112649"/>
                </a:lnTo>
                <a:lnTo>
                  <a:pt x="197358" y="114427"/>
                </a:lnTo>
                <a:lnTo>
                  <a:pt x="197612" y="116205"/>
                </a:lnTo>
                <a:lnTo>
                  <a:pt x="197739" y="118110"/>
                </a:lnTo>
                <a:lnTo>
                  <a:pt x="197993" y="119888"/>
                </a:lnTo>
                <a:lnTo>
                  <a:pt x="198247" y="121666"/>
                </a:lnTo>
                <a:lnTo>
                  <a:pt x="198374" y="123571"/>
                </a:lnTo>
                <a:lnTo>
                  <a:pt x="198628" y="125349"/>
                </a:lnTo>
                <a:lnTo>
                  <a:pt x="198882" y="127127"/>
                </a:lnTo>
                <a:lnTo>
                  <a:pt x="199009" y="129032"/>
                </a:lnTo>
                <a:lnTo>
                  <a:pt x="199263" y="130810"/>
                </a:lnTo>
                <a:lnTo>
                  <a:pt x="199517" y="132588"/>
                </a:lnTo>
                <a:lnTo>
                  <a:pt x="199644" y="134493"/>
                </a:lnTo>
                <a:lnTo>
                  <a:pt x="199898" y="136271"/>
                </a:lnTo>
                <a:lnTo>
                  <a:pt x="200152" y="138049"/>
                </a:lnTo>
                <a:lnTo>
                  <a:pt x="200406" y="139827"/>
                </a:lnTo>
                <a:lnTo>
                  <a:pt x="200660" y="141732"/>
                </a:lnTo>
                <a:lnTo>
                  <a:pt x="200914" y="143510"/>
                </a:lnTo>
                <a:lnTo>
                  <a:pt x="201168" y="145288"/>
                </a:lnTo>
                <a:lnTo>
                  <a:pt x="201422" y="147193"/>
                </a:lnTo>
                <a:lnTo>
                  <a:pt x="201803" y="148971"/>
                </a:lnTo>
                <a:lnTo>
                  <a:pt x="202184" y="150749"/>
                </a:lnTo>
                <a:lnTo>
                  <a:pt x="202565" y="152654"/>
                </a:lnTo>
                <a:lnTo>
                  <a:pt x="202946" y="154432"/>
                </a:lnTo>
                <a:lnTo>
                  <a:pt x="203327" y="156210"/>
                </a:lnTo>
                <a:lnTo>
                  <a:pt x="203835" y="157988"/>
                </a:lnTo>
                <a:lnTo>
                  <a:pt x="204343" y="159893"/>
                </a:lnTo>
                <a:lnTo>
                  <a:pt x="204851" y="161671"/>
                </a:lnTo>
                <a:lnTo>
                  <a:pt x="205486" y="163449"/>
                </a:lnTo>
                <a:lnTo>
                  <a:pt x="205994" y="165354"/>
                </a:lnTo>
                <a:lnTo>
                  <a:pt x="206756" y="167132"/>
                </a:lnTo>
                <a:lnTo>
                  <a:pt x="207391" y="168910"/>
                </a:lnTo>
                <a:lnTo>
                  <a:pt x="208153" y="170815"/>
                </a:lnTo>
                <a:lnTo>
                  <a:pt x="213360" y="181610"/>
                </a:lnTo>
                <a:lnTo>
                  <a:pt x="214376" y="183515"/>
                </a:lnTo>
                <a:lnTo>
                  <a:pt x="215392" y="185293"/>
                </a:lnTo>
                <a:lnTo>
                  <a:pt x="216535" y="187071"/>
                </a:lnTo>
                <a:lnTo>
                  <a:pt x="217678" y="188976"/>
                </a:lnTo>
                <a:lnTo>
                  <a:pt x="218821" y="190754"/>
                </a:lnTo>
                <a:lnTo>
                  <a:pt x="219964" y="192532"/>
                </a:lnTo>
                <a:lnTo>
                  <a:pt x="221107" y="194437"/>
                </a:lnTo>
                <a:lnTo>
                  <a:pt x="222377" y="196215"/>
                </a:lnTo>
                <a:lnTo>
                  <a:pt x="223647" y="197993"/>
                </a:lnTo>
                <a:lnTo>
                  <a:pt x="224917" y="199771"/>
                </a:lnTo>
                <a:lnTo>
                  <a:pt x="226187" y="201676"/>
                </a:lnTo>
                <a:lnTo>
                  <a:pt x="227457" y="203454"/>
                </a:lnTo>
                <a:lnTo>
                  <a:pt x="228727" y="205232"/>
                </a:lnTo>
                <a:lnTo>
                  <a:pt x="229997" y="207137"/>
                </a:lnTo>
                <a:lnTo>
                  <a:pt x="231267" y="208915"/>
                </a:lnTo>
                <a:lnTo>
                  <a:pt x="232537" y="210693"/>
                </a:lnTo>
                <a:lnTo>
                  <a:pt x="233807" y="212598"/>
                </a:lnTo>
                <a:lnTo>
                  <a:pt x="234950" y="214376"/>
                </a:lnTo>
                <a:lnTo>
                  <a:pt x="236220" y="216154"/>
                </a:lnTo>
                <a:lnTo>
                  <a:pt x="237490" y="218059"/>
                </a:lnTo>
                <a:lnTo>
                  <a:pt x="238633" y="219837"/>
                </a:lnTo>
                <a:lnTo>
                  <a:pt x="239776" y="221615"/>
                </a:lnTo>
                <a:lnTo>
                  <a:pt x="240919" y="223393"/>
                </a:lnTo>
                <a:lnTo>
                  <a:pt x="241935" y="225298"/>
                </a:lnTo>
                <a:lnTo>
                  <a:pt x="242951" y="227076"/>
                </a:lnTo>
                <a:lnTo>
                  <a:pt x="243967" y="228854"/>
                </a:lnTo>
                <a:lnTo>
                  <a:pt x="244983" y="230759"/>
                </a:lnTo>
                <a:lnTo>
                  <a:pt x="245872" y="232537"/>
                </a:lnTo>
                <a:lnTo>
                  <a:pt x="246761" y="234315"/>
                </a:lnTo>
                <a:lnTo>
                  <a:pt x="247523" y="236220"/>
                </a:lnTo>
                <a:lnTo>
                  <a:pt x="248285" y="237998"/>
                </a:lnTo>
                <a:lnTo>
                  <a:pt x="249047" y="239776"/>
                </a:lnTo>
                <a:lnTo>
                  <a:pt x="249682" y="241681"/>
                </a:lnTo>
                <a:lnTo>
                  <a:pt x="250317" y="243459"/>
                </a:lnTo>
                <a:lnTo>
                  <a:pt x="250825" y="245237"/>
                </a:lnTo>
                <a:lnTo>
                  <a:pt x="251333" y="247015"/>
                </a:lnTo>
                <a:lnTo>
                  <a:pt x="251841" y="248920"/>
                </a:lnTo>
                <a:lnTo>
                  <a:pt x="252222" y="250698"/>
                </a:lnTo>
                <a:lnTo>
                  <a:pt x="252603" y="252476"/>
                </a:lnTo>
                <a:lnTo>
                  <a:pt x="252857" y="254381"/>
                </a:lnTo>
                <a:lnTo>
                  <a:pt x="253238" y="256159"/>
                </a:lnTo>
                <a:lnTo>
                  <a:pt x="253365" y="257937"/>
                </a:lnTo>
                <a:lnTo>
                  <a:pt x="253619" y="259842"/>
                </a:lnTo>
                <a:lnTo>
                  <a:pt x="253746" y="261620"/>
                </a:lnTo>
                <a:lnTo>
                  <a:pt x="253873" y="263398"/>
                </a:lnTo>
                <a:lnTo>
                  <a:pt x="254000" y="265176"/>
                </a:lnTo>
                <a:lnTo>
                  <a:pt x="254000" y="274320"/>
                </a:lnTo>
                <a:lnTo>
                  <a:pt x="253873" y="276098"/>
                </a:lnTo>
                <a:lnTo>
                  <a:pt x="253873" y="278003"/>
                </a:lnTo>
                <a:lnTo>
                  <a:pt x="253746" y="279781"/>
                </a:lnTo>
                <a:lnTo>
                  <a:pt x="253746" y="281559"/>
                </a:lnTo>
                <a:lnTo>
                  <a:pt x="253746" y="283464"/>
                </a:lnTo>
                <a:lnTo>
                  <a:pt x="253619" y="285242"/>
                </a:lnTo>
                <a:lnTo>
                  <a:pt x="253619" y="287020"/>
                </a:lnTo>
                <a:lnTo>
                  <a:pt x="253619" y="288798"/>
                </a:lnTo>
                <a:lnTo>
                  <a:pt x="253619" y="290703"/>
                </a:lnTo>
                <a:lnTo>
                  <a:pt x="253619" y="292481"/>
                </a:lnTo>
                <a:lnTo>
                  <a:pt x="253746" y="294259"/>
                </a:lnTo>
                <a:lnTo>
                  <a:pt x="253873" y="296164"/>
                </a:lnTo>
                <a:lnTo>
                  <a:pt x="254000" y="297942"/>
                </a:lnTo>
                <a:lnTo>
                  <a:pt x="254254" y="299720"/>
                </a:lnTo>
                <a:lnTo>
                  <a:pt x="254508" y="301625"/>
                </a:lnTo>
                <a:lnTo>
                  <a:pt x="254762" y="303403"/>
                </a:lnTo>
                <a:lnTo>
                  <a:pt x="255143" y="305181"/>
                </a:lnTo>
                <a:lnTo>
                  <a:pt x="255651" y="306959"/>
                </a:lnTo>
                <a:lnTo>
                  <a:pt x="256159" y="308864"/>
                </a:lnTo>
                <a:lnTo>
                  <a:pt x="259715" y="317881"/>
                </a:lnTo>
                <a:lnTo>
                  <a:pt x="260604" y="319786"/>
                </a:lnTo>
                <a:lnTo>
                  <a:pt x="261747" y="321564"/>
                </a:lnTo>
                <a:lnTo>
                  <a:pt x="262890" y="323342"/>
                </a:lnTo>
                <a:lnTo>
                  <a:pt x="264033" y="325247"/>
                </a:lnTo>
                <a:lnTo>
                  <a:pt x="265430" y="327025"/>
                </a:lnTo>
                <a:lnTo>
                  <a:pt x="266827" y="328803"/>
                </a:lnTo>
                <a:lnTo>
                  <a:pt x="268351" y="330581"/>
                </a:lnTo>
                <a:lnTo>
                  <a:pt x="269875" y="332486"/>
                </a:lnTo>
                <a:lnTo>
                  <a:pt x="271526" y="334264"/>
                </a:lnTo>
                <a:lnTo>
                  <a:pt x="273304" y="336042"/>
                </a:lnTo>
                <a:lnTo>
                  <a:pt x="275209" y="337947"/>
                </a:lnTo>
                <a:lnTo>
                  <a:pt x="277114" y="339725"/>
                </a:lnTo>
                <a:lnTo>
                  <a:pt x="279146" y="341503"/>
                </a:lnTo>
                <a:lnTo>
                  <a:pt x="281178" y="343408"/>
                </a:lnTo>
                <a:lnTo>
                  <a:pt x="283337" y="345186"/>
                </a:lnTo>
                <a:lnTo>
                  <a:pt x="285623" y="346964"/>
                </a:lnTo>
                <a:lnTo>
                  <a:pt x="287909" y="348869"/>
                </a:lnTo>
                <a:lnTo>
                  <a:pt x="290195" y="350647"/>
                </a:lnTo>
                <a:lnTo>
                  <a:pt x="292608" y="352425"/>
                </a:lnTo>
                <a:lnTo>
                  <a:pt x="295021" y="354203"/>
                </a:lnTo>
                <a:lnTo>
                  <a:pt x="297434" y="356108"/>
                </a:lnTo>
                <a:lnTo>
                  <a:pt x="299974" y="357886"/>
                </a:lnTo>
                <a:lnTo>
                  <a:pt x="302514" y="359664"/>
                </a:lnTo>
                <a:lnTo>
                  <a:pt x="305054" y="361569"/>
                </a:lnTo>
                <a:lnTo>
                  <a:pt x="307467" y="363347"/>
                </a:lnTo>
                <a:lnTo>
                  <a:pt x="310007" y="365125"/>
                </a:lnTo>
                <a:lnTo>
                  <a:pt x="312547" y="367030"/>
                </a:lnTo>
                <a:lnTo>
                  <a:pt x="315087" y="368808"/>
                </a:lnTo>
                <a:lnTo>
                  <a:pt x="317500" y="370586"/>
                </a:lnTo>
                <a:lnTo>
                  <a:pt x="319913" y="372364"/>
                </a:lnTo>
                <a:lnTo>
                  <a:pt x="322326" y="374269"/>
                </a:lnTo>
                <a:lnTo>
                  <a:pt x="324739" y="376047"/>
                </a:lnTo>
                <a:lnTo>
                  <a:pt x="327025" y="377825"/>
                </a:lnTo>
                <a:lnTo>
                  <a:pt x="329184" y="379730"/>
                </a:lnTo>
                <a:lnTo>
                  <a:pt x="331343" y="381508"/>
                </a:lnTo>
                <a:lnTo>
                  <a:pt x="333502" y="383286"/>
                </a:lnTo>
                <a:lnTo>
                  <a:pt x="335407" y="385191"/>
                </a:lnTo>
                <a:lnTo>
                  <a:pt x="337439" y="386969"/>
                </a:lnTo>
                <a:lnTo>
                  <a:pt x="339217" y="388747"/>
                </a:lnTo>
                <a:lnTo>
                  <a:pt x="350393" y="403352"/>
                </a:lnTo>
                <a:lnTo>
                  <a:pt x="351409" y="405130"/>
                </a:lnTo>
                <a:lnTo>
                  <a:pt x="352298" y="406908"/>
                </a:lnTo>
                <a:lnTo>
                  <a:pt x="353060" y="408813"/>
                </a:lnTo>
                <a:lnTo>
                  <a:pt x="353695" y="410591"/>
                </a:lnTo>
                <a:lnTo>
                  <a:pt x="354330" y="412369"/>
                </a:lnTo>
                <a:lnTo>
                  <a:pt x="354965" y="414147"/>
                </a:lnTo>
                <a:lnTo>
                  <a:pt x="355346" y="416052"/>
                </a:lnTo>
                <a:lnTo>
                  <a:pt x="355854" y="417830"/>
                </a:lnTo>
                <a:lnTo>
                  <a:pt x="356108" y="419608"/>
                </a:lnTo>
                <a:lnTo>
                  <a:pt x="356489" y="421513"/>
                </a:lnTo>
                <a:lnTo>
                  <a:pt x="356743" y="423291"/>
                </a:lnTo>
                <a:lnTo>
                  <a:pt x="357632" y="432435"/>
                </a:lnTo>
                <a:lnTo>
                  <a:pt x="357886" y="434213"/>
                </a:lnTo>
                <a:lnTo>
                  <a:pt x="358013" y="435991"/>
                </a:lnTo>
                <a:lnTo>
                  <a:pt x="358140" y="437769"/>
                </a:lnTo>
                <a:lnTo>
                  <a:pt x="358394" y="439674"/>
                </a:lnTo>
                <a:lnTo>
                  <a:pt x="358521" y="441452"/>
                </a:lnTo>
                <a:lnTo>
                  <a:pt x="358775" y="443230"/>
                </a:lnTo>
                <a:lnTo>
                  <a:pt x="359029" y="445135"/>
                </a:lnTo>
                <a:lnTo>
                  <a:pt x="359283" y="446913"/>
                </a:lnTo>
                <a:lnTo>
                  <a:pt x="359537" y="448691"/>
                </a:lnTo>
                <a:lnTo>
                  <a:pt x="359918" y="450596"/>
                </a:lnTo>
                <a:lnTo>
                  <a:pt x="360299" y="452374"/>
                </a:lnTo>
                <a:lnTo>
                  <a:pt x="360680" y="454152"/>
                </a:lnTo>
                <a:lnTo>
                  <a:pt x="361188" y="456057"/>
                </a:lnTo>
                <a:lnTo>
                  <a:pt x="361696" y="457835"/>
                </a:lnTo>
                <a:lnTo>
                  <a:pt x="362204" y="459613"/>
                </a:lnTo>
                <a:lnTo>
                  <a:pt x="362712" y="461391"/>
                </a:lnTo>
                <a:lnTo>
                  <a:pt x="363347" y="463296"/>
                </a:lnTo>
                <a:lnTo>
                  <a:pt x="363982" y="465074"/>
                </a:lnTo>
                <a:lnTo>
                  <a:pt x="364490" y="466852"/>
                </a:lnTo>
                <a:lnTo>
                  <a:pt x="365252" y="468757"/>
                </a:lnTo>
                <a:lnTo>
                  <a:pt x="365887" y="470535"/>
                </a:lnTo>
                <a:lnTo>
                  <a:pt x="366522" y="472313"/>
                </a:lnTo>
                <a:lnTo>
                  <a:pt x="367157" y="474218"/>
                </a:lnTo>
                <a:lnTo>
                  <a:pt x="367792" y="475996"/>
                </a:lnTo>
                <a:lnTo>
                  <a:pt x="368427" y="477774"/>
                </a:lnTo>
                <a:lnTo>
                  <a:pt x="371602" y="488696"/>
                </a:lnTo>
                <a:lnTo>
                  <a:pt x="371983" y="490474"/>
                </a:lnTo>
                <a:lnTo>
                  <a:pt x="372237" y="492379"/>
                </a:lnTo>
                <a:lnTo>
                  <a:pt x="372491" y="494157"/>
                </a:lnTo>
                <a:lnTo>
                  <a:pt x="372618" y="495935"/>
                </a:lnTo>
                <a:lnTo>
                  <a:pt x="372618" y="497840"/>
                </a:lnTo>
                <a:lnTo>
                  <a:pt x="372491" y="499618"/>
                </a:lnTo>
                <a:lnTo>
                  <a:pt x="372364" y="501396"/>
                </a:lnTo>
                <a:lnTo>
                  <a:pt x="371983" y="503174"/>
                </a:lnTo>
                <a:lnTo>
                  <a:pt x="371602" y="505079"/>
                </a:lnTo>
                <a:lnTo>
                  <a:pt x="362204" y="521335"/>
                </a:lnTo>
                <a:lnTo>
                  <a:pt x="360553" y="523240"/>
                </a:lnTo>
                <a:lnTo>
                  <a:pt x="358775" y="525018"/>
                </a:lnTo>
                <a:lnTo>
                  <a:pt x="356743" y="526796"/>
                </a:lnTo>
                <a:lnTo>
                  <a:pt x="354711" y="528701"/>
                </a:lnTo>
                <a:lnTo>
                  <a:pt x="352425" y="530479"/>
                </a:lnTo>
                <a:lnTo>
                  <a:pt x="350139" y="532257"/>
                </a:lnTo>
                <a:lnTo>
                  <a:pt x="347726" y="534162"/>
                </a:lnTo>
                <a:lnTo>
                  <a:pt x="345059" y="535940"/>
                </a:lnTo>
                <a:lnTo>
                  <a:pt x="342519" y="537718"/>
                </a:lnTo>
                <a:lnTo>
                  <a:pt x="339725" y="539623"/>
                </a:lnTo>
                <a:lnTo>
                  <a:pt x="336804" y="541401"/>
                </a:lnTo>
                <a:lnTo>
                  <a:pt x="333883" y="543179"/>
                </a:lnTo>
                <a:lnTo>
                  <a:pt x="330962" y="544957"/>
                </a:lnTo>
                <a:lnTo>
                  <a:pt x="327787" y="546862"/>
                </a:lnTo>
                <a:lnTo>
                  <a:pt x="324612" y="548640"/>
                </a:lnTo>
                <a:lnTo>
                  <a:pt x="321437" y="550418"/>
                </a:lnTo>
                <a:lnTo>
                  <a:pt x="318262" y="552323"/>
                </a:lnTo>
                <a:lnTo>
                  <a:pt x="314960" y="554101"/>
                </a:lnTo>
                <a:lnTo>
                  <a:pt x="311531" y="555879"/>
                </a:lnTo>
                <a:lnTo>
                  <a:pt x="308229" y="557784"/>
                </a:lnTo>
                <a:lnTo>
                  <a:pt x="304800" y="559562"/>
                </a:lnTo>
                <a:lnTo>
                  <a:pt x="301498" y="561340"/>
                </a:lnTo>
                <a:lnTo>
                  <a:pt x="298069" y="563245"/>
                </a:lnTo>
                <a:lnTo>
                  <a:pt x="294640" y="565023"/>
                </a:lnTo>
                <a:lnTo>
                  <a:pt x="291338" y="566801"/>
                </a:lnTo>
                <a:lnTo>
                  <a:pt x="287909" y="568579"/>
                </a:lnTo>
                <a:lnTo>
                  <a:pt x="284607" y="570484"/>
                </a:lnTo>
                <a:lnTo>
                  <a:pt x="281305" y="572262"/>
                </a:lnTo>
                <a:lnTo>
                  <a:pt x="278130" y="574040"/>
                </a:lnTo>
                <a:lnTo>
                  <a:pt x="274955" y="575945"/>
                </a:lnTo>
                <a:lnTo>
                  <a:pt x="271780" y="577723"/>
                </a:lnTo>
                <a:lnTo>
                  <a:pt x="268605" y="579501"/>
                </a:lnTo>
                <a:lnTo>
                  <a:pt x="265557" y="581406"/>
                </a:lnTo>
                <a:lnTo>
                  <a:pt x="262636" y="583184"/>
                </a:lnTo>
                <a:lnTo>
                  <a:pt x="259715" y="584962"/>
                </a:lnTo>
                <a:lnTo>
                  <a:pt x="256921" y="586740"/>
                </a:lnTo>
                <a:lnTo>
                  <a:pt x="254127" y="588645"/>
                </a:lnTo>
                <a:lnTo>
                  <a:pt x="251460" y="590423"/>
                </a:lnTo>
                <a:lnTo>
                  <a:pt x="248920" y="592201"/>
                </a:lnTo>
                <a:lnTo>
                  <a:pt x="246380" y="594106"/>
                </a:lnTo>
                <a:lnTo>
                  <a:pt x="243967" y="595884"/>
                </a:lnTo>
                <a:lnTo>
                  <a:pt x="241681" y="597662"/>
                </a:lnTo>
                <a:lnTo>
                  <a:pt x="239395" y="599567"/>
                </a:lnTo>
                <a:lnTo>
                  <a:pt x="237236" y="601345"/>
                </a:lnTo>
                <a:lnTo>
                  <a:pt x="235204" y="603123"/>
                </a:lnTo>
                <a:lnTo>
                  <a:pt x="233172" y="605028"/>
                </a:lnTo>
                <a:lnTo>
                  <a:pt x="231267" y="606806"/>
                </a:lnTo>
                <a:lnTo>
                  <a:pt x="229489" y="608584"/>
                </a:lnTo>
                <a:lnTo>
                  <a:pt x="227711" y="610362"/>
                </a:lnTo>
                <a:lnTo>
                  <a:pt x="226060" y="612267"/>
                </a:lnTo>
                <a:lnTo>
                  <a:pt x="217043" y="624967"/>
                </a:lnTo>
                <a:lnTo>
                  <a:pt x="216027" y="626745"/>
                </a:lnTo>
                <a:lnTo>
                  <a:pt x="215011" y="628523"/>
                </a:lnTo>
                <a:lnTo>
                  <a:pt x="214249" y="630428"/>
                </a:lnTo>
                <a:lnTo>
                  <a:pt x="213487" y="632206"/>
                </a:lnTo>
                <a:lnTo>
                  <a:pt x="212725" y="633984"/>
                </a:lnTo>
                <a:lnTo>
                  <a:pt x="212090" y="635889"/>
                </a:lnTo>
                <a:lnTo>
                  <a:pt x="211455" y="637667"/>
                </a:lnTo>
                <a:lnTo>
                  <a:pt x="209423" y="646811"/>
                </a:lnTo>
                <a:lnTo>
                  <a:pt x="209042" y="648589"/>
                </a:lnTo>
                <a:lnTo>
                  <a:pt x="208915" y="650367"/>
                </a:lnTo>
                <a:lnTo>
                  <a:pt x="208661" y="652145"/>
                </a:lnTo>
                <a:lnTo>
                  <a:pt x="208534" y="654050"/>
                </a:lnTo>
                <a:lnTo>
                  <a:pt x="208407" y="655828"/>
                </a:lnTo>
                <a:lnTo>
                  <a:pt x="208407" y="657606"/>
                </a:lnTo>
                <a:lnTo>
                  <a:pt x="208407" y="659511"/>
                </a:lnTo>
                <a:lnTo>
                  <a:pt x="208407" y="661289"/>
                </a:lnTo>
                <a:lnTo>
                  <a:pt x="208407" y="663067"/>
                </a:lnTo>
                <a:lnTo>
                  <a:pt x="208534" y="664972"/>
                </a:lnTo>
                <a:lnTo>
                  <a:pt x="208661" y="666750"/>
                </a:lnTo>
                <a:lnTo>
                  <a:pt x="208788" y="668528"/>
                </a:lnTo>
                <a:lnTo>
                  <a:pt x="208915" y="670433"/>
                </a:lnTo>
                <a:lnTo>
                  <a:pt x="209169" y="672211"/>
                </a:lnTo>
                <a:lnTo>
                  <a:pt x="209296" y="673989"/>
                </a:lnTo>
                <a:lnTo>
                  <a:pt x="209550" y="675767"/>
                </a:lnTo>
                <a:lnTo>
                  <a:pt x="209804" y="677672"/>
                </a:lnTo>
                <a:lnTo>
                  <a:pt x="210058" y="679450"/>
                </a:lnTo>
                <a:lnTo>
                  <a:pt x="210312" y="681228"/>
                </a:lnTo>
                <a:lnTo>
                  <a:pt x="210566" y="683133"/>
                </a:lnTo>
                <a:lnTo>
                  <a:pt x="210820" y="684911"/>
                </a:lnTo>
                <a:lnTo>
                  <a:pt x="211201" y="686689"/>
                </a:lnTo>
                <a:lnTo>
                  <a:pt x="211455" y="688594"/>
                </a:lnTo>
                <a:lnTo>
                  <a:pt x="211709" y="690372"/>
                </a:lnTo>
                <a:lnTo>
                  <a:pt x="212090" y="692150"/>
                </a:lnTo>
                <a:lnTo>
                  <a:pt x="212344" y="693928"/>
                </a:lnTo>
                <a:lnTo>
                  <a:pt x="212598" y="695833"/>
                </a:lnTo>
                <a:lnTo>
                  <a:pt x="212979" y="697611"/>
                </a:lnTo>
                <a:lnTo>
                  <a:pt x="213233" y="699389"/>
                </a:lnTo>
                <a:lnTo>
                  <a:pt x="213487" y="701294"/>
                </a:lnTo>
                <a:lnTo>
                  <a:pt x="213741" y="703072"/>
                </a:lnTo>
                <a:lnTo>
                  <a:pt x="213995" y="704850"/>
                </a:lnTo>
                <a:lnTo>
                  <a:pt x="214249" y="706755"/>
                </a:lnTo>
                <a:lnTo>
                  <a:pt x="214503" y="708533"/>
                </a:lnTo>
                <a:lnTo>
                  <a:pt x="214630" y="710311"/>
                </a:lnTo>
                <a:lnTo>
                  <a:pt x="214884" y="712216"/>
                </a:lnTo>
                <a:lnTo>
                  <a:pt x="215011" y="713994"/>
                </a:lnTo>
                <a:lnTo>
                  <a:pt x="215138" y="715772"/>
                </a:lnTo>
                <a:lnTo>
                  <a:pt x="215265" y="717550"/>
                </a:lnTo>
                <a:lnTo>
                  <a:pt x="215392" y="719455"/>
                </a:lnTo>
                <a:lnTo>
                  <a:pt x="215519" y="721233"/>
                </a:lnTo>
                <a:lnTo>
                  <a:pt x="215519" y="730377"/>
                </a:lnTo>
                <a:lnTo>
                  <a:pt x="215392" y="732155"/>
                </a:lnTo>
                <a:lnTo>
                  <a:pt x="215392" y="733933"/>
                </a:lnTo>
                <a:lnTo>
                  <a:pt x="215265" y="735711"/>
                </a:lnTo>
                <a:lnTo>
                  <a:pt x="215138" y="737616"/>
                </a:lnTo>
                <a:lnTo>
                  <a:pt x="215011" y="739394"/>
                </a:lnTo>
                <a:lnTo>
                  <a:pt x="214757" y="741172"/>
                </a:lnTo>
                <a:lnTo>
                  <a:pt x="214630" y="743077"/>
                </a:lnTo>
                <a:lnTo>
                  <a:pt x="214376" y="744855"/>
                </a:lnTo>
                <a:lnTo>
                  <a:pt x="214122" y="746633"/>
                </a:lnTo>
                <a:lnTo>
                  <a:pt x="213868" y="748538"/>
                </a:lnTo>
                <a:lnTo>
                  <a:pt x="213614" y="750316"/>
                </a:lnTo>
                <a:lnTo>
                  <a:pt x="213233" y="752094"/>
                </a:lnTo>
                <a:lnTo>
                  <a:pt x="212979" y="753999"/>
                </a:lnTo>
                <a:lnTo>
                  <a:pt x="212725" y="755777"/>
                </a:lnTo>
                <a:lnTo>
                  <a:pt x="212344" y="757555"/>
                </a:lnTo>
                <a:lnTo>
                  <a:pt x="211963" y="759333"/>
                </a:lnTo>
                <a:lnTo>
                  <a:pt x="211582" y="761238"/>
                </a:lnTo>
                <a:lnTo>
                  <a:pt x="211328" y="763016"/>
                </a:lnTo>
                <a:lnTo>
                  <a:pt x="210947" y="764794"/>
                </a:lnTo>
                <a:lnTo>
                  <a:pt x="210566" y="766699"/>
                </a:lnTo>
                <a:lnTo>
                  <a:pt x="210185" y="768477"/>
                </a:lnTo>
                <a:lnTo>
                  <a:pt x="209804" y="770255"/>
                </a:lnTo>
                <a:lnTo>
                  <a:pt x="209296" y="772160"/>
                </a:lnTo>
                <a:lnTo>
                  <a:pt x="208915" y="773938"/>
                </a:lnTo>
                <a:lnTo>
                  <a:pt x="208534" y="775716"/>
                </a:lnTo>
                <a:lnTo>
                  <a:pt x="208153" y="777621"/>
                </a:lnTo>
                <a:lnTo>
                  <a:pt x="207772" y="779399"/>
                </a:lnTo>
                <a:lnTo>
                  <a:pt x="207391" y="781177"/>
                </a:lnTo>
                <a:lnTo>
                  <a:pt x="206883" y="782955"/>
                </a:lnTo>
                <a:lnTo>
                  <a:pt x="206502" y="784860"/>
                </a:lnTo>
                <a:lnTo>
                  <a:pt x="206121" y="786638"/>
                </a:lnTo>
                <a:lnTo>
                  <a:pt x="205740" y="788416"/>
                </a:lnTo>
                <a:lnTo>
                  <a:pt x="205232" y="790321"/>
                </a:lnTo>
                <a:lnTo>
                  <a:pt x="204851" y="792099"/>
                </a:lnTo>
                <a:lnTo>
                  <a:pt x="204470" y="793877"/>
                </a:lnTo>
                <a:lnTo>
                  <a:pt x="204089" y="795782"/>
                </a:lnTo>
                <a:lnTo>
                  <a:pt x="203581" y="797560"/>
                </a:lnTo>
                <a:lnTo>
                  <a:pt x="203200" y="799338"/>
                </a:lnTo>
                <a:lnTo>
                  <a:pt x="202819" y="801116"/>
                </a:lnTo>
                <a:lnTo>
                  <a:pt x="202438" y="803021"/>
                </a:lnTo>
                <a:lnTo>
                  <a:pt x="201930" y="804799"/>
                </a:lnTo>
                <a:lnTo>
                  <a:pt x="201549" y="806577"/>
                </a:lnTo>
                <a:lnTo>
                  <a:pt x="201168" y="808482"/>
                </a:lnTo>
                <a:lnTo>
                  <a:pt x="200787" y="810260"/>
                </a:lnTo>
                <a:lnTo>
                  <a:pt x="200279" y="812038"/>
                </a:lnTo>
                <a:lnTo>
                  <a:pt x="199898" y="813943"/>
                </a:lnTo>
                <a:lnTo>
                  <a:pt x="199517" y="815721"/>
                </a:lnTo>
                <a:lnTo>
                  <a:pt x="199136" y="817499"/>
                </a:lnTo>
                <a:lnTo>
                  <a:pt x="198628" y="819404"/>
                </a:lnTo>
                <a:lnTo>
                  <a:pt x="198247" y="821182"/>
                </a:lnTo>
                <a:lnTo>
                  <a:pt x="197866" y="822960"/>
                </a:lnTo>
                <a:lnTo>
                  <a:pt x="197485" y="824738"/>
                </a:lnTo>
                <a:lnTo>
                  <a:pt x="197104" y="826643"/>
                </a:lnTo>
                <a:lnTo>
                  <a:pt x="196723" y="828421"/>
                </a:lnTo>
                <a:lnTo>
                  <a:pt x="196215" y="830199"/>
                </a:lnTo>
                <a:lnTo>
                  <a:pt x="195834" y="832104"/>
                </a:lnTo>
                <a:lnTo>
                  <a:pt x="195453" y="833882"/>
                </a:lnTo>
                <a:lnTo>
                  <a:pt x="195072" y="835660"/>
                </a:lnTo>
                <a:lnTo>
                  <a:pt x="194691" y="837565"/>
                </a:lnTo>
                <a:lnTo>
                  <a:pt x="194310" y="839343"/>
                </a:lnTo>
                <a:lnTo>
                  <a:pt x="193929" y="841121"/>
                </a:lnTo>
                <a:lnTo>
                  <a:pt x="193675" y="842899"/>
                </a:lnTo>
                <a:lnTo>
                  <a:pt x="193294" y="844804"/>
                </a:lnTo>
                <a:lnTo>
                  <a:pt x="192913" y="846582"/>
                </a:lnTo>
                <a:lnTo>
                  <a:pt x="192532" y="848360"/>
                </a:lnTo>
                <a:lnTo>
                  <a:pt x="192278" y="850265"/>
                </a:lnTo>
                <a:lnTo>
                  <a:pt x="191897" y="852043"/>
                </a:lnTo>
                <a:lnTo>
                  <a:pt x="191643" y="853821"/>
                </a:lnTo>
                <a:lnTo>
                  <a:pt x="191389" y="855726"/>
                </a:lnTo>
                <a:lnTo>
                  <a:pt x="191008" y="857504"/>
                </a:lnTo>
                <a:lnTo>
                  <a:pt x="190754" y="859282"/>
                </a:lnTo>
                <a:lnTo>
                  <a:pt x="190500" y="861187"/>
                </a:lnTo>
                <a:lnTo>
                  <a:pt x="190246" y="862965"/>
                </a:lnTo>
                <a:lnTo>
                  <a:pt x="189992" y="864743"/>
                </a:lnTo>
                <a:lnTo>
                  <a:pt x="189738" y="866521"/>
                </a:lnTo>
                <a:lnTo>
                  <a:pt x="189484" y="868426"/>
                </a:lnTo>
                <a:lnTo>
                  <a:pt x="189230" y="870204"/>
                </a:lnTo>
                <a:lnTo>
                  <a:pt x="189103" y="871982"/>
                </a:lnTo>
                <a:lnTo>
                  <a:pt x="188849" y="873887"/>
                </a:lnTo>
                <a:lnTo>
                  <a:pt x="188722" y="875665"/>
                </a:lnTo>
                <a:lnTo>
                  <a:pt x="188468" y="877443"/>
                </a:lnTo>
                <a:lnTo>
                  <a:pt x="188341" y="879348"/>
                </a:lnTo>
                <a:lnTo>
                  <a:pt x="188214" y="881126"/>
                </a:lnTo>
                <a:lnTo>
                  <a:pt x="188087" y="882904"/>
                </a:lnTo>
                <a:lnTo>
                  <a:pt x="187833" y="884809"/>
                </a:lnTo>
                <a:lnTo>
                  <a:pt x="187706" y="886587"/>
                </a:lnTo>
                <a:lnTo>
                  <a:pt x="187579" y="888365"/>
                </a:lnTo>
                <a:lnTo>
                  <a:pt x="187579" y="890143"/>
                </a:lnTo>
                <a:lnTo>
                  <a:pt x="187452" y="892048"/>
                </a:lnTo>
                <a:lnTo>
                  <a:pt x="187325" y="893826"/>
                </a:lnTo>
                <a:lnTo>
                  <a:pt x="187198" y="895604"/>
                </a:lnTo>
                <a:lnTo>
                  <a:pt x="187198" y="897509"/>
                </a:lnTo>
                <a:lnTo>
                  <a:pt x="187071" y="899287"/>
                </a:lnTo>
                <a:lnTo>
                  <a:pt x="186944" y="901065"/>
                </a:lnTo>
                <a:lnTo>
                  <a:pt x="186944" y="902970"/>
                </a:lnTo>
                <a:lnTo>
                  <a:pt x="186817" y="904748"/>
                </a:lnTo>
                <a:lnTo>
                  <a:pt x="186817" y="906526"/>
                </a:lnTo>
                <a:lnTo>
                  <a:pt x="186817" y="908304"/>
                </a:lnTo>
                <a:lnTo>
                  <a:pt x="186690" y="910209"/>
                </a:lnTo>
                <a:lnTo>
                  <a:pt x="186690" y="911987"/>
                </a:lnTo>
                <a:lnTo>
                  <a:pt x="186690" y="913765"/>
                </a:lnTo>
                <a:lnTo>
                  <a:pt x="186563" y="915670"/>
                </a:lnTo>
                <a:lnTo>
                  <a:pt x="186563" y="917448"/>
                </a:lnTo>
                <a:lnTo>
                  <a:pt x="186563" y="919226"/>
                </a:lnTo>
                <a:lnTo>
                  <a:pt x="186563" y="921131"/>
                </a:lnTo>
                <a:lnTo>
                  <a:pt x="186436" y="922909"/>
                </a:lnTo>
                <a:lnTo>
                  <a:pt x="186436" y="924687"/>
                </a:lnTo>
                <a:lnTo>
                  <a:pt x="186436" y="926592"/>
                </a:lnTo>
                <a:lnTo>
                  <a:pt x="186436" y="928370"/>
                </a:lnTo>
                <a:lnTo>
                  <a:pt x="186182" y="928370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093208" y="3890264"/>
            <a:ext cx="372745" cy="760730"/>
          </a:xfrm>
          <a:custGeom>
            <a:avLst/>
            <a:gdLst/>
            <a:ahLst/>
            <a:cxnLst/>
            <a:rect l="l" t="t" r="r" b="b"/>
            <a:pathLst>
              <a:path w="372745" h="760729">
                <a:moveTo>
                  <a:pt x="186308" y="0"/>
                </a:moveTo>
                <a:lnTo>
                  <a:pt x="186054" y="0"/>
                </a:lnTo>
                <a:lnTo>
                  <a:pt x="185673" y="21589"/>
                </a:lnTo>
                <a:lnTo>
                  <a:pt x="185546" y="22859"/>
                </a:lnTo>
                <a:lnTo>
                  <a:pt x="185546" y="25399"/>
                </a:lnTo>
                <a:lnTo>
                  <a:pt x="185419" y="26669"/>
                </a:lnTo>
                <a:lnTo>
                  <a:pt x="185292" y="30479"/>
                </a:lnTo>
                <a:lnTo>
                  <a:pt x="185007" y="34289"/>
                </a:lnTo>
                <a:lnTo>
                  <a:pt x="184911" y="36829"/>
                </a:lnTo>
                <a:lnTo>
                  <a:pt x="184403" y="43179"/>
                </a:lnTo>
                <a:lnTo>
                  <a:pt x="184149" y="44449"/>
                </a:lnTo>
                <a:lnTo>
                  <a:pt x="183387" y="52069"/>
                </a:lnTo>
                <a:lnTo>
                  <a:pt x="183133" y="53339"/>
                </a:lnTo>
                <a:lnTo>
                  <a:pt x="183006" y="54609"/>
                </a:lnTo>
                <a:lnTo>
                  <a:pt x="180974" y="66039"/>
                </a:lnTo>
                <a:lnTo>
                  <a:pt x="180593" y="68579"/>
                </a:lnTo>
                <a:lnTo>
                  <a:pt x="180339" y="69849"/>
                </a:lnTo>
                <a:lnTo>
                  <a:pt x="179958" y="71119"/>
                </a:lnTo>
                <a:lnTo>
                  <a:pt x="179704" y="72389"/>
                </a:lnTo>
                <a:lnTo>
                  <a:pt x="178942" y="74929"/>
                </a:lnTo>
                <a:lnTo>
                  <a:pt x="178688" y="77469"/>
                </a:lnTo>
                <a:lnTo>
                  <a:pt x="177926" y="80009"/>
                </a:lnTo>
                <a:lnTo>
                  <a:pt x="176783" y="85089"/>
                </a:lnTo>
                <a:lnTo>
                  <a:pt x="176021" y="87629"/>
                </a:lnTo>
                <a:lnTo>
                  <a:pt x="175513" y="88899"/>
                </a:lnTo>
                <a:lnTo>
                  <a:pt x="174751" y="91439"/>
                </a:lnTo>
                <a:lnTo>
                  <a:pt x="174370" y="93979"/>
                </a:lnTo>
                <a:lnTo>
                  <a:pt x="173862" y="95249"/>
                </a:lnTo>
                <a:lnTo>
                  <a:pt x="173481" y="96519"/>
                </a:lnTo>
                <a:lnTo>
                  <a:pt x="172973" y="97789"/>
                </a:lnTo>
                <a:lnTo>
                  <a:pt x="172592" y="99059"/>
                </a:lnTo>
                <a:lnTo>
                  <a:pt x="172084" y="100329"/>
                </a:lnTo>
                <a:lnTo>
                  <a:pt x="171703" y="102869"/>
                </a:lnTo>
                <a:lnTo>
                  <a:pt x="171195" y="104139"/>
                </a:lnTo>
                <a:lnTo>
                  <a:pt x="170814" y="105409"/>
                </a:lnTo>
                <a:lnTo>
                  <a:pt x="169290" y="109219"/>
                </a:lnTo>
                <a:lnTo>
                  <a:pt x="168909" y="111759"/>
                </a:lnTo>
                <a:lnTo>
                  <a:pt x="167893" y="114299"/>
                </a:lnTo>
                <a:lnTo>
                  <a:pt x="166369" y="119379"/>
                </a:lnTo>
                <a:lnTo>
                  <a:pt x="163829" y="125729"/>
                </a:lnTo>
                <a:lnTo>
                  <a:pt x="163194" y="128269"/>
                </a:lnTo>
                <a:lnTo>
                  <a:pt x="162686" y="129539"/>
                </a:lnTo>
                <a:lnTo>
                  <a:pt x="162051" y="130809"/>
                </a:lnTo>
                <a:lnTo>
                  <a:pt x="161543" y="132079"/>
                </a:lnTo>
                <a:lnTo>
                  <a:pt x="160273" y="134619"/>
                </a:lnTo>
                <a:lnTo>
                  <a:pt x="159765" y="137159"/>
                </a:lnTo>
                <a:lnTo>
                  <a:pt x="159130" y="138429"/>
                </a:lnTo>
                <a:lnTo>
                  <a:pt x="158368" y="139699"/>
                </a:lnTo>
                <a:lnTo>
                  <a:pt x="156463" y="143509"/>
                </a:lnTo>
                <a:lnTo>
                  <a:pt x="154939" y="147319"/>
                </a:lnTo>
                <a:lnTo>
                  <a:pt x="154177" y="148589"/>
                </a:lnTo>
                <a:lnTo>
                  <a:pt x="151891" y="153669"/>
                </a:lnTo>
                <a:lnTo>
                  <a:pt x="151129" y="154939"/>
                </a:lnTo>
                <a:lnTo>
                  <a:pt x="150240" y="156209"/>
                </a:lnTo>
                <a:lnTo>
                  <a:pt x="149478" y="157479"/>
                </a:lnTo>
                <a:lnTo>
                  <a:pt x="147700" y="160019"/>
                </a:lnTo>
                <a:lnTo>
                  <a:pt x="145033" y="165099"/>
                </a:lnTo>
                <a:lnTo>
                  <a:pt x="144017" y="166369"/>
                </a:lnTo>
                <a:lnTo>
                  <a:pt x="143128" y="167639"/>
                </a:lnTo>
                <a:lnTo>
                  <a:pt x="141096" y="171449"/>
                </a:lnTo>
                <a:lnTo>
                  <a:pt x="136016" y="177799"/>
                </a:lnTo>
                <a:lnTo>
                  <a:pt x="134873" y="180339"/>
                </a:lnTo>
                <a:lnTo>
                  <a:pt x="133857" y="181609"/>
                </a:lnTo>
                <a:lnTo>
                  <a:pt x="132714" y="182879"/>
                </a:lnTo>
                <a:lnTo>
                  <a:pt x="131698" y="184149"/>
                </a:lnTo>
                <a:lnTo>
                  <a:pt x="129412" y="187959"/>
                </a:lnTo>
                <a:lnTo>
                  <a:pt x="123697" y="194309"/>
                </a:lnTo>
                <a:lnTo>
                  <a:pt x="122554" y="196849"/>
                </a:lnTo>
                <a:lnTo>
                  <a:pt x="121284" y="198119"/>
                </a:lnTo>
                <a:lnTo>
                  <a:pt x="120141" y="199389"/>
                </a:lnTo>
                <a:lnTo>
                  <a:pt x="116458" y="203199"/>
                </a:lnTo>
                <a:lnTo>
                  <a:pt x="115315" y="205739"/>
                </a:lnTo>
                <a:lnTo>
                  <a:pt x="108965" y="212089"/>
                </a:lnTo>
                <a:lnTo>
                  <a:pt x="106425" y="215899"/>
                </a:lnTo>
                <a:lnTo>
                  <a:pt x="103758" y="218439"/>
                </a:lnTo>
                <a:lnTo>
                  <a:pt x="101218" y="222249"/>
                </a:lnTo>
                <a:lnTo>
                  <a:pt x="98424" y="224789"/>
                </a:lnTo>
                <a:lnTo>
                  <a:pt x="97154" y="226059"/>
                </a:lnTo>
                <a:lnTo>
                  <a:pt x="94360" y="228599"/>
                </a:lnTo>
                <a:lnTo>
                  <a:pt x="92963" y="231139"/>
                </a:lnTo>
                <a:lnTo>
                  <a:pt x="91693" y="232409"/>
                </a:lnTo>
                <a:lnTo>
                  <a:pt x="88899" y="234949"/>
                </a:lnTo>
                <a:lnTo>
                  <a:pt x="84708" y="240029"/>
                </a:lnTo>
                <a:lnTo>
                  <a:pt x="77723" y="246379"/>
                </a:lnTo>
                <a:lnTo>
                  <a:pt x="76326" y="248919"/>
                </a:lnTo>
                <a:lnTo>
                  <a:pt x="75056" y="250189"/>
                </a:lnTo>
                <a:lnTo>
                  <a:pt x="72262" y="252729"/>
                </a:lnTo>
                <a:lnTo>
                  <a:pt x="69722" y="256539"/>
                </a:lnTo>
                <a:lnTo>
                  <a:pt x="65912" y="260349"/>
                </a:lnTo>
                <a:lnTo>
                  <a:pt x="63626" y="262889"/>
                </a:lnTo>
                <a:lnTo>
                  <a:pt x="60197" y="267969"/>
                </a:lnTo>
                <a:lnTo>
                  <a:pt x="58165" y="270509"/>
                </a:lnTo>
                <a:lnTo>
                  <a:pt x="57276" y="271779"/>
                </a:lnTo>
                <a:lnTo>
                  <a:pt x="56260" y="274319"/>
                </a:lnTo>
                <a:lnTo>
                  <a:pt x="54482" y="276859"/>
                </a:lnTo>
                <a:lnTo>
                  <a:pt x="52196" y="280669"/>
                </a:lnTo>
                <a:lnTo>
                  <a:pt x="51434" y="283209"/>
                </a:lnTo>
                <a:lnTo>
                  <a:pt x="50164" y="285749"/>
                </a:lnTo>
                <a:lnTo>
                  <a:pt x="49656" y="287019"/>
                </a:lnTo>
                <a:lnTo>
                  <a:pt x="49021" y="288289"/>
                </a:lnTo>
                <a:lnTo>
                  <a:pt x="48513" y="290829"/>
                </a:lnTo>
                <a:lnTo>
                  <a:pt x="48005" y="292099"/>
                </a:lnTo>
                <a:lnTo>
                  <a:pt x="46481" y="297179"/>
                </a:lnTo>
                <a:lnTo>
                  <a:pt x="46100" y="299719"/>
                </a:lnTo>
                <a:lnTo>
                  <a:pt x="45592" y="302259"/>
                </a:lnTo>
                <a:lnTo>
                  <a:pt x="45211" y="303529"/>
                </a:lnTo>
                <a:lnTo>
                  <a:pt x="45084" y="304799"/>
                </a:lnTo>
                <a:lnTo>
                  <a:pt x="44322" y="309879"/>
                </a:lnTo>
                <a:lnTo>
                  <a:pt x="44195" y="311149"/>
                </a:lnTo>
                <a:lnTo>
                  <a:pt x="43941" y="312419"/>
                </a:lnTo>
                <a:lnTo>
                  <a:pt x="43814" y="313689"/>
                </a:lnTo>
                <a:lnTo>
                  <a:pt x="43560" y="314959"/>
                </a:lnTo>
                <a:lnTo>
                  <a:pt x="43306" y="318769"/>
                </a:lnTo>
                <a:lnTo>
                  <a:pt x="43052" y="320039"/>
                </a:lnTo>
                <a:lnTo>
                  <a:pt x="42925" y="321309"/>
                </a:lnTo>
                <a:lnTo>
                  <a:pt x="42671" y="322579"/>
                </a:lnTo>
                <a:lnTo>
                  <a:pt x="42544" y="325119"/>
                </a:lnTo>
                <a:lnTo>
                  <a:pt x="42290" y="326389"/>
                </a:lnTo>
                <a:lnTo>
                  <a:pt x="40512" y="336549"/>
                </a:lnTo>
                <a:lnTo>
                  <a:pt x="40131" y="337819"/>
                </a:lnTo>
                <a:lnTo>
                  <a:pt x="39115" y="342899"/>
                </a:lnTo>
                <a:lnTo>
                  <a:pt x="37210" y="349249"/>
                </a:lnTo>
                <a:lnTo>
                  <a:pt x="36702" y="351789"/>
                </a:lnTo>
                <a:lnTo>
                  <a:pt x="36321" y="353059"/>
                </a:lnTo>
                <a:lnTo>
                  <a:pt x="35813" y="354329"/>
                </a:lnTo>
                <a:lnTo>
                  <a:pt x="35432" y="355599"/>
                </a:lnTo>
                <a:lnTo>
                  <a:pt x="34416" y="359409"/>
                </a:lnTo>
                <a:lnTo>
                  <a:pt x="31876" y="365759"/>
                </a:lnTo>
                <a:lnTo>
                  <a:pt x="30860" y="369569"/>
                </a:lnTo>
                <a:lnTo>
                  <a:pt x="30225" y="370839"/>
                </a:lnTo>
                <a:lnTo>
                  <a:pt x="29209" y="373379"/>
                </a:lnTo>
                <a:lnTo>
                  <a:pt x="28574" y="374649"/>
                </a:lnTo>
                <a:lnTo>
                  <a:pt x="28066" y="377189"/>
                </a:lnTo>
                <a:lnTo>
                  <a:pt x="27431" y="378459"/>
                </a:lnTo>
                <a:lnTo>
                  <a:pt x="26923" y="379729"/>
                </a:lnTo>
                <a:lnTo>
                  <a:pt x="25653" y="382269"/>
                </a:lnTo>
                <a:lnTo>
                  <a:pt x="25145" y="383539"/>
                </a:lnTo>
                <a:lnTo>
                  <a:pt x="23875" y="387349"/>
                </a:lnTo>
                <a:lnTo>
                  <a:pt x="23240" y="388619"/>
                </a:lnTo>
                <a:lnTo>
                  <a:pt x="21335" y="393699"/>
                </a:lnTo>
                <a:lnTo>
                  <a:pt x="18160" y="400049"/>
                </a:lnTo>
                <a:lnTo>
                  <a:pt x="16890" y="403859"/>
                </a:lnTo>
                <a:lnTo>
                  <a:pt x="16128" y="405129"/>
                </a:lnTo>
                <a:lnTo>
                  <a:pt x="15493" y="406399"/>
                </a:lnTo>
                <a:lnTo>
                  <a:pt x="13588" y="411479"/>
                </a:lnTo>
                <a:lnTo>
                  <a:pt x="10413" y="417829"/>
                </a:lnTo>
                <a:lnTo>
                  <a:pt x="9778" y="420369"/>
                </a:lnTo>
                <a:lnTo>
                  <a:pt x="9270" y="421639"/>
                </a:lnTo>
                <a:lnTo>
                  <a:pt x="8635" y="422909"/>
                </a:lnTo>
                <a:lnTo>
                  <a:pt x="8127" y="424179"/>
                </a:lnTo>
                <a:lnTo>
                  <a:pt x="7492" y="425449"/>
                </a:lnTo>
                <a:lnTo>
                  <a:pt x="6984" y="427989"/>
                </a:lnTo>
                <a:lnTo>
                  <a:pt x="5968" y="430529"/>
                </a:lnTo>
                <a:lnTo>
                  <a:pt x="5587" y="431799"/>
                </a:lnTo>
                <a:lnTo>
                  <a:pt x="4571" y="434339"/>
                </a:lnTo>
                <a:lnTo>
                  <a:pt x="3428" y="439419"/>
                </a:lnTo>
                <a:lnTo>
                  <a:pt x="3047" y="440689"/>
                </a:lnTo>
                <a:lnTo>
                  <a:pt x="2793" y="441959"/>
                </a:lnTo>
                <a:lnTo>
                  <a:pt x="2412" y="443229"/>
                </a:lnTo>
                <a:lnTo>
                  <a:pt x="1904" y="447039"/>
                </a:lnTo>
                <a:lnTo>
                  <a:pt x="1142" y="450849"/>
                </a:lnTo>
                <a:lnTo>
                  <a:pt x="761" y="454659"/>
                </a:lnTo>
                <a:lnTo>
                  <a:pt x="126" y="462279"/>
                </a:lnTo>
                <a:lnTo>
                  <a:pt x="0" y="476249"/>
                </a:lnTo>
                <a:lnTo>
                  <a:pt x="126" y="480059"/>
                </a:lnTo>
                <a:lnTo>
                  <a:pt x="253" y="482599"/>
                </a:lnTo>
                <a:lnTo>
                  <a:pt x="1015" y="490219"/>
                </a:lnTo>
                <a:lnTo>
                  <a:pt x="1777" y="494029"/>
                </a:lnTo>
                <a:lnTo>
                  <a:pt x="2158" y="496569"/>
                </a:lnTo>
                <a:lnTo>
                  <a:pt x="3301" y="500379"/>
                </a:lnTo>
                <a:lnTo>
                  <a:pt x="3809" y="501649"/>
                </a:lnTo>
                <a:lnTo>
                  <a:pt x="4190" y="502919"/>
                </a:lnTo>
                <a:lnTo>
                  <a:pt x="4825" y="505459"/>
                </a:lnTo>
                <a:lnTo>
                  <a:pt x="5333" y="506729"/>
                </a:lnTo>
                <a:lnTo>
                  <a:pt x="6095" y="507999"/>
                </a:lnTo>
                <a:lnTo>
                  <a:pt x="6730" y="509269"/>
                </a:lnTo>
                <a:lnTo>
                  <a:pt x="8254" y="511809"/>
                </a:lnTo>
                <a:lnTo>
                  <a:pt x="9143" y="514349"/>
                </a:lnTo>
                <a:lnTo>
                  <a:pt x="10032" y="515619"/>
                </a:lnTo>
                <a:lnTo>
                  <a:pt x="12064" y="518159"/>
                </a:lnTo>
                <a:lnTo>
                  <a:pt x="13207" y="519429"/>
                </a:lnTo>
                <a:lnTo>
                  <a:pt x="16890" y="524509"/>
                </a:lnTo>
                <a:lnTo>
                  <a:pt x="19684" y="527049"/>
                </a:lnTo>
                <a:lnTo>
                  <a:pt x="22732" y="530859"/>
                </a:lnTo>
                <a:lnTo>
                  <a:pt x="26034" y="533399"/>
                </a:lnTo>
                <a:lnTo>
                  <a:pt x="29590" y="535939"/>
                </a:lnTo>
                <a:lnTo>
                  <a:pt x="31495" y="537209"/>
                </a:lnTo>
                <a:lnTo>
                  <a:pt x="33400" y="539749"/>
                </a:lnTo>
                <a:lnTo>
                  <a:pt x="39496" y="543559"/>
                </a:lnTo>
                <a:lnTo>
                  <a:pt x="43814" y="546099"/>
                </a:lnTo>
                <a:lnTo>
                  <a:pt x="46100" y="548639"/>
                </a:lnTo>
                <a:lnTo>
                  <a:pt x="48386" y="549909"/>
                </a:lnTo>
                <a:lnTo>
                  <a:pt x="50799" y="551179"/>
                </a:lnTo>
                <a:lnTo>
                  <a:pt x="53085" y="552449"/>
                </a:lnTo>
                <a:lnTo>
                  <a:pt x="57911" y="554989"/>
                </a:lnTo>
                <a:lnTo>
                  <a:pt x="60324" y="557529"/>
                </a:lnTo>
                <a:lnTo>
                  <a:pt x="65404" y="560069"/>
                </a:lnTo>
                <a:lnTo>
                  <a:pt x="67817" y="561339"/>
                </a:lnTo>
                <a:lnTo>
                  <a:pt x="72897" y="565149"/>
                </a:lnTo>
                <a:lnTo>
                  <a:pt x="85597" y="571499"/>
                </a:lnTo>
                <a:lnTo>
                  <a:pt x="88137" y="574039"/>
                </a:lnTo>
                <a:lnTo>
                  <a:pt x="90550" y="575309"/>
                </a:lnTo>
                <a:lnTo>
                  <a:pt x="93090" y="576579"/>
                </a:lnTo>
                <a:lnTo>
                  <a:pt x="95503" y="577849"/>
                </a:lnTo>
                <a:lnTo>
                  <a:pt x="102742" y="582929"/>
                </a:lnTo>
                <a:lnTo>
                  <a:pt x="105155" y="584199"/>
                </a:lnTo>
                <a:lnTo>
                  <a:pt x="109727" y="586739"/>
                </a:lnTo>
                <a:lnTo>
                  <a:pt x="111886" y="588009"/>
                </a:lnTo>
                <a:lnTo>
                  <a:pt x="114172" y="589279"/>
                </a:lnTo>
                <a:lnTo>
                  <a:pt x="116331" y="591819"/>
                </a:lnTo>
                <a:lnTo>
                  <a:pt x="118363" y="593089"/>
                </a:lnTo>
                <a:lnTo>
                  <a:pt x="120522" y="594359"/>
                </a:lnTo>
                <a:lnTo>
                  <a:pt x="122554" y="595629"/>
                </a:lnTo>
                <a:lnTo>
                  <a:pt x="126364" y="599439"/>
                </a:lnTo>
                <a:lnTo>
                  <a:pt x="130174" y="601979"/>
                </a:lnTo>
                <a:lnTo>
                  <a:pt x="135381" y="605789"/>
                </a:lnTo>
                <a:lnTo>
                  <a:pt x="138683" y="609599"/>
                </a:lnTo>
                <a:lnTo>
                  <a:pt x="141731" y="612139"/>
                </a:lnTo>
                <a:lnTo>
                  <a:pt x="143128" y="613409"/>
                </a:lnTo>
                <a:lnTo>
                  <a:pt x="144652" y="614679"/>
                </a:lnTo>
                <a:lnTo>
                  <a:pt x="145922" y="617219"/>
                </a:lnTo>
                <a:lnTo>
                  <a:pt x="147319" y="618489"/>
                </a:lnTo>
                <a:lnTo>
                  <a:pt x="152272" y="623569"/>
                </a:lnTo>
                <a:lnTo>
                  <a:pt x="154558" y="627379"/>
                </a:lnTo>
                <a:lnTo>
                  <a:pt x="155574" y="628649"/>
                </a:lnTo>
                <a:lnTo>
                  <a:pt x="156717" y="629919"/>
                </a:lnTo>
                <a:lnTo>
                  <a:pt x="157733" y="631189"/>
                </a:lnTo>
                <a:lnTo>
                  <a:pt x="158622" y="633729"/>
                </a:lnTo>
                <a:lnTo>
                  <a:pt x="159638" y="634999"/>
                </a:lnTo>
                <a:lnTo>
                  <a:pt x="163194" y="640079"/>
                </a:lnTo>
                <a:lnTo>
                  <a:pt x="164083" y="642619"/>
                </a:lnTo>
                <a:lnTo>
                  <a:pt x="167893" y="648969"/>
                </a:lnTo>
                <a:lnTo>
                  <a:pt x="168528" y="651509"/>
                </a:lnTo>
                <a:lnTo>
                  <a:pt x="169290" y="652779"/>
                </a:lnTo>
                <a:lnTo>
                  <a:pt x="171830" y="657859"/>
                </a:lnTo>
                <a:lnTo>
                  <a:pt x="172338" y="660399"/>
                </a:lnTo>
                <a:lnTo>
                  <a:pt x="172973" y="661669"/>
                </a:lnTo>
                <a:lnTo>
                  <a:pt x="173481" y="662939"/>
                </a:lnTo>
                <a:lnTo>
                  <a:pt x="174116" y="664209"/>
                </a:lnTo>
                <a:lnTo>
                  <a:pt x="175132" y="668019"/>
                </a:lnTo>
                <a:lnTo>
                  <a:pt x="176656" y="671829"/>
                </a:lnTo>
                <a:lnTo>
                  <a:pt x="177037" y="673099"/>
                </a:lnTo>
                <a:lnTo>
                  <a:pt x="177545" y="674369"/>
                </a:lnTo>
                <a:lnTo>
                  <a:pt x="177926" y="676909"/>
                </a:lnTo>
                <a:lnTo>
                  <a:pt x="178434" y="678179"/>
                </a:lnTo>
                <a:lnTo>
                  <a:pt x="179958" y="683259"/>
                </a:lnTo>
                <a:lnTo>
                  <a:pt x="180212" y="685799"/>
                </a:lnTo>
                <a:lnTo>
                  <a:pt x="180974" y="688339"/>
                </a:lnTo>
                <a:lnTo>
                  <a:pt x="181482" y="690879"/>
                </a:lnTo>
                <a:lnTo>
                  <a:pt x="181863" y="692149"/>
                </a:lnTo>
                <a:lnTo>
                  <a:pt x="182625" y="697229"/>
                </a:lnTo>
                <a:lnTo>
                  <a:pt x="182752" y="698499"/>
                </a:lnTo>
                <a:lnTo>
                  <a:pt x="183260" y="702309"/>
                </a:lnTo>
                <a:lnTo>
                  <a:pt x="183387" y="703579"/>
                </a:lnTo>
                <a:lnTo>
                  <a:pt x="183641" y="704849"/>
                </a:lnTo>
                <a:lnTo>
                  <a:pt x="183768" y="706119"/>
                </a:lnTo>
                <a:lnTo>
                  <a:pt x="184022" y="707389"/>
                </a:lnTo>
                <a:lnTo>
                  <a:pt x="185165" y="721359"/>
                </a:lnTo>
                <a:lnTo>
                  <a:pt x="185165" y="722629"/>
                </a:lnTo>
                <a:lnTo>
                  <a:pt x="185419" y="725169"/>
                </a:lnTo>
                <a:lnTo>
                  <a:pt x="185419" y="726439"/>
                </a:lnTo>
                <a:lnTo>
                  <a:pt x="185546" y="728979"/>
                </a:lnTo>
                <a:lnTo>
                  <a:pt x="185546" y="731519"/>
                </a:lnTo>
                <a:lnTo>
                  <a:pt x="185673" y="732789"/>
                </a:lnTo>
                <a:lnTo>
                  <a:pt x="185800" y="736599"/>
                </a:lnTo>
                <a:lnTo>
                  <a:pt x="185927" y="741679"/>
                </a:lnTo>
                <a:lnTo>
                  <a:pt x="186054" y="760729"/>
                </a:lnTo>
                <a:lnTo>
                  <a:pt x="186308" y="746759"/>
                </a:lnTo>
                <a:lnTo>
                  <a:pt x="186435" y="740409"/>
                </a:lnTo>
                <a:lnTo>
                  <a:pt x="186562" y="739139"/>
                </a:lnTo>
                <a:lnTo>
                  <a:pt x="186562" y="736599"/>
                </a:lnTo>
                <a:lnTo>
                  <a:pt x="186689" y="734059"/>
                </a:lnTo>
                <a:lnTo>
                  <a:pt x="186816" y="728979"/>
                </a:lnTo>
                <a:lnTo>
                  <a:pt x="186943" y="726439"/>
                </a:lnTo>
                <a:lnTo>
                  <a:pt x="186943" y="725169"/>
                </a:lnTo>
                <a:lnTo>
                  <a:pt x="187197" y="722629"/>
                </a:lnTo>
                <a:lnTo>
                  <a:pt x="187197" y="721359"/>
                </a:lnTo>
                <a:lnTo>
                  <a:pt x="188467" y="706119"/>
                </a:lnTo>
                <a:lnTo>
                  <a:pt x="188721" y="704849"/>
                </a:lnTo>
                <a:lnTo>
                  <a:pt x="188848" y="703579"/>
                </a:lnTo>
                <a:lnTo>
                  <a:pt x="189356" y="699769"/>
                </a:lnTo>
                <a:lnTo>
                  <a:pt x="189483" y="698499"/>
                </a:lnTo>
                <a:lnTo>
                  <a:pt x="190499" y="692149"/>
                </a:lnTo>
                <a:lnTo>
                  <a:pt x="190880" y="690879"/>
                </a:lnTo>
                <a:lnTo>
                  <a:pt x="191388" y="688339"/>
                </a:lnTo>
                <a:lnTo>
                  <a:pt x="191769" y="687069"/>
                </a:lnTo>
                <a:lnTo>
                  <a:pt x="192023" y="685799"/>
                </a:lnTo>
                <a:lnTo>
                  <a:pt x="193166" y="680719"/>
                </a:lnTo>
                <a:lnTo>
                  <a:pt x="193928" y="678179"/>
                </a:lnTo>
                <a:lnTo>
                  <a:pt x="194436" y="676909"/>
                </a:lnTo>
                <a:lnTo>
                  <a:pt x="194817" y="674369"/>
                </a:lnTo>
                <a:lnTo>
                  <a:pt x="195198" y="673099"/>
                </a:lnTo>
                <a:lnTo>
                  <a:pt x="197230" y="668019"/>
                </a:lnTo>
                <a:lnTo>
                  <a:pt x="198754" y="662939"/>
                </a:lnTo>
                <a:lnTo>
                  <a:pt x="199389" y="661669"/>
                </a:lnTo>
                <a:lnTo>
                  <a:pt x="199897" y="660399"/>
                </a:lnTo>
                <a:lnTo>
                  <a:pt x="201167" y="656589"/>
                </a:lnTo>
                <a:lnTo>
                  <a:pt x="203072" y="652779"/>
                </a:lnTo>
                <a:lnTo>
                  <a:pt x="203834" y="651509"/>
                </a:lnTo>
                <a:lnTo>
                  <a:pt x="204469" y="648969"/>
                </a:lnTo>
                <a:lnTo>
                  <a:pt x="208279" y="642619"/>
                </a:lnTo>
                <a:lnTo>
                  <a:pt x="209168" y="640079"/>
                </a:lnTo>
                <a:lnTo>
                  <a:pt x="209930" y="638809"/>
                </a:lnTo>
                <a:lnTo>
                  <a:pt x="211708" y="636269"/>
                </a:lnTo>
                <a:lnTo>
                  <a:pt x="212724" y="634999"/>
                </a:lnTo>
                <a:lnTo>
                  <a:pt x="213613" y="633729"/>
                </a:lnTo>
                <a:lnTo>
                  <a:pt x="216661" y="628649"/>
                </a:lnTo>
                <a:lnTo>
                  <a:pt x="217804" y="627379"/>
                </a:lnTo>
                <a:lnTo>
                  <a:pt x="220090" y="623569"/>
                </a:lnTo>
                <a:lnTo>
                  <a:pt x="225043" y="618489"/>
                </a:lnTo>
                <a:lnTo>
                  <a:pt x="229107" y="613409"/>
                </a:lnTo>
                <a:lnTo>
                  <a:pt x="233679" y="609599"/>
                </a:lnTo>
                <a:lnTo>
                  <a:pt x="236981" y="605789"/>
                </a:lnTo>
                <a:lnTo>
                  <a:pt x="242188" y="601979"/>
                </a:lnTo>
                <a:lnTo>
                  <a:pt x="245871" y="599439"/>
                </a:lnTo>
                <a:lnTo>
                  <a:pt x="247903" y="596899"/>
                </a:lnTo>
                <a:lnTo>
                  <a:pt x="249808" y="595629"/>
                </a:lnTo>
                <a:lnTo>
                  <a:pt x="253872" y="593089"/>
                </a:lnTo>
                <a:lnTo>
                  <a:pt x="258190" y="589279"/>
                </a:lnTo>
                <a:lnTo>
                  <a:pt x="260349" y="588009"/>
                </a:lnTo>
                <a:lnTo>
                  <a:pt x="267207" y="584199"/>
                </a:lnTo>
                <a:lnTo>
                  <a:pt x="269620" y="582929"/>
                </a:lnTo>
                <a:lnTo>
                  <a:pt x="271906" y="580389"/>
                </a:lnTo>
                <a:lnTo>
                  <a:pt x="276732" y="577849"/>
                </a:lnTo>
                <a:lnTo>
                  <a:pt x="279272" y="576579"/>
                </a:lnTo>
                <a:lnTo>
                  <a:pt x="281685" y="575309"/>
                </a:lnTo>
                <a:lnTo>
                  <a:pt x="286765" y="571499"/>
                </a:lnTo>
                <a:lnTo>
                  <a:pt x="299465" y="565149"/>
                </a:lnTo>
                <a:lnTo>
                  <a:pt x="302005" y="562609"/>
                </a:lnTo>
                <a:lnTo>
                  <a:pt x="304418" y="561339"/>
                </a:lnTo>
                <a:lnTo>
                  <a:pt x="309498" y="558799"/>
                </a:lnTo>
                <a:lnTo>
                  <a:pt x="311911" y="557529"/>
                </a:lnTo>
                <a:lnTo>
                  <a:pt x="314451" y="554989"/>
                </a:lnTo>
                <a:lnTo>
                  <a:pt x="319277" y="552449"/>
                </a:lnTo>
                <a:lnTo>
                  <a:pt x="321563" y="551179"/>
                </a:lnTo>
                <a:lnTo>
                  <a:pt x="323976" y="549909"/>
                </a:lnTo>
                <a:lnTo>
                  <a:pt x="326262" y="548639"/>
                </a:lnTo>
                <a:lnTo>
                  <a:pt x="328421" y="546099"/>
                </a:lnTo>
                <a:lnTo>
                  <a:pt x="330707" y="544829"/>
                </a:lnTo>
                <a:lnTo>
                  <a:pt x="332739" y="543559"/>
                </a:lnTo>
                <a:lnTo>
                  <a:pt x="334898" y="542289"/>
                </a:lnTo>
                <a:lnTo>
                  <a:pt x="338962" y="539749"/>
                </a:lnTo>
                <a:lnTo>
                  <a:pt x="340867" y="537209"/>
                </a:lnTo>
                <a:lnTo>
                  <a:pt x="342772" y="535939"/>
                </a:lnTo>
                <a:lnTo>
                  <a:pt x="346328" y="533399"/>
                </a:lnTo>
                <a:lnTo>
                  <a:pt x="349630" y="530859"/>
                </a:lnTo>
                <a:lnTo>
                  <a:pt x="352678" y="527049"/>
                </a:lnTo>
                <a:lnTo>
                  <a:pt x="355472" y="524509"/>
                </a:lnTo>
                <a:lnTo>
                  <a:pt x="359155" y="519429"/>
                </a:lnTo>
                <a:lnTo>
                  <a:pt x="360298" y="518159"/>
                </a:lnTo>
                <a:lnTo>
                  <a:pt x="362330" y="515619"/>
                </a:lnTo>
                <a:lnTo>
                  <a:pt x="363219" y="514349"/>
                </a:lnTo>
                <a:lnTo>
                  <a:pt x="364108" y="511809"/>
                </a:lnTo>
                <a:lnTo>
                  <a:pt x="365632" y="509269"/>
                </a:lnTo>
                <a:lnTo>
                  <a:pt x="367537" y="505459"/>
                </a:lnTo>
                <a:lnTo>
                  <a:pt x="368045" y="502919"/>
                </a:lnTo>
                <a:lnTo>
                  <a:pt x="369061" y="500379"/>
                </a:lnTo>
                <a:lnTo>
                  <a:pt x="370204" y="496569"/>
                </a:lnTo>
                <a:lnTo>
                  <a:pt x="370458" y="494029"/>
                </a:lnTo>
                <a:lnTo>
                  <a:pt x="370839" y="492759"/>
                </a:lnTo>
                <a:lnTo>
                  <a:pt x="371347" y="490219"/>
                </a:lnTo>
                <a:lnTo>
                  <a:pt x="371601" y="486409"/>
                </a:lnTo>
                <a:lnTo>
                  <a:pt x="371855" y="485139"/>
                </a:lnTo>
                <a:lnTo>
                  <a:pt x="372109" y="482599"/>
                </a:lnTo>
                <a:lnTo>
                  <a:pt x="372194" y="480059"/>
                </a:lnTo>
                <a:lnTo>
                  <a:pt x="372363" y="477519"/>
                </a:lnTo>
                <a:lnTo>
                  <a:pt x="372236" y="463549"/>
                </a:lnTo>
                <a:lnTo>
                  <a:pt x="372109" y="459739"/>
                </a:lnTo>
                <a:lnTo>
                  <a:pt x="371728" y="455929"/>
                </a:lnTo>
                <a:lnTo>
                  <a:pt x="371474" y="454659"/>
                </a:lnTo>
                <a:lnTo>
                  <a:pt x="371220" y="450849"/>
                </a:lnTo>
                <a:lnTo>
                  <a:pt x="369950" y="443229"/>
                </a:lnTo>
                <a:lnTo>
                  <a:pt x="369569" y="441959"/>
                </a:lnTo>
                <a:lnTo>
                  <a:pt x="369315" y="440689"/>
                </a:lnTo>
                <a:lnTo>
                  <a:pt x="368172" y="436879"/>
                </a:lnTo>
                <a:lnTo>
                  <a:pt x="367664" y="434339"/>
                </a:lnTo>
                <a:lnTo>
                  <a:pt x="367283" y="433069"/>
                </a:lnTo>
                <a:lnTo>
                  <a:pt x="366267" y="430529"/>
                </a:lnTo>
                <a:lnTo>
                  <a:pt x="365886" y="429259"/>
                </a:lnTo>
                <a:lnTo>
                  <a:pt x="365378" y="427989"/>
                </a:lnTo>
                <a:lnTo>
                  <a:pt x="364743" y="425449"/>
                </a:lnTo>
                <a:lnTo>
                  <a:pt x="363727" y="422909"/>
                </a:lnTo>
                <a:lnTo>
                  <a:pt x="362457" y="420369"/>
                </a:lnTo>
                <a:lnTo>
                  <a:pt x="361949" y="417829"/>
                </a:lnTo>
                <a:lnTo>
                  <a:pt x="358774" y="411479"/>
                </a:lnTo>
                <a:lnTo>
                  <a:pt x="357504" y="407669"/>
                </a:lnTo>
                <a:lnTo>
                  <a:pt x="356742" y="406399"/>
                </a:lnTo>
                <a:lnTo>
                  <a:pt x="356107" y="405129"/>
                </a:lnTo>
                <a:lnTo>
                  <a:pt x="354202" y="400049"/>
                </a:lnTo>
                <a:lnTo>
                  <a:pt x="351662" y="394969"/>
                </a:lnTo>
                <a:lnTo>
                  <a:pt x="350900" y="393699"/>
                </a:lnTo>
                <a:lnTo>
                  <a:pt x="350392" y="391159"/>
                </a:lnTo>
                <a:lnTo>
                  <a:pt x="348487" y="387349"/>
                </a:lnTo>
                <a:lnTo>
                  <a:pt x="347217" y="383539"/>
                </a:lnTo>
                <a:lnTo>
                  <a:pt x="346709" y="382269"/>
                </a:lnTo>
                <a:lnTo>
                  <a:pt x="345439" y="379729"/>
                </a:lnTo>
                <a:lnTo>
                  <a:pt x="344931" y="378459"/>
                </a:lnTo>
                <a:lnTo>
                  <a:pt x="344296" y="377189"/>
                </a:lnTo>
                <a:lnTo>
                  <a:pt x="343788" y="374649"/>
                </a:lnTo>
                <a:lnTo>
                  <a:pt x="343153" y="373379"/>
                </a:lnTo>
                <a:lnTo>
                  <a:pt x="342645" y="372109"/>
                </a:lnTo>
                <a:lnTo>
                  <a:pt x="342010" y="370839"/>
                </a:lnTo>
                <a:lnTo>
                  <a:pt x="340486" y="365759"/>
                </a:lnTo>
                <a:lnTo>
                  <a:pt x="337946" y="359409"/>
                </a:lnTo>
                <a:lnTo>
                  <a:pt x="336930" y="355599"/>
                </a:lnTo>
                <a:lnTo>
                  <a:pt x="336549" y="354329"/>
                </a:lnTo>
                <a:lnTo>
                  <a:pt x="335533" y="351789"/>
                </a:lnTo>
                <a:lnTo>
                  <a:pt x="335152" y="349249"/>
                </a:lnTo>
                <a:lnTo>
                  <a:pt x="334390" y="346709"/>
                </a:lnTo>
                <a:lnTo>
                  <a:pt x="333882" y="345439"/>
                </a:lnTo>
                <a:lnTo>
                  <a:pt x="333501" y="344169"/>
                </a:lnTo>
                <a:lnTo>
                  <a:pt x="332231" y="337819"/>
                </a:lnTo>
                <a:lnTo>
                  <a:pt x="331850" y="336549"/>
                </a:lnTo>
                <a:lnTo>
                  <a:pt x="331342" y="334009"/>
                </a:lnTo>
                <a:lnTo>
                  <a:pt x="330961" y="331469"/>
                </a:lnTo>
                <a:lnTo>
                  <a:pt x="330453" y="328929"/>
                </a:lnTo>
                <a:lnTo>
                  <a:pt x="330326" y="327659"/>
                </a:lnTo>
                <a:lnTo>
                  <a:pt x="329818" y="325119"/>
                </a:lnTo>
                <a:lnTo>
                  <a:pt x="329691" y="322579"/>
                </a:lnTo>
                <a:lnTo>
                  <a:pt x="329437" y="321309"/>
                </a:lnTo>
                <a:lnTo>
                  <a:pt x="329310" y="320039"/>
                </a:lnTo>
                <a:lnTo>
                  <a:pt x="329056" y="318769"/>
                </a:lnTo>
                <a:lnTo>
                  <a:pt x="328548" y="313689"/>
                </a:lnTo>
                <a:lnTo>
                  <a:pt x="328294" y="312419"/>
                </a:lnTo>
                <a:lnTo>
                  <a:pt x="328167" y="311149"/>
                </a:lnTo>
                <a:lnTo>
                  <a:pt x="327913" y="309879"/>
                </a:lnTo>
                <a:lnTo>
                  <a:pt x="327786" y="308609"/>
                </a:lnTo>
                <a:lnTo>
                  <a:pt x="326262" y="299719"/>
                </a:lnTo>
                <a:lnTo>
                  <a:pt x="325881" y="297179"/>
                </a:lnTo>
                <a:lnTo>
                  <a:pt x="324738" y="293369"/>
                </a:lnTo>
                <a:lnTo>
                  <a:pt x="324230" y="292099"/>
                </a:lnTo>
                <a:lnTo>
                  <a:pt x="323849" y="290829"/>
                </a:lnTo>
                <a:lnTo>
                  <a:pt x="323214" y="288289"/>
                </a:lnTo>
                <a:lnTo>
                  <a:pt x="322198" y="285749"/>
                </a:lnTo>
                <a:lnTo>
                  <a:pt x="321563" y="284479"/>
                </a:lnTo>
                <a:lnTo>
                  <a:pt x="320801" y="283209"/>
                </a:lnTo>
                <a:lnTo>
                  <a:pt x="320166" y="280669"/>
                </a:lnTo>
                <a:lnTo>
                  <a:pt x="318642" y="278129"/>
                </a:lnTo>
                <a:lnTo>
                  <a:pt x="317753" y="276859"/>
                </a:lnTo>
                <a:lnTo>
                  <a:pt x="316991" y="275589"/>
                </a:lnTo>
                <a:lnTo>
                  <a:pt x="316102" y="274319"/>
                </a:lnTo>
                <a:lnTo>
                  <a:pt x="315086" y="271779"/>
                </a:lnTo>
                <a:lnTo>
                  <a:pt x="314197" y="270509"/>
                </a:lnTo>
                <a:lnTo>
                  <a:pt x="313181" y="269239"/>
                </a:lnTo>
                <a:lnTo>
                  <a:pt x="312038" y="267969"/>
                </a:lnTo>
                <a:lnTo>
                  <a:pt x="311022" y="266699"/>
                </a:lnTo>
                <a:lnTo>
                  <a:pt x="308736" y="262889"/>
                </a:lnTo>
                <a:lnTo>
                  <a:pt x="306323" y="260349"/>
                </a:lnTo>
                <a:lnTo>
                  <a:pt x="305180" y="259079"/>
                </a:lnTo>
                <a:lnTo>
                  <a:pt x="302640" y="256539"/>
                </a:lnTo>
                <a:lnTo>
                  <a:pt x="301370" y="253999"/>
                </a:lnTo>
                <a:lnTo>
                  <a:pt x="299973" y="252729"/>
                </a:lnTo>
                <a:lnTo>
                  <a:pt x="298703" y="251459"/>
                </a:lnTo>
                <a:lnTo>
                  <a:pt x="297306" y="250189"/>
                </a:lnTo>
                <a:lnTo>
                  <a:pt x="296036" y="248919"/>
                </a:lnTo>
                <a:lnTo>
                  <a:pt x="294639" y="246379"/>
                </a:lnTo>
                <a:lnTo>
                  <a:pt x="287654" y="240029"/>
                </a:lnTo>
                <a:lnTo>
                  <a:pt x="283463" y="234949"/>
                </a:lnTo>
                <a:lnTo>
                  <a:pt x="279272" y="231139"/>
                </a:lnTo>
                <a:lnTo>
                  <a:pt x="278002" y="228599"/>
                </a:lnTo>
                <a:lnTo>
                  <a:pt x="273811" y="224789"/>
                </a:lnTo>
                <a:lnTo>
                  <a:pt x="272541" y="223519"/>
                </a:lnTo>
                <a:lnTo>
                  <a:pt x="271144" y="222249"/>
                </a:lnTo>
                <a:lnTo>
                  <a:pt x="269874" y="219709"/>
                </a:lnTo>
                <a:lnTo>
                  <a:pt x="268477" y="218439"/>
                </a:lnTo>
                <a:lnTo>
                  <a:pt x="264667" y="214629"/>
                </a:lnTo>
                <a:lnTo>
                  <a:pt x="262000" y="210819"/>
                </a:lnTo>
                <a:lnTo>
                  <a:pt x="260857" y="209549"/>
                </a:lnTo>
                <a:lnTo>
                  <a:pt x="257047" y="205739"/>
                </a:lnTo>
                <a:lnTo>
                  <a:pt x="255777" y="203199"/>
                </a:lnTo>
                <a:lnTo>
                  <a:pt x="254634" y="201929"/>
                </a:lnTo>
                <a:lnTo>
                  <a:pt x="250951" y="198119"/>
                </a:lnTo>
                <a:lnTo>
                  <a:pt x="248665" y="194309"/>
                </a:lnTo>
                <a:lnTo>
                  <a:pt x="242950" y="187959"/>
                </a:lnTo>
                <a:lnTo>
                  <a:pt x="239521" y="182879"/>
                </a:lnTo>
                <a:lnTo>
                  <a:pt x="238505" y="181609"/>
                </a:lnTo>
                <a:lnTo>
                  <a:pt x="237362" y="180339"/>
                </a:lnTo>
                <a:lnTo>
                  <a:pt x="236346" y="177799"/>
                </a:lnTo>
                <a:lnTo>
                  <a:pt x="235330" y="176529"/>
                </a:lnTo>
                <a:lnTo>
                  <a:pt x="234187" y="175259"/>
                </a:lnTo>
                <a:lnTo>
                  <a:pt x="232155" y="172719"/>
                </a:lnTo>
                <a:lnTo>
                  <a:pt x="231266" y="171449"/>
                </a:lnTo>
                <a:lnTo>
                  <a:pt x="229234" y="167639"/>
                </a:lnTo>
                <a:lnTo>
                  <a:pt x="228345" y="166369"/>
                </a:lnTo>
                <a:lnTo>
                  <a:pt x="227329" y="165099"/>
                </a:lnTo>
                <a:lnTo>
                  <a:pt x="224662" y="160019"/>
                </a:lnTo>
                <a:lnTo>
                  <a:pt x="221995" y="156209"/>
                </a:lnTo>
                <a:lnTo>
                  <a:pt x="220471" y="153669"/>
                </a:lnTo>
                <a:lnTo>
                  <a:pt x="219582" y="151129"/>
                </a:lnTo>
                <a:lnTo>
                  <a:pt x="218058" y="148589"/>
                </a:lnTo>
                <a:lnTo>
                  <a:pt x="217423" y="147319"/>
                </a:lnTo>
                <a:lnTo>
                  <a:pt x="215899" y="143509"/>
                </a:lnTo>
                <a:lnTo>
                  <a:pt x="214629" y="140969"/>
                </a:lnTo>
                <a:lnTo>
                  <a:pt x="213867" y="139699"/>
                </a:lnTo>
                <a:lnTo>
                  <a:pt x="212597" y="137159"/>
                </a:lnTo>
                <a:lnTo>
                  <a:pt x="211962" y="134619"/>
                </a:lnTo>
                <a:lnTo>
                  <a:pt x="211454" y="133349"/>
                </a:lnTo>
                <a:lnTo>
                  <a:pt x="210184" y="130809"/>
                </a:lnTo>
                <a:lnTo>
                  <a:pt x="209676" y="129539"/>
                </a:lnTo>
                <a:lnTo>
                  <a:pt x="209041" y="128269"/>
                </a:lnTo>
                <a:lnTo>
                  <a:pt x="208533" y="125729"/>
                </a:lnTo>
                <a:lnTo>
                  <a:pt x="207009" y="121919"/>
                </a:lnTo>
                <a:lnTo>
                  <a:pt x="206374" y="120649"/>
                </a:lnTo>
                <a:lnTo>
                  <a:pt x="205866" y="119379"/>
                </a:lnTo>
                <a:lnTo>
                  <a:pt x="205358" y="116839"/>
                </a:lnTo>
                <a:lnTo>
                  <a:pt x="204977" y="115569"/>
                </a:lnTo>
                <a:lnTo>
                  <a:pt x="203961" y="113029"/>
                </a:lnTo>
                <a:lnTo>
                  <a:pt x="202945" y="109219"/>
                </a:lnTo>
                <a:lnTo>
                  <a:pt x="202564" y="107949"/>
                </a:lnTo>
                <a:lnTo>
                  <a:pt x="201548" y="105409"/>
                </a:lnTo>
                <a:lnTo>
                  <a:pt x="201167" y="104139"/>
                </a:lnTo>
                <a:lnTo>
                  <a:pt x="200659" y="102869"/>
                </a:lnTo>
                <a:lnTo>
                  <a:pt x="200278" y="100329"/>
                </a:lnTo>
                <a:lnTo>
                  <a:pt x="199770" y="99059"/>
                </a:lnTo>
                <a:lnTo>
                  <a:pt x="199389" y="97789"/>
                </a:lnTo>
                <a:lnTo>
                  <a:pt x="198881" y="96519"/>
                </a:lnTo>
                <a:lnTo>
                  <a:pt x="198500" y="95249"/>
                </a:lnTo>
                <a:lnTo>
                  <a:pt x="197992" y="93979"/>
                </a:lnTo>
                <a:lnTo>
                  <a:pt x="197611" y="91439"/>
                </a:lnTo>
                <a:lnTo>
                  <a:pt x="197230" y="90169"/>
                </a:lnTo>
                <a:lnTo>
                  <a:pt x="196722" y="88899"/>
                </a:lnTo>
                <a:lnTo>
                  <a:pt x="195579" y="85089"/>
                </a:lnTo>
                <a:lnTo>
                  <a:pt x="194436" y="80009"/>
                </a:lnTo>
                <a:lnTo>
                  <a:pt x="194055" y="78739"/>
                </a:lnTo>
                <a:lnTo>
                  <a:pt x="193039" y="73659"/>
                </a:lnTo>
                <a:lnTo>
                  <a:pt x="192277" y="71119"/>
                </a:lnTo>
                <a:lnTo>
                  <a:pt x="191769" y="68579"/>
                </a:lnTo>
                <a:lnTo>
                  <a:pt x="191388" y="66039"/>
                </a:lnTo>
                <a:lnTo>
                  <a:pt x="189356" y="54609"/>
                </a:lnTo>
                <a:lnTo>
                  <a:pt x="189229" y="53339"/>
                </a:lnTo>
                <a:lnTo>
                  <a:pt x="188975" y="52069"/>
                </a:lnTo>
                <a:lnTo>
                  <a:pt x="188340" y="45719"/>
                </a:lnTo>
                <a:lnTo>
                  <a:pt x="188086" y="44449"/>
                </a:lnTo>
                <a:lnTo>
                  <a:pt x="187433" y="36829"/>
                </a:lnTo>
                <a:lnTo>
                  <a:pt x="187324" y="34289"/>
                </a:lnTo>
                <a:lnTo>
                  <a:pt x="187070" y="30479"/>
                </a:lnTo>
                <a:lnTo>
                  <a:pt x="186943" y="26669"/>
                </a:lnTo>
                <a:lnTo>
                  <a:pt x="186816" y="25399"/>
                </a:lnTo>
                <a:lnTo>
                  <a:pt x="186689" y="20319"/>
                </a:lnTo>
                <a:lnTo>
                  <a:pt x="186562" y="19049"/>
                </a:lnTo>
                <a:lnTo>
                  <a:pt x="186562" y="16509"/>
                </a:lnTo>
                <a:lnTo>
                  <a:pt x="186435" y="13969"/>
                </a:lnTo>
                <a:lnTo>
                  <a:pt x="186308" y="0"/>
                </a:lnTo>
                <a:close/>
              </a:path>
            </a:pathLst>
          </a:custGeom>
          <a:solidFill>
            <a:srgbClr val="5786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093080" y="3889247"/>
            <a:ext cx="372745" cy="762000"/>
          </a:xfrm>
          <a:custGeom>
            <a:avLst/>
            <a:gdLst/>
            <a:ahLst/>
            <a:cxnLst/>
            <a:rect l="l" t="t" r="r" b="b"/>
            <a:pathLst>
              <a:path w="372745" h="762000">
                <a:moveTo>
                  <a:pt x="186182" y="761746"/>
                </a:moveTo>
                <a:lnTo>
                  <a:pt x="186182" y="761746"/>
                </a:lnTo>
                <a:lnTo>
                  <a:pt x="186182" y="749808"/>
                </a:lnTo>
                <a:lnTo>
                  <a:pt x="186055" y="748411"/>
                </a:lnTo>
                <a:lnTo>
                  <a:pt x="186055" y="746887"/>
                </a:lnTo>
                <a:lnTo>
                  <a:pt x="186055" y="745363"/>
                </a:lnTo>
                <a:lnTo>
                  <a:pt x="186055" y="743839"/>
                </a:lnTo>
                <a:lnTo>
                  <a:pt x="186055" y="742442"/>
                </a:lnTo>
                <a:lnTo>
                  <a:pt x="185928" y="740918"/>
                </a:lnTo>
                <a:lnTo>
                  <a:pt x="185928" y="739394"/>
                </a:lnTo>
                <a:lnTo>
                  <a:pt x="185928" y="737870"/>
                </a:lnTo>
                <a:lnTo>
                  <a:pt x="185928" y="736473"/>
                </a:lnTo>
                <a:lnTo>
                  <a:pt x="185801" y="734949"/>
                </a:lnTo>
                <a:lnTo>
                  <a:pt x="185801" y="733425"/>
                </a:lnTo>
                <a:lnTo>
                  <a:pt x="185674" y="731901"/>
                </a:lnTo>
                <a:lnTo>
                  <a:pt x="185674" y="730504"/>
                </a:lnTo>
                <a:lnTo>
                  <a:pt x="185674" y="728980"/>
                </a:lnTo>
                <a:lnTo>
                  <a:pt x="185547" y="727456"/>
                </a:lnTo>
                <a:lnTo>
                  <a:pt x="185547" y="725932"/>
                </a:lnTo>
                <a:lnTo>
                  <a:pt x="185420" y="724535"/>
                </a:lnTo>
                <a:lnTo>
                  <a:pt x="185293" y="723011"/>
                </a:lnTo>
                <a:lnTo>
                  <a:pt x="185293" y="721487"/>
                </a:lnTo>
                <a:lnTo>
                  <a:pt x="185166" y="720090"/>
                </a:lnTo>
                <a:lnTo>
                  <a:pt x="185039" y="718566"/>
                </a:lnTo>
                <a:lnTo>
                  <a:pt x="184912" y="717042"/>
                </a:lnTo>
                <a:lnTo>
                  <a:pt x="184785" y="715518"/>
                </a:lnTo>
                <a:lnTo>
                  <a:pt x="184658" y="714121"/>
                </a:lnTo>
                <a:lnTo>
                  <a:pt x="184531" y="712597"/>
                </a:lnTo>
                <a:lnTo>
                  <a:pt x="184404" y="711073"/>
                </a:lnTo>
                <a:lnTo>
                  <a:pt x="184277" y="709549"/>
                </a:lnTo>
                <a:lnTo>
                  <a:pt x="184150" y="708152"/>
                </a:lnTo>
                <a:lnTo>
                  <a:pt x="183896" y="706628"/>
                </a:lnTo>
                <a:lnTo>
                  <a:pt x="183769" y="705104"/>
                </a:lnTo>
                <a:lnTo>
                  <a:pt x="183515" y="703580"/>
                </a:lnTo>
                <a:lnTo>
                  <a:pt x="183388" y="702183"/>
                </a:lnTo>
                <a:lnTo>
                  <a:pt x="183134" y="700659"/>
                </a:lnTo>
                <a:lnTo>
                  <a:pt x="182880" y="699135"/>
                </a:lnTo>
                <a:lnTo>
                  <a:pt x="182753" y="697611"/>
                </a:lnTo>
                <a:lnTo>
                  <a:pt x="182499" y="696214"/>
                </a:lnTo>
                <a:lnTo>
                  <a:pt x="182245" y="694690"/>
                </a:lnTo>
                <a:lnTo>
                  <a:pt x="181991" y="693166"/>
                </a:lnTo>
                <a:lnTo>
                  <a:pt x="181610" y="691642"/>
                </a:lnTo>
                <a:lnTo>
                  <a:pt x="181356" y="690245"/>
                </a:lnTo>
                <a:lnTo>
                  <a:pt x="181102" y="688721"/>
                </a:lnTo>
                <a:lnTo>
                  <a:pt x="180721" y="687197"/>
                </a:lnTo>
                <a:lnTo>
                  <a:pt x="180340" y="685800"/>
                </a:lnTo>
                <a:lnTo>
                  <a:pt x="180086" y="684276"/>
                </a:lnTo>
                <a:lnTo>
                  <a:pt x="179705" y="682752"/>
                </a:lnTo>
                <a:lnTo>
                  <a:pt x="179324" y="681228"/>
                </a:lnTo>
                <a:lnTo>
                  <a:pt x="178943" y="679831"/>
                </a:lnTo>
                <a:lnTo>
                  <a:pt x="178562" y="678307"/>
                </a:lnTo>
                <a:lnTo>
                  <a:pt x="178054" y="676783"/>
                </a:lnTo>
                <a:lnTo>
                  <a:pt x="177673" y="675259"/>
                </a:lnTo>
                <a:lnTo>
                  <a:pt x="177165" y="673862"/>
                </a:lnTo>
                <a:lnTo>
                  <a:pt x="176784" y="672338"/>
                </a:lnTo>
                <a:lnTo>
                  <a:pt x="176276" y="670814"/>
                </a:lnTo>
                <a:lnTo>
                  <a:pt x="175768" y="669290"/>
                </a:lnTo>
                <a:lnTo>
                  <a:pt x="175260" y="667893"/>
                </a:lnTo>
                <a:lnTo>
                  <a:pt x="174752" y="666369"/>
                </a:lnTo>
                <a:lnTo>
                  <a:pt x="174244" y="664845"/>
                </a:lnTo>
                <a:lnTo>
                  <a:pt x="173609" y="663321"/>
                </a:lnTo>
                <a:lnTo>
                  <a:pt x="173101" y="661924"/>
                </a:lnTo>
                <a:lnTo>
                  <a:pt x="172466" y="660400"/>
                </a:lnTo>
                <a:lnTo>
                  <a:pt x="171958" y="658876"/>
                </a:lnTo>
                <a:lnTo>
                  <a:pt x="171323" y="657352"/>
                </a:lnTo>
                <a:lnTo>
                  <a:pt x="170688" y="655955"/>
                </a:lnTo>
                <a:lnTo>
                  <a:pt x="170053" y="654431"/>
                </a:lnTo>
                <a:lnTo>
                  <a:pt x="169418" y="652907"/>
                </a:lnTo>
                <a:lnTo>
                  <a:pt x="168656" y="651510"/>
                </a:lnTo>
                <a:lnTo>
                  <a:pt x="168021" y="649986"/>
                </a:lnTo>
                <a:lnTo>
                  <a:pt x="167259" y="648462"/>
                </a:lnTo>
                <a:lnTo>
                  <a:pt x="166497" y="646938"/>
                </a:lnTo>
                <a:lnTo>
                  <a:pt x="165735" y="645541"/>
                </a:lnTo>
                <a:lnTo>
                  <a:pt x="164973" y="644017"/>
                </a:lnTo>
                <a:lnTo>
                  <a:pt x="164211" y="642493"/>
                </a:lnTo>
                <a:lnTo>
                  <a:pt x="163322" y="640969"/>
                </a:lnTo>
                <a:lnTo>
                  <a:pt x="162433" y="639572"/>
                </a:lnTo>
                <a:lnTo>
                  <a:pt x="161544" y="638048"/>
                </a:lnTo>
                <a:lnTo>
                  <a:pt x="160655" y="636524"/>
                </a:lnTo>
                <a:lnTo>
                  <a:pt x="159766" y="635000"/>
                </a:lnTo>
                <a:lnTo>
                  <a:pt x="158750" y="633603"/>
                </a:lnTo>
                <a:lnTo>
                  <a:pt x="157861" y="632079"/>
                </a:lnTo>
                <a:lnTo>
                  <a:pt x="156845" y="630555"/>
                </a:lnTo>
                <a:lnTo>
                  <a:pt x="155702" y="629031"/>
                </a:lnTo>
                <a:lnTo>
                  <a:pt x="154686" y="627634"/>
                </a:lnTo>
                <a:lnTo>
                  <a:pt x="153543" y="626110"/>
                </a:lnTo>
                <a:lnTo>
                  <a:pt x="152400" y="624586"/>
                </a:lnTo>
                <a:lnTo>
                  <a:pt x="151257" y="623189"/>
                </a:lnTo>
                <a:lnTo>
                  <a:pt x="149987" y="621665"/>
                </a:lnTo>
                <a:lnTo>
                  <a:pt x="148717" y="620141"/>
                </a:lnTo>
                <a:lnTo>
                  <a:pt x="147447" y="618617"/>
                </a:lnTo>
                <a:lnTo>
                  <a:pt x="146050" y="617220"/>
                </a:lnTo>
                <a:lnTo>
                  <a:pt x="144780" y="615696"/>
                </a:lnTo>
                <a:lnTo>
                  <a:pt x="143256" y="614172"/>
                </a:lnTo>
                <a:lnTo>
                  <a:pt x="141859" y="612648"/>
                </a:lnTo>
                <a:lnTo>
                  <a:pt x="140335" y="611251"/>
                </a:lnTo>
                <a:lnTo>
                  <a:pt x="138811" y="609727"/>
                </a:lnTo>
                <a:lnTo>
                  <a:pt x="137160" y="608203"/>
                </a:lnTo>
                <a:lnTo>
                  <a:pt x="135509" y="606679"/>
                </a:lnTo>
                <a:lnTo>
                  <a:pt x="133858" y="605282"/>
                </a:lnTo>
                <a:lnTo>
                  <a:pt x="132080" y="603758"/>
                </a:lnTo>
                <a:lnTo>
                  <a:pt x="130302" y="602234"/>
                </a:lnTo>
                <a:lnTo>
                  <a:pt x="128397" y="600710"/>
                </a:lnTo>
                <a:lnTo>
                  <a:pt x="126492" y="599313"/>
                </a:lnTo>
                <a:lnTo>
                  <a:pt x="124587" y="597789"/>
                </a:lnTo>
                <a:lnTo>
                  <a:pt x="122682" y="596265"/>
                </a:lnTo>
                <a:lnTo>
                  <a:pt x="120650" y="594741"/>
                </a:lnTo>
                <a:lnTo>
                  <a:pt x="118491" y="593344"/>
                </a:lnTo>
                <a:lnTo>
                  <a:pt x="116459" y="591820"/>
                </a:lnTo>
                <a:lnTo>
                  <a:pt x="114300" y="590296"/>
                </a:lnTo>
                <a:lnTo>
                  <a:pt x="112014" y="588899"/>
                </a:lnTo>
                <a:lnTo>
                  <a:pt x="109855" y="587375"/>
                </a:lnTo>
                <a:lnTo>
                  <a:pt x="107569" y="585851"/>
                </a:lnTo>
                <a:lnTo>
                  <a:pt x="105283" y="584327"/>
                </a:lnTo>
                <a:lnTo>
                  <a:pt x="102870" y="582930"/>
                </a:lnTo>
                <a:lnTo>
                  <a:pt x="100457" y="581406"/>
                </a:lnTo>
                <a:lnTo>
                  <a:pt x="98044" y="579882"/>
                </a:lnTo>
                <a:lnTo>
                  <a:pt x="95631" y="578358"/>
                </a:lnTo>
                <a:lnTo>
                  <a:pt x="93218" y="576961"/>
                </a:lnTo>
                <a:lnTo>
                  <a:pt x="90678" y="575437"/>
                </a:lnTo>
                <a:lnTo>
                  <a:pt x="88265" y="573913"/>
                </a:lnTo>
                <a:lnTo>
                  <a:pt x="85725" y="572389"/>
                </a:lnTo>
                <a:lnTo>
                  <a:pt x="83185" y="570992"/>
                </a:lnTo>
                <a:lnTo>
                  <a:pt x="80645" y="569468"/>
                </a:lnTo>
                <a:lnTo>
                  <a:pt x="78105" y="567944"/>
                </a:lnTo>
                <a:lnTo>
                  <a:pt x="75565" y="566420"/>
                </a:lnTo>
                <a:lnTo>
                  <a:pt x="73025" y="565023"/>
                </a:lnTo>
                <a:lnTo>
                  <a:pt x="70485" y="563499"/>
                </a:lnTo>
                <a:lnTo>
                  <a:pt x="67945" y="561975"/>
                </a:lnTo>
                <a:lnTo>
                  <a:pt x="65532" y="560451"/>
                </a:lnTo>
                <a:lnTo>
                  <a:pt x="62992" y="559054"/>
                </a:lnTo>
                <a:lnTo>
                  <a:pt x="60452" y="557530"/>
                </a:lnTo>
                <a:lnTo>
                  <a:pt x="58039" y="556006"/>
                </a:lnTo>
                <a:lnTo>
                  <a:pt x="55626" y="554609"/>
                </a:lnTo>
                <a:lnTo>
                  <a:pt x="53213" y="553085"/>
                </a:lnTo>
                <a:lnTo>
                  <a:pt x="50927" y="551561"/>
                </a:lnTo>
                <a:lnTo>
                  <a:pt x="48514" y="550037"/>
                </a:lnTo>
                <a:lnTo>
                  <a:pt x="46228" y="548640"/>
                </a:lnTo>
                <a:lnTo>
                  <a:pt x="43942" y="547116"/>
                </a:lnTo>
                <a:lnTo>
                  <a:pt x="41783" y="545592"/>
                </a:lnTo>
                <a:lnTo>
                  <a:pt x="39624" y="544068"/>
                </a:lnTo>
                <a:lnTo>
                  <a:pt x="37592" y="542671"/>
                </a:lnTo>
                <a:lnTo>
                  <a:pt x="35560" y="541147"/>
                </a:lnTo>
                <a:lnTo>
                  <a:pt x="33528" y="539623"/>
                </a:lnTo>
                <a:lnTo>
                  <a:pt x="31623" y="538099"/>
                </a:lnTo>
                <a:lnTo>
                  <a:pt x="29718" y="536702"/>
                </a:lnTo>
                <a:lnTo>
                  <a:pt x="27940" y="535178"/>
                </a:lnTo>
                <a:lnTo>
                  <a:pt x="26162" y="533654"/>
                </a:lnTo>
                <a:lnTo>
                  <a:pt x="24511" y="532130"/>
                </a:lnTo>
                <a:lnTo>
                  <a:pt x="22860" y="530733"/>
                </a:lnTo>
                <a:lnTo>
                  <a:pt x="21336" y="529209"/>
                </a:lnTo>
                <a:lnTo>
                  <a:pt x="19812" y="527685"/>
                </a:lnTo>
                <a:lnTo>
                  <a:pt x="18415" y="526161"/>
                </a:lnTo>
                <a:lnTo>
                  <a:pt x="17018" y="524764"/>
                </a:lnTo>
                <a:lnTo>
                  <a:pt x="15748" y="523240"/>
                </a:lnTo>
                <a:lnTo>
                  <a:pt x="14478" y="521716"/>
                </a:lnTo>
                <a:lnTo>
                  <a:pt x="13335" y="520319"/>
                </a:lnTo>
                <a:lnTo>
                  <a:pt x="12192" y="518795"/>
                </a:lnTo>
                <a:lnTo>
                  <a:pt x="11176" y="517271"/>
                </a:lnTo>
                <a:lnTo>
                  <a:pt x="10160" y="515747"/>
                </a:lnTo>
                <a:lnTo>
                  <a:pt x="6223" y="508381"/>
                </a:lnTo>
                <a:lnTo>
                  <a:pt x="5461" y="506857"/>
                </a:lnTo>
                <a:lnTo>
                  <a:pt x="4953" y="505333"/>
                </a:lnTo>
                <a:lnTo>
                  <a:pt x="4318" y="503809"/>
                </a:lnTo>
                <a:lnTo>
                  <a:pt x="3937" y="502412"/>
                </a:lnTo>
                <a:lnTo>
                  <a:pt x="3429" y="500888"/>
                </a:lnTo>
                <a:lnTo>
                  <a:pt x="3048" y="499364"/>
                </a:lnTo>
                <a:lnTo>
                  <a:pt x="2667" y="497840"/>
                </a:lnTo>
                <a:lnTo>
                  <a:pt x="2286" y="496443"/>
                </a:lnTo>
                <a:lnTo>
                  <a:pt x="1905" y="494919"/>
                </a:lnTo>
                <a:lnTo>
                  <a:pt x="1651" y="493395"/>
                </a:lnTo>
                <a:lnTo>
                  <a:pt x="1397" y="491871"/>
                </a:lnTo>
                <a:lnTo>
                  <a:pt x="1143" y="490474"/>
                </a:lnTo>
                <a:lnTo>
                  <a:pt x="1016" y="488950"/>
                </a:lnTo>
                <a:lnTo>
                  <a:pt x="762" y="487426"/>
                </a:lnTo>
                <a:lnTo>
                  <a:pt x="635" y="486029"/>
                </a:lnTo>
                <a:lnTo>
                  <a:pt x="508" y="484505"/>
                </a:lnTo>
                <a:lnTo>
                  <a:pt x="381" y="482981"/>
                </a:lnTo>
                <a:lnTo>
                  <a:pt x="254" y="481457"/>
                </a:lnTo>
                <a:lnTo>
                  <a:pt x="254" y="480060"/>
                </a:lnTo>
                <a:lnTo>
                  <a:pt x="127" y="478536"/>
                </a:lnTo>
                <a:lnTo>
                  <a:pt x="127" y="477012"/>
                </a:lnTo>
                <a:lnTo>
                  <a:pt x="0" y="475488"/>
                </a:lnTo>
                <a:lnTo>
                  <a:pt x="0" y="474091"/>
                </a:lnTo>
                <a:lnTo>
                  <a:pt x="0" y="472567"/>
                </a:lnTo>
                <a:lnTo>
                  <a:pt x="0" y="471043"/>
                </a:lnTo>
                <a:lnTo>
                  <a:pt x="0" y="469519"/>
                </a:lnTo>
                <a:lnTo>
                  <a:pt x="0" y="468122"/>
                </a:lnTo>
                <a:lnTo>
                  <a:pt x="127" y="466598"/>
                </a:lnTo>
                <a:lnTo>
                  <a:pt x="127" y="465074"/>
                </a:lnTo>
                <a:lnTo>
                  <a:pt x="254" y="463550"/>
                </a:lnTo>
                <a:lnTo>
                  <a:pt x="254" y="462153"/>
                </a:lnTo>
                <a:lnTo>
                  <a:pt x="381" y="460629"/>
                </a:lnTo>
                <a:lnTo>
                  <a:pt x="508" y="459105"/>
                </a:lnTo>
                <a:lnTo>
                  <a:pt x="635" y="457581"/>
                </a:lnTo>
                <a:lnTo>
                  <a:pt x="762" y="456184"/>
                </a:lnTo>
                <a:lnTo>
                  <a:pt x="889" y="454660"/>
                </a:lnTo>
                <a:lnTo>
                  <a:pt x="1143" y="453136"/>
                </a:lnTo>
                <a:lnTo>
                  <a:pt x="1270" y="451739"/>
                </a:lnTo>
                <a:lnTo>
                  <a:pt x="1524" y="450215"/>
                </a:lnTo>
                <a:lnTo>
                  <a:pt x="1778" y="448691"/>
                </a:lnTo>
                <a:lnTo>
                  <a:pt x="2032" y="447167"/>
                </a:lnTo>
                <a:lnTo>
                  <a:pt x="2286" y="445770"/>
                </a:lnTo>
                <a:lnTo>
                  <a:pt x="2540" y="444246"/>
                </a:lnTo>
                <a:lnTo>
                  <a:pt x="2921" y="442722"/>
                </a:lnTo>
                <a:lnTo>
                  <a:pt x="3175" y="441198"/>
                </a:lnTo>
                <a:lnTo>
                  <a:pt x="3556" y="439801"/>
                </a:lnTo>
                <a:lnTo>
                  <a:pt x="3937" y="438277"/>
                </a:lnTo>
                <a:lnTo>
                  <a:pt x="4318" y="436753"/>
                </a:lnTo>
                <a:lnTo>
                  <a:pt x="4699" y="435229"/>
                </a:lnTo>
                <a:lnTo>
                  <a:pt x="5207" y="433832"/>
                </a:lnTo>
                <a:lnTo>
                  <a:pt x="5715" y="432308"/>
                </a:lnTo>
                <a:lnTo>
                  <a:pt x="6096" y="430784"/>
                </a:lnTo>
                <a:lnTo>
                  <a:pt x="6604" y="429260"/>
                </a:lnTo>
                <a:lnTo>
                  <a:pt x="7112" y="427863"/>
                </a:lnTo>
                <a:lnTo>
                  <a:pt x="7620" y="426339"/>
                </a:lnTo>
                <a:lnTo>
                  <a:pt x="8255" y="424815"/>
                </a:lnTo>
                <a:lnTo>
                  <a:pt x="8763" y="423291"/>
                </a:lnTo>
                <a:lnTo>
                  <a:pt x="9398" y="421894"/>
                </a:lnTo>
                <a:lnTo>
                  <a:pt x="9906" y="420370"/>
                </a:lnTo>
                <a:lnTo>
                  <a:pt x="10541" y="418846"/>
                </a:lnTo>
                <a:lnTo>
                  <a:pt x="11176" y="417449"/>
                </a:lnTo>
                <a:lnTo>
                  <a:pt x="11811" y="415925"/>
                </a:lnTo>
                <a:lnTo>
                  <a:pt x="12446" y="414401"/>
                </a:lnTo>
                <a:lnTo>
                  <a:pt x="13081" y="412877"/>
                </a:lnTo>
                <a:lnTo>
                  <a:pt x="13716" y="411480"/>
                </a:lnTo>
                <a:lnTo>
                  <a:pt x="17018" y="403987"/>
                </a:lnTo>
                <a:lnTo>
                  <a:pt x="17653" y="402463"/>
                </a:lnTo>
                <a:lnTo>
                  <a:pt x="18288" y="400939"/>
                </a:lnTo>
                <a:lnTo>
                  <a:pt x="18923" y="399542"/>
                </a:lnTo>
                <a:lnTo>
                  <a:pt x="19558" y="398018"/>
                </a:lnTo>
                <a:lnTo>
                  <a:pt x="20193" y="396494"/>
                </a:lnTo>
                <a:lnTo>
                  <a:pt x="20828" y="394970"/>
                </a:lnTo>
                <a:lnTo>
                  <a:pt x="21463" y="393573"/>
                </a:lnTo>
                <a:lnTo>
                  <a:pt x="22098" y="392049"/>
                </a:lnTo>
                <a:lnTo>
                  <a:pt x="22733" y="390525"/>
                </a:lnTo>
                <a:lnTo>
                  <a:pt x="23368" y="389001"/>
                </a:lnTo>
                <a:lnTo>
                  <a:pt x="24003" y="387604"/>
                </a:lnTo>
                <a:lnTo>
                  <a:pt x="24638" y="386080"/>
                </a:lnTo>
                <a:lnTo>
                  <a:pt x="25273" y="384556"/>
                </a:lnTo>
                <a:lnTo>
                  <a:pt x="25781" y="383159"/>
                </a:lnTo>
                <a:lnTo>
                  <a:pt x="26416" y="381635"/>
                </a:lnTo>
                <a:lnTo>
                  <a:pt x="27051" y="380111"/>
                </a:lnTo>
                <a:lnTo>
                  <a:pt x="27559" y="378587"/>
                </a:lnTo>
                <a:lnTo>
                  <a:pt x="28194" y="377190"/>
                </a:lnTo>
                <a:lnTo>
                  <a:pt x="28702" y="375666"/>
                </a:lnTo>
                <a:lnTo>
                  <a:pt x="29337" y="374142"/>
                </a:lnTo>
                <a:lnTo>
                  <a:pt x="29845" y="372618"/>
                </a:lnTo>
                <a:lnTo>
                  <a:pt x="30353" y="371221"/>
                </a:lnTo>
                <a:lnTo>
                  <a:pt x="30988" y="369697"/>
                </a:lnTo>
                <a:lnTo>
                  <a:pt x="31496" y="368173"/>
                </a:lnTo>
                <a:lnTo>
                  <a:pt x="32004" y="366649"/>
                </a:lnTo>
                <a:lnTo>
                  <a:pt x="32512" y="365252"/>
                </a:lnTo>
                <a:lnTo>
                  <a:pt x="33020" y="363728"/>
                </a:lnTo>
                <a:lnTo>
                  <a:pt x="33528" y="362204"/>
                </a:lnTo>
                <a:lnTo>
                  <a:pt x="34036" y="360680"/>
                </a:lnTo>
                <a:lnTo>
                  <a:pt x="34544" y="359283"/>
                </a:lnTo>
                <a:lnTo>
                  <a:pt x="35052" y="357759"/>
                </a:lnTo>
                <a:lnTo>
                  <a:pt x="35560" y="356235"/>
                </a:lnTo>
                <a:lnTo>
                  <a:pt x="35941" y="354711"/>
                </a:lnTo>
                <a:lnTo>
                  <a:pt x="36449" y="353314"/>
                </a:lnTo>
                <a:lnTo>
                  <a:pt x="36830" y="351790"/>
                </a:lnTo>
                <a:lnTo>
                  <a:pt x="37338" y="350266"/>
                </a:lnTo>
                <a:lnTo>
                  <a:pt x="37719" y="348869"/>
                </a:lnTo>
                <a:lnTo>
                  <a:pt x="38100" y="347345"/>
                </a:lnTo>
                <a:lnTo>
                  <a:pt x="38481" y="345821"/>
                </a:lnTo>
                <a:lnTo>
                  <a:pt x="38862" y="344297"/>
                </a:lnTo>
                <a:lnTo>
                  <a:pt x="39243" y="342900"/>
                </a:lnTo>
                <a:lnTo>
                  <a:pt x="39624" y="341376"/>
                </a:lnTo>
                <a:lnTo>
                  <a:pt x="40005" y="339852"/>
                </a:lnTo>
                <a:lnTo>
                  <a:pt x="40259" y="338328"/>
                </a:lnTo>
                <a:lnTo>
                  <a:pt x="40640" y="336931"/>
                </a:lnTo>
                <a:lnTo>
                  <a:pt x="40894" y="335407"/>
                </a:lnTo>
                <a:lnTo>
                  <a:pt x="41148" y="333883"/>
                </a:lnTo>
                <a:lnTo>
                  <a:pt x="41402" y="332359"/>
                </a:lnTo>
                <a:lnTo>
                  <a:pt x="41656" y="330962"/>
                </a:lnTo>
                <a:lnTo>
                  <a:pt x="41910" y="329438"/>
                </a:lnTo>
                <a:lnTo>
                  <a:pt x="42164" y="327914"/>
                </a:lnTo>
                <a:lnTo>
                  <a:pt x="42418" y="326390"/>
                </a:lnTo>
                <a:lnTo>
                  <a:pt x="42672" y="324993"/>
                </a:lnTo>
                <a:lnTo>
                  <a:pt x="42799" y="323469"/>
                </a:lnTo>
                <a:lnTo>
                  <a:pt x="43053" y="321945"/>
                </a:lnTo>
                <a:lnTo>
                  <a:pt x="43180" y="320421"/>
                </a:lnTo>
                <a:lnTo>
                  <a:pt x="43434" y="319024"/>
                </a:lnTo>
                <a:lnTo>
                  <a:pt x="43561" y="317500"/>
                </a:lnTo>
                <a:lnTo>
                  <a:pt x="43688" y="315976"/>
                </a:lnTo>
                <a:lnTo>
                  <a:pt x="43942" y="314579"/>
                </a:lnTo>
                <a:lnTo>
                  <a:pt x="44069" y="313055"/>
                </a:lnTo>
                <a:lnTo>
                  <a:pt x="44323" y="311531"/>
                </a:lnTo>
                <a:lnTo>
                  <a:pt x="44450" y="310007"/>
                </a:lnTo>
                <a:lnTo>
                  <a:pt x="44704" y="308610"/>
                </a:lnTo>
                <a:lnTo>
                  <a:pt x="44958" y="307086"/>
                </a:lnTo>
                <a:lnTo>
                  <a:pt x="45212" y="305562"/>
                </a:lnTo>
                <a:lnTo>
                  <a:pt x="45339" y="304038"/>
                </a:lnTo>
                <a:lnTo>
                  <a:pt x="45720" y="302641"/>
                </a:lnTo>
                <a:lnTo>
                  <a:pt x="45974" y="301117"/>
                </a:lnTo>
                <a:lnTo>
                  <a:pt x="46228" y="299593"/>
                </a:lnTo>
                <a:lnTo>
                  <a:pt x="46609" y="298069"/>
                </a:lnTo>
                <a:lnTo>
                  <a:pt x="46990" y="296672"/>
                </a:lnTo>
                <a:lnTo>
                  <a:pt x="47371" y="295148"/>
                </a:lnTo>
                <a:lnTo>
                  <a:pt x="47752" y="293624"/>
                </a:lnTo>
                <a:lnTo>
                  <a:pt x="48133" y="292100"/>
                </a:lnTo>
                <a:lnTo>
                  <a:pt x="48641" y="290703"/>
                </a:lnTo>
                <a:lnTo>
                  <a:pt x="49149" y="289179"/>
                </a:lnTo>
                <a:lnTo>
                  <a:pt x="49784" y="287655"/>
                </a:lnTo>
                <a:lnTo>
                  <a:pt x="50292" y="286131"/>
                </a:lnTo>
                <a:lnTo>
                  <a:pt x="50927" y="284734"/>
                </a:lnTo>
                <a:lnTo>
                  <a:pt x="51562" y="283210"/>
                </a:lnTo>
                <a:lnTo>
                  <a:pt x="52324" y="281686"/>
                </a:lnTo>
                <a:lnTo>
                  <a:pt x="53086" y="280289"/>
                </a:lnTo>
                <a:lnTo>
                  <a:pt x="53848" y="278765"/>
                </a:lnTo>
                <a:lnTo>
                  <a:pt x="54610" y="277241"/>
                </a:lnTo>
                <a:lnTo>
                  <a:pt x="55499" y="275717"/>
                </a:lnTo>
                <a:lnTo>
                  <a:pt x="56388" y="274320"/>
                </a:lnTo>
                <a:lnTo>
                  <a:pt x="57404" y="272796"/>
                </a:lnTo>
                <a:lnTo>
                  <a:pt x="58293" y="271272"/>
                </a:lnTo>
                <a:lnTo>
                  <a:pt x="59309" y="269748"/>
                </a:lnTo>
                <a:lnTo>
                  <a:pt x="60325" y="268351"/>
                </a:lnTo>
                <a:lnTo>
                  <a:pt x="61468" y="266827"/>
                </a:lnTo>
                <a:lnTo>
                  <a:pt x="62611" y="265303"/>
                </a:lnTo>
                <a:lnTo>
                  <a:pt x="63754" y="263779"/>
                </a:lnTo>
                <a:lnTo>
                  <a:pt x="64897" y="262382"/>
                </a:lnTo>
                <a:lnTo>
                  <a:pt x="66040" y="260858"/>
                </a:lnTo>
                <a:lnTo>
                  <a:pt x="67310" y="259334"/>
                </a:lnTo>
                <a:lnTo>
                  <a:pt x="68580" y="257810"/>
                </a:lnTo>
                <a:lnTo>
                  <a:pt x="69850" y="256413"/>
                </a:lnTo>
                <a:lnTo>
                  <a:pt x="71120" y="254889"/>
                </a:lnTo>
                <a:lnTo>
                  <a:pt x="72390" y="253365"/>
                </a:lnTo>
                <a:lnTo>
                  <a:pt x="73787" y="251841"/>
                </a:lnTo>
                <a:lnTo>
                  <a:pt x="75184" y="250444"/>
                </a:lnTo>
                <a:lnTo>
                  <a:pt x="76454" y="248920"/>
                </a:lnTo>
                <a:lnTo>
                  <a:pt x="77851" y="247396"/>
                </a:lnTo>
                <a:lnTo>
                  <a:pt x="79248" y="245999"/>
                </a:lnTo>
                <a:lnTo>
                  <a:pt x="80645" y="244475"/>
                </a:lnTo>
                <a:lnTo>
                  <a:pt x="82042" y="242951"/>
                </a:lnTo>
                <a:lnTo>
                  <a:pt x="83439" y="241427"/>
                </a:lnTo>
                <a:lnTo>
                  <a:pt x="84836" y="240030"/>
                </a:lnTo>
                <a:lnTo>
                  <a:pt x="86233" y="238506"/>
                </a:lnTo>
                <a:lnTo>
                  <a:pt x="87630" y="236982"/>
                </a:lnTo>
                <a:lnTo>
                  <a:pt x="89027" y="235458"/>
                </a:lnTo>
                <a:lnTo>
                  <a:pt x="90424" y="234061"/>
                </a:lnTo>
                <a:lnTo>
                  <a:pt x="91821" y="232537"/>
                </a:lnTo>
                <a:lnTo>
                  <a:pt x="93091" y="231013"/>
                </a:lnTo>
                <a:lnTo>
                  <a:pt x="94488" y="229489"/>
                </a:lnTo>
                <a:lnTo>
                  <a:pt x="95885" y="228092"/>
                </a:lnTo>
                <a:lnTo>
                  <a:pt x="97282" y="226568"/>
                </a:lnTo>
                <a:lnTo>
                  <a:pt x="98552" y="225044"/>
                </a:lnTo>
                <a:lnTo>
                  <a:pt x="99949" y="223520"/>
                </a:lnTo>
                <a:lnTo>
                  <a:pt x="101346" y="222123"/>
                </a:lnTo>
                <a:lnTo>
                  <a:pt x="102616" y="220599"/>
                </a:lnTo>
                <a:lnTo>
                  <a:pt x="103886" y="219075"/>
                </a:lnTo>
                <a:lnTo>
                  <a:pt x="105283" y="217551"/>
                </a:lnTo>
                <a:lnTo>
                  <a:pt x="106553" y="216154"/>
                </a:lnTo>
                <a:lnTo>
                  <a:pt x="107823" y="214630"/>
                </a:lnTo>
                <a:lnTo>
                  <a:pt x="109093" y="213106"/>
                </a:lnTo>
                <a:lnTo>
                  <a:pt x="110363" y="211709"/>
                </a:lnTo>
                <a:lnTo>
                  <a:pt x="111633" y="210185"/>
                </a:lnTo>
                <a:lnTo>
                  <a:pt x="112903" y="208661"/>
                </a:lnTo>
                <a:lnTo>
                  <a:pt x="114173" y="207137"/>
                </a:lnTo>
                <a:lnTo>
                  <a:pt x="115443" y="205740"/>
                </a:lnTo>
                <a:lnTo>
                  <a:pt x="116586" y="204216"/>
                </a:lnTo>
                <a:lnTo>
                  <a:pt x="117856" y="202692"/>
                </a:lnTo>
                <a:lnTo>
                  <a:pt x="119126" y="201168"/>
                </a:lnTo>
                <a:lnTo>
                  <a:pt x="120269" y="199771"/>
                </a:lnTo>
                <a:lnTo>
                  <a:pt x="121412" y="198247"/>
                </a:lnTo>
                <a:lnTo>
                  <a:pt x="122682" y="196723"/>
                </a:lnTo>
                <a:lnTo>
                  <a:pt x="123825" y="195199"/>
                </a:lnTo>
                <a:lnTo>
                  <a:pt x="124968" y="193802"/>
                </a:lnTo>
                <a:lnTo>
                  <a:pt x="126111" y="192278"/>
                </a:lnTo>
                <a:lnTo>
                  <a:pt x="127254" y="190754"/>
                </a:lnTo>
                <a:lnTo>
                  <a:pt x="128397" y="189230"/>
                </a:lnTo>
                <a:lnTo>
                  <a:pt x="129540" y="187833"/>
                </a:lnTo>
                <a:lnTo>
                  <a:pt x="130683" y="186309"/>
                </a:lnTo>
                <a:lnTo>
                  <a:pt x="131826" y="184785"/>
                </a:lnTo>
                <a:lnTo>
                  <a:pt x="132842" y="183261"/>
                </a:lnTo>
                <a:lnTo>
                  <a:pt x="133985" y="181864"/>
                </a:lnTo>
                <a:lnTo>
                  <a:pt x="135001" y="180340"/>
                </a:lnTo>
                <a:lnTo>
                  <a:pt x="136144" y="178816"/>
                </a:lnTo>
                <a:lnTo>
                  <a:pt x="137160" y="177419"/>
                </a:lnTo>
                <a:lnTo>
                  <a:pt x="138176" y="175895"/>
                </a:lnTo>
                <a:lnTo>
                  <a:pt x="139192" y="174371"/>
                </a:lnTo>
                <a:lnTo>
                  <a:pt x="140208" y="172847"/>
                </a:lnTo>
                <a:lnTo>
                  <a:pt x="141224" y="171450"/>
                </a:lnTo>
                <a:lnTo>
                  <a:pt x="142240" y="169926"/>
                </a:lnTo>
                <a:lnTo>
                  <a:pt x="143256" y="168402"/>
                </a:lnTo>
                <a:lnTo>
                  <a:pt x="144145" y="166878"/>
                </a:lnTo>
                <a:lnTo>
                  <a:pt x="145161" y="165481"/>
                </a:lnTo>
                <a:lnTo>
                  <a:pt x="146050" y="163957"/>
                </a:lnTo>
                <a:lnTo>
                  <a:pt x="146939" y="162433"/>
                </a:lnTo>
                <a:lnTo>
                  <a:pt x="147828" y="160909"/>
                </a:lnTo>
                <a:lnTo>
                  <a:pt x="148717" y="159512"/>
                </a:lnTo>
                <a:lnTo>
                  <a:pt x="149606" y="157988"/>
                </a:lnTo>
                <a:lnTo>
                  <a:pt x="150368" y="156464"/>
                </a:lnTo>
                <a:lnTo>
                  <a:pt x="151257" y="154940"/>
                </a:lnTo>
                <a:lnTo>
                  <a:pt x="152019" y="153543"/>
                </a:lnTo>
                <a:lnTo>
                  <a:pt x="152781" y="152019"/>
                </a:lnTo>
                <a:lnTo>
                  <a:pt x="153543" y="150495"/>
                </a:lnTo>
                <a:lnTo>
                  <a:pt x="154305" y="148971"/>
                </a:lnTo>
                <a:lnTo>
                  <a:pt x="158496" y="140081"/>
                </a:lnTo>
                <a:lnTo>
                  <a:pt x="159258" y="138557"/>
                </a:lnTo>
                <a:lnTo>
                  <a:pt x="159893" y="137160"/>
                </a:lnTo>
                <a:lnTo>
                  <a:pt x="160401" y="135636"/>
                </a:lnTo>
                <a:lnTo>
                  <a:pt x="161036" y="134112"/>
                </a:lnTo>
                <a:lnTo>
                  <a:pt x="161671" y="132588"/>
                </a:lnTo>
                <a:lnTo>
                  <a:pt x="162179" y="131191"/>
                </a:lnTo>
                <a:lnTo>
                  <a:pt x="162814" y="129667"/>
                </a:lnTo>
                <a:lnTo>
                  <a:pt x="163322" y="128143"/>
                </a:lnTo>
                <a:lnTo>
                  <a:pt x="163957" y="126619"/>
                </a:lnTo>
                <a:lnTo>
                  <a:pt x="164465" y="125222"/>
                </a:lnTo>
                <a:lnTo>
                  <a:pt x="164973" y="123698"/>
                </a:lnTo>
                <a:lnTo>
                  <a:pt x="165481" y="122174"/>
                </a:lnTo>
                <a:lnTo>
                  <a:pt x="165989" y="120650"/>
                </a:lnTo>
                <a:lnTo>
                  <a:pt x="166497" y="119253"/>
                </a:lnTo>
                <a:lnTo>
                  <a:pt x="167005" y="117729"/>
                </a:lnTo>
                <a:lnTo>
                  <a:pt x="167513" y="116205"/>
                </a:lnTo>
                <a:lnTo>
                  <a:pt x="168021" y="114681"/>
                </a:lnTo>
                <a:lnTo>
                  <a:pt x="168529" y="113284"/>
                </a:lnTo>
                <a:lnTo>
                  <a:pt x="169037" y="111760"/>
                </a:lnTo>
                <a:lnTo>
                  <a:pt x="169418" y="110236"/>
                </a:lnTo>
                <a:lnTo>
                  <a:pt x="169926" y="108839"/>
                </a:lnTo>
                <a:lnTo>
                  <a:pt x="170434" y="107315"/>
                </a:lnTo>
                <a:lnTo>
                  <a:pt x="170942" y="105791"/>
                </a:lnTo>
                <a:lnTo>
                  <a:pt x="171323" y="104267"/>
                </a:lnTo>
                <a:lnTo>
                  <a:pt x="171831" y="102870"/>
                </a:lnTo>
                <a:lnTo>
                  <a:pt x="172212" y="101346"/>
                </a:lnTo>
                <a:lnTo>
                  <a:pt x="172720" y="99822"/>
                </a:lnTo>
                <a:lnTo>
                  <a:pt x="173101" y="98298"/>
                </a:lnTo>
                <a:lnTo>
                  <a:pt x="173609" y="96901"/>
                </a:lnTo>
                <a:lnTo>
                  <a:pt x="173990" y="95377"/>
                </a:lnTo>
                <a:lnTo>
                  <a:pt x="174498" y="93853"/>
                </a:lnTo>
                <a:lnTo>
                  <a:pt x="174879" y="92329"/>
                </a:lnTo>
                <a:lnTo>
                  <a:pt x="175260" y="90932"/>
                </a:lnTo>
                <a:lnTo>
                  <a:pt x="175641" y="89408"/>
                </a:lnTo>
                <a:lnTo>
                  <a:pt x="176149" y="87884"/>
                </a:lnTo>
                <a:lnTo>
                  <a:pt x="176530" y="86360"/>
                </a:lnTo>
                <a:lnTo>
                  <a:pt x="176911" y="84963"/>
                </a:lnTo>
                <a:lnTo>
                  <a:pt x="177292" y="83439"/>
                </a:lnTo>
                <a:lnTo>
                  <a:pt x="177673" y="81915"/>
                </a:lnTo>
                <a:lnTo>
                  <a:pt x="178054" y="80391"/>
                </a:lnTo>
                <a:lnTo>
                  <a:pt x="178435" y="78994"/>
                </a:lnTo>
                <a:lnTo>
                  <a:pt x="178816" y="77470"/>
                </a:lnTo>
                <a:lnTo>
                  <a:pt x="179070" y="75946"/>
                </a:lnTo>
                <a:lnTo>
                  <a:pt x="179451" y="74549"/>
                </a:lnTo>
                <a:lnTo>
                  <a:pt x="179832" y="73025"/>
                </a:lnTo>
                <a:lnTo>
                  <a:pt x="180086" y="71501"/>
                </a:lnTo>
                <a:lnTo>
                  <a:pt x="180467" y="69977"/>
                </a:lnTo>
                <a:lnTo>
                  <a:pt x="180721" y="68580"/>
                </a:lnTo>
                <a:lnTo>
                  <a:pt x="181102" y="67056"/>
                </a:lnTo>
                <a:lnTo>
                  <a:pt x="181356" y="65532"/>
                </a:lnTo>
                <a:lnTo>
                  <a:pt x="181610" y="64008"/>
                </a:lnTo>
                <a:lnTo>
                  <a:pt x="181864" y="62611"/>
                </a:lnTo>
                <a:lnTo>
                  <a:pt x="182118" y="61087"/>
                </a:lnTo>
                <a:lnTo>
                  <a:pt x="182372" y="59563"/>
                </a:lnTo>
                <a:lnTo>
                  <a:pt x="182626" y="58039"/>
                </a:lnTo>
                <a:lnTo>
                  <a:pt x="182880" y="56642"/>
                </a:lnTo>
                <a:lnTo>
                  <a:pt x="183134" y="55118"/>
                </a:lnTo>
                <a:lnTo>
                  <a:pt x="183261" y="53594"/>
                </a:lnTo>
                <a:lnTo>
                  <a:pt x="183515" y="52070"/>
                </a:lnTo>
                <a:lnTo>
                  <a:pt x="183642" y="50673"/>
                </a:lnTo>
                <a:lnTo>
                  <a:pt x="183896" y="49149"/>
                </a:lnTo>
                <a:lnTo>
                  <a:pt x="184023" y="47625"/>
                </a:lnTo>
                <a:lnTo>
                  <a:pt x="184150" y="46101"/>
                </a:lnTo>
                <a:lnTo>
                  <a:pt x="184277" y="44704"/>
                </a:lnTo>
                <a:lnTo>
                  <a:pt x="184531" y="43180"/>
                </a:lnTo>
                <a:lnTo>
                  <a:pt x="184658" y="41656"/>
                </a:lnTo>
                <a:lnTo>
                  <a:pt x="184785" y="40259"/>
                </a:lnTo>
                <a:lnTo>
                  <a:pt x="184912" y="38735"/>
                </a:lnTo>
                <a:lnTo>
                  <a:pt x="185039" y="37211"/>
                </a:lnTo>
                <a:lnTo>
                  <a:pt x="185039" y="35687"/>
                </a:lnTo>
                <a:lnTo>
                  <a:pt x="185166" y="34290"/>
                </a:lnTo>
                <a:lnTo>
                  <a:pt x="185293" y="32766"/>
                </a:lnTo>
                <a:lnTo>
                  <a:pt x="185420" y="31242"/>
                </a:lnTo>
                <a:lnTo>
                  <a:pt x="185420" y="29718"/>
                </a:lnTo>
                <a:lnTo>
                  <a:pt x="185547" y="28321"/>
                </a:lnTo>
                <a:lnTo>
                  <a:pt x="185547" y="26797"/>
                </a:lnTo>
                <a:lnTo>
                  <a:pt x="185674" y="25273"/>
                </a:lnTo>
                <a:lnTo>
                  <a:pt x="185674" y="23749"/>
                </a:lnTo>
                <a:lnTo>
                  <a:pt x="185801" y="22352"/>
                </a:lnTo>
                <a:lnTo>
                  <a:pt x="185801" y="20828"/>
                </a:lnTo>
                <a:lnTo>
                  <a:pt x="185801" y="19304"/>
                </a:lnTo>
                <a:lnTo>
                  <a:pt x="185928" y="17780"/>
                </a:lnTo>
                <a:lnTo>
                  <a:pt x="185928" y="16383"/>
                </a:lnTo>
                <a:lnTo>
                  <a:pt x="185928" y="14859"/>
                </a:lnTo>
                <a:lnTo>
                  <a:pt x="186055" y="13335"/>
                </a:lnTo>
                <a:lnTo>
                  <a:pt x="186055" y="11938"/>
                </a:lnTo>
                <a:lnTo>
                  <a:pt x="186055" y="10414"/>
                </a:lnTo>
                <a:lnTo>
                  <a:pt x="186055" y="8890"/>
                </a:lnTo>
                <a:lnTo>
                  <a:pt x="186055" y="7366"/>
                </a:lnTo>
                <a:lnTo>
                  <a:pt x="186182" y="5969"/>
                </a:lnTo>
                <a:lnTo>
                  <a:pt x="186182" y="4445"/>
                </a:lnTo>
                <a:lnTo>
                  <a:pt x="186182" y="2921"/>
                </a:lnTo>
                <a:lnTo>
                  <a:pt x="186182" y="1397"/>
                </a:lnTo>
                <a:lnTo>
                  <a:pt x="186182" y="0"/>
                </a:lnTo>
                <a:lnTo>
                  <a:pt x="186436" y="0"/>
                </a:lnTo>
                <a:lnTo>
                  <a:pt x="186436" y="7366"/>
                </a:lnTo>
                <a:lnTo>
                  <a:pt x="186563" y="8890"/>
                </a:lnTo>
                <a:lnTo>
                  <a:pt x="186563" y="10414"/>
                </a:lnTo>
                <a:lnTo>
                  <a:pt x="186563" y="11938"/>
                </a:lnTo>
                <a:lnTo>
                  <a:pt x="186563" y="13335"/>
                </a:lnTo>
                <a:lnTo>
                  <a:pt x="186563" y="14859"/>
                </a:lnTo>
                <a:lnTo>
                  <a:pt x="186690" y="16383"/>
                </a:lnTo>
                <a:lnTo>
                  <a:pt x="186690" y="17780"/>
                </a:lnTo>
                <a:lnTo>
                  <a:pt x="186690" y="19304"/>
                </a:lnTo>
                <a:lnTo>
                  <a:pt x="186817" y="20828"/>
                </a:lnTo>
                <a:lnTo>
                  <a:pt x="186817" y="22352"/>
                </a:lnTo>
                <a:lnTo>
                  <a:pt x="186944" y="23749"/>
                </a:lnTo>
                <a:lnTo>
                  <a:pt x="186944" y="25273"/>
                </a:lnTo>
                <a:lnTo>
                  <a:pt x="187071" y="26797"/>
                </a:lnTo>
                <a:lnTo>
                  <a:pt x="187071" y="28321"/>
                </a:lnTo>
                <a:lnTo>
                  <a:pt x="187198" y="29718"/>
                </a:lnTo>
                <a:lnTo>
                  <a:pt x="187198" y="31242"/>
                </a:lnTo>
                <a:lnTo>
                  <a:pt x="187325" y="32766"/>
                </a:lnTo>
                <a:lnTo>
                  <a:pt x="187452" y="34290"/>
                </a:lnTo>
                <a:lnTo>
                  <a:pt x="187452" y="35687"/>
                </a:lnTo>
                <a:lnTo>
                  <a:pt x="187579" y="37211"/>
                </a:lnTo>
                <a:lnTo>
                  <a:pt x="187706" y="38735"/>
                </a:lnTo>
                <a:lnTo>
                  <a:pt x="187833" y="40259"/>
                </a:lnTo>
                <a:lnTo>
                  <a:pt x="187960" y="41656"/>
                </a:lnTo>
                <a:lnTo>
                  <a:pt x="188087" y="43180"/>
                </a:lnTo>
                <a:lnTo>
                  <a:pt x="188214" y="44704"/>
                </a:lnTo>
                <a:lnTo>
                  <a:pt x="188468" y="46101"/>
                </a:lnTo>
                <a:lnTo>
                  <a:pt x="188595" y="47625"/>
                </a:lnTo>
                <a:lnTo>
                  <a:pt x="188722" y="49149"/>
                </a:lnTo>
                <a:lnTo>
                  <a:pt x="188976" y="50673"/>
                </a:lnTo>
                <a:lnTo>
                  <a:pt x="189103" y="52070"/>
                </a:lnTo>
                <a:lnTo>
                  <a:pt x="189357" y="53594"/>
                </a:lnTo>
                <a:lnTo>
                  <a:pt x="189484" y="55118"/>
                </a:lnTo>
                <a:lnTo>
                  <a:pt x="189738" y="56642"/>
                </a:lnTo>
                <a:lnTo>
                  <a:pt x="189992" y="58039"/>
                </a:lnTo>
                <a:lnTo>
                  <a:pt x="190246" y="59563"/>
                </a:lnTo>
                <a:lnTo>
                  <a:pt x="190500" y="61087"/>
                </a:lnTo>
                <a:lnTo>
                  <a:pt x="190754" y="62611"/>
                </a:lnTo>
                <a:lnTo>
                  <a:pt x="191008" y="64008"/>
                </a:lnTo>
                <a:lnTo>
                  <a:pt x="191262" y="65532"/>
                </a:lnTo>
                <a:lnTo>
                  <a:pt x="191516" y="67056"/>
                </a:lnTo>
                <a:lnTo>
                  <a:pt x="191897" y="68580"/>
                </a:lnTo>
                <a:lnTo>
                  <a:pt x="192151" y="69977"/>
                </a:lnTo>
                <a:lnTo>
                  <a:pt x="192405" y="71501"/>
                </a:lnTo>
                <a:lnTo>
                  <a:pt x="192786" y="73025"/>
                </a:lnTo>
                <a:lnTo>
                  <a:pt x="193167" y="74549"/>
                </a:lnTo>
                <a:lnTo>
                  <a:pt x="193421" y="75946"/>
                </a:lnTo>
                <a:lnTo>
                  <a:pt x="193802" y="77470"/>
                </a:lnTo>
                <a:lnTo>
                  <a:pt x="194183" y="78994"/>
                </a:lnTo>
                <a:lnTo>
                  <a:pt x="194564" y="80391"/>
                </a:lnTo>
                <a:lnTo>
                  <a:pt x="194945" y="81915"/>
                </a:lnTo>
                <a:lnTo>
                  <a:pt x="195326" y="83439"/>
                </a:lnTo>
                <a:lnTo>
                  <a:pt x="195707" y="84963"/>
                </a:lnTo>
                <a:lnTo>
                  <a:pt x="196088" y="86360"/>
                </a:lnTo>
                <a:lnTo>
                  <a:pt x="196469" y="87884"/>
                </a:lnTo>
                <a:lnTo>
                  <a:pt x="196850" y="89408"/>
                </a:lnTo>
                <a:lnTo>
                  <a:pt x="197358" y="90932"/>
                </a:lnTo>
                <a:lnTo>
                  <a:pt x="197739" y="92329"/>
                </a:lnTo>
                <a:lnTo>
                  <a:pt x="198120" y="93853"/>
                </a:lnTo>
                <a:lnTo>
                  <a:pt x="198628" y="95377"/>
                </a:lnTo>
                <a:lnTo>
                  <a:pt x="199009" y="96901"/>
                </a:lnTo>
                <a:lnTo>
                  <a:pt x="199517" y="98298"/>
                </a:lnTo>
                <a:lnTo>
                  <a:pt x="199898" y="99822"/>
                </a:lnTo>
                <a:lnTo>
                  <a:pt x="200406" y="101346"/>
                </a:lnTo>
                <a:lnTo>
                  <a:pt x="200787" y="102870"/>
                </a:lnTo>
                <a:lnTo>
                  <a:pt x="201295" y="104267"/>
                </a:lnTo>
                <a:lnTo>
                  <a:pt x="201676" y="105791"/>
                </a:lnTo>
                <a:lnTo>
                  <a:pt x="202184" y="107315"/>
                </a:lnTo>
                <a:lnTo>
                  <a:pt x="202692" y="108839"/>
                </a:lnTo>
                <a:lnTo>
                  <a:pt x="203073" y="110236"/>
                </a:lnTo>
                <a:lnTo>
                  <a:pt x="203581" y="111760"/>
                </a:lnTo>
                <a:lnTo>
                  <a:pt x="204089" y="113284"/>
                </a:lnTo>
                <a:lnTo>
                  <a:pt x="204597" y="114681"/>
                </a:lnTo>
                <a:lnTo>
                  <a:pt x="205105" y="116205"/>
                </a:lnTo>
                <a:lnTo>
                  <a:pt x="205486" y="117729"/>
                </a:lnTo>
                <a:lnTo>
                  <a:pt x="205994" y="119253"/>
                </a:lnTo>
                <a:lnTo>
                  <a:pt x="206502" y="120650"/>
                </a:lnTo>
                <a:lnTo>
                  <a:pt x="207137" y="122174"/>
                </a:lnTo>
                <a:lnTo>
                  <a:pt x="207645" y="123698"/>
                </a:lnTo>
                <a:lnTo>
                  <a:pt x="208153" y="125222"/>
                </a:lnTo>
                <a:lnTo>
                  <a:pt x="208661" y="126619"/>
                </a:lnTo>
                <a:lnTo>
                  <a:pt x="209169" y="128143"/>
                </a:lnTo>
                <a:lnTo>
                  <a:pt x="209804" y="129667"/>
                </a:lnTo>
                <a:lnTo>
                  <a:pt x="210312" y="131191"/>
                </a:lnTo>
                <a:lnTo>
                  <a:pt x="210947" y="132588"/>
                </a:lnTo>
                <a:lnTo>
                  <a:pt x="211582" y="134112"/>
                </a:lnTo>
                <a:lnTo>
                  <a:pt x="212090" y="135636"/>
                </a:lnTo>
                <a:lnTo>
                  <a:pt x="212725" y="137160"/>
                </a:lnTo>
                <a:lnTo>
                  <a:pt x="213360" y="138557"/>
                </a:lnTo>
                <a:lnTo>
                  <a:pt x="213995" y="140081"/>
                </a:lnTo>
                <a:lnTo>
                  <a:pt x="214757" y="141605"/>
                </a:lnTo>
                <a:lnTo>
                  <a:pt x="215392" y="143129"/>
                </a:lnTo>
                <a:lnTo>
                  <a:pt x="216027" y="144526"/>
                </a:lnTo>
                <a:lnTo>
                  <a:pt x="216789" y="146050"/>
                </a:lnTo>
                <a:lnTo>
                  <a:pt x="217551" y="147574"/>
                </a:lnTo>
                <a:lnTo>
                  <a:pt x="218186" y="148971"/>
                </a:lnTo>
                <a:lnTo>
                  <a:pt x="218948" y="150495"/>
                </a:lnTo>
                <a:lnTo>
                  <a:pt x="219710" y="152019"/>
                </a:lnTo>
                <a:lnTo>
                  <a:pt x="220599" y="153543"/>
                </a:lnTo>
                <a:lnTo>
                  <a:pt x="221361" y="154940"/>
                </a:lnTo>
                <a:lnTo>
                  <a:pt x="222123" y="156464"/>
                </a:lnTo>
                <a:lnTo>
                  <a:pt x="223012" y="157988"/>
                </a:lnTo>
                <a:lnTo>
                  <a:pt x="223901" y="159512"/>
                </a:lnTo>
                <a:lnTo>
                  <a:pt x="224790" y="160909"/>
                </a:lnTo>
                <a:lnTo>
                  <a:pt x="225679" y="162433"/>
                </a:lnTo>
                <a:lnTo>
                  <a:pt x="226568" y="163957"/>
                </a:lnTo>
                <a:lnTo>
                  <a:pt x="227457" y="165481"/>
                </a:lnTo>
                <a:lnTo>
                  <a:pt x="228473" y="166878"/>
                </a:lnTo>
                <a:lnTo>
                  <a:pt x="229362" y="168402"/>
                </a:lnTo>
                <a:lnTo>
                  <a:pt x="230378" y="169926"/>
                </a:lnTo>
                <a:lnTo>
                  <a:pt x="231394" y="171450"/>
                </a:lnTo>
                <a:lnTo>
                  <a:pt x="232283" y="172847"/>
                </a:lnTo>
                <a:lnTo>
                  <a:pt x="233299" y="174371"/>
                </a:lnTo>
                <a:lnTo>
                  <a:pt x="234315" y="175895"/>
                </a:lnTo>
                <a:lnTo>
                  <a:pt x="235458" y="177419"/>
                </a:lnTo>
                <a:lnTo>
                  <a:pt x="236474" y="178816"/>
                </a:lnTo>
                <a:lnTo>
                  <a:pt x="237490" y="180340"/>
                </a:lnTo>
                <a:lnTo>
                  <a:pt x="238633" y="181864"/>
                </a:lnTo>
                <a:lnTo>
                  <a:pt x="239649" y="183261"/>
                </a:lnTo>
                <a:lnTo>
                  <a:pt x="240792" y="184785"/>
                </a:lnTo>
                <a:lnTo>
                  <a:pt x="241935" y="186309"/>
                </a:lnTo>
                <a:lnTo>
                  <a:pt x="243078" y="187833"/>
                </a:lnTo>
                <a:lnTo>
                  <a:pt x="244221" y="189230"/>
                </a:lnTo>
                <a:lnTo>
                  <a:pt x="245364" y="190754"/>
                </a:lnTo>
                <a:lnTo>
                  <a:pt x="246507" y="192278"/>
                </a:lnTo>
                <a:lnTo>
                  <a:pt x="247650" y="193802"/>
                </a:lnTo>
                <a:lnTo>
                  <a:pt x="248793" y="195199"/>
                </a:lnTo>
                <a:lnTo>
                  <a:pt x="249936" y="196723"/>
                </a:lnTo>
                <a:lnTo>
                  <a:pt x="251079" y="198247"/>
                </a:lnTo>
                <a:lnTo>
                  <a:pt x="252349" y="199771"/>
                </a:lnTo>
                <a:lnTo>
                  <a:pt x="253492" y="201168"/>
                </a:lnTo>
                <a:lnTo>
                  <a:pt x="254762" y="202692"/>
                </a:lnTo>
                <a:lnTo>
                  <a:pt x="255905" y="204216"/>
                </a:lnTo>
                <a:lnTo>
                  <a:pt x="257175" y="205740"/>
                </a:lnTo>
                <a:lnTo>
                  <a:pt x="258445" y="207137"/>
                </a:lnTo>
                <a:lnTo>
                  <a:pt x="259715" y="208661"/>
                </a:lnTo>
                <a:lnTo>
                  <a:pt x="260985" y="210185"/>
                </a:lnTo>
                <a:lnTo>
                  <a:pt x="262128" y="211709"/>
                </a:lnTo>
                <a:lnTo>
                  <a:pt x="263398" y="213106"/>
                </a:lnTo>
                <a:lnTo>
                  <a:pt x="264795" y="214630"/>
                </a:lnTo>
                <a:lnTo>
                  <a:pt x="266065" y="216154"/>
                </a:lnTo>
                <a:lnTo>
                  <a:pt x="267335" y="217551"/>
                </a:lnTo>
                <a:lnTo>
                  <a:pt x="268605" y="219075"/>
                </a:lnTo>
                <a:lnTo>
                  <a:pt x="270002" y="220599"/>
                </a:lnTo>
                <a:lnTo>
                  <a:pt x="271272" y="222123"/>
                </a:lnTo>
                <a:lnTo>
                  <a:pt x="272669" y="223520"/>
                </a:lnTo>
                <a:lnTo>
                  <a:pt x="273939" y="225044"/>
                </a:lnTo>
                <a:lnTo>
                  <a:pt x="275336" y="226568"/>
                </a:lnTo>
                <a:lnTo>
                  <a:pt x="276733" y="228092"/>
                </a:lnTo>
                <a:lnTo>
                  <a:pt x="278130" y="229489"/>
                </a:lnTo>
                <a:lnTo>
                  <a:pt x="279400" y="231013"/>
                </a:lnTo>
                <a:lnTo>
                  <a:pt x="280797" y="232537"/>
                </a:lnTo>
                <a:lnTo>
                  <a:pt x="282194" y="234061"/>
                </a:lnTo>
                <a:lnTo>
                  <a:pt x="283591" y="235458"/>
                </a:lnTo>
                <a:lnTo>
                  <a:pt x="284988" y="236982"/>
                </a:lnTo>
                <a:lnTo>
                  <a:pt x="286385" y="238506"/>
                </a:lnTo>
                <a:lnTo>
                  <a:pt x="287782" y="240030"/>
                </a:lnTo>
                <a:lnTo>
                  <a:pt x="289179" y="241427"/>
                </a:lnTo>
                <a:lnTo>
                  <a:pt x="290576" y="242951"/>
                </a:lnTo>
                <a:lnTo>
                  <a:pt x="291973" y="244475"/>
                </a:lnTo>
                <a:lnTo>
                  <a:pt x="293370" y="245999"/>
                </a:lnTo>
                <a:lnTo>
                  <a:pt x="294767" y="247396"/>
                </a:lnTo>
                <a:lnTo>
                  <a:pt x="296164" y="248920"/>
                </a:lnTo>
                <a:lnTo>
                  <a:pt x="297434" y="250444"/>
                </a:lnTo>
                <a:lnTo>
                  <a:pt x="298831" y="251841"/>
                </a:lnTo>
                <a:lnTo>
                  <a:pt x="300101" y="253365"/>
                </a:lnTo>
                <a:lnTo>
                  <a:pt x="301498" y="254889"/>
                </a:lnTo>
                <a:lnTo>
                  <a:pt x="302768" y="256413"/>
                </a:lnTo>
                <a:lnTo>
                  <a:pt x="304038" y="257810"/>
                </a:lnTo>
                <a:lnTo>
                  <a:pt x="305308" y="259334"/>
                </a:lnTo>
                <a:lnTo>
                  <a:pt x="306451" y="260858"/>
                </a:lnTo>
                <a:lnTo>
                  <a:pt x="307721" y="262382"/>
                </a:lnTo>
                <a:lnTo>
                  <a:pt x="308864" y="263779"/>
                </a:lnTo>
                <a:lnTo>
                  <a:pt x="310007" y="265303"/>
                </a:lnTo>
                <a:lnTo>
                  <a:pt x="311150" y="266827"/>
                </a:lnTo>
                <a:lnTo>
                  <a:pt x="312166" y="268351"/>
                </a:lnTo>
                <a:lnTo>
                  <a:pt x="313309" y="269748"/>
                </a:lnTo>
                <a:lnTo>
                  <a:pt x="314325" y="271272"/>
                </a:lnTo>
                <a:lnTo>
                  <a:pt x="315214" y="272796"/>
                </a:lnTo>
                <a:lnTo>
                  <a:pt x="316230" y="274320"/>
                </a:lnTo>
                <a:lnTo>
                  <a:pt x="317119" y="275717"/>
                </a:lnTo>
                <a:lnTo>
                  <a:pt x="317881" y="277241"/>
                </a:lnTo>
                <a:lnTo>
                  <a:pt x="318770" y="278765"/>
                </a:lnTo>
                <a:lnTo>
                  <a:pt x="319532" y="280289"/>
                </a:lnTo>
                <a:lnTo>
                  <a:pt x="320294" y="281686"/>
                </a:lnTo>
                <a:lnTo>
                  <a:pt x="320929" y="283210"/>
                </a:lnTo>
                <a:lnTo>
                  <a:pt x="321691" y="284734"/>
                </a:lnTo>
                <a:lnTo>
                  <a:pt x="322326" y="286131"/>
                </a:lnTo>
                <a:lnTo>
                  <a:pt x="322834" y="287655"/>
                </a:lnTo>
                <a:lnTo>
                  <a:pt x="323342" y="289179"/>
                </a:lnTo>
                <a:lnTo>
                  <a:pt x="323977" y="290703"/>
                </a:lnTo>
                <a:lnTo>
                  <a:pt x="324358" y="292100"/>
                </a:lnTo>
                <a:lnTo>
                  <a:pt x="324866" y="293624"/>
                </a:lnTo>
                <a:lnTo>
                  <a:pt x="325247" y="295148"/>
                </a:lnTo>
                <a:lnTo>
                  <a:pt x="325628" y="296672"/>
                </a:lnTo>
                <a:lnTo>
                  <a:pt x="326009" y="298069"/>
                </a:lnTo>
                <a:lnTo>
                  <a:pt x="326390" y="299593"/>
                </a:lnTo>
                <a:lnTo>
                  <a:pt x="326644" y="301117"/>
                </a:lnTo>
                <a:lnTo>
                  <a:pt x="326898" y="302641"/>
                </a:lnTo>
                <a:lnTo>
                  <a:pt x="327152" y="304038"/>
                </a:lnTo>
                <a:lnTo>
                  <a:pt x="327406" y="305562"/>
                </a:lnTo>
                <a:lnTo>
                  <a:pt x="327660" y="307086"/>
                </a:lnTo>
                <a:lnTo>
                  <a:pt x="327914" y="308610"/>
                </a:lnTo>
                <a:lnTo>
                  <a:pt x="328041" y="310007"/>
                </a:lnTo>
                <a:lnTo>
                  <a:pt x="328295" y="311531"/>
                </a:lnTo>
                <a:lnTo>
                  <a:pt x="328422" y="313055"/>
                </a:lnTo>
                <a:lnTo>
                  <a:pt x="328676" y="314579"/>
                </a:lnTo>
                <a:lnTo>
                  <a:pt x="328803" y="315976"/>
                </a:lnTo>
                <a:lnTo>
                  <a:pt x="329057" y="317500"/>
                </a:lnTo>
                <a:lnTo>
                  <a:pt x="329184" y="319024"/>
                </a:lnTo>
                <a:lnTo>
                  <a:pt x="329438" y="320421"/>
                </a:lnTo>
                <a:lnTo>
                  <a:pt x="329565" y="321945"/>
                </a:lnTo>
                <a:lnTo>
                  <a:pt x="329819" y="323469"/>
                </a:lnTo>
                <a:lnTo>
                  <a:pt x="329946" y="324993"/>
                </a:lnTo>
                <a:lnTo>
                  <a:pt x="330200" y="326390"/>
                </a:lnTo>
                <a:lnTo>
                  <a:pt x="330454" y="327914"/>
                </a:lnTo>
                <a:lnTo>
                  <a:pt x="330581" y="329438"/>
                </a:lnTo>
                <a:lnTo>
                  <a:pt x="330835" y="330962"/>
                </a:lnTo>
                <a:lnTo>
                  <a:pt x="331089" y="332359"/>
                </a:lnTo>
                <a:lnTo>
                  <a:pt x="331470" y="333883"/>
                </a:lnTo>
                <a:lnTo>
                  <a:pt x="331724" y="335407"/>
                </a:lnTo>
                <a:lnTo>
                  <a:pt x="331978" y="336931"/>
                </a:lnTo>
                <a:lnTo>
                  <a:pt x="332359" y="338328"/>
                </a:lnTo>
                <a:lnTo>
                  <a:pt x="332613" y="339852"/>
                </a:lnTo>
                <a:lnTo>
                  <a:pt x="332994" y="341376"/>
                </a:lnTo>
                <a:lnTo>
                  <a:pt x="333375" y="342900"/>
                </a:lnTo>
                <a:lnTo>
                  <a:pt x="333629" y="344297"/>
                </a:lnTo>
                <a:lnTo>
                  <a:pt x="334010" y="345821"/>
                </a:lnTo>
                <a:lnTo>
                  <a:pt x="334518" y="347345"/>
                </a:lnTo>
                <a:lnTo>
                  <a:pt x="334899" y="348869"/>
                </a:lnTo>
                <a:lnTo>
                  <a:pt x="335280" y="350266"/>
                </a:lnTo>
                <a:lnTo>
                  <a:pt x="335661" y="351790"/>
                </a:lnTo>
                <a:lnTo>
                  <a:pt x="336169" y="353314"/>
                </a:lnTo>
                <a:lnTo>
                  <a:pt x="336677" y="354711"/>
                </a:lnTo>
                <a:lnTo>
                  <a:pt x="337058" y="356235"/>
                </a:lnTo>
                <a:lnTo>
                  <a:pt x="337566" y="357759"/>
                </a:lnTo>
                <a:lnTo>
                  <a:pt x="338074" y="359283"/>
                </a:lnTo>
                <a:lnTo>
                  <a:pt x="338582" y="360680"/>
                </a:lnTo>
                <a:lnTo>
                  <a:pt x="339090" y="362204"/>
                </a:lnTo>
                <a:lnTo>
                  <a:pt x="339598" y="363728"/>
                </a:lnTo>
                <a:lnTo>
                  <a:pt x="340106" y="365252"/>
                </a:lnTo>
                <a:lnTo>
                  <a:pt x="340614" y="366649"/>
                </a:lnTo>
                <a:lnTo>
                  <a:pt x="341122" y="368173"/>
                </a:lnTo>
                <a:lnTo>
                  <a:pt x="341630" y="369697"/>
                </a:lnTo>
                <a:lnTo>
                  <a:pt x="342138" y="371221"/>
                </a:lnTo>
                <a:lnTo>
                  <a:pt x="342773" y="372618"/>
                </a:lnTo>
                <a:lnTo>
                  <a:pt x="343281" y="374142"/>
                </a:lnTo>
                <a:lnTo>
                  <a:pt x="343916" y="375666"/>
                </a:lnTo>
                <a:lnTo>
                  <a:pt x="344424" y="377190"/>
                </a:lnTo>
                <a:lnTo>
                  <a:pt x="345059" y="378587"/>
                </a:lnTo>
                <a:lnTo>
                  <a:pt x="345567" y="380111"/>
                </a:lnTo>
                <a:lnTo>
                  <a:pt x="346202" y="381635"/>
                </a:lnTo>
                <a:lnTo>
                  <a:pt x="346837" y="383159"/>
                </a:lnTo>
                <a:lnTo>
                  <a:pt x="347345" y="384556"/>
                </a:lnTo>
                <a:lnTo>
                  <a:pt x="347980" y="386080"/>
                </a:lnTo>
                <a:lnTo>
                  <a:pt x="348615" y="387604"/>
                </a:lnTo>
                <a:lnTo>
                  <a:pt x="349250" y="389001"/>
                </a:lnTo>
                <a:lnTo>
                  <a:pt x="349885" y="390525"/>
                </a:lnTo>
                <a:lnTo>
                  <a:pt x="350520" y="392049"/>
                </a:lnTo>
                <a:lnTo>
                  <a:pt x="351028" y="393573"/>
                </a:lnTo>
                <a:lnTo>
                  <a:pt x="351790" y="394970"/>
                </a:lnTo>
                <a:lnTo>
                  <a:pt x="352425" y="396494"/>
                </a:lnTo>
                <a:lnTo>
                  <a:pt x="353060" y="398018"/>
                </a:lnTo>
                <a:lnTo>
                  <a:pt x="353695" y="399542"/>
                </a:lnTo>
                <a:lnTo>
                  <a:pt x="354330" y="400939"/>
                </a:lnTo>
                <a:lnTo>
                  <a:pt x="354965" y="402463"/>
                </a:lnTo>
                <a:lnTo>
                  <a:pt x="355600" y="403987"/>
                </a:lnTo>
                <a:lnTo>
                  <a:pt x="356235" y="405511"/>
                </a:lnTo>
                <a:lnTo>
                  <a:pt x="356870" y="406908"/>
                </a:lnTo>
                <a:lnTo>
                  <a:pt x="357632" y="408432"/>
                </a:lnTo>
                <a:lnTo>
                  <a:pt x="358267" y="409956"/>
                </a:lnTo>
                <a:lnTo>
                  <a:pt x="358902" y="411480"/>
                </a:lnTo>
                <a:lnTo>
                  <a:pt x="359537" y="412877"/>
                </a:lnTo>
                <a:lnTo>
                  <a:pt x="360172" y="414401"/>
                </a:lnTo>
                <a:lnTo>
                  <a:pt x="360807" y="415925"/>
                </a:lnTo>
                <a:lnTo>
                  <a:pt x="361442" y="417449"/>
                </a:lnTo>
                <a:lnTo>
                  <a:pt x="362077" y="418846"/>
                </a:lnTo>
                <a:lnTo>
                  <a:pt x="362585" y="420370"/>
                </a:lnTo>
                <a:lnTo>
                  <a:pt x="363220" y="421894"/>
                </a:lnTo>
                <a:lnTo>
                  <a:pt x="363855" y="423291"/>
                </a:lnTo>
                <a:lnTo>
                  <a:pt x="364363" y="424815"/>
                </a:lnTo>
                <a:lnTo>
                  <a:pt x="364871" y="426339"/>
                </a:lnTo>
                <a:lnTo>
                  <a:pt x="365506" y="427863"/>
                </a:lnTo>
                <a:lnTo>
                  <a:pt x="366014" y="429260"/>
                </a:lnTo>
                <a:lnTo>
                  <a:pt x="366395" y="430784"/>
                </a:lnTo>
                <a:lnTo>
                  <a:pt x="366903" y="432308"/>
                </a:lnTo>
                <a:lnTo>
                  <a:pt x="367411" y="433832"/>
                </a:lnTo>
                <a:lnTo>
                  <a:pt x="367792" y="435229"/>
                </a:lnTo>
                <a:lnTo>
                  <a:pt x="368300" y="436753"/>
                </a:lnTo>
                <a:lnTo>
                  <a:pt x="368681" y="438277"/>
                </a:lnTo>
                <a:lnTo>
                  <a:pt x="369062" y="439801"/>
                </a:lnTo>
                <a:lnTo>
                  <a:pt x="369443" y="441198"/>
                </a:lnTo>
                <a:lnTo>
                  <a:pt x="369697" y="442722"/>
                </a:lnTo>
                <a:lnTo>
                  <a:pt x="370078" y="444246"/>
                </a:lnTo>
                <a:lnTo>
                  <a:pt x="370332" y="445770"/>
                </a:lnTo>
                <a:lnTo>
                  <a:pt x="370586" y="447167"/>
                </a:lnTo>
                <a:lnTo>
                  <a:pt x="370840" y="448691"/>
                </a:lnTo>
                <a:lnTo>
                  <a:pt x="371094" y="450215"/>
                </a:lnTo>
                <a:lnTo>
                  <a:pt x="371348" y="451739"/>
                </a:lnTo>
                <a:lnTo>
                  <a:pt x="371475" y="453136"/>
                </a:lnTo>
                <a:lnTo>
                  <a:pt x="371602" y="454660"/>
                </a:lnTo>
                <a:lnTo>
                  <a:pt x="371856" y="456184"/>
                </a:lnTo>
                <a:lnTo>
                  <a:pt x="371983" y="457581"/>
                </a:lnTo>
                <a:lnTo>
                  <a:pt x="372110" y="459105"/>
                </a:lnTo>
                <a:lnTo>
                  <a:pt x="372237" y="460629"/>
                </a:lnTo>
                <a:lnTo>
                  <a:pt x="372237" y="462153"/>
                </a:lnTo>
                <a:lnTo>
                  <a:pt x="372364" y="463550"/>
                </a:lnTo>
                <a:lnTo>
                  <a:pt x="372491" y="465074"/>
                </a:lnTo>
                <a:lnTo>
                  <a:pt x="372491" y="466598"/>
                </a:lnTo>
                <a:lnTo>
                  <a:pt x="372491" y="468122"/>
                </a:lnTo>
                <a:lnTo>
                  <a:pt x="372618" y="469519"/>
                </a:lnTo>
                <a:lnTo>
                  <a:pt x="372618" y="471043"/>
                </a:lnTo>
                <a:lnTo>
                  <a:pt x="372618" y="472567"/>
                </a:lnTo>
                <a:lnTo>
                  <a:pt x="372618" y="474091"/>
                </a:lnTo>
                <a:lnTo>
                  <a:pt x="372491" y="475488"/>
                </a:lnTo>
                <a:lnTo>
                  <a:pt x="372491" y="477012"/>
                </a:lnTo>
                <a:lnTo>
                  <a:pt x="372491" y="478536"/>
                </a:lnTo>
                <a:lnTo>
                  <a:pt x="372364" y="480060"/>
                </a:lnTo>
                <a:lnTo>
                  <a:pt x="372237" y="481457"/>
                </a:lnTo>
                <a:lnTo>
                  <a:pt x="372237" y="482981"/>
                </a:lnTo>
                <a:lnTo>
                  <a:pt x="372110" y="484505"/>
                </a:lnTo>
                <a:lnTo>
                  <a:pt x="371983" y="486029"/>
                </a:lnTo>
                <a:lnTo>
                  <a:pt x="371729" y="487426"/>
                </a:lnTo>
                <a:lnTo>
                  <a:pt x="371602" y="488950"/>
                </a:lnTo>
                <a:lnTo>
                  <a:pt x="371475" y="490474"/>
                </a:lnTo>
                <a:lnTo>
                  <a:pt x="371221" y="491871"/>
                </a:lnTo>
                <a:lnTo>
                  <a:pt x="370967" y="493395"/>
                </a:lnTo>
                <a:lnTo>
                  <a:pt x="370586" y="494919"/>
                </a:lnTo>
                <a:lnTo>
                  <a:pt x="370332" y="496443"/>
                </a:lnTo>
                <a:lnTo>
                  <a:pt x="369951" y="497840"/>
                </a:lnTo>
                <a:lnTo>
                  <a:pt x="369570" y="499364"/>
                </a:lnTo>
                <a:lnTo>
                  <a:pt x="369189" y="500888"/>
                </a:lnTo>
                <a:lnTo>
                  <a:pt x="368681" y="502412"/>
                </a:lnTo>
                <a:lnTo>
                  <a:pt x="368173" y="503809"/>
                </a:lnTo>
                <a:lnTo>
                  <a:pt x="367665" y="505333"/>
                </a:lnTo>
                <a:lnTo>
                  <a:pt x="367030" y="506857"/>
                </a:lnTo>
                <a:lnTo>
                  <a:pt x="366395" y="508381"/>
                </a:lnTo>
                <a:lnTo>
                  <a:pt x="365760" y="509778"/>
                </a:lnTo>
                <a:lnTo>
                  <a:pt x="364998" y="511302"/>
                </a:lnTo>
                <a:lnTo>
                  <a:pt x="364236" y="512826"/>
                </a:lnTo>
                <a:lnTo>
                  <a:pt x="363347" y="514350"/>
                </a:lnTo>
                <a:lnTo>
                  <a:pt x="362458" y="515747"/>
                </a:lnTo>
                <a:lnTo>
                  <a:pt x="361442" y="517271"/>
                </a:lnTo>
                <a:lnTo>
                  <a:pt x="360426" y="518795"/>
                </a:lnTo>
                <a:lnTo>
                  <a:pt x="359283" y="520319"/>
                </a:lnTo>
                <a:lnTo>
                  <a:pt x="358140" y="521716"/>
                </a:lnTo>
                <a:lnTo>
                  <a:pt x="356870" y="523240"/>
                </a:lnTo>
                <a:lnTo>
                  <a:pt x="355600" y="524764"/>
                </a:lnTo>
                <a:lnTo>
                  <a:pt x="354203" y="526161"/>
                </a:lnTo>
                <a:lnTo>
                  <a:pt x="352806" y="527685"/>
                </a:lnTo>
                <a:lnTo>
                  <a:pt x="351282" y="529209"/>
                </a:lnTo>
                <a:lnTo>
                  <a:pt x="349758" y="530733"/>
                </a:lnTo>
                <a:lnTo>
                  <a:pt x="348107" y="532130"/>
                </a:lnTo>
                <a:lnTo>
                  <a:pt x="346456" y="533654"/>
                </a:lnTo>
                <a:lnTo>
                  <a:pt x="344678" y="535178"/>
                </a:lnTo>
                <a:lnTo>
                  <a:pt x="342900" y="536702"/>
                </a:lnTo>
                <a:lnTo>
                  <a:pt x="340995" y="538099"/>
                </a:lnTo>
                <a:lnTo>
                  <a:pt x="339090" y="539623"/>
                </a:lnTo>
                <a:lnTo>
                  <a:pt x="337058" y="541147"/>
                </a:lnTo>
                <a:lnTo>
                  <a:pt x="335026" y="542671"/>
                </a:lnTo>
                <a:lnTo>
                  <a:pt x="332867" y="544068"/>
                </a:lnTo>
                <a:lnTo>
                  <a:pt x="330835" y="545592"/>
                </a:lnTo>
                <a:lnTo>
                  <a:pt x="328549" y="547116"/>
                </a:lnTo>
                <a:lnTo>
                  <a:pt x="326390" y="548640"/>
                </a:lnTo>
                <a:lnTo>
                  <a:pt x="324104" y="550037"/>
                </a:lnTo>
                <a:lnTo>
                  <a:pt x="321691" y="551561"/>
                </a:lnTo>
                <a:lnTo>
                  <a:pt x="319405" y="553085"/>
                </a:lnTo>
                <a:lnTo>
                  <a:pt x="316992" y="554609"/>
                </a:lnTo>
                <a:lnTo>
                  <a:pt x="314579" y="556006"/>
                </a:lnTo>
                <a:lnTo>
                  <a:pt x="312039" y="557530"/>
                </a:lnTo>
                <a:lnTo>
                  <a:pt x="309626" y="559054"/>
                </a:lnTo>
                <a:lnTo>
                  <a:pt x="307086" y="560451"/>
                </a:lnTo>
                <a:lnTo>
                  <a:pt x="304546" y="561975"/>
                </a:lnTo>
                <a:lnTo>
                  <a:pt x="302133" y="563499"/>
                </a:lnTo>
                <a:lnTo>
                  <a:pt x="299593" y="565023"/>
                </a:lnTo>
                <a:lnTo>
                  <a:pt x="297053" y="566420"/>
                </a:lnTo>
                <a:lnTo>
                  <a:pt x="294513" y="567944"/>
                </a:lnTo>
                <a:lnTo>
                  <a:pt x="291973" y="569468"/>
                </a:lnTo>
                <a:lnTo>
                  <a:pt x="289433" y="570992"/>
                </a:lnTo>
                <a:lnTo>
                  <a:pt x="286893" y="572389"/>
                </a:lnTo>
                <a:lnTo>
                  <a:pt x="284353" y="573913"/>
                </a:lnTo>
                <a:lnTo>
                  <a:pt x="281813" y="575437"/>
                </a:lnTo>
                <a:lnTo>
                  <a:pt x="279400" y="576961"/>
                </a:lnTo>
                <a:lnTo>
                  <a:pt x="276860" y="578358"/>
                </a:lnTo>
                <a:lnTo>
                  <a:pt x="274447" y="579882"/>
                </a:lnTo>
                <a:lnTo>
                  <a:pt x="272034" y="581406"/>
                </a:lnTo>
                <a:lnTo>
                  <a:pt x="269748" y="582930"/>
                </a:lnTo>
                <a:lnTo>
                  <a:pt x="267335" y="584327"/>
                </a:lnTo>
                <a:lnTo>
                  <a:pt x="265049" y="585851"/>
                </a:lnTo>
                <a:lnTo>
                  <a:pt x="262763" y="587375"/>
                </a:lnTo>
                <a:lnTo>
                  <a:pt x="260477" y="588899"/>
                </a:lnTo>
                <a:lnTo>
                  <a:pt x="258318" y="590296"/>
                </a:lnTo>
                <a:lnTo>
                  <a:pt x="256159" y="591820"/>
                </a:lnTo>
                <a:lnTo>
                  <a:pt x="254000" y="593344"/>
                </a:lnTo>
                <a:lnTo>
                  <a:pt x="251968" y="594741"/>
                </a:lnTo>
                <a:lnTo>
                  <a:pt x="249936" y="596265"/>
                </a:lnTo>
                <a:lnTo>
                  <a:pt x="248031" y="597789"/>
                </a:lnTo>
                <a:lnTo>
                  <a:pt x="245999" y="599313"/>
                </a:lnTo>
                <a:lnTo>
                  <a:pt x="244221" y="600710"/>
                </a:lnTo>
                <a:lnTo>
                  <a:pt x="242316" y="602234"/>
                </a:lnTo>
                <a:lnTo>
                  <a:pt x="240538" y="603758"/>
                </a:lnTo>
                <a:lnTo>
                  <a:pt x="238760" y="605282"/>
                </a:lnTo>
                <a:lnTo>
                  <a:pt x="237109" y="606679"/>
                </a:lnTo>
                <a:lnTo>
                  <a:pt x="235458" y="608203"/>
                </a:lnTo>
                <a:lnTo>
                  <a:pt x="233807" y="609727"/>
                </a:lnTo>
                <a:lnTo>
                  <a:pt x="232283" y="611251"/>
                </a:lnTo>
                <a:lnTo>
                  <a:pt x="230759" y="612648"/>
                </a:lnTo>
                <a:lnTo>
                  <a:pt x="229235" y="614172"/>
                </a:lnTo>
                <a:lnTo>
                  <a:pt x="227838" y="615696"/>
                </a:lnTo>
                <a:lnTo>
                  <a:pt x="226441" y="617220"/>
                </a:lnTo>
                <a:lnTo>
                  <a:pt x="219075" y="626110"/>
                </a:lnTo>
                <a:lnTo>
                  <a:pt x="217932" y="627634"/>
                </a:lnTo>
                <a:lnTo>
                  <a:pt x="216789" y="629031"/>
                </a:lnTo>
                <a:lnTo>
                  <a:pt x="215773" y="630555"/>
                </a:lnTo>
                <a:lnTo>
                  <a:pt x="214757" y="632079"/>
                </a:lnTo>
                <a:lnTo>
                  <a:pt x="213741" y="633603"/>
                </a:lnTo>
                <a:lnTo>
                  <a:pt x="212852" y="635000"/>
                </a:lnTo>
                <a:lnTo>
                  <a:pt x="211836" y="636524"/>
                </a:lnTo>
                <a:lnTo>
                  <a:pt x="210947" y="638048"/>
                </a:lnTo>
                <a:lnTo>
                  <a:pt x="210058" y="639572"/>
                </a:lnTo>
                <a:lnTo>
                  <a:pt x="209296" y="640969"/>
                </a:lnTo>
                <a:lnTo>
                  <a:pt x="208407" y="642493"/>
                </a:lnTo>
                <a:lnTo>
                  <a:pt x="207645" y="644017"/>
                </a:lnTo>
                <a:lnTo>
                  <a:pt x="206883" y="645541"/>
                </a:lnTo>
                <a:lnTo>
                  <a:pt x="206121" y="646938"/>
                </a:lnTo>
                <a:lnTo>
                  <a:pt x="205359" y="648462"/>
                </a:lnTo>
                <a:lnTo>
                  <a:pt x="204597" y="649986"/>
                </a:lnTo>
                <a:lnTo>
                  <a:pt x="203962" y="651510"/>
                </a:lnTo>
                <a:lnTo>
                  <a:pt x="203200" y="652907"/>
                </a:lnTo>
                <a:lnTo>
                  <a:pt x="202565" y="654431"/>
                </a:lnTo>
                <a:lnTo>
                  <a:pt x="201930" y="655955"/>
                </a:lnTo>
                <a:lnTo>
                  <a:pt x="201295" y="657352"/>
                </a:lnTo>
                <a:lnTo>
                  <a:pt x="200660" y="658876"/>
                </a:lnTo>
                <a:lnTo>
                  <a:pt x="200025" y="660400"/>
                </a:lnTo>
                <a:lnTo>
                  <a:pt x="199517" y="661924"/>
                </a:lnTo>
                <a:lnTo>
                  <a:pt x="198882" y="663321"/>
                </a:lnTo>
                <a:lnTo>
                  <a:pt x="198374" y="664845"/>
                </a:lnTo>
                <a:lnTo>
                  <a:pt x="197866" y="666369"/>
                </a:lnTo>
                <a:lnTo>
                  <a:pt x="197358" y="667893"/>
                </a:lnTo>
                <a:lnTo>
                  <a:pt x="196850" y="669290"/>
                </a:lnTo>
                <a:lnTo>
                  <a:pt x="196342" y="670814"/>
                </a:lnTo>
                <a:lnTo>
                  <a:pt x="195834" y="672338"/>
                </a:lnTo>
                <a:lnTo>
                  <a:pt x="195326" y="673862"/>
                </a:lnTo>
                <a:lnTo>
                  <a:pt x="194945" y="675259"/>
                </a:lnTo>
                <a:lnTo>
                  <a:pt x="194564" y="676783"/>
                </a:lnTo>
                <a:lnTo>
                  <a:pt x="194056" y="678307"/>
                </a:lnTo>
                <a:lnTo>
                  <a:pt x="193675" y="679831"/>
                </a:lnTo>
                <a:lnTo>
                  <a:pt x="193294" y="681228"/>
                </a:lnTo>
                <a:lnTo>
                  <a:pt x="192913" y="682752"/>
                </a:lnTo>
                <a:lnTo>
                  <a:pt x="192532" y="684276"/>
                </a:lnTo>
                <a:lnTo>
                  <a:pt x="192151" y="685800"/>
                </a:lnTo>
                <a:lnTo>
                  <a:pt x="191897" y="687197"/>
                </a:lnTo>
                <a:lnTo>
                  <a:pt x="191516" y="688721"/>
                </a:lnTo>
                <a:lnTo>
                  <a:pt x="191262" y="690245"/>
                </a:lnTo>
                <a:lnTo>
                  <a:pt x="191008" y="691642"/>
                </a:lnTo>
                <a:lnTo>
                  <a:pt x="190627" y="693166"/>
                </a:lnTo>
                <a:lnTo>
                  <a:pt x="190373" y="694690"/>
                </a:lnTo>
                <a:lnTo>
                  <a:pt x="190119" y="696214"/>
                </a:lnTo>
                <a:lnTo>
                  <a:pt x="189865" y="697611"/>
                </a:lnTo>
                <a:lnTo>
                  <a:pt x="189611" y="699135"/>
                </a:lnTo>
                <a:lnTo>
                  <a:pt x="189484" y="700659"/>
                </a:lnTo>
                <a:lnTo>
                  <a:pt x="189230" y="702183"/>
                </a:lnTo>
                <a:lnTo>
                  <a:pt x="188976" y="703580"/>
                </a:lnTo>
                <a:lnTo>
                  <a:pt x="188849" y="705104"/>
                </a:lnTo>
                <a:lnTo>
                  <a:pt x="188595" y="706628"/>
                </a:lnTo>
                <a:lnTo>
                  <a:pt x="188468" y="708152"/>
                </a:lnTo>
                <a:lnTo>
                  <a:pt x="188341" y="709549"/>
                </a:lnTo>
                <a:lnTo>
                  <a:pt x="188214" y="711073"/>
                </a:lnTo>
                <a:lnTo>
                  <a:pt x="188087" y="712597"/>
                </a:lnTo>
                <a:lnTo>
                  <a:pt x="187960" y="714121"/>
                </a:lnTo>
                <a:lnTo>
                  <a:pt x="187833" y="715518"/>
                </a:lnTo>
                <a:lnTo>
                  <a:pt x="187706" y="717042"/>
                </a:lnTo>
                <a:lnTo>
                  <a:pt x="187579" y="718566"/>
                </a:lnTo>
                <a:lnTo>
                  <a:pt x="187452" y="720090"/>
                </a:lnTo>
                <a:lnTo>
                  <a:pt x="187325" y="721487"/>
                </a:lnTo>
                <a:lnTo>
                  <a:pt x="187325" y="723011"/>
                </a:lnTo>
                <a:lnTo>
                  <a:pt x="187198" y="724535"/>
                </a:lnTo>
                <a:lnTo>
                  <a:pt x="187071" y="725932"/>
                </a:lnTo>
                <a:lnTo>
                  <a:pt x="187071" y="727456"/>
                </a:lnTo>
                <a:lnTo>
                  <a:pt x="186944" y="728980"/>
                </a:lnTo>
                <a:lnTo>
                  <a:pt x="186944" y="730504"/>
                </a:lnTo>
                <a:lnTo>
                  <a:pt x="186817" y="731901"/>
                </a:lnTo>
                <a:lnTo>
                  <a:pt x="186817" y="733425"/>
                </a:lnTo>
                <a:lnTo>
                  <a:pt x="186817" y="734949"/>
                </a:lnTo>
                <a:lnTo>
                  <a:pt x="186690" y="736473"/>
                </a:lnTo>
                <a:lnTo>
                  <a:pt x="186690" y="737870"/>
                </a:lnTo>
                <a:lnTo>
                  <a:pt x="186690" y="739394"/>
                </a:lnTo>
                <a:lnTo>
                  <a:pt x="186563" y="740918"/>
                </a:lnTo>
                <a:lnTo>
                  <a:pt x="186563" y="742442"/>
                </a:lnTo>
                <a:lnTo>
                  <a:pt x="186563" y="743839"/>
                </a:lnTo>
                <a:lnTo>
                  <a:pt x="186563" y="745363"/>
                </a:lnTo>
                <a:lnTo>
                  <a:pt x="186436" y="746887"/>
                </a:lnTo>
                <a:lnTo>
                  <a:pt x="186436" y="758825"/>
                </a:lnTo>
                <a:lnTo>
                  <a:pt x="186309" y="760222"/>
                </a:lnTo>
                <a:lnTo>
                  <a:pt x="186309" y="761746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920994" y="3273933"/>
            <a:ext cx="372745" cy="1587500"/>
          </a:xfrm>
          <a:custGeom>
            <a:avLst/>
            <a:gdLst/>
            <a:ahLst/>
            <a:cxnLst/>
            <a:rect l="l" t="t" r="r" b="b"/>
            <a:pathLst>
              <a:path w="372745" h="1587500">
                <a:moveTo>
                  <a:pt x="186436" y="1574800"/>
                </a:moveTo>
                <a:lnTo>
                  <a:pt x="186055" y="1574800"/>
                </a:lnTo>
                <a:lnTo>
                  <a:pt x="186055" y="1587500"/>
                </a:lnTo>
                <a:lnTo>
                  <a:pt x="186436" y="1587500"/>
                </a:lnTo>
                <a:lnTo>
                  <a:pt x="186436" y="1574800"/>
                </a:lnTo>
                <a:close/>
              </a:path>
              <a:path w="372745" h="1587500">
                <a:moveTo>
                  <a:pt x="186563" y="1562100"/>
                </a:moveTo>
                <a:lnTo>
                  <a:pt x="185928" y="1562100"/>
                </a:lnTo>
                <a:lnTo>
                  <a:pt x="185928" y="1574800"/>
                </a:lnTo>
                <a:lnTo>
                  <a:pt x="186563" y="1574800"/>
                </a:lnTo>
                <a:lnTo>
                  <a:pt x="186563" y="1562100"/>
                </a:lnTo>
                <a:close/>
              </a:path>
              <a:path w="372745" h="1587500">
                <a:moveTo>
                  <a:pt x="186817" y="1549400"/>
                </a:moveTo>
                <a:lnTo>
                  <a:pt x="185801" y="1549400"/>
                </a:lnTo>
                <a:lnTo>
                  <a:pt x="185801" y="1562100"/>
                </a:lnTo>
                <a:lnTo>
                  <a:pt x="186690" y="1562100"/>
                </a:lnTo>
                <a:lnTo>
                  <a:pt x="186817" y="1549400"/>
                </a:lnTo>
                <a:close/>
              </a:path>
              <a:path w="372745" h="1587500">
                <a:moveTo>
                  <a:pt x="188468" y="1498600"/>
                </a:moveTo>
                <a:lnTo>
                  <a:pt x="184150" y="1498600"/>
                </a:lnTo>
                <a:lnTo>
                  <a:pt x="184404" y="1511300"/>
                </a:lnTo>
                <a:lnTo>
                  <a:pt x="184658" y="1511300"/>
                </a:lnTo>
                <a:lnTo>
                  <a:pt x="185166" y="1524000"/>
                </a:lnTo>
                <a:lnTo>
                  <a:pt x="185674" y="1549400"/>
                </a:lnTo>
                <a:lnTo>
                  <a:pt x="186944" y="1549400"/>
                </a:lnTo>
                <a:lnTo>
                  <a:pt x="186944" y="1536700"/>
                </a:lnTo>
                <a:lnTo>
                  <a:pt x="187198" y="1536700"/>
                </a:lnTo>
                <a:lnTo>
                  <a:pt x="188214" y="1511300"/>
                </a:lnTo>
                <a:lnTo>
                  <a:pt x="188468" y="1498600"/>
                </a:lnTo>
                <a:close/>
              </a:path>
              <a:path w="372745" h="1587500">
                <a:moveTo>
                  <a:pt x="196850" y="1435100"/>
                </a:moveTo>
                <a:lnTo>
                  <a:pt x="175641" y="1435100"/>
                </a:lnTo>
                <a:lnTo>
                  <a:pt x="178181" y="1447800"/>
                </a:lnTo>
                <a:lnTo>
                  <a:pt x="180213" y="1460500"/>
                </a:lnTo>
                <a:lnTo>
                  <a:pt x="182118" y="1473200"/>
                </a:lnTo>
                <a:lnTo>
                  <a:pt x="182372" y="1485900"/>
                </a:lnTo>
                <a:lnTo>
                  <a:pt x="182753" y="1485900"/>
                </a:lnTo>
                <a:lnTo>
                  <a:pt x="183515" y="1498600"/>
                </a:lnTo>
                <a:lnTo>
                  <a:pt x="188595" y="1498600"/>
                </a:lnTo>
                <a:lnTo>
                  <a:pt x="190119" y="1485900"/>
                </a:lnTo>
                <a:lnTo>
                  <a:pt x="190500" y="1473200"/>
                </a:lnTo>
                <a:lnTo>
                  <a:pt x="190754" y="1473200"/>
                </a:lnTo>
                <a:lnTo>
                  <a:pt x="191897" y="1460500"/>
                </a:lnTo>
                <a:lnTo>
                  <a:pt x="192786" y="1460500"/>
                </a:lnTo>
                <a:lnTo>
                  <a:pt x="194310" y="1447800"/>
                </a:lnTo>
                <a:lnTo>
                  <a:pt x="196850" y="1435100"/>
                </a:lnTo>
                <a:close/>
              </a:path>
              <a:path w="372745" h="1587500">
                <a:moveTo>
                  <a:pt x="199136" y="1422400"/>
                </a:moveTo>
                <a:lnTo>
                  <a:pt x="173355" y="1422400"/>
                </a:lnTo>
                <a:lnTo>
                  <a:pt x="174117" y="1435100"/>
                </a:lnTo>
                <a:lnTo>
                  <a:pt x="198374" y="1435100"/>
                </a:lnTo>
                <a:lnTo>
                  <a:pt x="199136" y="1422400"/>
                </a:lnTo>
                <a:close/>
              </a:path>
              <a:path w="372745" h="1587500">
                <a:moveTo>
                  <a:pt x="202819" y="1409700"/>
                </a:moveTo>
                <a:lnTo>
                  <a:pt x="169672" y="1409700"/>
                </a:lnTo>
                <a:lnTo>
                  <a:pt x="170688" y="1422400"/>
                </a:lnTo>
                <a:lnTo>
                  <a:pt x="201803" y="1422400"/>
                </a:lnTo>
                <a:lnTo>
                  <a:pt x="202819" y="1409700"/>
                </a:lnTo>
                <a:close/>
              </a:path>
              <a:path w="372745" h="1587500">
                <a:moveTo>
                  <a:pt x="207264" y="1397000"/>
                </a:moveTo>
                <a:lnTo>
                  <a:pt x="165354" y="1397000"/>
                </a:lnTo>
                <a:lnTo>
                  <a:pt x="166497" y="1409700"/>
                </a:lnTo>
                <a:lnTo>
                  <a:pt x="205994" y="1409700"/>
                </a:lnTo>
                <a:lnTo>
                  <a:pt x="207264" y="1397000"/>
                </a:lnTo>
                <a:close/>
              </a:path>
              <a:path w="372745" h="1587500">
                <a:moveTo>
                  <a:pt x="213868" y="1384300"/>
                </a:moveTo>
                <a:lnTo>
                  <a:pt x="158623" y="1384300"/>
                </a:lnTo>
                <a:lnTo>
                  <a:pt x="160147" y="1397000"/>
                </a:lnTo>
                <a:lnTo>
                  <a:pt x="212471" y="1397000"/>
                </a:lnTo>
                <a:lnTo>
                  <a:pt x="213868" y="1384300"/>
                </a:lnTo>
                <a:close/>
              </a:path>
              <a:path w="372745" h="1587500">
                <a:moveTo>
                  <a:pt x="220218" y="1371600"/>
                </a:moveTo>
                <a:lnTo>
                  <a:pt x="152400" y="1371600"/>
                </a:lnTo>
                <a:lnTo>
                  <a:pt x="154051" y="1384300"/>
                </a:lnTo>
                <a:lnTo>
                  <a:pt x="218567" y="1384300"/>
                </a:lnTo>
                <a:lnTo>
                  <a:pt x="220218" y="1371600"/>
                </a:lnTo>
                <a:close/>
              </a:path>
              <a:path w="372745" h="1587500">
                <a:moveTo>
                  <a:pt x="227457" y="1358900"/>
                </a:moveTo>
                <a:lnTo>
                  <a:pt x="145161" y="1358900"/>
                </a:lnTo>
                <a:lnTo>
                  <a:pt x="147066" y="1371600"/>
                </a:lnTo>
                <a:lnTo>
                  <a:pt x="225552" y="1371600"/>
                </a:lnTo>
                <a:lnTo>
                  <a:pt x="227457" y="1358900"/>
                </a:lnTo>
                <a:close/>
              </a:path>
              <a:path w="372745" h="1587500">
                <a:moveTo>
                  <a:pt x="235585" y="1346200"/>
                </a:moveTo>
                <a:lnTo>
                  <a:pt x="137033" y="1346200"/>
                </a:lnTo>
                <a:lnTo>
                  <a:pt x="139065" y="1358900"/>
                </a:lnTo>
                <a:lnTo>
                  <a:pt x="233426" y="1358900"/>
                </a:lnTo>
                <a:lnTo>
                  <a:pt x="235585" y="1346200"/>
                </a:lnTo>
                <a:close/>
              </a:path>
              <a:path w="372745" h="1587500">
                <a:moveTo>
                  <a:pt x="244602" y="1333500"/>
                </a:moveTo>
                <a:lnTo>
                  <a:pt x="123190" y="1333500"/>
                </a:lnTo>
                <a:lnTo>
                  <a:pt x="130302" y="1346200"/>
                </a:lnTo>
                <a:lnTo>
                  <a:pt x="240030" y="1346200"/>
                </a:lnTo>
                <a:lnTo>
                  <a:pt x="244602" y="1333500"/>
                </a:lnTo>
                <a:close/>
              </a:path>
              <a:path w="372745" h="1587500">
                <a:moveTo>
                  <a:pt x="254381" y="1320800"/>
                </a:moveTo>
                <a:lnTo>
                  <a:pt x="118110" y="1320800"/>
                </a:lnTo>
                <a:lnTo>
                  <a:pt x="120650" y="1333500"/>
                </a:lnTo>
                <a:lnTo>
                  <a:pt x="249428" y="1333500"/>
                </a:lnTo>
                <a:lnTo>
                  <a:pt x="254381" y="1320800"/>
                </a:lnTo>
                <a:close/>
              </a:path>
              <a:path w="372745" h="1587500">
                <a:moveTo>
                  <a:pt x="275844" y="1295400"/>
                </a:moveTo>
                <a:lnTo>
                  <a:pt x="96647" y="1295400"/>
                </a:lnTo>
                <a:lnTo>
                  <a:pt x="110363" y="1320800"/>
                </a:lnTo>
                <a:lnTo>
                  <a:pt x="262255" y="1320800"/>
                </a:lnTo>
                <a:lnTo>
                  <a:pt x="264922" y="1308100"/>
                </a:lnTo>
                <a:lnTo>
                  <a:pt x="273050" y="1308100"/>
                </a:lnTo>
                <a:lnTo>
                  <a:pt x="275844" y="1295400"/>
                </a:lnTo>
                <a:close/>
              </a:path>
              <a:path w="372745" h="1587500">
                <a:moveTo>
                  <a:pt x="287147" y="1282700"/>
                </a:moveTo>
                <a:lnTo>
                  <a:pt x="85471" y="1282700"/>
                </a:lnTo>
                <a:lnTo>
                  <a:pt x="88265" y="1295400"/>
                </a:lnTo>
                <a:lnTo>
                  <a:pt x="281432" y="1295400"/>
                </a:lnTo>
                <a:lnTo>
                  <a:pt x="287147" y="1282700"/>
                </a:lnTo>
                <a:close/>
              </a:path>
              <a:path w="372745" h="1587500">
                <a:moveTo>
                  <a:pt x="312166" y="1257300"/>
                </a:moveTo>
                <a:lnTo>
                  <a:pt x="63119" y="1257300"/>
                </a:lnTo>
                <a:lnTo>
                  <a:pt x="65786" y="1270000"/>
                </a:lnTo>
                <a:lnTo>
                  <a:pt x="74168" y="1270000"/>
                </a:lnTo>
                <a:lnTo>
                  <a:pt x="76962" y="1282700"/>
                </a:lnTo>
                <a:lnTo>
                  <a:pt x="295529" y="1282700"/>
                </a:lnTo>
                <a:lnTo>
                  <a:pt x="298450" y="1270000"/>
                </a:lnTo>
                <a:lnTo>
                  <a:pt x="312166" y="1257300"/>
                </a:lnTo>
                <a:close/>
              </a:path>
              <a:path w="372745" h="1587500">
                <a:moveTo>
                  <a:pt x="330073" y="1231900"/>
                </a:moveTo>
                <a:lnTo>
                  <a:pt x="42545" y="1231900"/>
                </a:lnTo>
                <a:lnTo>
                  <a:pt x="44958" y="1244600"/>
                </a:lnTo>
                <a:lnTo>
                  <a:pt x="49911" y="1244600"/>
                </a:lnTo>
                <a:lnTo>
                  <a:pt x="54991" y="1257300"/>
                </a:lnTo>
                <a:lnTo>
                  <a:pt x="317500" y="1257300"/>
                </a:lnTo>
                <a:lnTo>
                  <a:pt x="320167" y="1244600"/>
                </a:lnTo>
                <a:lnTo>
                  <a:pt x="330073" y="1231900"/>
                </a:lnTo>
                <a:close/>
              </a:path>
              <a:path w="372745" h="1587500">
                <a:moveTo>
                  <a:pt x="339090" y="1219200"/>
                </a:moveTo>
                <a:lnTo>
                  <a:pt x="33528" y="1219200"/>
                </a:lnTo>
                <a:lnTo>
                  <a:pt x="35687" y="1231900"/>
                </a:lnTo>
                <a:lnTo>
                  <a:pt x="336931" y="1231900"/>
                </a:lnTo>
                <a:lnTo>
                  <a:pt x="339090" y="1219200"/>
                </a:lnTo>
                <a:close/>
              </a:path>
              <a:path w="372745" h="1587500">
                <a:moveTo>
                  <a:pt x="347091" y="1206500"/>
                </a:moveTo>
                <a:lnTo>
                  <a:pt x="25527" y="1206500"/>
                </a:lnTo>
                <a:lnTo>
                  <a:pt x="27305" y="1219200"/>
                </a:lnTo>
                <a:lnTo>
                  <a:pt x="345186" y="1219200"/>
                </a:lnTo>
                <a:lnTo>
                  <a:pt x="347091" y="1206500"/>
                </a:lnTo>
                <a:close/>
              </a:path>
              <a:path w="372745" h="1587500">
                <a:moveTo>
                  <a:pt x="355473" y="1193800"/>
                </a:moveTo>
                <a:lnTo>
                  <a:pt x="17145" y="1193800"/>
                </a:lnTo>
                <a:lnTo>
                  <a:pt x="18669" y="1206500"/>
                </a:lnTo>
                <a:lnTo>
                  <a:pt x="353949" y="1206500"/>
                </a:lnTo>
                <a:lnTo>
                  <a:pt x="355473" y="1193800"/>
                </a:lnTo>
                <a:close/>
              </a:path>
              <a:path w="372745" h="1587500">
                <a:moveTo>
                  <a:pt x="360807" y="1181100"/>
                </a:moveTo>
                <a:lnTo>
                  <a:pt x="11684" y="1181100"/>
                </a:lnTo>
                <a:lnTo>
                  <a:pt x="12954" y="1193800"/>
                </a:lnTo>
                <a:lnTo>
                  <a:pt x="359664" y="1193800"/>
                </a:lnTo>
                <a:lnTo>
                  <a:pt x="360807" y="1181100"/>
                </a:lnTo>
                <a:close/>
              </a:path>
              <a:path w="372745" h="1587500">
                <a:moveTo>
                  <a:pt x="365125" y="1168400"/>
                </a:moveTo>
                <a:lnTo>
                  <a:pt x="7493" y="1168400"/>
                </a:lnTo>
                <a:lnTo>
                  <a:pt x="8382" y="1181100"/>
                </a:lnTo>
                <a:lnTo>
                  <a:pt x="364109" y="1181100"/>
                </a:lnTo>
                <a:lnTo>
                  <a:pt x="365125" y="1168400"/>
                </a:lnTo>
                <a:close/>
              </a:path>
              <a:path w="372745" h="1587500">
                <a:moveTo>
                  <a:pt x="370967" y="1143000"/>
                </a:moveTo>
                <a:lnTo>
                  <a:pt x="2032" y="1143000"/>
                </a:lnTo>
                <a:lnTo>
                  <a:pt x="3048" y="1155700"/>
                </a:lnTo>
                <a:lnTo>
                  <a:pt x="4953" y="1168400"/>
                </a:lnTo>
                <a:lnTo>
                  <a:pt x="367538" y="1168400"/>
                </a:lnTo>
                <a:lnTo>
                  <a:pt x="368300" y="1155700"/>
                </a:lnTo>
                <a:lnTo>
                  <a:pt x="368935" y="1155700"/>
                </a:lnTo>
                <a:lnTo>
                  <a:pt x="370967" y="1143000"/>
                </a:lnTo>
                <a:close/>
              </a:path>
              <a:path w="372745" h="1587500">
                <a:moveTo>
                  <a:pt x="372491" y="1104900"/>
                </a:moveTo>
                <a:lnTo>
                  <a:pt x="127" y="1104900"/>
                </a:lnTo>
                <a:lnTo>
                  <a:pt x="0" y="1117600"/>
                </a:lnTo>
                <a:lnTo>
                  <a:pt x="254" y="1130300"/>
                </a:lnTo>
                <a:lnTo>
                  <a:pt x="635" y="1130300"/>
                </a:lnTo>
                <a:lnTo>
                  <a:pt x="1016" y="1143000"/>
                </a:lnTo>
                <a:lnTo>
                  <a:pt x="371602" y="1143000"/>
                </a:lnTo>
                <a:lnTo>
                  <a:pt x="372110" y="1130300"/>
                </a:lnTo>
                <a:lnTo>
                  <a:pt x="372491" y="1117600"/>
                </a:lnTo>
                <a:lnTo>
                  <a:pt x="372491" y="1104900"/>
                </a:lnTo>
                <a:close/>
              </a:path>
              <a:path w="372745" h="1587500">
                <a:moveTo>
                  <a:pt x="366522" y="1054100"/>
                </a:moveTo>
                <a:lnTo>
                  <a:pt x="6731" y="1054100"/>
                </a:lnTo>
                <a:lnTo>
                  <a:pt x="4191" y="1066800"/>
                </a:lnTo>
                <a:lnTo>
                  <a:pt x="2667" y="1079500"/>
                </a:lnTo>
                <a:lnTo>
                  <a:pt x="1524" y="1092200"/>
                </a:lnTo>
                <a:lnTo>
                  <a:pt x="762" y="1092200"/>
                </a:lnTo>
                <a:lnTo>
                  <a:pt x="508" y="1104900"/>
                </a:lnTo>
                <a:lnTo>
                  <a:pt x="372110" y="1104900"/>
                </a:lnTo>
                <a:lnTo>
                  <a:pt x="371348" y="1092200"/>
                </a:lnTo>
                <a:lnTo>
                  <a:pt x="369824" y="1079500"/>
                </a:lnTo>
                <a:lnTo>
                  <a:pt x="367792" y="1066800"/>
                </a:lnTo>
                <a:lnTo>
                  <a:pt x="366522" y="1054100"/>
                </a:lnTo>
                <a:close/>
              </a:path>
              <a:path w="372745" h="1587500">
                <a:moveTo>
                  <a:pt x="363347" y="1041400"/>
                </a:moveTo>
                <a:lnTo>
                  <a:pt x="9144" y="1041400"/>
                </a:lnTo>
                <a:lnTo>
                  <a:pt x="8255" y="1054100"/>
                </a:lnTo>
                <a:lnTo>
                  <a:pt x="364236" y="1054100"/>
                </a:lnTo>
                <a:lnTo>
                  <a:pt x="363347" y="1041400"/>
                </a:lnTo>
                <a:close/>
              </a:path>
              <a:path w="372745" h="1587500">
                <a:moveTo>
                  <a:pt x="359664" y="1028700"/>
                </a:moveTo>
                <a:lnTo>
                  <a:pt x="12954" y="1028700"/>
                </a:lnTo>
                <a:lnTo>
                  <a:pt x="11938" y="1041400"/>
                </a:lnTo>
                <a:lnTo>
                  <a:pt x="360680" y="1041400"/>
                </a:lnTo>
                <a:lnTo>
                  <a:pt x="359664" y="1028700"/>
                </a:lnTo>
                <a:close/>
              </a:path>
              <a:path w="372745" h="1587500">
                <a:moveTo>
                  <a:pt x="355092" y="1016000"/>
                </a:moveTo>
                <a:lnTo>
                  <a:pt x="17399" y="1016000"/>
                </a:lnTo>
                <a:lnTo>
                  <a:pt x="16256" y="1028700"/>
                </a:lnTo>
                <a:lnTo>
                  <a:pt x="356235" y="1028700"/>
                </a:lnTo>
                <a:lnTo>
                  <a:pt x="355092" y="1016000"/>
                </a:lnTo>
                <a:close/>
              </a:path>
              <a:path w="372745" h="1587500">
                <a:moveTo>
                  <a:pt x="348361" y="1003300"/>
                </a:moveTo>
                <a:lnTo>
                  <a:pt x="24130" y="1003300"/>
                </a:lnTo>
                <a:lnTo>
                  <a:pt x="22733" y="1016000"/>
                </a:lnTo>
                <a:lnTo>
                  <a:pt x="349758" y="1016000"/>
                </a:lnTo>
                <a:lnTo>
                  <a:pt x="348361" y="1003300"/>
                </a:lnTo>
                <a:close/>
              </a:path>
              <a:path w="372745" h="1587500">
                <a:moveTo>
                  <a:pt x="342265" y="990600"/>
                </a:moveTo>
                <a:lnTo>
                  <a:pt x="30353" y="990600"/>
                </a:lnTo>
                <a:lnTo>
                  <a:pt x="28702" y="1003300"/>
                </a:lnTo>
                <a:lnTo>
                  <a:pt x="343789" y="1003300"/>
                </a:lnTo>
                <a:lnTo>
                  <a:pt x="342265" y="990600"/>
                </a:lnTo>
                <a:close/>
              </a:path>
              <a:path w="372745" h="1587500">
                <a:moveTo>
                  <a:pt x="335534" y="977900"/>
                </a:moveTo>
                <a:lnTo>
                  <a:pt x="37084" y="977900"/>
                </a:lnTo>
                <a:lnTo>
                  <a:pt x="35306" y="990600"/>
                </a:lnTo>
                <a:lnTo>
                  <a:pt x="337185" y="990600"/>
                </a:lnTo>
                <a:lnTo>
                  <a:pt x="335534" y="977900"/>
                </a:lnTo>
                <a:close/>
              </a:path>
              <a:path w="372745" h="1587500">
                <a:moveTo>
                  <a:pt x="328295" y="965200"/>
                </a:moveTo>
                <a:lnTo>
                  <a:pt x="44323" y="965200"/>
                </a:lnTo>
                <a:lnTo>
                  <a:pt x="42418" y="977900"/>
                </a:lnTo>
                <a:lnTo>
                  <a:pt x="330073" y="977900"/>
                </a:lnTo>
                <a:lnTo>
                  <a:pt x="328295" y="965200"/>
                </a:lnTo>
                <a:close/>
              </a:path>
              <a:path w="372745" h="1587500">
                <a:moveTo>
                  <a:pt x="320675" y="952500"/>
                </a:moveTo>
                <a:lnTo>
                  <a:pt x="51816" y="952500"/>
                </a:lnTo>
                <a:lnTo>
                  <a:pt x="48006" y="965200"/>
                </a:lnTo>
                <a:lnTo>
                  <a:pt x="324485" y="965200"/>
                </a:lnTo>
                <a:lnTo>
                  <a:pt x="320675" y="952500"/>
                </a:lnTo>
                <a:close/>
              </a:path>
              <a:path w="372745" h="1587500">
                <a:moveTo>
                  <a:pt x="311150" y="939800"/>
                </a:moveTo>
                <a:lnTo>
                  <a:pt x="59436" y="939800"/>
                </a:lnTo>
                <a:lnTo>
                  <a:pt x="57531" y="952500"/>
                </a:lnTo>
                <a:lnTo>
                  <a:pt x="314960" y="952500"/>
                </a:lnTo>
                <a:lnTo>
                  <a:pt x="311150" y="939800"/>
                </a:lnTo>
                <a:close/>
              </a:path>
              <a:path w="372745" h="1587500">
                <a:moveTo>
                  <a:pt x="305435" y="927100"/>
                </a:moveTo>
                <a:lnTo>
                  <a:pt x="67183" y="927100"/>
                </a:lnTo>
                <a:lnTo>
                  <a:pt x="65278" y="939800"/>
                </a:lnTo>
                <a:lnTo>
                  <a:pt x="307340" y="939800"/>
                </a:lnTo>
                <a:lnTo>
                  <a:pt x="305435" y="927100"/>
                </a:lnTo>
                <a:close/>
              </a:path>
              <a:path w="372745" h="1587500">
                <a:moveTo>
                  <a:pt x="297942" y="914400"/>
                </a:moveTo>
                <a:lnTo>
                  <a:pt x="74676" y="914400"/>
                </a:lnTo>
                <a:lnTo>
                  <a:pt x="70866" y="927100"/>
                </a:lnTo>
                <a:lnTo>
                  <a:pt x="299720" y="927100"/>
                </a:lnTo>
                <a:lnTo>
                  <a:pt x="297942" y="914400"/>
                </a:lnTo>
                <a:close/>
              </a:path>
              <a:path w="372745" h="1587500">
                <a:moveTo>
                  <a:pt x="290703" y="901700"/>
                </a:moveTo>
                <a:lnTo>
                  <a:pt x="83566" y="901700"/>
                </a:lnTo>
                <a:lnTo>
                  <a:pt x="80010" y="914400"/>
                </a:lnTo>
                <a:lnTo>
                  <a:pt x="292481" y="914400"/>
                </a:lnTo>
                <a:lnTo>
                  <a:pt x="290703" y="901700"/>
                </a:lnTo>
                <a:close/>
              </a:path>
              <a:path w="372745" h="1587500">
                <a:moveTo>
                  <a:pt x="283972" y="889000"/>
                </a:moveTo>
                <a:lnTo>
                  <a:pt x="88519" y="889000"/>
                </a:lnTo>
                <a:lnTo>
                  <a:pt x="86868" y="901700"/>
                </a:lnTo>
                <a:lnTo>
                  <a:pt x="285623" y="901700"/>
                </a:lnTo>
                <a:lnTo>
                  <a:pt x="283972" y="889000"/>
                </a:lnTo>
                <a:close/>
              </a:path>
              <a:path w="372745" h="1587500">
                <a:moveTo>
                  <a:pt x="277622" y="876300"/>
                </a:moveTo>
                <a:lnTo>
                  <a:pt x="94869" y="876300"/>
                </a:lnTo>
                <a:lnTo>
                  <a:pt x="93345" y="889000"/>
                </a:lnTo>
                <a:lnTo>
                  <a:pt x="279146" y="889000"/>
                </a:lnTo>
                <a:lnTo>
                  <a:pt x="277622" y="876300"/>
                </a:lnTo>
                <a:close/>
              </a:path>
              <a:path w="372745" h="1587500">
                <a:moveTo>
                  <a:pt x="271780" y="863600"/>
                </a:moveTo>
                <a:lnTo>
                  <a:pt x="100838" y="863600"/>
                </a:lnTo>
                <a:lnTo>
                  <a:pt x="99314" y="876300"/>
                </a:lnTo>
                <a:lnTo>
                  <a:pt x="273177" y="876300"/>
                </a:lnTo>
                <a:lnTo>
                  <a:pt x="271780" y="863600"/>
                </a:lnTo>
                <a:close/>
              </a:path>
              <a:path w="372745" h="1587500">
                <a:moveTo>
                  <a:pt x="266319" y="850900"/>
                </a:moveTo>
                <a:lnTo>
                  <a:pt x="106172" y="850900"/>
                </a:lnTo>
                <a:lnTo>
                  <a:pt x="104902" y="863600"/>
                </a:lnTo>
                <a:lnTo>
                  <a:pt x="267589" y="863600"/>
                </a:lnTo>
                <a:lnTo>
                  <a:pt x="266319" y="850900"/>
                </a:lnTo>
                <a:close/>
              </a:path>
              <a:path w="372745" h="1587500">
                <a:moveTo>
                  <a:pt x="261239" y="838200"/>
                </a:moveTo>
                <a:lnTo>
                  <a:pt x="111252" y="838200"/>
                </a:lnTo>
                <a:lnTo>
                  <a:pt x="110109" y="850900"/>
                </a:lnTo>
                <a:lnTo>
                  <a:pt x="262509" y="850900"/>
                </a:lnTo>
                <a:lnTo>
                  <a:pt x="261239" y="838200"/>
                </a:lnTo>
                <a:close/>
              </a:path>
              <a:path w="372745" h="1587500">
                <a:moveTo>
                  <a:pt x="256413" y="825500"/>
                </a:moveTo>
                <a:lnTo>
                  <a:pt x="116078" y="825500"/>
                </a:lnTo>
                <a:lnTo>
                  <a:pt x="114935" y="838200"/>
                </a:lnTo>
                <a:lnTo>
                  <a:pt x="257683" y="838200"/>
                </a:lnTo>
                <a:lnTo>
                  <a:pt x="256413" y="825500"/>
                </a:lnTo>
                <a:close/>
              </a:path>
              <a:path w="372745" h="1587500">
                <a:moveTo>
                  <a:pt x="250825" y="812800"/>
                </a:moveTo>
                <a:lnTo>
                  <a:pt x="121666" y="812800"/>
                </a:lnTo>
                <a:lnTo>
                  <a:pt x="120650" y="825500"/>
                </a:lnTo>
                <a:lnTo>
                  <a:pt x="251968" y="825500"/>
                </a:lnTo>
                <a:lnTo>
                  <a:pt x="250825" y="812800"/>
                </a:lnTo>
                <a:close/>
              </a:path>
              <a:path w="372745" h="1587500">
                <a:moveTo>
                  <a:pt x="246507" y="800100"/>
                </a:moveTo>
                <a:lnTo>
                  <a:pt x="125984" y="800100"/>
                </a:lnTo>
                <a:lnTo>
                  <a:pt x="124968" y="812800"/>
                </a:lnTo>
                <a:lnTo>
                  <a:pt x="247523" y="812800"/>
                </a:lnTo>
                <a:lnTo>
                  <a:pt x="246507" y="800100"/>
                </a:lnTo>
                <a:close/>
              </a:path>
              <a:path w="372745" h="1587500">
                <a:moveTo>
                  <a:pt x="242316" y="787400"/>
                </a:moveTo>
                <a:lnTo>
                  <a:pt x="130175" y="787400"/>
                </a:lnTo>
                <a:lnTo>
                  <a:pt x="129159" y="800100"/>
                </a:lnTo>
                <a:lnTo>
                  <a:pt x="243332" y="800100"/>
                </a:lnTo>
                <a:lnTo>
                  <a:pt x="242316" y="787400"/>
                </a:lnTo>
                <a:close/>
              </a:path>
              <a:path w="372745" h="1587500">
                <a:moveTo>
                  <a:pt x="238252" y="774700"/>
                </a:moveTo>
                <a:lnTo>
                  <a:pt x="134239" y="774700"/>
                </a:lnTo>
                <a:lnTo>
                  <a:pt x="133223" y="787400"/>
                </a:lnTo>
                <a:lnTo>
                  <a:pt x="239268" y="787400"/>
                </a:lnTo>
                <a:lnTo>
                  <a:pt x="238252" y="774700"/>
                </a:lnTo>
                <a:close/>
              </a:path>
              <a:path w="372745" h="1587500">
                <a:moveTo>
                  <a:pt x="234442" y="762000"/>
                </a:moveTo>
                <a:lnTo>
                  <a:pt x="138176" y="762000"/>
                </a:lnTo>
                <a:lnTo>
                  <a:pt x="136144" y="774700"/>
                </a:lnTo>
                <a:lnTo>
                  <a:pt x="235331" y="774700"/>
                </a:lnTo>
                <a:lnTo>
                  <a:pt x="234442" y="762000"/>
                </a:lnTo>
                <a:close/>
              </a:path>
              <a:path w="372745" h="1587500">
                <a:moveTo>
                  <a:pt x="229870" y="749300"/>
                </a:moveTo>
                <a:lnTo>
                  <a:pt x="141859" y="749300"/>
                </a:lnTo>
                <a:lnTo>
                  <a:pt x="140843" y="762000"/>
                </a:lnTo>
                <a:lnTo>
                  <a:pt x="231648" y="762000"/>
                </a:lnTo>
                <a:lnTo>
                  <a:pt x="229870" y="749300"/>
                </a:lnTo>
                <a:close/>
              </a:path>
              <a:path w="372745" h="1587500">
                <a:moveTo>
                  <a:pt x="227330" y="736600"/>
                </a:moveTo>
                <a:lnTo>
                  <a:pt x="145288" y="736600"/>
                </a:lnTo>
                <a:lnTo>
                  <a:pt x="144399" y="749300"/>
                </a:lnTo>
                <a:lnTo>
                  <a:pt x="228092" y="749300"/>
                </a:lnTo>
                <a:lnTo>
                  <a:pt x="227330" y="736600"/>
                </a:lnTo>
                <a:close/>
              </a:path>
              <a:path w="372745" h="1587500">
                <a:moveTo>
                  <a:pt x="224155" y="723900"/>
                </a:moveTo>
                <a:lnTo>
                  <a:pt x="148336" y="723900"/>
                </a:lnTo>
                <a:lnTo>
                  <a:pt x="146812" y="736600"/>
                </a:lnTo>
                <a:lnTo>
                  <a:pt x="225679" y="736600"/>
                </a:lnTo>
                <a:lnTo>
                  <a:pt x="224155" y="723900"/>
                </a:lnTo>
                <a:close/>
              </a:path>
              <a:path w="372745" h="1587500">
                <a:moveTo>
                  <a:pt x="214757" y="660400"/>
                </a:moveTo>
                <a:lnTo>
                  <a:pt x="157861" y="660400"/>
                </a:lnTo>
                <a:lnTo>
                  <a:pt x="156845" y="673100"/>
                </a:lnTo>
                <a:lnTo>
                  <a:pt x="156464" y="685800"/>
                </a:lnTo>
                <a:lnTo>
                  <a:pt x="155321" y="685800"/>
                </a:lnTo>
                <a:lnTo>
                  <a:pt x="154940" y="698500"/>
                </a:lnTo>
                <a:lnTo>
                  <a:pt x="153416" y="698500"/>
                </a:lnTo>
                <a:lnTo>
                  <a:pt x="152400" y="711200"/>
                </a:lnTo>
                <a:lnTo>
                  <a:pt x="149860" y="723900"/>
                </a:lnTo>
                <a:lnTo>
                  <a:pt x="222123" y="723900"/>
                </a:lnTo>
                <a:lnTo>
                  <a:pt x="221361" y="711200"/>
                </a:lnTo>
                <a:lnTo>
                  <a:pt x="219583" y="711200"/>
                </a:lnTo>
                <a:lnTo>
                  <a:pt x="217551" y="698500"/>
                </a:lnTo>
                <a:lnTo>
                  <a:pt x="216027" y="685800"/>
                </a:lnTo>
                <a:lnTo>
                  <a:pt x="215773" y="673100"/>
                </a:lnTo>
                <a:lnTo>
                  <a:pt x="214884" y="673100"/>
                </a:lnTo>
                <a:lnTo>
                  <a:pt x="214757" y="660400"/>
                </a:lnTo>
                <a:close/>
              </a:path>
              <a:path w="372745" h="1587500">
                <a:moveTo>
                  <a:pt x="213868" y="609600"/>
                </a:moveTo>
                <a:lnTo>
                  <a:pt x="158750" y="609600"/>
                </a:lnTo>
                <a:lnTo>
                  <a:pt x="158750" y="622300"/>
                </a:lnTo>
                <a:lnTo>
                  <a:pt x="158877" y="635000"/>
                </a:lnTo>
                <a:lnTo>
                  <a:pt x="158750" y="647700"/>
                </a:lnTo>
                <a:lnTo>
                  <a:pt x="158242" y="660400"/>
                </a:lnTo>
                <a:lnTo>
                  <a:pt x="214503" y="660400"/>
                </a:lnTo>
                <a:lnTo>
                  <a:pt x="213868" y="647700"/>
                </a:lnTo>
                <a:lnTo>
                  <a:pt x="213741" y="635000"/>
                </a:lnTo>
                <a:lnTo>
                  <a:pt x="213741" y="622300"/>
                </a:lnTo>
                <a:lnTo>
                  <a:pt x="213868" y="609600"/>
                </a:lnTo>
                <a:close/>
              </a:path>
              <a:path w="372745" h="1587500">
                <a:moveTo>
                  <a:pt x="214122" y="558800"/>
                </a:moveTo>
                <a:lnTo>
                  <a:pt x="158496" y="558800"/>
                </a:lnTo>
                <a:lnTo>
                  <a:pt x="158369" y="584200"/>
                </a:lnTo>
                <a:lnTo>
                  <a:pt x="158623" y="609600"/>
                </a:lnTo>
                <a:lnTo>
                  <a:pt x="213995" y="609600"/>
                </a:lnTo>
                <a:lnTo>
                  <a:pt x="213995" y="596900"/>
                </a:lnTo>
                <a:lnTo>
                  <a:pt x="214122" y="558800"/>
                </a:lnTo>
                <a:close/>
              </a:path>
              <a:path w="372745" h="1587500">
                <a:moveTo>
                  <a:pt x="210693" y="469900"/>
                </a:moveTo>
                <a:lnTo>
                  <a:pt x="161671" y="469900"/>
                </a:lnTo>
                <a:lnTo>
                  <a:pt x="161671" y="482600"/>
                </a:lnTo>
                <a:lnTo>
                  <a:pt x="160655" y="508000"/>
                </a:lnTo>
                <a:lnTo>
                  <a:pt x="160401" y="508000"/>
                </a:lnTo>
                <a:lnTo>
                  <a:pt x="158750" y="546100"/>
                </a:lnTo>
                <a:lnTo>
                  <a:pt x="158623" y="558800"/>
                </a:lnTo>
                <a:lnTo>
                  <a:pt x="213868" y="558800"/>
                </a:lnTo>
                <a:lnTo>
                  <a:pt x="213868" y="546100"/>
                </a:lnTo>
                <a:lnTo>
                  <a:pt x="213614" y="546100"/>
                </a:lnTo>
                <a:lnTo>
                  <a:pt x="212852" y="520700"/>
                </a:lnTo>
                <a:lnTo>
                  <a:pt x="212598" y="520700"/>
                </a:lnTo>
                <a:lnTo>
                  <a:pt x="211709" y="495300"/>
                </a:lnTo>
                <a:lnTo>
                  <a:pt x="211455" y="495300"/>
                </a:lnTo>
                <a:lnTo>
                  <a:pt x="210693" y="469900"/>
                </a:lnTo>
                <a:close/>
              </a:path>
              <a:path w="372745" h="1587500">
                <a:moveTo>
                  <a:pt x="210566" y="431800"/>
                </a:moveTo>
                <a:lnTo>
                  <a:pt x="162052" y="431800"/>
                </a:lnTo>
                <a:lnTo>
                  <a:pt x="162052" y="444500"/>
                </a:lnTo>
                <a:lnTo>
                  <a:pt x="161925" y="469900"/>
                </a:lnTo>
                <a:lnTo>
                  <a:pt x="210566" y="469900"/>
                </a:lnTo>
                <a:lnTo>
                  <a:pt x="210439" y="457200"/>
                </a:lnTo>
                <a:lnTo>
                  <a:pt x="210566" y="431800"/>
                </a:lnTo>
                <a:close/>
              </a:path>
              <a:path w="372745" h="1587500">
                <a:moveTo>
                  <a:pt x="212979" y="355600"/>
                </a:moveTo>
                <a:lnTo>
                  <a:pt x="159385" y="355600"/>
                </a:lnTo>
                <a:lnTo>
                  <a:pt x="159639" y="368300"/>
                </a:lnTo>
                <a:lnTo>
                  <a:pt x="161290" y="406400"/>
                </a:lnTo>
                <a:lnTo>
                  <a:pt x="161798" y="419100"/>
                </a:lnTo>
                <a:lnTo>
                  <a:pt x="161798" y="431800"/>
                </a:lnTo>
                <a:lnTo>
                  <a:pt x="210693" y="431800"/>
                </a:lnTo>
                <a:lnTo>
                  <a:pt x="210947" y="419100"/>
                </a:lnTo>
                <a:lnTo>
                  <a:pt x="212598" y="381000"/>
                </a:lnTo>
                <a:lnTo>
                  <a:pt x="212598" y="368300"/>
                </a:lnTo>
                <a:lnTo>
                  <a:pt x="212979" y="368300"/>
                </a:lnTo>
                <a:lnTo>
                  <a:pt x="212979" y="355600"/>
                </a:lnTo>
                <a:close/>
              </a:path>
              <a:path w="372745" h="1587500">
                <a:moveTo>
                  <a:pt x="213360" y="330200"/>
                </a:moveTo>
                <a:lnTo>
                  <a:pt x="159258" y="330200"/>
                </a:lnTo>
                <a:lnTo>
                  <a:pt x="159258" y="355600"/>
                </a:lnTo>
                <a:lnTo>
                  <a:pt x="213233" y="355600"/>
                </a:lnTo>
                <a:lnTo>
                  <a:pt x="213233" y="342900"/>
                </a:lnTo>
                <a:lnTo>
                  <a:pt x="213360" y="342900"/>
                </a:lnTo>
                <a:lnTo>
                  <a:pt x="213360" y="330200"/>
                </a:lnTo>
                <a:close/>
              </a:path>
              <a:path w="372745" h="1587500">
                <a:moveTo>
                  <a:pt x="212598" y="304800"/>
                </a:moveTo>
                <a:lnTo>
                  <a:pt x="159766" y="304800"/>
                </a:lnTo>
                <a:lnTo>
                  <a:pt x="159639" y="317500"/>
                </a:lnTo>
                <a:lnTo>
                  <a:pt x="159385" y="317500"/>
                </a:lnTo>
                <a:lnTo>
                  <a:pt x="159385" y="330200"/>
                </a:lnTo>
                <a:lnTo>
                  <a:pt x="213233" y="330200"/>
                </a:lnTo>
                <a:lnTo>
                  <a:pt x="213106" y="317500"/>
                </a:lnTo>
                <a:lnTo>
                  <a:pt x="212598" y="304800"/>
                </a:lnTo>
                <a:close/>
              </a:path>
              <a:path w="372745" h="1587500">
                <a:moveTo>
                  <a:pt x="211963" y="292100"/>
                </a:moveTo>
                <a:lnTo>
                  <a:pt x="161036" y="292100"/>
                </a:lnTo>
                <a:lnTo>
                  <a:pt x="160274" y="304800"/>
                </a:lnTo>
                <a:lnTo>
                  <a:pt x="212217" y="304800"/>
                </a:lnTo>
                <a:lnTo>
                  <a:pt x="211963" y="292100"/>
                </a:lnTo>
                <a:close/>
              </a:path>
              <a:path w="372745" h="1587500">
                <a:moveTo>
                  <a:pt x="210820" y="279400"/>
                </a:moveTo>
                <a:lnTo>
                  <a:pt x="161544" y="279400"/>
                </a:lnTo>
                <a:lnTo>
                  <a:pt x="161163" y="292100"/>
                </a:lnTo>
                <a:lnTo>
                  <a:pt x="211836" y="292100"/>
                </a:lnTo>
                <a:lnTo>
                  <a:pt x="210820" y="279400"/>
                </a:lnTo>
                <a:close/>
              </a:path>
              <a:path w="372745" h="1587500">
                <a:moveTo>
                  <a:pt x="208026" y="254000"/>
                </a:moveTo>
                <a:lnTo>
                  <a:pt x="165354" y="254000"/>
                </a:lnTo>
                <a:lnTo>
                  <a:pt x="162687" y="266700"/>
                </a:lnTo>
                <a:lnTo>
                  <a:pt x="162433" y="279400"/>
                </a:lnTo>
                <a:lnTo>
                  <a:pt x="210185" y="279400"/>
                </a:lnTo>
                <a:lnTo>
                  <a:pt x="209423" y="266700"/>
                </a:lnTo>
                <a:lnTo>
                  <a:pt x="209169" y="266700"/>
                </a:lnTo>
                <a:lnTo>
                  <a:pt x="208026" y="254000"/>
                </a:lnTo>
                <a:close/>
              </a:path>
              <a:path w="372745" h="1587500">
                <a:moveTo>
                  <a:pt x="206248" y="241300"/>
                </a:moveTo>
                <a:lnTo>
                  <a:pt x="166243" y="241300"/>
                </a:lnTo>
                <a:lnTo>
                  <a:pt x="165862" y="254000"/>
                </a:lnTo>
                <a:lnTo>
                  <a:pt x="206756" y="254000"/>
                </a:lnTo>
                <a:lnTo>
                  <a:pt x="206248" y="241300"/>
                </a:lnTo>
                <a:close/>
              </a:path>
              <a:path w="372745" h="1587500">
                <a:moveTo>
                  <a:pt x="203454" y="228600"/>
                </a:moveTo>
                <a:lnTo>
                  <a:pt x="168148" y="228600"/>
                </a:lnTo>
                <a:lnTo>
                  <a:pt x="167132" y="241300"/>
                </a:lnTo>
                <a:lnTo>
                  <a:pt x="204978" y="241300"/>
                </a:lnTo>
                <a:lnTo>
                  <a:pt x="203454" y="228600"/>
                </a:lnTo>
                <a:close/>
              </a:path>
              <a:path w="372745" h="1587500">
                <a:moveTo>
                  <a:pt x="198628" y="190500"/>
                </a:moveTo>
                <a:lnTo>
                  <a:pt x="173863" y="190500"/>
                </a:lnTo>
                <a:lnTo>
                  <a:pt x="172847" y="203200"/>
                </a:lnTo>
                <a:lnTo>
                  <a:pt x="172466" y="203200"/>
                </a:lnTo>
                <a:lnTo>
                  <a:pt x="170434" y="215900"/>
                </a:lnTo>
                <a:lnTo>
                  <a:pt x="170053" y="215900"/>
                </a:lnTo>
                <a:lnTo>
                  <a:pt x="168529" y="228600"/>
                </a:lnTo>
                <a:lnTo>
                  <a:pt x="203073" y="228600"/>
                </a:lnTo>
                <a:lnTo>
                  <a:pt x="201041" y="215900"/>
                </a:lnTo>
                <a:lnTo>
                  <a:pt x="200660" y="203200"/>
                </a:lnTo>
                <a:lnTo>
                  <a:pt x="198628" y="190500"/>
                </a:lnTo>
                <a:close/>
              </a:path>
              <a:path w="372745" h="1587500">
                <a:moveTo>
                  <a:pt x="196850" y="177800"/>
                </a:moveTo>
                <a:lnTo>
                  <a:pt x="175641" y="177800"/>
                </a:lnTo>
                <a:lnTo>
                  <a:pt x="175260" y="190500"/>
                </a:lnTo>
                <a:lnTo>
                  <a:pt x="197358" y="190500"/>
                </a:lnTo>
                <a:lnTo>
                  <a:pt x="196850" y="177800"/>
                </a:lnTo>
                <a:close/>
              </a:path>
              <a:path w="372745" h="1587500">
                <a:moveTo>
                  <a:pt x="191770" y="139700"/>
                </a:moveTo>
                <a:lnTo>
                  <a:pt x="180340" y="139700"/>
                </a:lnTo>
                <a:lnTo>
                  <a:pt x="180086" y="152400"/>
                </a:lnTo>
                <a:lnTo>
                  <a:pt x="177038" y="177800"/>
                </a:lnTo>
                <a:lnTo>
                  <a:pt x="195580" y="177800"/>
                </a:lnTo>
                <a:lnTo>
                  <a:pt x="195072" y="165100"/>
                </a:lnTo>
                <a:lnTo>
                  <a:pt x="192786" y="152400"/>
                </a:lnTo>
                <a:lnTo>
                  <a:pt x="192532" y="152400"/>
                </a:lnTo>
                <a:lnTo>
                  <a:pt x="191770" y="139700"/>
                </a:lnTo>
                <a:close/>
              </a:path>
              <a:path w="372745" h="1587500">
                <a:moveTo>
                  <a:pt x="189611" y="114300"/>
                </a:moveTo>
                <a:lnTo>
                  <a:pt x="183134" y="114300"/>
                </a:lnTo>
                <a:lnTo>
                  <a:pt x="181356" y="139700"/>
                </a:lnTo>
                <a:lnTo>
                  <a:pt x="191262" y="139700"/>
                </a:lnTo>
                <a:lnTo>
                  <a:pt x="190881" y="127000"/>
                </a:lnTo>
                <a:lnTo>
                  <a:pt x="189611" y="114300"/>
                </a:lnTo>
                <a:close/>
              </a:path>
              <a:path w="372745" h="1587500">
                <a:moveTo>
                  <a:pt x="189103" y="101600"/>
                </a:moveTo>
                <a:lnTo>
                  <a:pt x="183515" y="101600"/>
                </a:lnTo>
                <a:lnTo>
                  <a:pt x="183261" y="114300"/>
                </a:lnTo>
                <a:lnTo>
                  <a:pt x="189230" y="114300"/>
                </a:lnTo>
                <a:lnTo>
                  <a:pt x="189103" y="101600"/>
                </a:lnTo>
                <a:close/>
              </a:path>
              <a:path w="372745" h="1587500">
                <a:moveTo>
                  <a:pt x="187325" y="63500"/>
                </a:moveTo>
                <a:lnTo>
                  <a:pt x="185293" y="63500"/>
                </a:lnTo>
                <a:lnTo>
                  <a:pt x="185039" y="76200"/>
                </a:lnTo>
                <a:lnTo>
                  <a:pt x="184404" y="88900"/>
                </a:lnTo>
                <a:lnTo>
                  <a:pt x="184150" y="88900"/>
                </a:lnTo>
                <a:lnTo>
                  <a:pt x="183896" y="101600"/>
                </a:lnTo>
                <a:lnTo>
                  <a:pt x="188468" y="101600"/>
                </a:lnTo>
                <a:lnTo>
                  <a:pt x="187325" y="63500"/>
                </a:lnTo>
                <a:close/>
              </a:path>
              <a:path w="372745" h="1587500">
                <a:moveTo>
                  <a:pt x="186944" y="50800"/>
                </a:moveTo>
                <a:lnTo>
                  <a:pt x="185547" y="50800"/>
                </a:lnTo>
                <a:lnTo>
                  <a:pt x="185547" y="63500"/>
                </a:lnTo>
                <a:lnTo>
                  <a:pt x="187071" y="63500"/>
                </a:lnTo>
                <a:lnTo>
                  <a:pt x="186944" y="50800"/>
                </a:lnTo>
                <a:close/>
              </a:path>
              <a:path w="372745" h="1587500">
                <a:moveTo>
                  <a:pt x="186817" y="38100"/>
                </a:moveTo>
                <a:lnTo>
                  <a:pt x="185801" y="38100"/>
                </a:lnTo>
                <a:lnTo>
                  <a:pt x="185801" y="50800"/>
                </a:lnTo>
                <a:lnTo>
                  <a:pt x="186817" y="50800"/>
                </a:lnTo>
                <a:lnTo>
                  <a:pt x="186817" y="38100"/>
                </a:lnTo>
                <a:close/>
              </a:path>
              <a:path w="372745" h="1587500">
                <a:moveTo>
                  <a:pt x="186436" y="0"/>
                </a:moveTo>
                <a:lnTo>
                  <a:pt x="186182" y="0"/>
                </a:lnTo>
                <a:lnTo>
                  <a:pt x="186055" y="25400"/>
                </a:lnTo>
                <a:lnTo>
                  <a:pt x="185928" y="38100"/>
                </a:lnTo>
                <a:lnTo>
                  <a:pt x="186690" y="38100"/>
                </a:lnTo>
                <a:lnTo>
                  <a:pt x="186563" y="25400"/>
                </a:lnTo>
                <a:lnTo>
                  <a:pt x="186436" y="0"/>
                </a:lnTo>
                <a:close/>
              </a:path>
            </a:pathLst>
          </a:custGeom>
          <a:solidFill>
            <a:srgbClr val="5786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920994" y="3265551"/>
            <a:ext cx="372745" cy="1596390"/>
          </a:xfrm>
          <a:custGeom>
            <a:avLst/>
            <a:gdLst/>
            <a:ahLst/>
            <a:cxnLst/>
            <a:rect l="l" t="t" r="r" b="b"/>
            <a:pathLst>
              <a:path w="372745" h="1596389">
                <a:moveTo>
                  <a:pt x="186182" y="1595881"/>
                </a:moveTo>
                <a:lnTo>
                  <a:pt x="186182" y="1592706"/>
                </a:lnTo>
                <a:lnTo>
                  <a:pt x="186182" y="1589658"/>
                </a:lnTo>
                <a:lnTo>
                  <a:pt x="186055" y="1586483"/>
                </a:lnTo>
                <a:lnTo>
                  <a:pt x="186055" y="1583435"/>
                </a:lnTo>
                <a:lnTo>
                  <a:pt x="186055" y="1580260"/>
                </a:lnTo>
                <a:lnTo>
                  <a:pt x="186055" y="1577085"/>
                </a:lnTo>
                <a:lnTo>
                  <a:pt x="186055" y="1574037"/>
                </a:lnTo>
                <a:lnTo>
                  <a:pt x="185928" y="1570862"/>
                </a:lnTo>
                <a:lnTo>
                  <a:pt x="185928" y="1567814"/>
                </a:lnTo>
                <a:lnTo>
                  <a:pt x="185928" y="1564639"/>
                </a:lnTo>
                <a:lnTo>
                  <a:pt x="185928" y="1561464"/>
                </a:lnTo>
                <a:lnTo>
                  <a:pt x="185801" y="1558416"/>
                </a:lnTo>
                <a:lnTo>
                  <a:pt x="185801" y="1555241"/>
                </a:lnTo>
                <a:lnTo>
                  <a:pt x="185674" y="1552193"/>
                </a:lnTo>
                <a:lnTo>
                  <a:pt x="185674" y="1549018"/>
                </a:lnTo>
                <a:lnTo>
                  <a:pt x="185674" y="1545843"/>
                </a:lnTo>
                <a:lnTo>
                  <a:pt x="185547" y="1542795"/>
                </a:lnTo>
                <a:lnTo>
                  <a:pt x="185420" y="1539620"/>
                </a:lnTo>
                <a:lnTo>
                  <a:pt x="185420" y="1536572"/>
                </a:lnTo>
                <a:lnTo>
                  <a:pt x="185293" y="1533397"/>
                </a:lnTo>
                <a:lnTo>
                  <a:pt x="185166" y="1530222"/>
                </a:lnTo>
                <a:lnTo>
                  <a:pt x="185166" y="1527174"/>
                </a:lnTo>
                <a:lnTo>
                  <a:pt x="185039" y="1523999"/>
                </a:lnTo>
                <a:lnTo>
                  <a:pt x="184912" y="1520951"/>
                </a:lnTo>
                <a:lnTo>
                  <a:pt x="184785" y="1517776"/>
                </a:lnTo>
                <a:lnTo>
                  <a:pt x="184658" y="1514728"/>
                </a:lnTo>
                <a:lnTo>
                  <a:pt x="184404" y="1511553"/>
                </a:lnTo>
                <a:lnTo>
                  <a:pt x="184277" y="1508378"/>
                </a:lnTo>
                <a:lnTo>
                  <a:pt x="184150" y="1505330"/>
                </a:lnTo>
                <a:lnTo>
                  <a:pt x="183896" y="1502155"/>
                </a:lnTo>
                <a:lnTo>
                  <a:pt x="183642" y="1499107"/>
                </a:lnTo>
                <a:lnTo>
                  <a:pt x="183515" y="1495932"/>
                </a:lnTo>
                <a:lnTo>
                  <a:pt x="183261" y="1492757"/>
                </a:lnTo>
                <a:lnTo>
                  <a:pt x="183007" y="1489709"/>
                </a:lnTo>
                <a:lnTo>
                  <a:pt x="182753" y="1486534"/>
                </a:lnTo>
                <a:lnTo>
                  <a:pt x="182372" y="1483486"/>
                </a:lnTo>
                <a:lnTo>
                  <a:pt x="182118" y="1480311"/>
                </a:lnTo>
                <a:lnTo>
                  <a:pt x="181737" y="1477136"/>
                </a:lnTo>
                <a:lnTo>
                  <a:pt x="181356" y="1474088"/>
                </a:lnTo>
                <a:lnTo>
                  <a:pt x="180975" y="1470913"/>
                </a:lnTo>
                <a:lnTo>
                  <a:pt x="180594" y="1467865"/>
                </a:lnTo>
                <a:lnTo>
                  <a:pt x="180213" y="1464690"/>
                </a:lnTo>
                <a:lnTo>
                  <a:pt x="179705" y="1461515"/>
                </a:lnTo>
                <a:lnTo>
                  <a:pt x="179197" y="1458467"/>
                </a:lnTo>
                <a:lnTo>
                  <a:pt x="178689" y="1455292"/>
                </a:lnTo>
                <a:lnTo>
                  <a:pt x="178181" y="1452244"/>
                </a:lnTo>
                <a:lnTo>
                  <a:pt x="177546" y="1449069"/>
                </a:lnTo>
                <a:lnTo>
                  <a:pt x="176911" y="1446021"/>
                </a:lnTo>
                <a:lnTo>
                  <a:pt x="176276" y="1442846"/>
                </a:lnTo>
                <a:lnTo>
                  <a:pt x="175641" y="1439671"/>
                </a:lnTo>
                <a:lnTo>
                  <a:pt x="174879" y="1436623"/>
                </a:lnTo>
                <a:lnTo>
                  <a:pt x="174117" y="1433448"/>
                </a:lnTo>
                <a:lnTo>
                  <a:pt x="173355" y="1430400"/>
                </a:lnTo>
                <a:lnTo>
                  <a:pt x="172466" y="1427225"/>
                </a:lnTo>
                <a:lnTo>
                  <a:pt x="171577" y="1424050"/>
                </a:lnTo>
                <a:lnTo>
                  <a:pt x="170688" y="1421002"/>
                </a:lnTo>
                <a:lnTo>
                  <a:pt x="169672" y="1417827"/>
                </a:lnTo>
                <a:lnTo>
                  <a:pt x="168656" y="1414779"/>
                </a:lnTo>
                <a:lnTo>
                  <a:pt x="167640" y="1411604"/>
                </a:lnTo>
                <a:lnTo>
                  <a:pt x="166497" y="1408429"/>
                </a:lnTo>
                <a:lnTo>
                  <a:pt x="165354" y="1405381"/>
                </a:lnTo>
                <a:lnTo>
                  <a:pt x="164084" y="1402206"/>
                </a:lnTo>
                <a:lnTo>
                  <a:pt x="162814" y="1399158"/>
                </a:lnTo>
                <a:lnTo>
                  <a:pt x="161544" y="1395983"/>
                </a:lnTo>
                <a:lnTo>
                  <a:pt x="160147" y="1392808"/>
                </a:lnTo>
                <a:lnTo>
                  <a:pt x="158623" y="1389760"/>
                </a:lnTo>
                <a:lnTo>
                  <a:pt x="157226" y="1386585"/>
                </a:lnTo>
                <a:lnTo>
                  <a:pt x="155575" y="1383537"/>
                </a:lnTo>
                <a:lnTo>
                  <a:pt x="154051" y="1380362"/>
                </a:lnTo>
                <a:lnTo>
                  <a:pt x="152400" y="1377314"/>
                </a:lnTo>
                <a:lnTo>
                  <a:pt x="150622" y="1374139"/>
                </a:lnTo>
                <a:lnTo>
                  <a:pt x="148844" y="1370964"/>
                </a:lnTo>
                <a:lnTo>
                  <a:pt x="147066" y="1367916"/>
                </a:lnTo>
                <a:lnTo>
                  <a:pt x="145161" y="1364741"/>
                </a:lnTo>
                <a:lnTo>
                  <a:pt x="143129" y="1361693"/>
                </a:lnTo>
                <a:lnTo>
                  <a:pt x="141224" y="1358518"/>
                </a:lnTo>
                <a:lnTo>
                  <a:pt x="139065" y="1355343"/>
                </a:lnTo>
                <a:lnTo>
                  <a:pt x="137033" y="1352295"/>
                </a:lnTo>
                <a:lnTo>
                  <a:pt x="134747" y="1349120"/>
                </a:lnTo>
                <a:lnTo>
                  <a:pt x="132588" y="1346072"/>
                </a:lnTo>
                <a:lnTo>
                  <a:pt x="130302" y="1342897"/>
                </a:lnTo>
                <a:lnTo>
                  <a:pt x="127889" y="1339722"/>
                </a:lnTo>
                <a:lnTo>
                  <a:pt x="125603" y="1336674"/>
                </a:lnTo>
                <a:lnTo>
                  <a:pt x="123190" y="1333499"/>
                </a:lnTo>
                <a:lnTo>
                  <a:pt x="120650" y="1330451"/>
                </a:lnTo>
                <a:lnTo>
                  <a:pt x="118110" y="1327276"/>
                </a:lnTo>
                <a:lnTo>
                  <a:pt x="115570" y="1324228"/>
                </a:lnTo>
                <a:lnTo>
                  <a:pt x="113030" y="1321053"/>
                </a:lnTo>
                <a:lnTo>
                  <a:pt x="110363" y="1317878"/>
                </a:lnTo>
                <a:lnTo>
                  <a:pt x="107696" y="1314830"/>
                </a:lnTo>
                <a:lnTo>
                  <a:pt x="104902" y="1311655"/>
                </a:lnTo>
                <a:lnTo>
                  <a:pt x="102235" y="1308607"/>
                </a:lnTo>
                <a:lnTo>
                  <a:pt x="99441" y="1305432"/>
                </a:lnTo>
                <a:lnTo>
                  <a:pt x="96647" y="1302257"/>
                </a:lnTo>
                <a:lnTo>
                  <a:pt x="93853" y="1299209"/>
                </a:lnTo>
                <a:lnTo>
                  <a:pt x="91059" y="1296034"/>
                </a:lnTo>
                <a:lnTo>
                  <a:pt x="88265" y="1292986"/>
                </a:lnTo>
                <a:lnTo>
                  <a:pt x="85471" y="1289811"/>
                </a:lnTo>
                <a:lnTo>
                  <a:pt x="82550" y="1286636"/>
                </a:lnTo>
                <a:lnTo>
                  <a:pt x="79756" y="1283588"/>
                </a:lnTo>
                <a:lnTo>
                  <a:pt x="76962" y="1280413"/>
                </a:lnTo>
                <a:lnTo>
                  <a:pt x="74168" y="1277365"/>
                </a:lnTo>
                <a:lnTo>
                  <a:pt x="71374" y="1274190"/>
                </a:lnTo>
                <a:lnTo>
                  <a:pt x="68580" y="1271015"/>
                </a:lnTo>
                <a:lnTo>
                  <a:pt x="65786" y="1267967"/>
                </a:lnTo>
                <a:lnTo>
                  <a:pt x="63119" y="1264792"/>
                </a:lnTo>
                <a:lnTo>
                  <a:pt x="60325" y="1261744"/>
                </a:lnTo>
                <a:lnTo>
                  <a:pt x="57658" y="1258569"/>
                </a:lnTo>
                <a:lnTo>
                  <a:pt x="54991" y="1255521"/>
                </a:lnTo>
                <a:lnTo>
                  <a:pt x="52451" y="1252346"/>
                </a:lnTo>
                <a:lnTo>
                  <a:pt x="49911" y="1249171"/>
                </a:lnTo>
                <a:lnTo>
                  <a:pt x="47371" y="1246123"/>
                </a:lnTo>
                <a:lnTo>
                  <a:pt x="44958" y="1242948"/>
                </a:lnTo>
                <a:lnTo>
                  <a:pt x="33528" y="1227327"/>
                </a:lnTo>
                <a:lnTo>
                  <a:pt x="31369" y="1224279"/>
                </a:lnTo>
                <a:lnTo>
                  <a:pt x="29337" y="1221104"/>
                </a:lnTo>
                <a:lnTo>
                  <a:pt x="27305" y="1217929"/>
                </a:lnTo>
                <a:lnTo>
                  <a:pt x="25527" y="1214881"/>
                </a:lnTo>
                <a:lnTo>
                  <a:pt x="23622" y="1211706"/>
                </a:lnTo>
                <a:lnTo>
                  <a:pt x="21844" y="1208658"/>
                </a:lnTo>
                <a:lnTo>
                  <a:pt x="20193" y="1205483"/>
                </a:lnTo>
                <a:lnTo>
                  <a:pt x="18669" y="1202308"/>
                </a:lnTo>
                <a:lnTo>
                  <a:pt x="17145" y="1199260"/>
                </a:lnTo>
                <a:lnTo>
                  <a:pt x="15621" y="1196085"/>
                </a:lnTo>
                <a:lnTo>
                  <a:pt x="14224" y="1193037"/>
                </a:lnTo>
                <a:lnTo>
                  <a:pt x="12954" y="1189862"/>
                </a:lnTo>
                <a:lnTo>
                  <a:pt x="11684" y="1186814"/>
                </a:lnTo>
                <a:lnTo>
                  <a:pt x="10541" y="1183639"/>
                </a:lnTo>
                <a:lnTo>
                  <a:pt x="9398" y="1180464"/>
                </a:lnTo>
                <a:lnTo>
                  <a:pt x="8382" y="1177416"/>
                </a:lnTo>
                <a:lnTo>
                  <a:pt x="7493" y="1174241"/>
                </a:lnTo>
                <a:lnTo>
                  <a:pt x="6604" y="1171193"/>
                </a:lnTo>
                <a:lnTo>
                  <a:pt x="5715" y="1168018"/>
                </a:lnTo>
                <a:lnTo>
                  <a:pt x="4953" y="1164843"/>
                </a:lnTo>
                <a:lnTo>
                  <a:pt x="4318" y="1161795"/>
                </a:lnTo>
                <a:lnTo>
                  <a:pt x="3683" y="1158620"/>
                </a:lnTo>
                <a:lnTo>
                  <a:pt x="3048" y="1155572"/>
                </a:lnTo>
                <a:lnTo>
                  <a:pt x="1016" y="1139951"/>
                </a:lnTo>
                <a:lnTo>
                  <a:pt x="635" y="1136776"/>
                </a:lnTo>
                <a:lnTo>
                  <a:pt x="508" y="1133601"/>
                </a:lnTo>
                <a:lnTo>
                  <a:pt x="254" y="1130553"/>
                </a:lnTo>
                <a:lnTo>
                  <a:pt x="127" y="1127378"/>
                </a:lnTo>
                <a:lnTo>
                  <a:pt x="0" y="1124330"/>
                </a:lnTo>
                <a:lnTo>
                  <a:pt x="0" y="1121155"/>
                </a:lnTo>
                <a:lnTo>
                  <a:pt x="0" y="1118107"/>
                </a:lnTo>
                <a:lnTo>
                  <a:pt x="0" y="1114932"/>
                </a:lnTo>
                <a:lnTo>
                  <a:pt x="127" y="1111757"/>
                </a:lnTo>
                <a:lnTo>
                  <a:pt x="127" y="1108709"/>
                </a:lnTo>
                <a:lnTo>
                  <a:pt x="381" y="1105534"/>
                </a:lnTo>
                <a:lnTo>
                  <a:pt x="508" y="1102486"/>
                </a:lnTo>
                <a:lnTo>
                  <a:pt x="762" y="1099311"/>
                </a:lnTo>
                <a:lnTo>
                  <a:pt x="889" y="1096136"/>
                </a:lnTo>
                <a:lnTo>
                  <a:pt x="1270" y="1093088"/>
                </a:lnTo>
                <a:lnTo>
                  <a:pt x="1524" y="1089913"/>
                </a:lnTo>
                <a:lnTo>
                  <a:pt x="1905" y="1086865"/>
                </a:lnTo>
                <a:lnTo>
                  <a:pt x="2286" y="1083690"/>
                </a:lnTo>
                <a:lnTo>
                  <a:pt x="2667" y="1080515"/>
                </a:lnTo>
                <a:lnTo>
                  <a:pt x="3175" y="1077467"/>
                </a:lnTo>
                <a:lnTo>
                  <a:pt x="3683" y="1074292"/>
                </a:lnTo>
                <a:lnTo>
                  <a:pt x="4191" y="1071244"/>
                </a:lnTo>
                <a:lnTo>
                  <a:pt x="4826" y="1068069"/>
                </a:lnTo>
                <a:lnTo>
                  <a:pt x="5461" y="1064894"/>
                </a:lnTo>
                <a:lnTo>
                  <a:pt x="6096" y="1061846"/>
                </a:lnTo>
                <a:lnTo>
                  <a:pt x="6731" y="1058671"/>
                </a:lnTo>
                <a:lnTo>
                  <a:pt x="7493" y="1055623"/>
                </a:lnTo>
                <a:lnTo>
                  <a:pt x="8255" y="1052448"/>
                </a:lnTo>
                <a:lnTo>
                  <a:pt x="9144" y="1049400"/>
                </a:lnTo>
                <a:lnTo>
                  <a:pt x="10033" y="1046225"/>
                </a:lnTo>
                <a:lnTo>
                  <a:pt x="10922" y="1043050"/>
                </a:lnTo>
                <a:lnTo>
                  <a:pt x="11938" y="1040002"/>
                </a:lnTo>
                <a:lnTo>
                  <a:pt x="12954" y="1036827"/>
                </a:lnTo>
                <a:lnTo>
                  <a:pt x="13970" y="1033779"/>
                </a:lnTo>
                <a:lnTo>
                  <a:pt x="15113" y="1030604"/>
                </a:lnTo>
                <a:lnTo>
                  <a:pt x="16256" y="1027429"/>
                </a:lnTo>
                <a:lnTo>
                  <a:pt x="27178" y="1002537"/>
                </a:lnTo>
                <a:lnTo>
                  <a:pt x="28702" y="999362"/>
                </a:lnTo>
                <a:lnTo>
                  <a:pt x="30353" y="996314"/>
                </a:lnTo>
                <a:lnTo>
                  <a:pt x="31877" y="993139"/>
                </a:lnTo>
                <a:lnTo>
                  <a:pt x="33655" y="989964"/>
                </a:lnTo>
                <a:lnTo>
                  <a:pt x="35306" y="986916"/>
                </a:lnTo>
                <a:lnTo>
                  <a:pt x="37084" y="983741"/>
                </a:lnTo>
                <a:lnTo>
                  <a:pt x="38862" y="980693"/>
                </a:lnTo>
                <a:lnTo>
                  <a:pt x="40640" y="977518"/>
                </a:lnTo>
                <a:lnTo>
                  <a:pt x="42418" y="974343"/>
                </a:lnTo>
                <a:lnTo>
                  <a:pt x="44323" y="971295"/>
                </a:lnTo>
                <a:lnTo>
                  <a:pt x="46101" y="968120"/>
                </a:lnTo>
                <a:lnTo>
                  <a:pt x="48006" y="965072"/>
                </a:lnTo>
                <a:lnTo>
                  <a:pt x="49911" y="961897"/>
                </a:lnTo>
                <a:lnTo>
                  <a:pt x="51816" y="958722"/>
                </a:lnTo>
                <a:lnTo>
                  <a:pt x="53721" y="955674"/>
                </a:lnTo>
                <a:lnTo>
                  <a:pt x="55626" y="952499"/>
                </a:lnTo>
                <a:lnTo>
                  <a:pt x="57531" y="949451"/>
                </a:lnTo>
                <a:lnTo>
                  <a:pt x="59436" y="946276"/>
                </a:lnTo>
                <a:lnTo>
                  <a:pt x="61468" y="943101"/>
                </a:lnTo>
                <a:lnTo>
                  <a:pt x="63373" y="940053"/>
                </a:lnTo>
                <a:lnTo>
                  <a:pt x="65278" y="936878"/>
                </a:lnTo>
                <a:lnTo>
                  <a:pt x="67183" y="933830"/>
                </a:lnTo>
                <a:lnTo>
                  <a:pt x="69088" y="930655"/>
                </a:lnTo>
                <a:lnTo>
                  <a:pt x="70866" y="927607"/>
                </a:lnTo>
                <a:lnTo>
                  <a:pt x="72771" y="924432"/>
                </a:lnTo>
                <a:lnTo>
                  <a:pt x="74676" y="921257"/>
                </a:lnTo>
                <a:lnTo>
                  <a:pt x="76454" y="918209"/>
                </a:lnTo>
                <a:lnTo>
                  <a:pt x="78232" y="915034"/>
                </a:lnTo>
                <a:lnTo>
                  <a:pt x="80010" y="911986"/>
                </a:lnTo>
                <a:lnTo>
                  <a:pt x="81788" y="908811"/>
                </a:lnTo>
                <a:lnTo>
                  <a:pt x="83566" y="905636"/>
                </a:lnTo>
                <a:lnTo>
                  <a:pt x="85217" y="902588"/>
                </a:lnTo>
                <a:lnTo>
                  <a:pt x="86868" y="899413"/>
                </a:lnTo>
                <a:lnTo>
                  <a:pt x="88519" y="896365"/>
                </a:lnTo>
                <a:lnTo>
                  <a:pt x="90170" y="893190"/>
                </a:lnTo>
                <a:lnTo>
                  <a:pt x="91821" y="890015"/>
                </a:lnTo>
                <a:lnTo>
                  <a:pt x="93345" y="886967"/>
                </a:lnTo>
                <a:lnTo>
                  <a:pt x="94869" y="883792"/>
                </a:lnTo>
                <a:lnTo>
                  <a:pt x="96393" y="880744"/>
                </a:lnTo>
                <a:lnTo>
                  <a:pt x="97917" y="877569"/>
                </a:lnTo>
                <a:lnTo>
                  <a:pt x="99314" y="874394"/>
                </a:lnTo>
                <a:lnTo>
                  <a:pt x="100838" y="871346"/>
                </a:lnTo>
                <a:lnTo>
                  <a:pt x="102235" y="868171"/>
                </a:lnTo>
                <a:lnTo>
                  <a:pt x="103505" y="865123"/>
                </a:lnTo>
                <a:lnTo>
                  <a:pt x="104902" y="861948"/>
                </a:lnTo>
                <a:lnTo>
                  <a:pt x="106172" y="858900"/>
                </a:lnTo>
                <a:lnTo>
                  <a:pt x="107569" y="855725"/>
                </a:lnTo>
                <a:lnTo>
                  <a:pt x="108839" y="852550"/>
                </a:lnTo>
                <a:lnTo>
                  <a:pt x="110109" y="849502"/>
                </a:lnTo>
                <a:lnTo>
                  <a:pt x="111252" y="846327"/>
                </a:lnTo>
                <a:lnTo>
                  <a:pt x="112522" y="843279"/>
                </a:lnTo>
                <a:lnTo>
                  <a:pt x="113665" y="840104"/>
                </a:lnTo>
                <a:lnTo>
                  <a:pt x="114935" y="836929"/>
                </a:lnTo>
                <a:lnTo>
                  <a:pt x="116078" y="833881"/>
                </a:lnTo>
                <a:lnTo>
                  <a:pt x="117221" y="830706"/>
                </a:lnTo>
                <a:lnTo>
                  <a:pt x="118364" y="827658"/>
                </a:lnTo>
                <a:lnTo>
                  <a:pt x="119507" y="824483"/>
                </a:lnTo>
                <a:lnTo>
                  <a:pt x="120650" y="821308"/>
                </a:lnTo>
                <a:lnTo>
                  <a:pt x="121666" y="818260"/>
                </a:lnTo>
                <a:lnTo>
                  <a:pt x="122809" y="815085"/>
                </a:lnTo>
                <a:lnTo>
                  <a:pt x="123825" y="812037"/>
                </a:lnTo>
                <a:lnTo>
                  <a:pt x="124968" y="808862"/>
                </a:lnTo>
                <a:lnTo>
                  <a:pt x="125984" y="805687"/>
                </a:lnTo>
                <a:lnTo>
                  <a:pt x="127127" y="802639"/>
                </a:lnTo>
                <a:lnTo>
                  <a:pt x="128143" y="799464"/>
                </a:lnTo>
                <a:lnTo>
                  <a:pt x="129159" y="796416"/>
                </a:lnTo>
                <a:lnTo>
                  <a:pt x="130175" y="793241"/>
                </a:lnTo>
                <a:lnTo>
                  <a:pt x="131191" y="790193"/>
                </a:lnTo>
                <a:lnTo>
                  <a:pt x="132207" y="787018"/>
                </a:lnTo>
                <a:lnTo>
                  <a:pt x="133223" y="783843"/>
                </a:lnTo>
                <a:lnTo>
                  <a:pt x="134239" y="780795"/>
                </a:lnTo>
                <a:lnTo>
                  <a:pt x="135255" y="777620"/>
                </a:lnTo>
                <a:lnTo>
                  <a:pt x="136144" y="774572"/>
                </a:lnTo>
                <a:lnTo>
                  <a:pt x="137160" y="771397"/>
                </a:lnTo>
                <a:lnTo>
                  <a:pt x="138176" y="768222"/>
                </a:lnTo>
                <a:lnTo>
                  <a:pt x="139065" y="765174"/>
                </a:lnTo>
                <a:lnTo>
                  <a:pt x="139954" y="761999"/>
                </a:lnTo>
                <a:lnTo>
                  <a:pt x="140843" y="758951"/>
                </a:lnTo>
                <a:lnTo>
                  <a:pt x="141859" y="755776"/>
                </a:lnTo>
                <a:lnTo>
                  <a:pt x="142748" y="752601"/>
                </a:lnTo>
                <a:lnTo>
                  <a:pt x="143510" y="749553"/>
                </a:lnTo>
                <a:lnTo>
                  <a:pt x="144399" y="746378"/>
                </a:lnTo>
                <a:lnTo>
                  <a:pt x="145288" y="743330"/>
                </a:lnTo>
                <a:lnTo>
                  <a:pt x="146050" y="740155"/>
                </a:lnTo>
                <a:lnTo>
                  <a:pt x="146812" y="737107"/>
                </a:lnTo>
                <a:lnTo>
                  <a:pt x="147574" y="733932"/>
                </a:lnTo>
                <a:lnTo>
                  <a:pt x="148336" y="730757"/>
                </a:lnTo>
                <a:lnTo>
                  <a:pt x="149098" y="727709"/>
                </a:lnTo>
                <a:lnTo>
                  <a:pt x="149860" y="724534"/>
                </a:lnTo>
                <a:lnTo>
                  <a:pt x="150495" y="721486"/>
                </a:lnTo>
                <a:lnTo>
                  <a:pt x="151130" y="718311"/>
                </a:lnTo>
                <a:lnTo>
                  <a:pt x="151765" y="715136"/>
                </a:lnTo>
                <a:lnTo>
                  <a:pt x="152400" y="712088"/>
                </a:lnTo>
                <a:lnTo>
                  <a:pt x="152908" y="708913"/>
                </a:lnTo>
                <a:lnTo>
                  <a:pt x="153416" y="705865"/>
                </a:lnTo>
                <a:lnTo>
                  <a:pt x="154051" y="702690"/>
                </a:lnTo>
                <a:lnTo>
                  <a:pt x="154432" y="699515"/>
                </a:lnTo>
                <a:lnTo>
                  <a:pt x="154940" y="696467"/>
                </a:lnTo>
                <a:lnTo>
                  <a:pt x="155321" y="693292"/>
                </a:lnTo>
                <a:lnTo>
                  <a:pt x="155829" y="690244"/>
                </a:lnTo>
                <a:lnTo>
                  <a:pt x="156210" y="687069"/>
                </a:lnTo>
                <a:lnTo>
                  <a:pt x="156464" y="683894"/>
                </a:lnTo>
                <a:lnTo>
                  <a:pt x="156845" y="680846"/>
                </a:lnTo>
                <a:lnTo>
                  <a:pt x="157099" y="677671"/>
                </a:lnTo>
                <a:lnTo>
                  <a:pt x="157353" y="674623"/>
                </a:lnTo>
                <a:lnTo>
                  <a:pt x="157607" y="671448"/>
                </a:lnTo>
                <a:lnTo>
                  <a:pt x="157861" y="668400"/>
                </a:lnTo>
                <a:lnTo>
                  <a:pt x="157988" y="665225"/>
                </a:lnTo>
                <a:lnTo>
                  <a:pt x="158242" y="662050"/>
                </a:lnTo>
                <a:lnTo>
                  <a:pt x="158369" y="659002"/>
                </a:lnTo>
                <a:lnTo>
                  <a:pt x="158496" y="655827"/>
                </a:lnTo>
                <a:lnTo>
                  <a:pt x="158623" y="652779"/>
                </a:lnTo>
                <a:lnTo>
                  <a:pt x="158623" y="649604"/>
                </a:lnTo>
                <a:lnTo>
                  <a:pt x="158750" y="646429"/>
                </a:lnTo>
                <a:lnTo>
                  <a:pt x="158750" y="643381"/>
                </a:lnTo>
                <a:lnTo>
                  <a:pt x="158877" y="640206"/>
                </a:lnTo>
                <a:lnTo>
                  <a:pt x="158877" y="637158"/>
                </a:lnTo>
                <a:lnTo>
                  <a:pt x="158877" y="633983"/>
                </a:lnTo>
                <a:lnTo>
                  <a:pt x="158877" y="630808"/>
                </a:lnTo>
                <a:lnTo>
                  <a:pt x="158877" y="627760"/>
                </a:lnTo>
                <a:lnTo>
                  <a:pt x="158750" y="624585"/>
                </a:lnTo>
                <a:lnTo>
                  <a:pt x="158750" y="621537"/>
                </a:lnTo>
                <a:lnTo>
                  <a:pt x="158750" y="618362"/>
                </a:lnTo>
                <a:lnTo>
                  <a:pt x="158750" y="615187"/>
                </a:lnTo>
                <a:lnTo>
                  <a:pt x="158623" y="612139"/>
                </a:lnTo>
                <a:lnTo>
                  <a:pt x="158623" y="608964"/>
                </a:lnTo>
                <a:lnTo>
                  <a:pt x="158623" y="605916"/>
                </a:lnTo>
                <a:lnTo>
                  <a:pt x="158496" y="602741"/>
                </a:lnTo>
                <a:lnTo>
                  <a:pt x="158496" y="599693"/>
                </a:lnTo>
                <a:lnTo>
                  <a:pt x="158496" y="596518"/>
                </a:lnTo>
                <a:lnTo>
                  <a:pt x="158496" y="593343"/>
                </a:lnTo>
                <a:lnTo>
                  <a:pt x="158369" y="590295"/>
                </a:lnTo>
                <a:lnTo>
                  <a:pt x="158369" y="568451"/>
                </a:lnTo>
                <a:lnTo>
                  <a:pt x="158496" y="565276"/>
                </a:lnTo>
                <a:lnTo>
                  <a:pt x="158496" y="562101"/>
                </a:lnTo>
                <a:lnTo>
                  <a:pt x="158623" y="559053"/>
                </a:lnTo>
                <a:lnTo>
                  <a:pt x="158623" y="555878"/>
                </a:lnTo>
                <a:lnTo>
                  <a:pt x="158750" y="552830"/>
                </a:lnTo>
                <a:lnTo>
                  <a:pt x="158750" y="549655"/>
                </a:lnTo>
                <a:lnTo>
                  <a:pt x="158877" y="546480"/>
                </a:lnTo>
                <a:lnTo>
                  <a:pt x="159004" y="543432"/>
                </a:lnTo>
                <a:lnTo>
                  <a:pt x="159131" y="540257"/>
                </a:lnTo>
                <a:lnTo>
                  <a:pt x="159258" y="537209"/>
                </a:lnTo>
                <a:lnTo>
                  <a:pt x="159385" y="534034"/>
                </a:lnTo>
                <a:lnTo>
                  <a:pt x="159512" y="530986"/>
                </a:lnTo>
                <a:lnTo>
                  <a:pt x="159639" y="527811"/>
                </a:lnTo>
                <a:lnTo>
                  <a:pt x="159766" y="524636"/>
                </a:lnTo>
                <a:lnTo>
                  <a:pt x="159893" y="521588"/>
                </a:lnTo>
                <a:lnTo>
                  <a:pt x="160020" y="518413"/>
                </a:lnTo>
                <a:lnTo>
                  <a:pt x="160147" y="515365"/>
                </a:lnTo>
                <a:lnTo>
                  <a:pt x="160274" y="512190"/>
                </a:lnTo>
                <a:lnTo>
                  <a:pt x="160401" y="509015"/>
                </a:lnTo>
                <a:lnTo>
                  <a:pt x="160655" y="505967"/>
                </a:lnTo>
                <a:lnTo>
                  <a:pt x="160782" y="502792"/>
                </a:lnTo>
                <a:lnTo>
                  <a:pt x="160909" y="499744"/>
                </a:lnTo>
                <a:lnTo>
                  <a:pt x="161036" y="496569"/>
                </a:lnTo>
                <a:lnTo>
                  <a:pt x="161163" y="493394"/>
                </a:lnTo>
                <a:lnTo>
                  <a:pt x="161290" y="490346"/>
                </a:lnTo>
                <a:lnTo>
                  <a:pt x="161417" y="487171"/>
                </a:lnTo>
                <a:lnTo>
                  <a:pt x="161544" y="484123"/>
                </a:lnTo>
                <a:lnTo>
                  <a:pt x="161671" y="480948"/>
                </a:lnTo>
                <a:lnTo>
                  <a:pt x="161671" y="477773"/>
                </a:lnTo>
                <a:lnTo>
                  <a:pt x="161798" y="474725"/>
                </a:lnTo>
                <a:lnTo>
                  <a:pt x="161925" y="471550"/>
                </a:lnTo>
                <a:lnTo>
                  <a:pt x="161925" y="468502"/>
                </a:lnTo>
                <a:lnTo>
                  <a:pt x="162052" y="465327"/>
                </a:lnTo>
                <a:lnTo>
                  <a:pt x="162052" y="462279"/>
                </a:lnTo>
                <a:lnTo>
                  <a:pt x="162052" y="459104"/>
                </a:lnTo>
                <a:lnTo>
                  <a:pt x="162052" y="455929"/>
                </a:lnTo>
                <a:lnTo>
                  <a:pt x="162179" y="452881"/>
                </a:lnTo>
                <a:lnTo>
                  <a:pt x="162179" y="449706"/>
                </a:lnTo>
                <a:lnTo>
                  <a:pt x="162052" y="446658"/>
                </a:lnTo>
                <a:lnTo>
                  <a:pt x="162052" y="443483"/>
                </a:lnTo>
                <a:lnTo>
                  <a:pt x="162052" y="440308"/>
                </a:lnTo>
                <a:lnTo>
                  <a:pt x="162052" y="437260"/>
                </a:lnTo>
                <a:lnTo>
                  <a:pt x="161925" y="434085"/>
                </a:lnTo>
                <a:lnTo>
                  <a:pt x="161925" y="431037"/>
                </a:lnTo>
                <a:lnTo>
                  <a:pt x="161798" y="427862"/>
                </a:lnTo>
                <a:lnTo>
                  <a:pt x="161798" y="424687"/>
                </a:lnTo>
                <a:lnTo>
                  <a:pt x="161671" y="421639"/>
                </a:lnTo>
                <a:lnTo>
                  <a:pt x="161544" y="418464"/>
                </a:lnTo>
                <a:lnTo>
                  <a:pt x="161417" y="415416"/>
                </a:lnTo>
                <a:lnTo>
                  <a:pt x="161290" y="412241"/>
                </a:lnTo>
                <a:lnTo>
                  <a:pt x="161290" y="409193"/>
                </a:lnTo>
                <a:lnTo>
                  <a:pt x="161163" y="406018"/>
                </a:lnTo>
                <a:lnTo>
                  <a:pt x="161036" y="402843"/>
                </a:lnTo>
                <a:lnTo>
                  <a:pt x="160909" y="399795"/>
                </a:lnTo>
                <a:lnTo>
                  <a:pt x="160782" y="396620"/>
                </a:lnTo>
                <a:lnTo>
                  <a:pt x="160655" y="393572"/>
                </a:lnTo>
                <a:lnTo>
                  <a:pt x="160528" y="390397"/>
                </a:lnTo>
                <a:lnTo>
                  <a:pt x="160401" y="387222"/>
                </a:lnTo>
                <a:lnTo>
                  <a:pt x="160274" y="384174"/>
                </a:lnTo>
                <a:lnTo>
                  <a:pt x="160147" y="380999"/>
                </a:lnTo>
                <a:lnTo>
                  <a:pt x="160020" y="377951"/>
                </a:lnTo>
                <a:lnTo>
                  <a:pt x="159893" y="374776"/>
                </a:lnTo>
                <a:lnTo>
                  <a:pt x="159766" y="371601"/>
                </a:lnTo>
                <a:lnTo>
                  <a:pt x="159639" y="368553"/>
                </a:lnTo>
                <a:lnTo>
                  <a:pt x="159639" y="365378"/>
                </a:lnTo>
                <a:lnTo>
                  <a:pt x="159512" y="362330"/>
                </a:lnTo>
                <a:lnTo>
                  <a:pt x="159385" y="359155"/>
                </a:lnTo>
                <a:lnTo>
                  <a:pt x="159385" y="355980"/>
                </a:lnTo>
                <a:lnTo>
                  <a:pt x="159258" y="352932"/>
                </a:lnTo>
                <a:lnTo>
                  <a:pt x="159258" y="349757"/>
                </a:lnTo>
                <a:lnTo>
                  <a:pt x="159258" y="331088"/>
                </a:lnTo>
                <a:lnTo>
                  <a:pt x="159385" y="327913"/>
                </a:lnTo>
                <a:lnTo>
                  <a:pt x="159385" y="324865"/>
                </a:lnTo>
                <a:lnTo>
                  <a:pt x="159512" y="321690"/>
                </a:lnTo>
                <a:lnTo>
                  <a:pt x="159639" y="318515"/>
                </a:lnTo>
                <a:lnTo>
                  <a:pt x="159639" y="315467"/>
                </a:lnTo>
                <a:lnTo>
                  <a:pt x="159766" y="312292"/>
                </a:lnTo>
                <a:lnTo>
                  <a:pt x="160020" y="309244"/>
                </a:lnTo>
                <a:lnTo>
                  <a:pt x="160147" y="306069"/>
                </a:lnTo>
                <a:lnTo>
                  <a:pt x="160274" y="302894"/>
                </a:lnTo>
                <a:lnTo>
                  <a:pt x="160528" y="299846"/>
                </a:lnTo>
                <a:lnTo>
                  <a:pt x="160782" y="296671"/>
                </a:lnTo>
                <a:lnTo>
                  <a:pt x="161036" y="293623"/>
                </a:lnTo>
                <a:lnTo>
                  <a:pt x="161163" y="290448"/>
                </a:lnTo>
                <a:lnTo>
                  <a:pt x="161544" y="287273"/>
                </a:lnTo>
                <a:lnTo>
                  <a:pt x="161798" y="284225"/>
                </a:lnTo>
                <a:lnTo>
                  <a:pt x="162052" y="281050"/>
                </a:lnTo>
                <a:lnTo>
                  <a:pt x="162433" y="278002"/>
                </a:lnTo>
                <a:lnTo>
                  <a:pt x="162687" y="274827"/>
                </a:lnTo>
                <a:lnTo>
                  <a:pt x="163068" y="271779"/>
                </a:lnTo>
                <a:lnTo>
                  <a:pt x="163449" y="268604"/>
                </a:lnTo>
                <a:lnTo>
                  <a:pt x="163830" y="265429"/>
                </a:lnTo>
                <a:lnTo>
                  <a:pt x="164211" y="262381"/>
                </a:lnTo>
                <a:lnTo>
                  <a:pt x="164592" y="259206"/>
                </a:lnTo>
                <a:lnTo>
                  <a:pt x="164973" y="256158"/>
                </a:lnTo>
                <a:lnTo>
                  <a:pt x="165354" y="252983"/>
                </a:lnTo>
                <a:lnTo>
                  <a:pt x="165862" y="249808"/>
                </a:lnTo>
                <a:lnTo>
                  <a:pt x="166243" y="246760"/>
                </a:lnTo>
                <a:lnTo>
                  <a:pt x="166751" y="243585"/>
                </a:lnTo>
                <a:lnTo>
                  <a:pt x="167132" y="240537"/>
                </a:lnTo>
                <a:lnTo>
                  <a:pt x="167640" y="237362"/>
                </a:lnTo>
                <a:lnTo>
                  <a:pt x="168148" y="234187"/>
                </a:lnTo>
                <a:lnTo>
                  <a:pt x="168529" y="231139"/>
                </a:lnTo>
                <a:lnTo>
                  <a:pt x="169037" y="227964"/>
                </a:lnTo>
                <a:lnTo>
                  <a:pt x="169545" y="224916"/>
                </a:lnTo>
                <a:lnTo>
                  <a:pt x="170053" y="221741"/>
                </a:lnTo>
                <a:lnTo>
                  <a:pt x="170434" y="218566"/>
                </a:lnTo>
                <a:lnTo>
                  <a:pt x="170942" y="215518"/>
                </a:lnTo>
                <a:lnTo>
                  <a:pt x="171450" y="212343"/>
                </a:lnTo>
                <a:lnTo>
                  <a:pt x="171958" y="209295"/>
                </a:lnTo>
                <a:lnTo>
                  <a:pt x="172466" y="206120"/>
                </a:lnTo>
                <a:lnTo>
                  <a:pt x="172847" y="203072"/>
                </a:lnTo>
                <a:lnTo>
                  <a:pt x="173355" y="199897"/>
                </a:lnTo>
                <a:lnTo>
                  <a:pt x="173863" y="196722"/>
                </a:lnTo>
                <a:lnTo>
                  <a:pt x="174371" y="193674"/>
                </a:lnTo>
                <a:lnTo>
                  <a:pt x="174752" y="190499"/>
                </a:lnTo>
                <a:lnTo>
                  <a:pt x="175260" y="187451"/>
                </a:lnTo>
                <a:lnTo>
                  <a:pt x="175641" y="184276"/>
                </a:lnTo>
                <a:lnTo>
                  <a:pt x="176149" y="181101"/>
                </a:lnTo>
                <a:lnTo>
                  <a:pt x="176530" y="178053"/>
                </a:lnTo>
                <a:lnTo>
                  <a:pt x="177038" y="174878"/>
                </a:lnTo>
                <a:lnTo>
                  <a:pt x="177419" y="171830"/>
                </a:lnTo>
                <a:lnTo>
                  <a:pt x="177800" y="168655"/>
                </a:lnTo>
                <a:lnTo>
                  <a:pt x="178181" y="165480"/>
                </a:lnTo>
                <a:lnTo>
                  <a:pt x="178562" y="162432"/>
                </a:lnTo>
                <a:lnTo>
                  <a:pt x="178943" y="159257"/>
                </a:lnTo>
                <a:lnTo>
                  <a:pt x="179324" y="156209"/>
                </a:lnTo>
                <a:lnTo>
                  <a:pt x="179705" y="153034"/>
                </a:lnTo>
                <a:lnTo>
                  <a:pt x="180086" y="149859"/>
                </a:lnTo>
                <a:lnTo>
                  <a:pt x="180340" y="146811"/>
                </a:lnTo>
                <a:lnTo>
                  <a:pt x="180721" y="143636"/>
                </a:lnTo>
                <a:lnTo>
                  <a:pt x="180975" y="140588"/>
                </a:lnTo>
                <a:lnTo>
                  <a:pt x="181356" y="137413"/>
                </a:lnTo>
                <a:lnTo>
                  <a:pt x="181610" y="134365"/>
                </a:lnTo>
                <a:lnTo>
                  <a:pt x="181864" y="131190"/>
                </a:lnTo>
                <a:lnTo>
                  <a:pt x="182118" y="128015"/>
                </a:lnTo>
                <a:lnTo>
                  <a:pt x="182372" y="124967"/>
                </a:lnTo>
                <a:lnTo>
                  <a:pt x="182626" y="121792"/>
                </a:lnTo>
                <a:lnTo>
                  <a:pt x="182880" y="118744"/>
                </a:lnTo>
                <a:lnTo>
                  <a:pt x="183134" y="115569"/>
                </a:lnTo>
                <a:lnTo>
                  <a:pt x="183261" y="112394"/>
                </a:lnTo>
                <a:lnTo>
                  <a:pt x="183515" y="109346"/>
                </a:lnTo>
                <a:lnTo>
                  <a:pt x="183642" y="106171"/>
                </a:lnTo>
                <a:lnTo>
                  <a:pt x="183896" y="103123"/>
                </a:lnTo>
                <a:lnTo>
                  <a:pt x="184023" y="99948"/>
                </a:lnTo>
                <a:lnTo>
                  <a:pt x="184150" y="96773"/>
                </a:lnTo>
                <a:lnTo>
                  <a:pt x="184404" y="93725"/>
                </a:lnTo>
                <a:lnTo>
                  <a:pt x="184531" y="90550"/>
                </a:lnTo>
                <a:lnTo>
                  <a:pt x="184658" y="87502"/>
                </a:lnTo>
                <a:lnTo>
                  <a:pt x="184785" y="84327"/>
                </a:lnTo>
                <a:lnTo>
                  <a:pt x="184912" y="81279"/>
                </a:lnTo>
                <a:lnTo>
                  <a:pt x="185039" y="78104"/>
                </a:lnTo>
                <a:lnTo>
                  <a:pt x="185039" y="74929"/>
                </a:lnTo>
                <a:lnTo>
                  <a:pt x="185166" y="71881"/>
                </a:lnTo>
                <a:lnTo>
                  <a:pt x="185293" y="68706"/>
                </a:lnTo>
                <a:lnTo>
                  <a:pt x="185293" y="65658"/>
                </a:lnTo>
                <a:lnTo>
                  <a:pt x="185420" y="62483"/>
                </a:lnTo>
                <a:lnTo>
                  <a:pt x="185547" y="59308"/>
                </a:lnTo>
                <a:lnTo>
                  <a:pt x="185547" y="56260"/>
                </a:lnTo>
                <a:lnTo>
                  <a:pt x="185674" y="53085"/>
                </a:lnTo>
                <a:lnTo>
                  <a:pt x="185674" y="50037"/>
                </a:lnTo>
                <a:lnTo>
                  <a:pt x="185801" y="46862"/>
                </a:lnTo>
                <a:lnTo>
                  <a:pt x="185801" y="43687"/>
                </a:lnTo>
                <a:lnTo>
                  <a:pt x="185801" y="40639"/>
                </a:lnTo>
                <a:lnTo>
                  <a:pt x="185928" y="37464"/>
                </a:lnTo>
                <a:lnTo>
                  <a:pt x="185928" y="34416"/>
                </a:lnTo>
                <a:lnTo>
                  <a:pt x="185928" y="31241"/>
                </a:lnTo>
                <a:lnTo>
                  <a:pt x="185928" y="28066"/>
                </a:lnTo>
                <a:lnTo>
                  <a:pt x="186055" y="25018"/>
                </a:lnTo>
                <a:lnTo>
                  <a:pt x="186055" y="21843"/>
                </a:lnTo>
                <a:lnTo>
                  <a:pt x="186055" y="18795"/>
                </a:lnTo>
                <a:lnTo>
                  <a:pt x="186055" y="15620"/>
                </a:lnTo>
                <a:lnTo>
                  <a:pt x="186055" y="12572"/>
                </a:lnTo>
                <a:lnTo>
                  <a:pt x="186055" y="9397"/>
                </a:lnTo>
                <a:lnTo>
                  <a:pt x="186182" y="6222"/>
                </a:lnTo>
                <a:lnTo>
                  <a:pt x="186182" y="3174"/>
                </a:lnTo>
                <a:lnTo>
                  <a:pt x="186182" y="0"/>
                </a:lnTo>
                <a:lnTo>
                  <a:pt x="186436" y="0"/>
                </a:lnTo>
                <a:lnTo>
                  <a:pt x="186436" y="18795"/>
                </a:lnTo>
                <a:lnTo>
                  <a:pt x="186563" y="21843"/>
                </a:lnTo>
                <a:lnTo>
                  <a:pt x="186563" y="25018"/>
                </a:lnTo>
                <a:lnTo>
                  <a:pt x="186563" y="28066"/>
                </a:lnTo>
                <a:lnTo>
                  <a:pt x="186563" y="31241"/>
                </a:lnTo>
                <a:lnTo>
                  <a:pt x="186690" y="34416"/>
                </a:lnTo>
                <a:lnTo>
                  <a:pt x="186690" y="37464"/>
                </a:lnTo>
                <a:lnTo>
                  <a:pt x="186690" y="40639"/>
                </a:lnTo>
                <a:lnTo>
                  <a:pt x="186817" y="43687"/>
                </a:lnTo>
                <a:lnTo>
                  <a:pt x="186817" y="46862"/>
                </a:lnTo>
                <a:lnTo>
                  <a:pt x="186817" y="50037"/>
                </a:lnTo>
                <a:lnTo>
                  <a:pt x="186944" y="53085"/>
                </a:lnTo>
                <a:lnTo>
                  <a:pt x="186944" y="56260"/>
                </a:lnTo>
                <a:lnTo>
                  <a:pt x="187071" y="59308"/>
                </a:lnTo>
                <a:lnTo>
                  <a:pt x="187071" y="62483"/>
                </a:lnTo>
                <a:lnTo>
                  <a:pt x="187198" y="65658"/>
                </a:lnTo>
                <a:lnTo>
                  <a:pt x="187325" y="68706"/>
                </a:lnTo>
                <a:lnTo>
                  <a:pt x="187325" y="71881"/>
                </a:lnTo>
                <a:lnTo>
                  <a:pt x="187452" y="74929"/>
                </a:lnTo>
                <a:lnTo>
                  <a:pt x="187579" y="78104"/>
                </a:lnTo>
                <a:lnTo>
                  <a:pt x="187706" y="81279"/>
                </a:lnTo>
                <a:lnTo>
                  <a:pt x="187833" y="84327"/>
                </a:lnTo>
                <a:lnTo>
                  <a:pt x="187960" y="87502"/>
                </a:lnTo>
                <a:lnTo>
                  <a:pt x="188087" y="90550"/>
                </a:lnTo>
                <a:lnTo>
                  <a:pt x="188214" y="93725"/>
                </a:lnTo>
                <a:lnTo>
                  <a:pt x="188341" y="96773"/>
                </a:lnTo>
                <a:lnTo>
                  <a:pt x="188468" y="99948"/>
                </a:lnTo>
                <a:lnTo>
                  <a:pt x="188722" y="103123"/>
                </a:lnTo>
                <a:lnTo>
                  <a:pt x="188849" y="106171"/>
                </a:lnTo>
                <a:lnTo>
                  <a:pt x="189103" y="109346"/>
                </a:lnTo>
                <a:lnTo>
                  <a:pt x="189230" y="112394"/>
                </a:lnTo>
                <a:lnTo>
                  <a:pt x="189484" y="115569"/>
                </a:lnTo>
                <a:lnTo>
                  <a:pt x="189611" y="118744"/>
                </a:lnTo>
                <a:lnTo>
                  <a:pt x="189865" y="121792"/>
                </a:lnTo>
                <a:lnTo>
                  <a:pt x="190119" y="124967"/>
                </a:lnTo>
                <a:lnTo>
                  <a:pt x="190373" y="128015"/>
                </a:lnTo>
                <a:lnTo>
                  <a:pt x="190627" y="131190"/>
                </a:lnTo>
                <a:lnTo>
                  <a:pt x="190881" y="134365"/>
                </a:lnTo>
                <a:lnTo>
                  <a:pt x="191262" y="137413"/>
                </a:lnTo>
                <a:lnTo>
                  <a:pt x="191516" y="140588"/>
                </a:lnTo>
                <a:lnTo>
                  <a:pt x="191770" y="143636"/>
                </a:lnTo>
                <a:lnTo>
                  <a:pt x="192151" y="146811"/>
                </a:lnTo>
                <a:lnTo>
                  <a:pt x="192532" y="149859"/>
                </a:lnTo>
                <a:lnTo>
                  <a:pt x="192786" y="153034"/>
                </a:lnTo>
                <a:lnTo>
                  <a:pt x="193167" y="156209"/>
                </a:lnTo>
                <a:lnTo>
                  <a:pt x="193548" y="159257"/>
                </a:lnTo>
                <a:lnTo>
                  <a:pt x="193929" y="162432"/>
                </a:lnTo>
                <a:lnTo>
                  <a:pt x="194310" y="165480"/>
                </a:lnTo>
                <a:lnTo>
                  <a:pt x="194691" y="168655"/>
                </a:lnTo>
                <a:lnTo>
                  <a:pt x="195072" y="171830"/>
                </a:lnTo>
                <a:lnTo>
                  <a:pt x="195580" y="174878"/>
                </a:lnTo>
                <a:lnTo>
                  <a:pt x="195961" y="178053"/>
                </a:lnTo>
                <a:lnTo>
                  <a:pt x="196469" y="181101"/>
                </a:lnTo>
                <a:lnTo>
                  <a:pt x="196850" y="184276"/>
                </a:lnTo>
                <a:lnTo>
                  <a:pt x="197358" y="187451"/>
                </a:lnTo>
                <a:lnTo>
                  <a:pt x="197739" y="190499"/>
                </a:lnTo>
                <a:lnTo>
                  <a:pt x="198247" y="193674"/>
                </a:lnTo>
                <a:lnTo>
                  <a:pt x="198628" y="196722"/>
                </a:lnTo>
                <a:lnTo>
                  <a:pt x="199136" y="199897"/>
                </a:lnTo>
                <a:lnTo>
                  <a:pt x="199644" y="203072"/>
                </a:lnTo>
                <a:lnTo>
                  <a:pt x="200152" y="206120"/>
                </a:lnTo>
                <a:lnTo>
                  <a:pt x="200660" y="209295"/>
                </a:lnTo>
                <a:lnTo>
                  <a:pt x="201041" y="212343"/>
                </a:lnTo>
                <a:lnTo>
                  <a:pt x="201549" y="215518"/>
                </a:lnTo>
                <a:lnTo>
                  <a:pt x="202057" y="218566"/>
                </a:lnTo>
                <a:lnTo>
                  <a:pt x="202565" y="221741"/>
                </a:lnTo>
                <a:lnTo>
                  <a:pt x="203073" y="224916"/>
                </a:lnTo>
                <a:lnTo>
                  <a:pt x="203454" y="227964"/>
                </a:lnTo>
                <a:lnTo>
                  <a:pt x="203962" y="231139"/>
                </a:lnTo>
                <a:lnTo>
                  <a:pt x="204470" y="234187"/>
                </a:lnTo>
                <a:lnTo>
                  <a:pt x="204978" y="237362"/>
                </a:lnTo>
                <a:lnTo>
                  <a:pt x="205359" y="240537"/>
                </a:lnTo>
                <a:lnTo>
                  <a:pt x="205867" y="243585"/>
                </a:lnTo>
                <a:lnTo>
                  <a:pt x="206248" y="246760"/>
                </a:lnTo>
                <a:lnTo>
                  <a:pt x="206756" y="249808"/>
                </a:lnTo>
                <a:lnTo>
                  <a:pt x="207137" y="252983"/>
                </a:lnTo>
                <a:lnTo>
                  <a:pt x="207518" y="256158"/>
                </a:lnTo>
                <a:lnTo>
                  <a:pt x="208026" y="259206"/>
                </a:lnTo>
                <a:lnTo>
                  <a:pt x="208407" y="262381"/>
                </a:lnTo>
                <a:lnTo>
                  <a:pt x="208788" y="265429"/>
                </a:lnTo>
                <a:lnTo>
                  <a:pt x="209169" y="268604"/>
                </a:lnTo>
                <a:lnTo>
                  <a:pt x="209423" y="271779"/>
                </a:lnTo>
                <a:lnTo>
                  <a:pt x="209804" y="274827"/>
                </a:lnTo>
                <a:lnTo>
                  <a:pt x="210185" y="278002"/>
                </a:lnTo>
                <a:lnTo>
                  <a:pt x="210439" y="281050"/>
                </a:lnTo>
                <a:lnTo>
                  <a:pt x="210820" y="284225"/>
                </a:lnTo>
                <a:lnTo>
                  <a:pt x="211074" y="287273"/>
                </a:lnTo>
                <a:lnTo>
                  <a:pt x="211328" y="290448"/>
                </a:lnTo>
                <a:lnTo>
                  <a:pt x="211582" y="293623"/>
                </a:lnTo>
                <a:lnTo>
                  <a:pt x="211836" y="296671"/>
                </a:lnTo>
                <a:lnTo>
                  <a:pt x="211963" y="299846"/>
                </a:lnTo>
                <a:lnTo>
                  <a:pt x="212217" y="302894"/>
                </a:lnTo>
                <a:lnTo>
                  <a:pt x="212344" y="306069"/>
                </a:lnTo>
                <a:lnTo>
                  <a:pt x="212598" y="309244"/>
                </a:lnTo>
                <a:lnTo>
                  <a:pt x="212725" y="312292"/>
                </a:lnTo>
                <a:lnTo>
                  <a:pt x="212852" y="315467"/>
                </a:lnTo>
                <a:lnTo>
                  <a:pt x="212979" y="318515"/>
                </a:lnTo>
                <a:lnTo>
                  <a:pt x="213106" y="321690"/>
                </a:lnTo>
                <a:lnTo>
                  <a:pt x="213106" y="324865"/>
                </a:lnTo>
                <a:lnTo>
                  <a:pt x="213233" y="327913"/>
                </a:lnTo>
                <a:lnTo>
                  <a:pt x="213233" y="331088"/>
                </a:lnTo>
                <a:lnTo>
                  <a:pt x="213360" y="334136"/>
                </a:lnTo>
                <a:lnTo>
                  <a:pt x="213360" y="337311"/>
                </a:lnTo>
                <a:lnTo>
                  <a:pt x="213360" y="340486"/>
                </a:lnTo>
                <a:lnTo>
                  <a:pt x="213360" y="343534"/>
                </a:lnTo>
                <a:lnTo>
                  <a:pt x="213360" y="346709"/>
                </a:lnTo>
                <a:lnTo>
                  <a:pt x="213233" y="349757"/>
                </a:lnTo>
                <a:lnTo>
                  <a:pt x="213233" y="352932"/>
                </a:lnTo>
                <a:lnTo>
                  <a:pt x="213233" y="355980"/>
                </a:lnTo>
                <a:lnTo>
                  <a:pt x="213106" y="359155"/>
                </a:lnTo>
                <a:lnTo>
                  <a:pt x="212979" y="362330"/>
                </a:lnTo>
                <a:lnTo>
                  <a:pt x="212979" y="365378"/>
                </a:lnTo>
                <a:lnTo>
                  <a:pt x="212852" y="368553"/>
                </a:lnTo>
                <a:lnTo>
                  <a:pt x="212725" y="371601"/>
                </a:lnTo>
                <a:lnTo>
                  <a:pt x="212598" y="374776"/>
                </a:lnTo>
                <a:lnTo>
                  <a:pt x="212598" y="377951"/>
                </a:lnTo>
                <a:lnTo>
                  <a:pt x="212471" y="380999"/>
                </a:lnTo>
                <a:lnTo>
                  <a:pt x="212344" y="384174"/>
                </a:lnTo>
                <a:lnTo>
                  <a:pt x="212217" y="387222"/>
                </a:lnTo>
                <a:lnTo>
                  <a:pt x="212090" y="390397"/>
                </a:lnTo>
                <a:lnTo>
                  <a:pt x="211963" y="393572"/>
                </a:lnTo>
                <a:lnTo>
                  <a:pt x="211836" y="396620"/>
                </a:lnTo>
                <a:lnTo>
                  <a:pt x="211709" y="399795"/>
                </a:lnTo>
                <a:lnTo>
                  <a:pt x="211582" y="402843"/>
                </a:lnTo>
                <a:lnTo>
                  <a:pt x="211455" y="406018"/>
                </a:lnTo>
                <a:lnTo>
                  <a:pt x="211328" y="409193"/>
                </a:lnTo>
                <a:lnTo>
                  <a:pt x="211201" y="412241"/>
                </a:lnTo>
                <a:lnTo>
                  <a:pt x="211074" y="415416"/>
                </a:lnTo>
                <a:lnTo>
                  <a:pt x="210947" y="418464"/>
                </a:lnTo>
                <a:lnTo>
                  <a:pt x="210947" y="421639"/>
                </a:lnTo>
                <a:lnTo>
                  <a:pt x="210820" y="424687"/>
                </a:lnTo>
                <a:lnTo>
                  <a:pt x="210693" y="427862"/>
                </a:lnTo>
                <a:lnTo>
                  <a:pt x="210693" y="431037"/>
                </a:lnTo>
                <a:lnTo>
                  <a:pt x="210566" y="434085"/>
                </a:lnTo>
                <a:lnTo>
                  <a:pt x="210566" y="437260"/>
                </a:lnTo>
                <a:lnTo>
                  <a:pt x="210439" y="440308"/>
                </a:lnTo>
                <a:lnTo>
                  <a:pt x="210439" y="443483"/>
                </a:lnTo>
                <a:lnTo>
                  <a:pt x="210439" y="462279"/>
                </a:lnTo>
                <a:lnTo>
                  <a:pt x="210566" y="465327"/>
                </a:lnTo>
                <a:lnTo>
                  <a:pt x="210566" y="468502"/>
                </a:lnTo>
                <a:lnTo>
                  <a:pt x="210693" y="471550"/>
                </a:lnTo>
                <a:lnTo>
                  <a:pt x="210693" y="474725"/>
                </a:lnTo>
                <a:lnTo>
                  <a:pt x="210820" y="477773"/>
                </a:lnTo>
                <a:lnTo>
                  <a:pt x="210947" y="480948"/>
                </a:lnTo>
                <a:lnTo>
                  <a:pt x="211074" y="484123"/>
                </a:lnTo>
                <a:lnTo>
                  <a:pt x="211074" y="487171"/>
                </a:lnTo>
                <a:lnTo>
                  <a:pt x="211201" y="490346"/>
                </a:lnTo>
                <a:lnTo>
                  <a:pt x="211328" y="493394"/>
                </a:lnTo>
                <a:lnTo>
                  <a:pt x="211455" y="496569"/>
                </a:lnTo>
                <a:lnTo>
                  <a:pt x="211709" y="499744"/>
                </a:lnTo>
                <a:lnTo>
                  <a:pt x="211836" y="502792"/>
                </a:lnTo>
                <a:lnTo>
                  <a:pt x="211963" y="505967"/>
                </a:lnTo>
                <a:lnTo>
                  <a:pt x="212090" y="509015"/>
                </a:lnTo>
                <a:lnTo>
                  <a:pt x="212217" y="512190"/>
                </a:lnTo>
                <a:lnTo>
                  <a:pt x="212344" y="515365"/>
                </a:lnTo>
                <a:lnTo>
                  <a:pt x="212471" y="518413"/>
                </a:lnTo>
                <a:lnTo>
                  <a:pt x="212598" y="521588"/>
                </a:lnTo>
                <a:lnTo>
                  <a:pt x="212852" y="524636"/>
                </a:lnTo>
                <a:lnTo>
                  <a:pt x="212979" y="527811"/>
                </a:lnTo>
                <a:lnTo>
                  <a:pt x="213106" y="530986"/>
                </a:lnTo>
                <a:lnTo>
                  <a:pt x="213233" y="534034"/>
                </a:lnTo>
                <a:lnTo>
                  <a:pt x="213360" y="537209"/>
                </a:lnTo>
                <a:lnTo>
                  <a:pt x="213487" y="540257"/>
                </a:lnTo>
                <a:lnTo>
                  <a:pt x="213614" y="543432"/>
                </a:lnTo>
                <a:lnTo>
                  <a:pt x="213614" y="546480"/>
                </a:lnTo>
                <a:lnTo>
                  <a:pt x="213741" y="549655"/>
                </a:lnTo>
                <a:lnTo>
                  <a:pt x="213868" y="552830"/>
                </a:lnTo>
                <a:lnTo>
                  <a:pt x="213868" y="555878"/>
                </a:lnTo>
                <a:lnTo>
                  <a:pt x="213995" y="559053"/>
                </a:lnTo>
                <a:lnTo>
                  <a:pt x="213995" y="562101"/>
                </a:lnTo>
                <a:lnTo>
                  <a:pt x="214122" y="565276"/>
                </a:lnTo>
                <a:lnTo>
                  <a:pt x="214122" y="568451"/>
                </a:lnTo>
                <a:lnTo>
                  <a:pt x="214122" y="596518"/>
                </a:lnTo>
                <a:lnTo>
                  <a:pt x="213995" y="599693"/>
                </a:lnTo>
                <a:lnTo>
                  <a:pt x="213995" y="602741"/>
                </a:lnTo>
                <a:lnTo>
                  <a:pt x="213995" y="605916"/>
                </a:lnTo>
                <a:lnTo>
                  <a:pt x="213868" y="608964"/>
                </a:lnTo>
                <a:lnTo>
                  <a:pt x="213868" y="612139"/>
                </a:lnTo>
                <a:lnTo>
                  <a:pt x="213868" y="615187"/>
                </a:lnTo>
                <a:lnTo>
                  <a:pt x="213741" y="618362"/>
                </a:lnTo>
                <a:lnTo>
                  <a:pt x="213741" y="643381"/>
                </a:lnTo>
                <a:lnTo>
                  <a:pt x="213868" y="646429"/>
                </a:lnTo>
                <a:lnTo>
                  <a:pt x="213868" y="649604"/>
                </a:lnTo>
                <a:lnTo>
                  <a:pt x="213995" y="652779"/>
                </a:lnTo>
                <a:lnTo>
                  <a:pt x="214122" y="655827"/>
                </a:lnTo>
                <a:lnTo>
                  <a:pt x="214249" y="659002"/>
                </a:lnTo>
                <a:lnTo>
                  <a:pt x="214376" y="662050"/>
                </a:lnTo>
                <a:lnTo>
                  <a:pt x="214503" y="665225"/>
                </a:lnTo>
                <a:lnTo>
                  <a:pt x="214757" y="668400"/>
                </a:lnTo>
                <a:lnTo>
                  <a:pt x="214884" y="671448"/>
                </a:lnTo>
                <a:lnTo>
                  <a:pt x="215138" y="674623"/>
                </a:lnTo>
                <a:lnTo>
                  <a:pt x="215392" y="677671"/>
                </a:lnTo>
                <a:lnTo>
                  <a:pt x="215773" y="680846"/>
                </a:lnTo>
                <a:lnTo>
                  <a:pt x="216027" y="683894"/>
                </a:lnTo>
                <a:lnTo>
                  <a:pt x="216408" y="687069"/>
                </a:lnTo>
                <a:lnTo>
                  <a:pt x="216789" y="690244"/>
                </a:lnTo>
                <a:lnTo>
                  <a:pt x="217170" y="693292"/>
                </a:lnTo>
                <a:lnTo>
                  <a:pt x="217551" y="696467"/>
                </a:lnTo>
                <a:lnTo>
                  <a:pt x="218059" y="699515"/>
                </a:lnTo>
                <a:lnTo>
                  <a:pt x="218567" y="702690"/>
                </a:lnTo>
                <a:lnTo>
                  <a:pt x="219075" y="705865"/>
                </a:lnTo>
                <a:lnTo>
                  <a:pt x="219583" y="708913"/>
                </a:lnTo>
                <a:lnTo>
                  <a:pt x="220218" y="712088"/>
                </a:lnTo>
                <a:lnTo>
                  <a:pt x="220726" y="715136"/>
                </a:lnTo>
                <a:lnTo>
                  <a:pt x="221361" y="718311"/>
                </a:lnTo>
                <a:lnTo>
                  <a:pt x="222123" y="721486"/>
                </a:lnTo>
                <a:lnTo>
                  <a:pt x="222758" y="724534"/>
                </a:lnTo>
                <a:lnTo>
                  <a:pt x="223393" y="727709"/>
                </a:lnTo>
                <a:lnTo>
                  <a:pt x="224155" y="730757"/>
                </a:lnTo>
                <a:lnTo>
                  <a:pt x="224917" y="733932"/>
                </a:lnTo>
                <a:lnTo>
                  <a:pt x="225679" y="737107"/>
                </a:lnTo>
                <a:lnTo>
                  <a:pt x="226441" y="740155"/>
                </a:lnTo>
                <a:lnTo>
                  <a:pt x="227330" y="743330"/>
                </a:lnTo>
                <a:lnTo>
                  <a:pt x="228092" y="746378"/>
                </a:lnTo>
                <a:lnTo>
                  <a:pt x="228981" y="749553"/>
                </a:lnTo>
                <a:lnTo>
                  <a:pt x="229870" y="752601"/>
                </a:lnTo>
                <a:lnTo>
                  <a:pt x="230759" y="755776"/>
                </a:lnTo>
                <a:lnTo>
                  <a:pt x="231648" y="758951"/>
                </a:lnTo>
                <a:lnTo>
                  <a:pt x="232537" y="761999"/>
                </a:lnTo>
                <a:lnTo>
                  <a:pt x="233426" y="765174"/>
                </a:lnTo>
                <a:lnTo>
                  <a:pt x="234442" y="768222"/>
                </a:lnTo>
                <a:lnTo>
                  <a:pt x="235331" y="771397"/>
                </a:lnTo>
                <a:lnTo>
                  <a:pt x="236347" y="774572"/>
                </a:lnTo>
                <a:lnTo>
                  <a:pt x="237363" y="777620"/>
                </a:lnTo>
                <a:lnTo>
                  <a:pt x="238252" y="780795"/>
                </a:lnTo>
                <a:lnTo>
                  <a:pt x="239268" y="783843"/>
                </a:lnTo>
                <a:lnTo>
                  <a:pt x="240284" y="787018"/>
                </a:lnTo>
                <a:lnTo>
                  <a:pt x="241300" y="790193"/>
                </a:lnTo>
                <a:lnTo>
                  <a:pt x="242316" y="793241"/>
                </a:lnTo>
                <a:lnTo>
                  <a:pt x="243332" y="796416"/>
                </a:lnTo>
                <a:lnTo>
                  <a:pt x="244475" y="799464"/>
                </a:lnTo>
                <a:lnTo>
                  <a:pt x="245491" y="802639"/>
                </a:lnTo>
                <a:lnTo>
                  <a:pt x="246507" y="805687"/>
                </a:lnTo>
                <a:lnTo>
                  <a:pt x="247523" y="808862"/>
                </a:lnTo>
                <a:lnTo>
                  <a:pt x="248666" y="812037"/>
                </a:lnTo>
                <a:lnTo>
                  <a:pt x="249682" y="815085"/>
                </a:lnTo>
                <a:lnTo>
                  <a:pt x="250825" y="818260"/>
                </a:lnTo>
                <a:lnTo>
                  <a:pt x="251968" y="821308"/>
                </a:lnTo>
                <a:lnTo>
                  <a:pt x="253111" y="824483"/>
                </a:lnTo>
                <a:lnTo>
                  <a:pt x="254127" y="827658"/>
                </a:lnTo>
                <a:lnTo>
                  <a:pt x="255270" y="830706"/>
                </a:lnTo>
                <a:lnTo>
                  <a:pt x="256413" y="833881"/>
                </a:lnTo>
                <a:lnTo>
                  <a:pt x="257683" y="836929"/>
                </a:lnTo>
                <a:lnTo>
                  <a:pt x="258826" y="840104"/>
                </a:lnTo>
                <a:lnTo>
                  <a:pt x="259969" y="843279"/>
                </a:lnTo>
                <a:lnTo>
                  <a:pt x="261239" y="846327"/>
                </a:lnTo>
                <a:lnTo>
                  <a:pt x="262509" y="849502"/>
                </a:lnTo>
                <a:lnTo>
                  <a:pt x="263779" y="852550"/>
                </a:lnTo>
                <a:lnTo>
                  <a:pt x="265049" y="855725"/>
                </a:lnTo>
                <a:lnTo>
                  <a:pt x="266319" y="858900"/>
                </a:lnTo>
                <a:lnTo>
                  <a:pt x="267589" y="861948"/>
                </a:lnTo>
                <a:lnTo>
                  <a:pt x="268986" y="865123"/>
                </a:lnTo>
                <a:lnTo>
                  <a:pt x="270383" y="868171"/>
                </a:lnTo>
                <a:lnTo>
                  <a:pt x="271780" y="871346"/>
                </a:lnTo>
                <a:lnTo>
                  <a:pt x="273177" y="874394"/>
                </a:lnTo>
                <a:lnTo>
                  <a:pt x="274701" y="877569"/>
                </a:lnTo>
                <a:lnTo>
                  <a:pt x="276098" y="880744"/>
                </a:lnTo>
                <a:lnTo>
                  <a:pt x="277622" y="883792"/>
                </a:lnTo>
                <a:lnTo>
                  <a:pt x="279146" y="886967"/>
                </a:lnTo>
                <a:lnTo>
                  <a:pt x="280797" y="890015"/>
                </a:lnTo>
                <a:lnTo>
                  <a:pt x="282321" y="893190"/>
                </a:lnTo>
                <a:lnTo>
                  <a:pt x="283972" y="896365"/>
                </a:lnTo>
                <a:lnTo>
                  <a:pt x="285623" y="899413"/>
                </a:lnTo>
                <a:lnTo>
                  <a:pt x="287274" y="902588"/>
                </a:lnTo>
                <a:lnTo>
                  <a:pt x="289052" y="905636"/>
                </a:lnTo>
                <a:lnTo>
                  <a:pt x="290703" y="908811"/>
                </a:lnTo>
                <a:lnTo>
                  <a:pt x="292481" y="911986"/>
                </a:lnTo>
                <a:lnTo>
                  <a:pt x="294259" y="915034"/>
                </a:lnTo>
                <a:lnTo>
                  <a:pt x="296037" y="918209"/>
                </a:lnTo>
                <a:lnTo>
                  <a:pt x="297942" y="921257"/>
                </a:lnTo>
                <a:lnTo>
                  <a:pt x="299720" y="924432"/>
                </a:lnTo>
                <a:lnTo>
                  <a:pt x="301625" y="927607"/>
                </a:lnTo>
                <a:lnTo>
                  <a:pt x="303530" y="930655"/>
                </a:lnTo>
                <a:lnTo>
                  <a:pt x="305435" y="933830"/>
                </a:lnTo>
                <a:lnTo>
                  <a:pt x="307340" y="936878"/>
                </a:lnTo>
                <a:lnTo>
                  <a:pt x="309245" y="940053"/>
                </a:lnTo>
                <a:lnTo>
                  <a:pt x="311150" y="943101"/>
                </a:lnTo>
                <a:lnTo>
                  <a:pt x="313055" y="946276"/>
                </a:lnTo>
                <a:lnTo>
                  <a:pt x="314960" y="949451"/>
                </a:lnTo>
                <a:lnTo>
                  <a:pt x="316865" y="952499"/>
                </a:lnTo>
                <a:lnTo>
                  <a:pt x="318770" y="955674"/>
                </a:lnTo>
                <a:lnTo>
                  <a:pt x="320675" y="958722"/>
                </a:lnTo>
                <a:lnTo>
                  <a:pt x="322580" y="961897"/>
                </a:lnTo>
                <a:lnTo>
                  <a:pt x="324485" y="965072"/>
                </a:lnTo>
                <a:lnTo>
                  <a:pt x="326390" y="968120"/>
                </a:lnTo>
                <a:lnTo>
                  <a:pt x="328295" y="971295"/>
                </a:lnTo>
                <a:lnTo>
                  <a:pt x="330073" y="974343"/>
                </a:lnTo>
                <a:lnTo>
                  <a:pt x="331978" y="977518"/>
                </a:lnTo>
                <a:lnTo>
                  <a:pt x="333756" y="980693"/>
                </a:lnTo>
                <a:lnTo>
                  <a:pt x="335534" y="983741"/>
                </a:lnTo>
                <a:lnTo>
                  <a:pt x="337185" y="986916"/>
                </a:lnTo>
                <a:lnTo>
                  <a:pt x="338963" y="989964"/>
                </a:lnTo>
                <a:lnTo>
                  <a:pt x="340614" y="993139"/>
                </a:lnTo>
                <a:lnTo>
                  <a:pt x="342265" y="996314"/>
                </a:lnTo>
                <a:lnTo>
                  <a:pt x="343789" y="999362"/>
                </a:lnTo>
                <a:lnTo>
                  <a:pt x="345440" y="1002537"/>
                </a:lnTo>
                <a:lnTo>
                  <a:pt x="346964" y="1005585"/>
                </a:lnTo>
                <a:lnTo>
                  <a:pt x="348361" y="1008760"/>
                </a:lnTo>
                <a:lnTo>
                  <a:pt x="349758" y="1011808"/>
                </a:lnTo>
                <a:lnTo>
                  <a:pt x="351155" y="1014983"/>
                </a:lnTo>
                <a:lnTo>
                  <a:pt x="352552" y="1018158"/>
                </a:lnTo>
                <a:lnTo>
                  <a:pt x="353822" y="1021206"/>
                </a:lnTo>
                <a:lnTo>
                  <a:pt x="355092" y="1024381"/>
                </a:lnTo>
                <a:lnTo>
                  <a:pt x="356235" y="1027429"/>
                </a:lnTo>
                <a:lnTo>
                  <a:pt x="357505" y="1030604"/>
                </a:lnTo>
                <a:lnTo>
                  <a:pt x="358521" y="1033779"/>
                </a:lnTo>
                <a:lnTo>
                  <a:pt x="359664" y="1036827"/>
                </a:lnTo>
                <a:lnTo>
                  <a:pt x="360680" y="1040002"/>
                </a:lnTo>
                <a:lnTo>
                  <a:pt x="361569" y="1043050"/>
                </a:lnTo>
                <a:lnTo>
                  <a:pt x="362458" y="1046225"/>
                </a:lnTo>
                <a:lnTo>
                  <a:pt x="363347" y="1049400"/>
                </a:lnTo>
                <a:lnTo>
                  <a:pt x="364236" y="1052448"/>
                </a:lnTo>
                <a:lnTo>
                  <a:pt x="364998" y="1055623"/>
                </a:lnTo>
                <a:lnTo>
                  <a:pt x="365760" y="1058671"/>
                </a:lnTo>
                <a:lnTo>
                  <a:pt x="366522" y="1061846"/>
                </a:lnTo>
                <a:lnTo>
                  <a:pt x="367157" y="1064894"/>
                </a:lnTo>
                <a:lnTo>
                  <a:pt x="367792" y="1068069"/>
                </a:lnTo>
                <a:lnTo>
                  <a:pt x="368300" y="1071244"/>
                </a:lnTo>
                <a:lnTo>
                  <a:pt x="368808" y="1074292"/>
                </a:lnTo>
                <a:lnTo>
                  <a:pt x="369316" y="1077467"/>
                </a:lnTo>
                <a:lnTo>
                  <a:pt x="369824" y="1080515"/>
                </a:lnTo>
                <a:lnTo>
                  <a:pt x="370205" y="1083690"/>
                </a:lnTo>
                <a:lnTo>
                  <a:pt x="370586" y="1086865"/>
                </a:lnTo>
                <a:lnTo>
                  <a:pt x="370967" y="1089913"/>
                </a:lnTo>
                <a:lnTo>
                  <a:pt x="371348" y="1093088"/>
                </a:lnTo>
                <a:lnTo>
                  <a:pt x="371602" y="1096136"/>
                </a:lnTo>
                <a:lnTo>
                  <a:pt x="371856" y="1099311"/>
                </a:lnTo>
                <a:lnTo>
                  <a:pt x="372110" y="1102486"/>
                </a:lnTo>
                <a:lnTo>
                  <a:pt x="372237" y="1105534"/>
                </a:lnTo>
                <a:lnTo>
                  <a:pt x="372364" y="1108709"/>
                </a:lnTo>
                <a:lnTo>
                  <a:pt x="372491" y="1111757"/>
                </a:lnTo>
                <a:lnTo>
                  <a:pt x="372491" y="1114932"/>
                </a:lnTo>
                <a:lnTo>
                  <a:pt x="372491" y="1118107"/>
                </a:lnTo>
                <a:lnTo>
                  <a:pt x="372491" y="1121155"/>
                </a:lnTo>
                <a:lnTo>
                  <a:pt x="372491" y="1124330"/>
                </a:lnTo>
                <a:lnTo>
                  <a:pt x="372364" y="1127378"/>
                </a:lnTo>
                <a:lnTo>
                  <a:pt x="372237" y="1130553"/>
                </a:lnTo>
                <a:lnTo>
                  <a:pt x="372110" y="1133601"/>
                </a:lnTo>
                <a:lnTo>
                  <a:pt x="371856" y="1136776"/>
                </a:lnTo>
                <a:lnTo>
                  <a:pt x="371602" y="1139951"/>
                </a:lnTo>
                <a:lnTo>
                  <a:pt x="371221" y="1142999"/>
                </a:lnTo>
                <a:lnTo>
                  <a:pt x="370967" y="1146174"/>
                </a:lnTo>
                <a:lnTo>
                  <a:pt x="370459" y="1149222"/>
                </a:lnTo>
                <a:lnTo>
                  <a:pt x="369951" y="1152397"/>
                </a:lnTo>
                <a:lnTo>
                  <a:pt x="369443" y="1155572"/>
                </a:lnTo>
                <a:lnTo>
                  <a:pt x="368935" y="1158620"/>
                </a:lnTo>
                <a:lnTo>
                  <a:pt x="368300" y="1161795"/>
                </a:lnTo>
                <a:lnTo>
                  <a:pt x="367538" y="1164843"/>
                </a:lnTo>
                <a:lnTo>
                  <a:pt x="366776" y="1168018"/>
                </a:lnTo>
                <a:lnTo>
                  <a:pt x="361950" y="1183639"/>
                </a:lnTo>
                <a:lnTo>
                  <a:pt x="360807" y="1186814"/>
                </a:lnTo>
                <a:lnTo>
                  <a:pt x="359664" y="1189862"/>
                </a:lnTo>
                <a:lnTo>
                  <a:pt x="358267" y="1193037"/>
                </a:lnTo>
                <a:lnTo>
                  <a:pt x="356870" y="1196085"/>
                </a:lnTo>
                <a:lnTo>
                  <a:pt x="355473" y="1199260"/>
                </a:lnTo>
                <a:lnTo>
                  <a:pt x="353949" y="1202308"/>
                </a:lnTo>
                <a:lnTo>
                  <a:pt x="352298" y="1205483"/>
                </a:lnTo>
                <a:lnTo>
                  <a:pt x="350647" y="1208658"/>
                </a:lnTo>
                <a:lnTo>
                  <a:pt x="348869" y="1211706"/>
                </a:lnTo>
                <a:lnTo>
                  <a:pt x="347091" y="1214881"/>
                </a:lnTo>
                <a:lnTo>
                  <a:pt x="345186" y="1217929"/>
                </a:lnTo>
                <a:lnTo>
                  <a:pt x="343154" y="1221104"/>
                </a:lnTo>
                <a:lnTo>
                  <a:pt x="341122" y="1224279"/>
                </a:lnTo>
                <a:lnTo>
                  <a:pt x="339090" y="1227327"/>
                </a:lnTo>
                <a:lnTo>
                  <a:pt x="336931" y="1230502"/>
                </a:lnTo>
                <a:lnTo>
                  <a:pt x="334645" y="1233550"/>
                </a:lnTo>
                <a:lnTo>
                  <a:pt x="332359" y="1236725"/>
                </a:lnTo>
                <a:lnTo>
                  <a:pt x="330073" y="1239900"/>
                </a:lnTo>
                <a:lnTo>
                  <a:pt x="327660" y="1242948"/>
                </a:lnTo>
                <a:lnTo>
                  <a:pt x="325120" y="1246123"/>
                </a:lnTo>
                <a:lnTo>
                  <a:pt x="322707" y="1249171"/>
                </a:lnTo>
                <a:lnTo>
                  <a:pt x="320167" y="1252346"/>
                </a:lnTo>
                <a:lnTo>
                  <a:pt x="317500" y="1255521"/>
                </a:lnTo>
                <a:lnTo>
                  <a:pt x="314833" y="1258569"/>
                </a:lnTo>
                <a:lnTo>
                  <a:pt x="312166" y="1261744"/>
                </a:lnTo>
                <a:lnTo>
                  <a:pt x="309499" y="1264792"/>
                </a:lnTo>
                <a:lnTo>
                  <a:pt x="306705" y="1267967"/>
                </a:lnTo>
                <a:lnTo>
                  <a:pt x="304038" y="1271015"/>
                </a:lnTo>
                <a:lnTo>
                  <a:pt x="301244" y="1274190"/>
                </a:lnTo>
                <a:lnTo>
                  <a:pt x="298450" y="1277365"/>
                </a:lnTo>
                <a:lnTo>
                  <a:pt x="295529" y="1280413"/>
                </a:lnTo>
                <a:lnTo>
                  <a:pt x="292735" y="1283588"/>
                </a:lnTo>
                <a:lnTo>
                  <a:pt x="289941" y="1286636"/>
                </a:lnTo>
                <a:lnTo>
                  <a:pt x="287147" y="1289811"/>
                </a:lnTo>
                <a:lnTo>
                  <a:pt x="284226" y="1292986"/>
                </a:lnTo>
                <a:lnTo>
                  <a:pt x="281432" y="1296034"/>
                </a:lnTo>
                <a:lnTo>
                  <a:pt x="278638" y="1299209"/>
                </a:lnTo>
                <a:lnTo>
                  <a:pt x="275844" y="1302257"/>
                </a:lnTo>
                <a:lnTo>
                  <a:pt x="273050" y="1305432"/>
                </a:lnTo>
                <a:lnTo>
                  <a:pt x="270383" y="1308607"/>
                </a:lnTo>
                <a:lnTo>
                  <a:pt x="267589" y="1311655"/>
                </a:lnTo>
                <a:lnTo>
                  <a:pt x="264922" y="1314830"/>
                </a:lnTo>
                <a:lnTo>
                  <a:pt x="262255" y="1317878"/>
                </a:lnTo>
                <a:lnTo>
                  <a:pt x="259588" y="1321053"/>
                </a:lnTo>
                <a:lnTo>
                  <a:pt x="247015" y="1336674"/>
                </a:lnTo>
                <a:lnTo>
                  <a:pt x="244602" y="1339722"/>
                </a:lnTo>
                <a:lnTo>
                  <a:pt x="242316" y="1342897"/>
                </a:lnTo>
                <a:lnTo>
                  <a:pt x="240030" y="1346072"/>
                </a:lnTo>
                <a:lnTo>
                  <a:pt x="237744" y="1349120"/>
                </a:lnTo>
                <a:lnTo>
                  <a:pt x="235585" y="1352295"/>
                </a:lnTo>
                <a:lnTo>
                  <a:pt x="233426" y="1355343"/>
                </a:lnTo>
                <a:lnTo>
                  <a:pt x="231394" y="1358518"/>
                </a:lnTo>
                <a:lnTo>
                  <a:pt x="229362" y="1361693"/>
                </a:lnTo>
                <a:lnTo>
                  <a:pt x="227457" y="1364741"/>
                </a:lnTo>
                <a:lnTo>
                  <a:pt x="225552" y="1367916"/>
                </a:lnTo>
                <a:lnTo>
                  <a:pt x="223647" y="1370964"/>
                </a:lnTo>
                <a:lnTo>
                  <a:pt x="221869" y="1374139"/>
                </a:lnTo>
                <a:lnTo>
                  <a:pt x="220218" y="1377314"/>
                </a:lnTo>
                <a:lnTo>
                  <a:pt x="218567" y="1380362"/>
                </a:lnTo>
                <a:lnTo>
                  <a:pt x="211074" y="1395983"/>
                </a:lnTo>
                <a:lnTo>
                  <a:pt x="209677" y="1399158"/>
                </a:lnTo>
                <a:lnTo>
                  <a:pt x="208407" y="1402206"/>
                </a:lnTo>
                <a:lnTo>
                  <a:pt x="207264" y="1405381"/>
                </a:lnTo>
                <a:lnTo>
                  <a:pt x="205994" y="1408429"/>
                </a:lnTo>
                <a:lnTo>
                  <a:pt x="204978" y="1411604"/>
                </a:lnTo>
                <a:lnTo>
                  <a:pt x="203835" y="1414779"/>
                </a:lnTo>
                <a:lnTo>
                  <a:pt x="202819" y="1417827"/>
                </a:lnTo>
                <a:lnTo>
                  <a:pt x="201803" y="1421002"/>
                </a:lnTo>
                <a:lnTo>
                  <a:pt x="200914" y="1424050"/>
                </a:lnTo>
                <a:lnTo>
                  <a:pt x="200025" y="1427225"/>
                </a:lnTo>
                <a:lnTo>
                  <a:pt x="199136" y="1430400"/>
                </a:lnTo>
                <a:lnTo>
                  <a:pt x="198374" y="1433448"/>
                </a:lnTo>
                <a:lnTo>
                  <a:pt x="197612" y="1436623"/>
                </a:lnTo>
                <a:lnTo>
                  <a:pt x="196850" y="1439671"/>
                </a:lnTo>
                <a:lnTo>
                  <a:pt x="196215" y="1442846"/>
                </a:lnTo>
                <a:lnTo>
                  <a:pt x="195580" y="1446021"/>
                </a:lnTo>
                <a:lnTo>
                  <a:pt x="194945" y="1449069"/>
                </a:lnTo>
                <a:lnTo>
                  <a:pt x="194310" y="1452244"/>
                </a:lnTo>
                <a:lnTo>
                  <a:pt x="193802" y="1455292"/>
                </a:lnTo>
                <a:lnTo>
                  <a:pt x="193294" y="1458467"/>
                </a:lnTo>
                <a:lnTo>
                  <a:pt x="192786" y="1461515"/>
                </a:lnTo>
                <a:lnTo>
                  <a:pt x="192405" y="1464690"/>
                </a:lnTo>
                <a:lnTo>
                  <a:pt x="191897" y="1467865"/>
                </a:lnTo>
                <a:lnTo>
                  <a:pt x="191516" y="1470913"/>
                </a:lnTo>
                <a:lnTo>
                  <a:pt x="191135" y="1474088"/>
                </a:lnTo>
                <a:lnTo>
                  <a:pt x="190754" y="1477136"/>
                </a:lnTo>
                <a:lnTo>
                  <a:pt x="190500" y="1480311"/>
                </a:lnTo>
                <a:lnTo>
                  <a:pt x="190119" y="1483486"/>
                </a:lnTo>
                <a:lnTo>
                  <a:pt x="189865" y="1486534"/>
                </a:lnTo>
                <a:lnTo>
                  <a:pt x="189611" y="1489709"/>
                </a:lnTo>
                <a:lnTo>
                  <a:pt x="189357" y="1492757"/>
                </a:lnTo>
                <a:lnTo>
                  <a:pt x="189103" y="1495932"/>
                </a:lnTo>
                <a:lnTo>
                  <a:pt x="188849" y="1499107"/>
                </a:lnTo>
                <a:lnTo>
                  <a:pt x="188595" y="1502155"/>
                </a:lnTo>
                <a:lnTo>
                  <a:pt x="188468" y="1505330"/>
                </a:lnTo>
                <a:lnTo>
                  <a:pt x="188214" y="1508378"/>
                </a:lnTo>
                <a:lnTo>
                  <a:pt x="188087" y="1511553"/>
                </a:lnTo>
                <a:lnTo>
                  <a:pt x="187960" y="1514728"/>
                </a:lnTo>
                <a:lnTo>
                  <a:pt x="187833" y="1517776"/>
                </a:lnTo>
                <a:lnTo>
                  <a:pt x="187706" y="1520951"/>
                </a:lnTo>
                <a:lnTo>
                  <a:pt x="187579" y="1523999"/>
                </a:lnTo>
                <a:lnTo>
                  <a:pt x="187452" y="1527174"/>
                </a:lnTo>
                <a:lnTo>
                  <a:pt x="187325" y="1530222"/>
                </a:lnTo>
                <a:lnTo>
                  <a:pt x="187198" y="1533397"/>
                </a:lnTo>
                <a:lnTo>
                  <a:pt x="187198" y="1536572"/>
                </a:lnTo>
                <a:lnTo>
                  <a:pt x="187071" y="1539620"/>
                </a:lnTo>
                <a:lnTo>
                  <a:pt x="186944" y="1542795"/>
                </a:lnTo>
                <a:lnTo>
                  <a:pt x="186944" y="1545843"/>
                </a:lnTo>
                <a:lnTo>
                  <a:pt x="186817" y="1549018"/>
                </a:lnTo>
                <a:lnTo>
                  <a:pt x="186817" y="1552193"/>
                </a:lnTo>
                <a:lnTo>
                  <a:pt x="186817" y="1555241"/>
                </a:lnTo>
                <a:lnTo>
                  <a:pt x="186690" y="1558416"/>
                </a:lnTo>
                <a:lnTo>
                  <a:pt x="186690" y="1561464"/>
                </a:lnTo>
                <a:lnTo>
                  <a:pt x="186563" y="1564639"/>
                </a:lnTo>
                <a:lnTo>
                  <a:pt x="186563" y="1567814"/>
                </a:lnTo>
                <a:lnTo>
                  <a:pt x="186563" y="1570862"/>
                </a:lnTo>
                <a:lnTo>
                  <a:pt x="186563" y="1574037"/>
                </a:lnTo>
                <a:lnTo>
                  <a:pt x="186563" y="1577085"/>
                </a:lnTo>
                <a:lnTo>
                  <a:pt x="186436" y="1580260"/>
                </a:lnTo>
                <a:lnTo>
                  <a:pt x="186436" y="1595881"/>
                </a:lnTo>
                <a:lnTo>
                  <a:pt x="186182" y="1595881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748906" y="3093720"/>
            <a:ext cx="372745" cy="1714500"/>
          </a:xfrm>
          <a:custGeom>
            <a:avLst/>
            <a:gdLst/>
            <a:ahLst/>
            <a:cxnLst/>
            <a:rect l="l" t="t" r="r" b="b"/>
            <a:pathLst>
              <a:path w="372745" h="1714500">
                <a:moveTo>
                  <a:pt x="186308" y="1701800"/>
                </a:moveTo>
                <a:lnTo>
                  <a:pt x="186181" y="1714500"/>
                </a:lnTo>
                <a:lnTo>
                  <a:pt x="186308" y="1701800"/>
                </a:lnTo>
                <a:close/>
              </a:path>
              <a:path w="372745" h="1714500">
                <a:moveTo>
                  <a:pt x="186435" y="1689100"/>
                </a:moveTo>
                <a:lnTo>
                  <a:pt x="186054" y="1689100"/>
                </a:lnTo>
                <a:lnTo>
                  <a:pt x="186054" y="1701800"/>
                </a:lnTo>
                <a:lnTo>
                  <a:pt x="186435" y="1701800"/>
                </a:lnTo>
                <a:lnTo>
                  <a:pt x="186435" y="1689100"/>
                </a:lnTo>
                <a:close/>
              </a:path>
              <a:path w="372745" h="1714500">
                <a:moveTo>
                  <a:pt x="186689" y="1676400"/>
                </a:moveTo>
                <a:lnTo>
                  <a:pt x="185800" y="1676400"/>
                </a:lnTo>
                <a:lnTo>
                  <a:pt x="185927" y="1689100"/>
                </a:lnTo>
                <a:lnTo>
                  <a:pt x="186562" y="1689100"/>
                </a:lnTo>
                <a:lnTo>
                  <a:pt x="186689" y="1676400"/>
                </a:lnTo>
                <a:close/>
              </a:path>
              <a:path w="372745" h="1714500">
                <a:moveTo>
                  <a:pt x="187832" y="1638300"/>
                </a:moveTo>
                <a:lnTo>
                  <a:pt x="184657" y="1638300"/>
                </a:lnTo>
                <a:lnTo>
                  <a:pt x="184911" y="1651000"/>
                </a:lnTo>
                <a:lnTo>
                  <a:pt x="185546" y="1663700"/>
                </a:lnTo>
                <a:lnTo>
                  <a:pt x="185673" y="1676400"/>
                </a:lnTo>
                <a:lnTo>
                  <a:pt x="186816" y="1676400"/>
                </a:lnTo>
                <a:lnTo>
                  <a:pt x="186943" y="1663700"/>
                </a:lnTo>
                <a:lnTo>
                  <a:pt x="187578" y="1651000"/>
                </a:lnTo>
                <a:lnTo>
                  <a:pt x="187832" y="1638300"/>
                </a:lnTo>
                <a:close/>
              </a:path>
              <a:path w="372745" h="1714500">
                <a:moveTo>
                  <a:pt x="189102" y="1625600"/>
                </a:moveTo>
                <a:lnTo>
                  <a:pt x="183387" y="1625600"/>
                </a:lnTo>
                <a:lnTo>
                  <a:pt x="184149" y="1638300"/>
                </a:lnTo>
                <a:lnTo>
                  <a:pt x="188340" y="1638300"/>
                </a:lnTo>
                <a:lnTo>
                  <a:pt x="189102" y="1625600"/>
                </a:lnTo>
                <a:close/>
              </a:path>
              <a:path w="372745" h="1714500">
                <a:moveTo>
                  <a:pt x="197611" y="1562100"/>
                </a:moveTo>
                <a:lnTo>
                  <a:pt x="174878" y="1562100"/>
                </a:lnTo>
                <a:lnTo>
                  <a:pt x="175640" y="1574800"/>
                </a:lnTo>
                <a:lnTo>
                  <a:pt x="178815" y="1587500"/>
                </a:lnTo>
                <a:lnTo>
                  <a:pt x="180847" y="1600200"/>
                </a:lnTo>
                <a:lnTo>
                  <a:pt x="182752" y="1612900"/>
                </a:lnTo>
                <a:lnTo>
                  <a:pt x="183006" y="1625600"/>
                </a:lnTo>
                <a:lnTo>
                  <a:pt x="189483" y="1625600"/>
                </a:lnTo>
                <a:lnTo>
                  <a:pt x="189737" y="1612900"/>
                </a:lnTo>
                <a:lnTo>
                  <a:pt x="191642" y="1600200"/>
                </a:lnTo>
                <a:lnTo>
                  <a:pt x="193674" y="1587500"/>
                </a:lnTo>
                <a:lnTo>
                  <a:pt x="194309" y="1587500"/>
                </a:lnTo>
                <a:lnTo>
                  <a:pt x="196849" y="1574800"/>
                </a:lnTo>
                <a:lnTo>
                  <a:pt x="197611" y="1562100"/>
                </a:lnTo>
                <a:close/>
              </a:path>
              <a:path w="372745" h="1714500">
                <a:moveTo>
                  <a:pt x="200786" y="1549400"/>
                </a:moveTo>
                <a:lnTo>
                  <a:pt x="171703" y="1549400"/>
                </a:lnTo>
                <a:lnTo>
                  <a:pt x="172465" y="1562100"/>
                </a:lnTo>
                <a:lnTo>
                  <a:pt x="200024" y="1562100"/>
                </a:lnTo>
                <a:lnTo>
                  <a:pt x="200786" y="1549400"/>
                </a:lnTo>
                <a:close/>
              </a:path>
              <a:path w="372745" h="1714500">
                <a:moveTo>
                  <a:pt x="203453" y="1536700"/>
                </a:moveTo>
                <a:lnTo>
                  <a:pt x="169036" y="1536700"/>
                </a:lnTo>
                <a:lnTo>
                  <a:pt x="169925" y="1549400"/>
                </a:lnTo>
                <a:lnTo>
                  <a:pt x="202564" y="1549400"/>
                </a:lnTo>
                <a:lnTo>
                  <a:pt x="203453" y="1536700"/>
                </a:lnTo>
                <a:close/>
              </a:path>
              <a:path w="372745" h="1714500">
                <a:moveTo>
                  <a:pt x="207390" y="1524000"/>
                </a:moveTo>
                <a:lnTo>
                  <a:pt x="165099" y="1524000"/>
                </a:lnTo>
                <a:lnTo>
                  <a:pt x="166115" y="1536700"/>
                </a:lnTo>
                <a:lnTo>
                  <a:pt x="206374" y="1536700"/>
                </a:lnTo>
                <a:lnTo>
                  <a:pt x="207390" y="1524000"/>
                </a:lnTo>
                <a:close/>
              </a:path>
              <a:path w="372745" h="1714500">
                <a:moveTo>
                  <a:pt x="211581" y="1511300"/>
                </a:moveTo>
                <a:lnTo>
                  <a:pt x="160908" y="1511300"/>
                </a:lnTo>
                <a:lnTo>
                  <a:pt x="161924" y="1524000"/>
                </a:lnTo>
                <a:lnTo>
                  <a:pt x="210565" y="1524000"/>
                </a:lnTo>
                <a:lnTo>
                  <a:pt x="211581" y="1511300"/>
                </a:lnTo>
                <a:close/>
              </a:path>
              <a:path w="372745" h="1714500">
                <a:moveTo>
                  <a:pt x="216280" y="1498600"/>
                </a:moveTo>
                <a:lnTo>
                  <a:pt x="156209" y="1498600"/>
                </a:lnTo>
                <a:lnTo>
                  <a:pt x="157479" y="1511300"/>
                </a:lnTo>
                <a:lnTo>
                  <a:pt x="215010" y="1511300"/>
                </a:lnTo>
                <a:lnTo>
                  <a:pt x="216280" y="1498600"/>
                </a:lnTo>
                <a:close/>
              </a:path>
              <a:path w="372745" h="1714500">
                <a:moveTo>
                  <a:pt x="221233" y="1485900"/>
                </a:moveTo>
                <a:lnTo>
                  <a:pt x="151256" y="1485900"/>
                </a:lnTo>
                <a:lnTo>
                  <a:pt x="152526" y="1498600"/>
                </a:lnTo>
                <a:lnTo>
                  <a:pt x="219963" y="1498600"/>
                </a:lnTo>
                <a:lnTo>
                  <a:pt x="221233" y="1485900"/>
                </a:lnTo>
                <a:close/>
              </a:path>
              <a:path w="372745" h="1714500">
                <a:moveTo>
                  <a:pt x="225297" y="1473200"/>
                </a:moveTo>
                <a:lnTo>
                  <a:pt x="147192" y="1473200"/>
                </a:lnTo>
                <a:lnTo>
                  <a:pt x="148589" y="1485900"/>
                </a:lnTo>
                <a:lnTo>
                  <a:pt x="223900" y="1485900"/>
                </a:lnTo>
                <a:lnTo>
                  <a:pt x="225297" y="1473200"/>
                </a:lnTo>
                <a:close/>
              </a:path>
              <a:path w="372745" h="1714500">
                <a:moveTo>
                  <a:pt x="233044" y="1460500"/>
                </a:moveTo>
                <a:lnTo>
                  <a:pt x="139445" y="1460500"/>
                </a:lnTo>
                <a:lnTo>
                  <a:pt x="142747" y="1473200"/>
                </a:lnTo>
                <a:lnTo>
                  <a:pt x="229742" y="1473200"/>
                </a:lnTo>
                <a:lnTo>
                  <a:pt x="233044" y="1460500"/>
                </a:lnTo>
                <a:close/>
              </a:path>
              <a:path w="372745" h="1714500">
                <a:moveTo>
                  <a:pt x="238251" y="1447800"/>
                </a:moveTo>
                <a:lnTo>
                  <a:pt x="134238" y="1447800"/>
                </a:lnTo>
                <a:lnTo>
                  <a:pt x="136143" y="1460500"/>
                </a:lnTo>
                <a:lnTo>
                  <a:pt x="236346" y="1460500"/>
                </a:lnTo>
                <a:lnTo>
                  <a:pt x="238251" y="1447800"/>
                </a:lnTo>
                <a:close/>
              </a:path>
              <a:path w="372745" h="1714500">
                <a:moveTo>
                  <a:pt x="246125" y="1435100"/>
                </a:moveTo>
                <a:lnTo>
                  <a:pt x="126364" y="1435100"/>
                </a:lnTo>
                <a:lnTo>
                  <a:pt x="128523" y="1447800"/>
                </a:lnTo>
                <a:lnTo>
                  <a:pt x="243966" y="1447800"/>
                </a:lnTo>
                <a:lnTo>
                  <a:pt x="246125" y="1435100"/>
                </a:lnTo>
                <a:close/>
              </a:path>
              <a:path w="372745" h="1714500">
                <a:moveTo>
                  <a:pt x="252856" y="1422400"/>
                </a:moveTo>
                <a:lnTo>
                  <a:pt x="119633" y="1422400"/>
                </a:lnTo>
                <a:lnTo>
                  <a:pt x="121919" y="1435100"/>
                </a:lnTo>
                <a:lnTo>
                  <a:pt x="250570" y="1435100"/>
                </a:lnTo>
                <a:lnTo>
                  <a:pt x="252856" y="1422400"/>
                </a:lnTo>
                <a:close/>
              </a:path>
              <a:path w="372745" h="1714500">
                <a:moveTo>
                  <a:pt x="263143" y="1409700"/>
                </a:moveTo>
                <a:lnTo>
                  <a:pt x="109346" y="1409700"/>
                </a:lnTo>
                <a:lnTo>
                  <a:pt x="112013" y="1422400"/>
                </a:lnTo>
                <a:lnTo>
                  <a:pt x="260476" y="1422400"/>
                </a:lnTo>
                <a:lnTo>
                  <a:pt x="263143" y="1409700"/>
                </a:lnTo>
                <a:close/>
              </a:path>
              <a:path w="372745" h="1714500">
                <a:moveTo>
                  <a:pt x="274827" y="1397000"/>
                </a:moveTo>
                <a:lnTo>
                  <a:pt x="97662" y="1397000"/>
                </a:lnTo>
                <a:lnTo>
                  <a:pt x="103758" y="1409700"/>
                </a:lnTo>
                <a:lnTo>
                  <a:pt x="268731" y="1409700"/>
                </a:lnTo>
                <a:lnTo>
                  <a:pt x="274827" y="1397000"/>
                </a:lnTo>
                <a:close/>
              </a:path>
              <a:path w="372745" h="1714500">
                <a:moveTo>
                  <a:pt x="287654" y="1384300"/>
                </a:moveTo>
                <a:lnTo>
                  <a:pt x="84835" y="1384300"/>
                </a:lnTo>
                <a:lnTo>
                  <a:pt x="88137" y="1397000"/>
                </a:lnTo>
                <a:lnTo>
                  <a:pt x="284352" y="1397000"/>
                </a:lnTo>
                <a:lnTo>
                  <a:pt x="287654" y="1384300"/>
                </a:lnTo>
                <a:close/>
              </a:path>
              <a:path w="372745" h="1714500">
                <a:moveTo>
                  <a:pt x="328802" y="1346200"/>
                </a:moveTo>
                <a:lnTo>
                  <a:pt x="43687" y="1346200"/>
                </a:lnTo>
                <a:lnTo>
                  <a:pt x="53720" y="1358900"/>
                </a:lnTo>
                <a:lnTo>
                  <a:pt x="81533" y="1384300"/>
                </a:lnTo>
                <a:lnTo>
                  <a:pt x="290956" y="1384300"/>
                </a:lnTo>
                <a:lnTo>
                  <a:pt x="318769" y="1358900"/>
                </a:lnTo>
                <a:lnTo>
                  <a:pt x="328802" y="1346200"/>
                </a:lnTo>
                <a:close/>
              </a:path>
              <a:path w="372745" h="1714500">
                <a:moveTo>
                  <a:pt x="341121" y="1333500"/>
                </a:moveTo>
                <a:lnTo>
                  <a:pt x="31368" y="1333500"/>
                </a:lnTo>
                <a:lnTo>
                  <a:pt x="37337" y="1346200"/>
                </a:lnTo>
                <a:lnTo>
                  <a:pt x="335152" y="1346200"/>
                </a:lnTo>
                <a:lnTo>
                  <a:pt x="341121" y="1333500"/>
                </a:lnTo>
                <a:close/>
              </a:path>
              <a:path w="372745" h="1714500">
                <a:moveTo>
                  <a:pt x="349376" y="1320800"/>
                </a:moveTo>
                <a:lnTo>
                  <a:pt x="23113" y="1320800"/>
                </a:lnTo>
                <a:lnTo>
                  <a:pt x="28447" y="1333500"/>
                </a:lnTo>
                <a:lnTo>
                  <a:pt x="344042" y="1333500"/>
                </a:lnTo>
                <a:lnTo>
                  <a:pt x="349376" y="1320800"/>
                </a:lnTo>
                <a:close/>
              </a:path>
              <a:path w="372745" h="1714500">
                <a:moveTo>
                  <a:pt x="358393" y="1308100"/>
                </a:moveTo>
                <a:lnTo>
                  <a:pt x="14096" y="1308100"/>
                </a:lnTo>
                <a:lnTo>
                  <a:pt x="16128" y="1320800"/>
                </a:lnTo>
                <a:lnTo>
                  <a:pt x="356361" y="1320800"/>
                </a:lnTo>
                <a:lnTo>
                  <a:pt x="358393" y="1308100"/>
                </a:lnTo>
                <a:close/>
              </a:path>
              <a:path w="372745" h="1714500">
                <a:moveTo>
                  <a:pt x="363727" y="1295400"/>
                </a:moveTo>
                <a:lnTo>
                  <a:pt x="8762" y="1295400"/>
                </a:lnTo>
                <a:lnTo>
                  <a:pt x="10286" y="1308100"/>
                </a:lnTo>
                <a:lnTo>
                  <a:pt x="362203" y="1308100"/>
                </a:lnTo>
                <a:lnTo>
                  <a:pt x="363727" y="1295400"/>
                </a:lnTo>
                <a:close/>
              </a:path>
              <a:path w="372745" h="1714500">
                <a:moveTo>
                  <a:pt x="368807" y="1282700"/>
                </a:moveTo>
                <a:lnTo>
                  <a:pt x="3682" y="1282700"/>
                </a:lnTo>
                <a:lnTo>
                  <a:pt x="4698" y="1295400"/>
                </a:lnTo>
                <a:lnTo>
                  <a:pt x="367791" y="1295400"/>
                </a:lnTo>
                <a:lnTo>
                  <a:pt x="368807" y="1282700"/>
                </a:lnTo>
                <a:close/>
              </a:path>
              <a:path w="372745" h="1714500">
                <a:moveTo>
                  <a:pt x="371728" y="1270000"/>
                </a:moveTo>
                <a:lnTo>
                  <a:pt x="761" y="1270000"/>
                </a:lnTo>
                <a:lnTo>
                  <a:pt x="1269" y="1282700"/>
                </a:lnTo>
                <a:lnTo>
                  <a:pt x="371220" y="1282700"/>
                </a:lnTo>
                <a:lnTo>
                  <a:pt x="371728" y="1270000"/>
                </a:lnTo>
                <a:close/>
              </a:path>
              <a:path w="372745" h="1714500">
                <a:moveTo>
                  <a:pt x="372490" y="1257300"/>
                </a:moveTo>
                <a:lnTo>
                  <a:pt x="0" y="1257300"/>
                </a:lnTo>
                <a:lnTo>
                  <a:pt x="0" y="1270000"/>
                </a:lnTo>
                <a:lnTo>
                  <a:pt x="372490" y="1270000"/>
                </a:lnTo>
                <a:lnTo>
                  <a:pt x="372490" y="1257300"/>
                </a:lnTo>
                <a:close/>
              </a:path>
              <a:path w="372745" h="1714500">
                <a:moveTo>
                  <a:pt x="371474" y="1244600"/>
                </a:moveTo>
                <a:lnTo>
                  <a:pt x="1015" y="1244600"/>
                </a:lnTo>
                <a:lnTo>
                  <a:pt x="253" y="1257300"/>
                </a:lnTo>
                <a:lnTo>
                  <a:pt x="372236" y="1257300"/>
                </a:lnTo>
                <a:lnTo>
                  <a:pt x="371474" y="1244600"/>
                </a:lnTo>
                <a:close/>
              </a:path>
              <a:path w="372745" h="1714500">
                <a:moveTo>
                  <a:pt x="369442" y="1231900"/>
                </a:moveTo>
                <a:lnTo>
                  <a:pt x="3047" y="1231900"/>
                </a:lnTo>
                <a:lnTo>
                  <a:pt x="2285" y="1244600"/>
                </a:lnTo>
                <a:lnTo>
                  <a:pt x="370204" y="1244600"/>
                </a:lnTo>
                <a:lnTo>
                  <a:pt x="369442" y="1231900"/>
                </a:lnTo>
                <a:close/>
              </a:path>
              <a:path w="372745" h="1714500">
                <a:moveTo>
                  <a:pt x="365378" y="1219200"/>
                </a:moveTo>
                <a:lnTo>
                  <a:pt x="7111" y="1219200"/>
                </a:lnTo>
                <a:lnTo>
                  <a:pt x="5841" y="1231900"/>
                </a:lnTo>
                <a:lnTo>
                  <a:pt x="366648" y="1231900"/>
                </a:lnTo>
                <a:lnTo>
                  <a:pt x="365378" y="1219200"/>
                </a:lnTo>
                <a:close/>
              </a:path>
              <a:path w="372745" h="1714500">
                <a:moveTo>
                  <a:pt x="359790" y="1206500"/>
                </a:moveTo>
                <a:lnTo>
                  <a:pt x="12699" y="1206500"/>
                </a:lnTo>
                <a:lnTo>
                  <a:pt x="9651" y="1219200"/>
                </a:lnTo>
                <a:lnTo>
                  <a:pt x="362838" y="1219200"/>
                </a:lnTo>
                <a:lnTo>
                  <a:pt x="359790" y="1206500"/>
                </a:lnTo>
                <a:close/>
              </a:path>
              <a:path w="372745" h="1714500">
                <a:moveTo>
                  <a:pt x="352551" y="1193800"/>
                </a:moveTo>
                <a:lnTo>
                  <a:pt x="19938" y="1193800"/>
                </a:lnTo>
                <a:lnTo>
                  <a:pt x="18033" y="1206500"/>
                </a:lnTo>
                <a:lnTo>
                  <a:pt x="354456" y="1206500"/>
                </a:lnTo>
                <a:lnTo>
                  <a:pt x="352551" y="1193800"/>
                </a:lnTo>
                <a:close/>
              </a:path>
              <a:path w="372745" h="1714500">
                <a:moveTo>
                  <a:pt x="346201" y="1181100"/>
                </a:moveTo>
                <a:lnTo>
                  <a:pt x="26288" y="1181100"/>
                </a:lnTo>
                <a:lnTo>
                  <a:pt x="24129" y="1193800"/>
                </a:lnTo>
                <a:lnTo>
                  <a:pt x="348360" y="1193800"/>
                </a:lnTo>
                <a:lnTo>
                  <a:pt x="346201" y="1181100"/>
                </a:lnTo>
                <a:close/>
              </a:path>
              <a:path w="372745" h="1714500">
                <a:moveTo>
                  <a:pt x="336930" y="1168400"/>
                </a:moveTo>
                <a:lnTo>
                  <a:pt x="35559" y="1168400"/>
                </a:lnTo>
                <a:lnTo>
                  <a:pt x="33146" y="1181100"/>
                </a:lnTo>
                <a:lnTo>
                  <a:pt x="339343" y="1181100"/>
                </a:lnTo>
                <a:lnTo>
                  <a:pt x="336930" y="1168400"/>
                </a:lnTo>
                <a:close/>
              </a:path>
              <a:path w="372745" h="1714500">
                <a:moveTo>
                  <a:pt x="324357" y="1155700"/>
                </a:moveTo>
                <a:lnTo>
                  <a:pt x="48132" y="1155700"/>
                </a:lnTo>
                <a:lnTo>
                  <a:pt x="43052" y="1168400"/>
                </a:lnTo>
                <a:lnTo>
                  <a:pt x="329437" y="1168400"/>
                </a:lnTo>
                <a:lnTo>
                  <a:pt x="324357" y="1155700"/>
                </a:lnTo>
                <a:close/>
              </a:path>
              <a:path w="372745" h="1714500">
                <a:moveTo>
                  <a:pt x="316864" y="1143000"/>
                </a:moveTo>
                <a:lnTo>
                  <a:pt x="55625" y="1143000"/>
                </a:lnTo>
                <a:lnTo>
                  <a:pt x="53212" y="1155700"/>
                </a:lnTo>
                <a:lnTo>
                  <a:pt x="319277" y="1155700"/>
                </a:lnTo>
                <a:lnTo>
                  <a:pt x="316864" y="1143000"/>
                </a:lnTo>
                <a:close/>
              </a:path>
              <a:path w="372745" h="1714500">
                <a:moveTo>
                  <a:pt x="309498" y="1130300"/>
                </a:moveTo>
                <a:lnTo>
                  <a:pt x="62991" y="1130300"/>
                </a:lnTo>
                <a:lnTo>
                  <a:pt x="60578" y="1143000"/>
                </a:lnTo>
                <a:lnTo>
                  <a:pt x="311911" y="1143000"/>
                </a:lnTo>
                <a:lnTo>
                  <a:pt x="309498" y="1130300"/>
                </a:lnTo>
                <a:close/>
              </a:path>
              <a:path w="372745" h="1714500">
                <a:moveTo>
                  <a:pt x="300354" y="1117600"/>
                </a:moveTo>
                <a:lnTo>
                  <a:pt x="72135" y="1117600"/>
                </a:lnTo>
                <a:lnTo>
                  <a:pt x="69976" y="1130300"/>
                </a:lnTo>
                <a:lnTo>
                  <a:pt x="302513" y="1130300"/>
                </a:lnTo>
                <a:lnTo>
                  <a:pt x="300354" y="1117600"/>
                </a:lnTo>
                <a:close/>
              </a:path>
              <a:path w="372745" h="1714500">
                <a:moveTo>
                  <a:pt x="292099" y="1104900"/>
                </a:moveTo>
                <a:lnTo>
                  <a:pt x="80390" y="1104900"/>
                </a:lnTo>
                <a:lnTo>
                  <a:pt x="78358" y="1117600"/>
                </a:lnTo>
                <a:lnTo>
                  <a:pt x="294131" y="1117600"/>
                </a:lnTo>
                <a:lnTo>
                  <a:pt x="292099" y="1104900"/>
                </a:lnTo>
                <a:close/>
              </a:path>
              <a:path w="372745" h="1714500">
                <a:moveTo>
                  <a:pt x="284987" y="1092200"/>
                </a:moveTo>
                <a:lnTo>
                  <a:pt x="87502" y="1092200"/>
                </a:lnTo>
                <a:lnTo>
                  <a:pt x="85851" y="1104900"/>
                </a:lnTo>
                <a:lnTo>
                  <a:pt x="286638" y="1104900"/>
                </a:lnTo>
                <a:lnTo>
                  <a:pt x="284987" y="1092200"/>
                </a:lnTo>
                <a:close/>
              </a:path>
              <a:path w="372745" h="1714500">
                <a:moveTo>
                  <a:pt x="278764" y="1079500"/>
                </a:moveTo>
                <a:lnTo>
                  <a:pt x="93725" y="1079500"/>
                </a:lnTo>
                <a:lnTo>
                  <a:pt x="92201" y="1092200"/>
                </a:lnTo>
                <a:lnTo>
                  <a:pt x="280288" y="1092200"/>
                </a:lnTo>
                <a:lnTo>
                  <a:pt x="278764" y="1079500"/>
                </a:lnTo>
                <a:close/>
              </a:path>
              <a:path w="372745" h="1714500">
                <a:moveTo>
                  <a:pt x="274573" y="1066800"/>
                </a:moveTo>
                <a:lnTo>
                  <a:pt x="97916" y="1066800"/>
                </a:lnTo>
                <a:lnTo>
                  <a:pt x="95122" y="1079500"/>
                </a:lnTo>
                <a:lnTo>
                  <a:pt x="277367" y="1079500"/>
                </a:lnTo>
                <a:lnTo>
                  <a:pt x="274573" y="1066800"/>
                </a:lnTo>
                <a:close/>
              </a:path>
              <a:path w="372745" h="1714500">
                <a:moveTo>
                  <a:pt x="269493" y="1054100"/>
                </a:moveTo>
                <a:lnTo>
                  <a:pt x="102996" y="1054100"/>
                </a:lnTo>
                <a:lnTo>
                  <a:pt x="101853" y="1066800"/>
                </a:lnTo>
                <a:lnTo>
                  <a:pt x="270636" y="1066800"/>
                </a:lnTo>
                <a:lnTo>
                  <a:pt x="269493" y="1054100"/>
                </a:lnTo>
                <a:close/>
              </a:path>
              <a:path w="372745" h="1714500">
                <a:moveTo>
                  <a:pt x="264540" y="1041400"/>
                </a:moveTo>
                <a:lnTo>
                  <a:pt x="107949" y="1041400"/>
                </a:lnTo>
                <a:lnTo>
                  <a:pt x="106806" y="1054100"/>
                </a:lnTo>
                <a:lnTo>
                  <a:pt x="265683" y="1054100"/>
                </a:lnTo>
                <a:lnTo>
                  <a:pt x="264540" y="1041400"/>
                </a:lnTo>
                <a:close/>
              </a:path>
              <a:path w="372745" h="1714500">
                <a:moveTo>
                  <a:pt x="259714" y="1028700"/>
                </a:moveTo>
                <a:lnTo>
                  <a:pt x="112775" y="1028700"/>
                </a:lnTo>
                <a:lnTo>
                  <a:pt x="111632" y="1041400"/>
                </a:lnTo>
                <a:lnTo>
                  <a:pt x="260857" y="1041400"/>
                </a:lnTo>
                <a:lnTo>
                  <a:pt x="259714" y="1028700"/>
                </a:lnTo>
                <a:close/>
              </a:path>
              <a:path w="372745" h="1714500">
                <a:moveTo>
                  <a:pt x="254888" y="1016000"/>
                </a:moveTo>
                <a:lnTo>
                  <a:pt x="117601" y="1016000"/>
                </a:lnTo>
                <a:lnTo>
                  <a:pt x="116331" y="1028700"/>
                </a:lnTo>
                <a:lnTo>
                  <a:pt x="256158" y="1028700"/>
                </a:lnTo>
                <a:lnTo>
                  <a:pt x="254888" y="1016000"/>
                </a:lnTo>
                <a:close/>
              </a:path>
              <a:path w="372745" h="1714500">
                <a:moveTo>
                  <a:pt x="251332" y="1003300"/>
                </a:moveTo>
                <a:lnTo>
                  <a:pt x="121157" y="1003300"/>
                </a:lnTo>
                <a:lnTo>
                  <a:pt x="119887" y="1016000"/>
                </a:lnTo>
                <a:lnTo>
                  <a:pt x="252602" y="1016000"/>
                </a:lnTo>
                <a:lnTo>
                  <a:pt x="251332" y="1003300"/>
                </a:lnTo>
                <a:close/>
              </a:path>
              <a:path w="372745" h="1714500">
                <a:moveTo>
                  <a:pt x="246760" y="990600"/>
                </a:moveTo>
                <a:lnTo>
                  <a:pt x="125729" y="990600"/>
                </a:lnTo>
                <a:lnTo>
                  <a:pt x="124586" y="1003300"/>
                </a:lnTo>
                <a:lnTo>
                  <a:pt x="247903" y="1003300"/>
                </a:lnTo>
                <a:lnTo>
                  <a:pt x="246760" y="990600"/>
                </a:lnTo>
                <a:close/>
              </a:path>
              <a:path w="372745" h="1714500">
                <a:moveTo>
                  <a:pt x="242315" y="977900"/>
                </a:moveTo>
                <a:lnTo>
                  <a:pt x="130301" y="977900"/>
                </a:lnTo>
                <a:lnTo>
                  <a:pt x="129158" y="990600"/>
                </a:lnTo>
                <a:lnTo>
                  <a:pt x="243331" y="990600"/>
                </a:lnTo>
                <a:lnTo>
                  <a:pt x="242315" y="977900"/>
                </a:lnTo>
                <a:close/>
              </a:path>
              <a:path w="372745" h="1714500">
                <a:moveTo>
                  <a:pt x="237997" y="965200"/>
                </a:moveTo>
                <a:lnTo>
                  <a:pt x="134492" y="965200"/>
                </a:lnTo>
                <a:lnTo>
                  <a:pt x="133476" y="977900"/>
                </a:lnTo>
                <a:lnTo>
                  <a:pt x="239013" y="977900"/>
                </a:lnTo>
                <a:lnTo>
                  <a:pt x="237997" y="965200"/>
                </a:lnTo>
                <a:close/>
              </a:path>
              <a:path w="372745" h="1714500">
                <a:moveTo>
                  <a:pt x="234949" y="952500"/>
                </a:moveTo>
                <a:lnTo>
                  <a:pt x="137540" y="952500"/>
                </a:lnTo>
                <a:lnTo>
                  <a:pt x="135508" y="965200"/>
                </a:lnTo>
                <a:lnTo>
                  <a:pt x="236981" y="965200"/>
                </a:lnTo>
                <a:lnTo>
                  <a:pt x="234949" y="952500"/>
                </a:lnTo>
                <a:close/>
              </a:path>
              <a:path w="372745" h="1714500">
                <a:moveTo>
                  <a:pt x="231139" y="939800"/>
                </a:moveTo>
                <a:lnTo>
                  <a:pt x="141350" y="939800"/>
                </a:lnTo>
                <a:lnTo>
                  <a:pt x="140461" y="952500"/>
                </a:lnTo>
                <a:lnTo>
                  <a:pt x="232028" y="952500"/>
                </a:lnTo>
                <a:lnTo>
                  <a:pt x="231139" y="939800"/>
                </a:lnTo>
                <a:close/>
              </a:path>
              <a:path w="372745" h="1714500">
                <a:moveTo>
                  <a:pt x="227583" y="927100"/>
                </a:moveTo>
                <a:lnTo>
                  <a:pt x="144906" y="927100"/>
                </a:lnTo>
                <a:lnTo>
                  <a:pt x="144017" y="939800"/>
                </a:lnTo>
                <a:lnTo>
                  <a:pt x="228472" y="939800"/>
                </a:lnTo>
                <a:lnTo>
                  <a:pt x="227583" y="927100"/>
                </a:lnTo>
                <a:close/>
              </a:path>
              <a:path w="372745" h="1714500">
                <a:moveTo>
                  <a:pt x="224408" y="914400"/>
                </a:moveTo>
                <a:lnTo>
                  <a:pt x="148081" y="914400"/>
                </a:lnTo>
                <a:lnTo>
                  <a:pt x="147319" y="927100"/>
                </a:lnTo>
                <a:lnTo>
                  <a:pt x="225170" y="927100"/>
                </a:lnTo>
                <a:lnTo>
                  <a:pt x="224408" y="914400"/>
                </a:lnTo>
                <a:close/>
              </a:path>
              <a:path w="372745" h="1714500">
                <a:moveTo>
                  <a:pt x="218312" y="889000"/>
                </a:moveTo>
                <a:lnTo>
                  <a:pt x="154177" y="889000"/>
                </a:lnTo>
                <a:lnTo>
                  <a:pt x="150367" y="914400"/>
                </a:lnTo>
                <a:lnTo>
                  <a:pt x="222122" y="914400"/>
                </a:lnTo>
                <a:lnTo>
                  <a:pt x="218312" y="889000"/>
                </a:lnTo>
                <a:close/>
              </a:path>
              <a:path w="372745" h="1714500">
                <a:moveTo>
                  <a:pt x="214629" y="863600"/>
                </a:moveTo>
                <a:lnTo>
                  <a:pt x="157860" y="863600"/>
                </a:lnTo>
                <a:lnTo>
                  <a:pt x="155320" y="876300"/>
                </a:lnTo>
                <a:lnTo>
                  <a:pt x="154685" y="889000"/>
                </a:lnTo>
                <a:lnTo>
                  <a:pt x="217804" y="889000"/>
                </a:lnTo>
                <a:lnTo>
                  <a:pt x="217169" y="876300"/>
                </a:lnTo>
                <a:lnTo>
                  <a:pt x="214629" y="863600"/>
                </a:lnTo>
                <a:close/>
              </a:path>
              <a:path w="372745" h="1714500">
                <a:moveTo>
                  <a:pt x="212978" y="850900"/>
                </a:moveTo>
                <a:lnTo>
                  <a:pt x="159511" y="850900"/>
                </a:lnTo>
                <a:lnTo>
                  <a:pt x="158749" y="863600"/>
                </a:lnTo>
                <a:lnTo>
                  <a:pt x="213740" y="863600"/>
                </a:lnTo>
                <a:lnTo>
                  <a:pt x="212978" y="850900"/>
                </a:lnTo>
                <a:close/>
              </a:path>
              <a:path w="372745" h="1714500">
                <a:moveTo>
                  <a:pt x="207136" y="800100"/>
                </a:moveTo>
                <a:lnTo>
                  <a:pt x="165353" y="800100"/>
                </a:lnTo>
                <a:lnTo>
                  <a:pt x="160019" y="850900"/>
                </a:lnTo>
                <a:lnTo>
                  <a:pt x="212470" y="850900"/>
                </a:lnTo>
                <a:lnTo>
                  <a:pt x="207136" y="800100"/>
                </a:lnTo>
                <a:close/>
              </a:path>
              <a:path w="372745" h="1714500">
                <a:moveTo>
                  <a:pt x="204977" y="774700"/>
                </a:moveTo>
                <a:lnTo>
                  <a:pt x="167893" y="774700"/>
                </a:lnTo>
                <a:lnTo>
                  <a:pt x="165607" y="800100"/>
                </a:lnTo>
                <a:lnTo>
                  <a:pt x="206882" y="800100"/>
                </a:lnTo>
                <a:lnTo>
                  <a:pt x="204977" y="774700"/>
                </a:lnTo>
                <a:close/>
              </a:path>
              <a:path w="372745" h="1714500">
                <a:moveTo>
                  <a:pt x="203580" y="762000"/>
                </a:moveTo>
                <a:lnTo>
                  <a:pt x="168909" y="762000"/>
                </a:lnTo>
                <a:lnTo>
                  <a:pt x="168147" y="774700"/>
                </a:lnTo>
                <a:lnTo>
                  <a:pt x="204723" y="774700"/>
                </a:lnTo>
                <a:lnTo>
                  <a:pt x="203580" y="762000"/>
                </a:lnTo>
                <a:close/>
              </a:path>
              <a:path w="372745" h="1714500">
                <a:moveTo>
                  <a:pt x="202310" y="749300"/>
                </a:moveTo>
                <a:lnTo>
                  <a:pt x="170179" y="749300"/>
                </a:lnTo>
                <a:lnTo>
                  <a:pt x="169925" y="762000"/>
                </a:lnTo>
                <a:lnTo>
                  <a:pt x="202564" y="762000"/>
                </a:lnTo>
                <a:lnTo>
                  <a:pt x="202310" y="749300"/>
                </a:lnTo>
                <a:close/>
              </a:path>
              <a:path w="372745" h="1714500">
                <a:moveTo>
                  <a:pt x="199770" y="723900"/>
                </a:moveTo>
                <a:lnTo>
                  <a:pt x="172719" y="723900"/>
                </a:lnTo>
                <a:lnTo>
                  <a:pt x="171449" y="736600"/>
                </a:lnTo>
                <a:lnTo>
                  <a:pt x="171068" y="749300"/>
                </a:lnTo>
                <a:lnTo>
                  <a:pt x="201421" y="749300"/>
                </a:lnTo>
                <a:lnTo>
                  <a:pt x="201040" y="736600"/>
                </a:lnTo>
                <a:lnTo>
                  <a:pt x="199770" y="723900"/>
                </a:lnTo>
                <a:close/>
              </a:path>
              <a:path w="372745" h="1714500">
                <a:moveTo>
                  <a:pt x="199135" y="711200"/>
                </a:moveTo>
                <a:lnTo>
                  <a:pt x="173354" y="711200"/>
                </a:lnTo>
                <a:lnTo>
                  <a:pt x="172846" y="723900"/>
                </a:lnTo>
                <a:lnTo>
                  <a:pt x="199643" y="723900"/>
                </a:lnTo>
                <a:lnTo>
                  <a:pt x="199135" y="711200"/>
                </a:lnTo>
                <a:close/>
              </a:path>
              <a:path w="372745" h="1714500">
                <a:moveTo>
                  <a:pt x="197357" y="660400"/>
                </a:moveTo>
                <a:lnTo>
                  <a:pt x="175132" y="660400"/>
                </a:lnTo>
                <a:lnTo>
                  <a:pt x="175005" y="673100"/>
                </a:lnTo>
                <a:lnTo>
                  <a:pt x="173735" y="711200"/>
                </a:lnTo>
                <a:lnTo>
                  <a:pt x="198754" y="711200"/>
                </a:lnTo>
                <a:lnTo>
                  <a:pt x="197484" y="673100"/>
                </a:lnTo>
                <a:lnTo>
                  <a:pt x="197357" y="660400"/>
                </a:lnTo>
                <a:close/>
              </a:path>
              <a:path w="372745" h="1714500">
                <a:moveTo>
                  <a:pt x="197103" y="647700"/>
                </a:moveTo>
                <a:lnTo>
                  <a:pt x="175386" y="647700"/>
                </a:lnTo>
                <a:lnTo>
                  <a:pt x="175259" y="660400"/>
                </a:lnTo>
                <a:lnTo>
                  <a:pt x="197230" y="660400"/>
                </a:lnTo>
                <a:lnTo>
                  <a:pt x="197103" y="647700"/>
                </a:lnTo>
                <a:close/>
              </a:path>
              <a:path w="372745" h="1714500">
                <a:moveTo>
                  <a:pt x="196976" y="635000"/>
                </a:moveTo>
                <a:lnTo>
                  <a:pt x="175513" y="635000"/>
                </a:lnTo>
                <a:lnTo>
                  <a:pt x="175513" y="647700"/>
                </a:lnTo>
                <a:lnTo>
                  <a:pt x="196976" y="647700"/>
                </a:lnTo>
                <a:lnTo>
                  <a:pt x="196976" y="635000"/>
                </a:lnTo>
                <a:close/>
              </a:path>
              <a:path w="372745" h="1714500">
                <a:moveTo>
                  <a:pt x="196722" y="622300"/>
                </a:moveTo>
                <a:lnTo>
                  <a:pt x="175767" y="622300"/>
                </a:lnTo>
                <a:lnTo>
                  <a:pt x="175767" y="635000"/>
                </a:lnTo>
                <a:lnTo>
                  <a:pt x="196722" y="635000"/>
                </a:lnTo>
                <a:lnTo>
                  <a:pt x="196722" y="622300"/>
                </a:lnTo>
                <a:close/>
              </a:path>
              <a:path w="372745" h="1714500">
                <a:moveTo>
                  <a:pt x="195071" y="571500"/>
                </a:moveTo>
                <a:lnTo>
                  <a:pt x="177418" y="571500"/>
                </a:lnTo>
                <a:lnTo>
                  <a:pt x="176275" y="596900"/>
                </a:lnTo>
                <a:lnTo>
                  <a:pt x="176021" y="609600"/>
                </a:lnTo>
                <a:lnTo>
                  <a:pt x="175894" y="622300"/>
                </a:lnTo>
                <a:lnTo>
                  <a:pt x="196595" y="622300"/>
                </a:lnTo>
                <a:lnTo>
                  <a:pt x="196468" y="609600"/>
                </a:lnTo>
                <a:lnTo>
                  <a:pt x="196214" y="596900"/>
                </a:lnTo>
                <a:lnTo>
                  <a:pt x="195071" y="571500"/>
                </a:lnTo>
                <a:close/>
              </a:path>
              <a:path w="372745" h="1714500">
                <a:moveTo>
                  <a:pt x="194182" y="546100"/>
                </a:moveTo>
                <a:lnTo>
                  <a:pt x="178434" y="546100"/>
                </a:lnTo>
                <a:lnTo>
                  <a:pt x="177926" y="558800"/>
                </a:lnTo>
                <a:lnTo>
                  <a:pt x="177672" y="571500"/>
                </a:lnTo>
                <a:lnTo>
                  <a:pt x="194817" y="571500"/>
                </a:lnTo>
                <a:lnTo>
                  <a:pt x="194563" y="558800"/>
                </a:lnTo>
                <a:lnTo>
                  <a:pt x="194309" y="558800"/>
                </a:lnTo>
                <a:lnTo>
                  <a:pt x="194182" y="546100"/>
                </a:lnTo>
                <a:close/>
              </a:path>
              <a:path w="372745" h="1714500">
                <a:moveTo>
                  <a:pt x="192023" y="520700"/>
                </a:moveTo>
                <a:lnTo>
                  <a:pt x="180466" y="520700"/>
                </a:lnTo>
                <a:lnTo>
                  <a:pt x="179196" y="533400"/>
                </a:lnTo>
                <a:lnTo>
                  <a:pt x="179069" y="546100"/>
                </a:lnTo>
                <a:lnTo>
                  <a:pt x="193547" y="546100"/>
                </a:lnTo>
                <a:lnTo>
                  <a:pt x="192023" y="520700"/>
                </a:lnTo>
                <a:close/>
              </a:path>
              <a:path w="372745" h="1714500">
                <a:moveTo>
                  <a:pt x="190118" y="495300"/>
                </a:moveTo>
                <a:lnTo>
                  <a:pt x="182371" y="495300"/>
                </a:lnTo>
                <a:lnTo>
                  <a:pt x="180593" y="520700"/>
                </a:lnTo>
                <a:lnTo>
                  <a:pt x="191896" y="520700"/>
                </a:lnTo>
                <a:lnTo>
                  <a:pt x="190118" y="495300"/>
                </a:lnTo>
                <a:close/>
              </a:path>
              <a:path w="372745" h="1714500">
                <a:moveTo>
                  <a:pt x="189483" y="482600"/>
                </a:moveTo>
                <a:lnTo>
                  <a:pt x="183006" y="482600"/>
                </a:lnTo>
                <a:lnTo>
                  <a:pt x="182498" y="495300"/>
                </a:lnTo>
                <a:lnTo>
                  <a:pt x="189991" y="495300"/>
                </a:lnTo>
                <a:lnTo>
                  <a:pt x="189483" y="482600"/>
                </a:lnTo>
                <a:close/>
              </a:path>
              <a:path w="372745" h="1714500">
                <a:moveTo>
                  <a:pt x="188848" y="469900"/>
                </a:moveTo>
                <a:lnTo>
                  <a:pt x="183641" y="469900"/>
                </a:lnTo>
                <a:lnTo>
                  <a:pt x="183133" y="482600"/>
                </a:lnTo>
                <a:lnTo>
                  <a:pt x="189356" y="482600"/>
                </a:lnTo>
                <a:lnTo>
                  <a:pt x="188848" y="469900"/>
                </a:lnTo>
                <a:close/>
              </a:path>
              <a:path w="372745" h="1714500">
                <a:moveTo>
                  <a:pt x="187959" y="457200"/>
                </a:moveTo>
                <a:lnTo>
                  <a:pt x="184530" y="457200"/>
                </a:lnTo>
                <a:lnTo>
                  <a:pt x="184149" y="469900"/>
                </a:lnTo>
                <a:lnTo>
                  <a:pt x="188340" y="469900"/>
                </a:lnTo>
                <a:lnTo>
                  <a:pt x="187959" y="457200"/>
                </a:lnTo>
                <a:close/>
              </a:path>
              <a:path w="372745" h="1714500">
                <a:moveTo>
                  <a:pt x="186816" y="419100"/>
                </a:moveTo>
                <a:lnTo>
                  <a:pt x="185673" y="419100"/>
                </a:lnTo>
                <a:lnTo>
                  <a:pt x="185419" y="431800"/>
                </a:lnTo>
                <a:lnTo>
                  <a:pt x="185038" y="444500"/>
                </a:lnTo>
                <a:lnTo>
                  <a:pt x="184784" y="457200"/>
                </a:lnTo>
                <a:lnTo>
                  <a:pt x="187705" y="457200"/>
                </a:lnTo>
                <a:lnTo>
                  <a:pt x="187451" y="444500"/>
                </a:lnTo>
                <a:lnTo>
                  <a:pt x="187070" y="431800"/>
                </a:lnTo>
                <a:lnTo>
                  <a:pt x="186816" y="419100"/>
                </a:lnTo>
                <a:close/>
              </a:path>
              <a:path w="372745" h="1714500">
                <a:moveTo>
                  <a:pt x="186689" y="406400"/>
                </a:moveTo>
                <a:lnTo>
                  <a:pt x="185800" y="406400"/>
                </a:lnTo>
                <a:lnTo>
                  <a:pt x="185800" y="419100"/>
                </a:lnTo>
                <a:lnTo>
                  <a:pt x="186689" y="419100"/>
                </a:lnTo>
                <a:lnTo>
                  <a:pt x="186689" y="406400"/>
                </a:lnTo>
                <a:close/>
              </a:path>
              <a:path w="372745" h="1714500">
                <a:moveTo>
                  <a:pt x="186562" y="393700"/>
                </a:moveTo>
                <a:lnTo>
                  <a:pt x="185927" y="393700"/>
                </a:lnTo>
                <a:lnTo>
                  <a:pt x="185927" y="406400"/>
                </a:lnTo>
                <a:lnTo>
                  <a:pt x="186562" y="406400"/>
                </a:lnTo>
                <a:lnTo>
                  <a:pt x="186562" y="393700"/>
                </a:lnTo>
                <a:close/>
              </a:path>
              <a:path w="372745" h="1714500">
                <a:moveTo>
                  <a:pt x="186435" y="342900"/>
                </a:moveTo>
                <a:lnTo>
                  <a:pt x="186054" y="342900"/>
                </a:lnTo>
                <a:lnTo>
                  <a:pt x="186054" y="393700"/>
                </a:lnTo>
                <a:lnTo>
                  <a:pt x="186435" y="393700"/>
                </a:lnTo>
                <a:lnTo>
                  <a:pt x="186435" y="342900"/>
                </a:lnTo>
                <a:close/>
              </a:path>
              <a:path w="372745" h="1714500">
                <a:moveTo>
                  <a:pt x="186689" y="330200"/>
                </a:moveTo>
                <a:lnTo>
                  <a:pt x="185800" y="330200"/>
                </a:lnTo>
                <a:lnTo>
                  <a:pt x="185927" y="342900"/>
                </a:lnTo>
                <a:lnTo>
                  <a:pt x="186562" y="342900"/>
                </a:lnTo>
                <a:lnTo>
                  <a:pt x="186689" y="330200"/>
                </a:lnTo>
                <a:close/>
              </a:path>
              <a:path w="372745" h="1714500">
                <a:moveTo>
                  <a:pt x="186816" y="317500"/>
                </a:moveTo>
                <a:lnTo>
                  <a:pt x="185673" y="317500"/>
                </a:lnTo>
                <a:lnTo>
                  <a:pt x="185673" y="330200"/>
                </a:lnTo>
                <a:lnTo>
                  <a:pt x="186816" y="330200"/>
                </a:lnTo>
                <a:lnTo>
                  <a:pt x="186816" y="317500"/>
                </a:lnTo>
                <a:close/>
              </a:path>
              <a:path w="372745" h="1714500">
                <a:moveTo>
                  <a:pt x="189102" y="254000"/>
                </a:moveTo>
                <a:lnTo>
                  <a:pt x="183387" y="254000"/>
                </a:lnTo>
                <a:lnTo>
                  <a:pt x="184022" y="266700"/>
                </a:lnTo>
                <a:lnTo>
                  <a:pt x="184276" y="279400"/>
                </a:lnTo>
                <a:lnTo>
                  <a:pt x="184911" y="292100"/>
                </a:lnTo>
                <a:lnTo>
                  <a:pt x="185292" y="304800"/>
                </a:lnTo>
                <a:lnTo>
                  <a:pt x="185546" y="317500"/>
                </a:lnTo>
                <a:lnTo>
                  <a:pt x="186943" y="317500"/>
                </a:lnTo>
                <a:lnTo>
                  <a:pt x="187197" y="304800"/>
                </a:lnTo>
                <a:lnTo>
                  <a:pt x="187578" y="292100"/>
                </a:lnTo>
                <a:lnTo>
                  <a:pt x="188213" y="279400"/>
                </a:lnTo>
                <a:lnTo>
                  <a:pt x="188467" y="266700"/>
                </a:lnTo>
                <a:lnTo>
                  <a:pt x="189102" y="254000"/>
                </a:lnTo>
                <a:close/>
              </a:path>
              <a:path w="372745" h="1714500">
                <a:moveTo>
                  <a:pt x="190499" y="215900"/>
                </a:moveTo>
                <a:lnTo>
                  <a:pt x="181990" y="215900"/>
                </a:lnTo>
                <a:lnTo>
                  <a:pt x="183133" y="254000"/>
                </a:lnTo>
                <a:lnTo>
                  <a:pt x="189356" y="254000"/>
                </a:lnTo>
                <a:lnTo>
                  <a:pt x="190499" y="215900"/>
                </a:lnTo>
                <a:close/>
              </a:path>
              <a:path w="372745" h="1714500">
                <a:moveTo>
                  <a:pt x="190753" y="203200"/>
                </a:moveTo>
                <a:lnTo>
                  <a:pt x="181736" y="203200"/>
                </a:lnTo>
                <a:lnTo>
                  <a:pt x="181863" y="215900"/>
                </a:lnTo>
                <a:lnTo>
                  <a:pt x="190626" y="215900"/>
                </a:lnTo>
                <a:lnTo>
                  <a:pt x="190753" y="203200"/>
                </a:lnTo>
                <a:close/>
              </a:path>
              <a:path w="372745" h="1714500">
                <a:moveTo>
                  <a:pt x="190753" y="177800"/>
                </a:moveTo>
                <a:lnTo>
                  <a:pt x="181736" y="177800"/>
                </a:lnTo>
                <a:lnTo>
                  <a:pt x="181736" y="190500"/>
                </a:lnTo>
                <a:lnTo>
                  <a:pt x="181609" y="203200"/>
                </a:lnTo>
                <a:lnTo>
                  <a:pt x="190880" y="203200"/>
                </a:lnTo>
                <a:lnTo>
                  <a:pt x="190880" y="190500"/>
                </a:lnTo>
                <a:lnTo>
                  <a:pt x="190753" y="177800"/>
                </a:lnTo>
                <a:close/>
              </a:path>
              <a:path w="372745" h="1714500">
                <a:moveTo>
                  <a:pt x="189483" y="139700"/>
                </a:moveTo>
                <a:lnTo>
                  <a:pt x="183006" y="139700"/>
                </a:lnTo>
                <a:lnTo>
                  <a:pt x="181990" y="165100"/>
                </a:lnTo>
                <a:lnTo>
                  <a:pt x="181863" y="177800"/>
                </a:lnTo>
                <a:lnTo>
                  <a:pt x="190626" y="177800"/>
                </a:lnTo>
                <a:lnTo>
                  <a:pt x="190499" y="165100"/>
                </a:lnTo>
                <a:lnTo>
                  <a:pt x="189483" y="139700"/>
                </a:lnTo>
                <a:close/>
              </a:path>
              <a:path w="372745" h="1714500">
                <a:moveTo>
                  <a:pt x="188594" y="114300"/>
                </a:moveTo>
                <a:lnTo>
                  <a:pt x="183895" y="114300"/>
                </a:lnTo>
                <a:lnTo>
                  <a:pt x="183260" y="139700"/>
                </a:lnTo>
                <a:lnTo>
                  <a:pt x="189229" y="139700"/>
                </a:lnTo>
                <a:lnTo>
                  <a:pt x="188594" y="114300"/>
                </a:lnTo>
                <a:close/>
              </a:path>
              <a:path w="372745" h="1714500">
                <a:moveTo>
                  <a:pt x="187070" y="76200"/>
                </a:moveTo>
                <a:lnTo>
                  <a:pt x="185419" y="76200"/>
                </a:lnTo>
                <a:lnTo>
                  <a:pt x="185038" y="88900"/>
                </a:lnTo>
                <a:lnTo>
                  <a:pt x="184149" y="114300"/>
                </a:lnTo>
                <a:lnTo>
                  <a:pt x="188340" y="114300"/>
                </a:lnTo>
                <a:lnTo>
                  <a:pt x="187451" y="88900"/>
                </a:lnTo>
                <a:lnTo>
                  <a:pt x="187070" y="76200"/>
                </a:lnTo>
                <a:close/>
              </a:path>
              <a:path w="372745" h="1714500">
                <a:moveTo>
                  <a:pt x="186943" y="63500"/>
                </a:moveTo>
                <a:lnTo>
                  <a:pt x="185546" y="63500"/>
                </a:lnTo>
                <a:lnTo>
                  <a:pt x="185546" y="76200"/>
                </a:lnTo>
                <a:lnTo>
                  <a:pt x="186943" y="76200"/>
                </a:lnTo>
                <a:lnTo>
                  <a:pt x="186943" y="63500"/>
                </a:lnTo>
                <a:close/>
              </a:path>
              <a:path w="372745" h="1714500">
                <a:moveTo>
                  <a:pt x="186689" y="50800"/>
                </a:moveTo>
                <a:lnTo>
                  <a:pt x="185800" y="50800"/>
                </a:lnTo>
                <a:lnTo>
                  <a:pt x="185800" y="63500"/>
                </a:lnTo>
                <a:lnTo>
                  <a:pt x="186689" y="63500"/>
                </a:lnTo>
                <a:lnTo>
                  <a:pt x="186689" y="50800"/>
                </a:lnTo>
                <a:close/>
              </a:path>
              <a:path w="372745" h="1714500">
                <a:moveTo>
                  <a:pt x="186435" y="25400"/>
                </a:moveTo>
                <a:lnTo>
                  <a:pt x="186054" y="25400"/>
                </a:lnTo>
                <a:lnTo>
                  <a:pt x="185927" y="50800"/>
                </a:lnTo>
                <a:lnTo>
                  <a:pt x="186562" y="50800"/>
                </a:lnTo>
                <a:lnTo>
                  <a:pt x="186435" y="38100"/>
                </a:lnTo>
                <a:lnTo>
                  <a:pt x="186435" y="25400"/>
                </a:lnTo>
                <a:close/>
              </a:path>
              <a:path w="372745" h="1714500">
                <a:moveTo>
                  <a:pt x="186308" y="0"/>
                </a:moveTo>
                <a:lnTo>
                  <a:pt x="186181" y="25400"/>
                </a:lnTo>
                <a:lnTo>
                  <a:pt x="186308" y="0"/>
                </a:lnTo>
                <a:close/>
              </a:path>
            </a:pathLst>
          </a:custGeom>
          <a:solidFill>
            <a:srgbClr val="5786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748906" y="3092450"/>
            <a:ext cx="372745" cy="1715770"/>
          </a:xfrm>
          <a:custGeom>
            <a:avLst/>
            <a:gdLst/>
            <a:ahLst/>
            <a:cxnLst/>
            <a:rect l="l" t="t" r="r" b="b"/>
            <a:pathLst>
              <a:path w="372745" h="1715770">
                <a:moveTo>
                  <a:pt x="186181" y="1715770"/>
                </a:moveTo>
                <a:lnTo>
                  <a:pt x="186181" y="1712468"/>
                </a:lnTo>
                <a:lnTo>
                  <a:pt x="186181" y="1709039"/>
                </a:lnTo>
                <a:lnTo>
                  <a:pt x="186181" y="1705737"/>
                </a:lnTo>
                <a:lnTo>
                  <a:pt x="186181" y="1702435"/>
                </a:lnTo>
                <a:lnTo>
                  <a:pt x="186054" y="1699006"/>
                </a:lnTo>
                <a:lnTo>
                  <a:pt x="186054" y="1695704"/>
                </a:lnTo>
                <a:lnTo>
                  <a:pt x="186054" y="1692275"/>
                </a:lnTo>
                <a:lnTo>
                  <a:pt x="186054" y="1688973"/>
                </a:lnTo>
                <a:lnTo>
                  <a:pt x="185927" y="1685544"/>
                </a:lnTo>
                <a:lnTo>
                  <a:pt x="185927" y="1682242"/>
                </a:lnTo>
                <a:lnTo>
                  <a:pt x="185927" y="1678940"/>
                </a:lnTo>
                <a:lnTo>
                  <a:pt x="185800" y="1675511"/>
                </a:lnTo>
                <a:lnTo>
                  <a:pt x="185800" y="1672209"/>
                </a:lnTo>
                <a:lnTo>
                  <a:pt x="185673" y="1668780"/>
                </a:lnTo>
                <a:lnTo>
                  <a:pt x="185673" y="1665478"/>
                </a:lnTo>
                <a:lnTo>
                  <a:pt x="185546" y="1662049"/>
                </a:lnTo>
                <a:lnTo>
                  <a:pt x="185546" y="1658747"/>
                </a:lnTo>
                <a:lnTo>
                  <a:pt x="185419" y="1655318"/>
                </a:lnTo>
                <a:lnTo>
                  <a:pt x="185292" y="1652016"/>
                </a:lnTo>
                <a:lnTo>
                  <a:pt x="185165" y="1648714"/>
                </a:lnTo>
                <a:lnTo>
                  <a:pt x="185038" y="1645285"/>
                </a:lnTo>
                <a:lnTo>
                  <a:pt x="184911" y="1641983"/>
                </a:lnTo>
                <a:lnTo>
                  <a:pt x="184657" y="1638554"/>
                </a:lnTo>
                <a:lnTo>
                  <a:pt x="184530" y="1635252"/>
                </a:lnTo>
                <a:lnTo>
                  <a:pt x="184276" y="1631823"/>
                </a:lnTo>
                <a:lnTo>
                  <a:pt x="184149" y="1628521"/>
                </a:lnTo>
                <a:lnTo>
                  <a:pt x="183895" y="1625092"/>
                </a:lnTo>
                <a:lnTo>
                  <a:pt x="183641" y="1621790"/>
                </a:lnTo>
                <a:lnTo>
                  <a:pt x="183387" y="1618488"/>
                </a:lnTo>
                <a:lnTo>
                  <a:pt x="183006" y="1615059"/>
                </a:lnTo>
                <a:lnTo>
                  <a:pt x="182752" y="1611757"/>
                </a:lnTo>
                <a:lnTo>
                  <a:pt x="182371" y="1608328"/>
                </a:lnTo>
                <a:lnTo>
                  <a:pt x="181990" y="1605026"/>
                </a:lnTo>
                <a:lnTo>
                  <a:pt x="181609" y="1601597"/>
                </a:lnTo>
                <a:lnTo>
                  <a:pt x="181228" y="1598295"/>
                </a:lnTo>
                <a:lnTo>
                  <a:pt x="180847" y="1594993"/>
                </a:lnTo>
                <a:lnTo>
                  <a:pt x="180339" y="1591564"/>
                </a:lnTo>
                <a:lnTo>
                  <a:pt x="179831" y="1588262"/>
                </a:lnTo>
                <a:lnTo>
                  <a:pt x="179323" y="1584833"/>
                </a:lnTo>
                <a:lnTo>
                  <a:pt x="178815" y="1581531"/>
                </a:lnTo>
                <a:lnTo>
                  <a:pt x="178180" y="1578102"/>
                </a:lnTo>
                <a:lnTo>
                  <a:pt x="177545" y="1574800"/>
                </a:lnTo>
                <a:lnTo>
                  <a:pt x="176910" y="1571371"/>
                </a:lnTo>
                <a:lnTo>
                  <a:pt x="176275" y="1568069"/>
                </a:lnTo>
                <a:lnTo>
                  <a:pt x="175640" y="1564767"/>
                </a:lnTo>
                <a:lnTo>
                  <a:pt x="174878" y="1561338"/>
                </a:lnTo>
                <a:lnTo>
                  <a:pt x="174116" y="1558036"/>
                </a:lnTo>
                <a:lnTo>
                  <a:pt x="173354" y="1554607"/>
                </a:lnTo>
                <a:lnTo>
                  <a:pt x="172465" y="1551305"/>
                </a:lnTo>
                <a:lnTo>
                  <a:pt x="171703" y="1547876"/>
                </a:lnTo>
                <a:lnTo>
                  <a:pt x="170814" y="1544574"/>
                </a:lnTo>
                <a:lnTo>
                  <a:pt x="169925" y="1541272"/>
                </a:lnTo>
                <a:lnTo>
                  <a:pt x="169036" y="1537843"/>
                </a:lnTo>
                <a:lnTo>
                  <a:pt x="168147" y="1534541"/>
                </a:lnTo>
                <a:lnTo>
                  <a:pt x="167131" y="1531112"/>
                </a:lnTo>
                <a:lnTo>
                  <a:pt x="166115" y="1527810"/>
                </a:lnTo>
                <a:lnTo>
                  <a:pt x="165099" y="1524381"/>
                </a:lnTo>
                <a:lnTo>
                  <a:pt x="164083" y="1521079"/>
                </a:lnTo>
                <a:lnTo>
                  <a:pt x="163067" y="1517650"/>
                </a:lnTo>
                <a:lnTo>
                  <a:pt x="161924" y="1514348"/>
                </a:lnTo>
                <a:lnTo>
                  <a:pt x="160908" y="1511046"/>
                </a:lnTo>
                <a:lnTo>
                  <a:pt x="159765" y="1507617"/>
                </a:lnTo>
                <a:lnTo>
                  <a:pt x="158622" y="1504315"/>
                </a:lnTo>
                <a:lnTo>
                  <a:pt x="157479" y="1500886"/>
                </a:lnTo>
                <a:lnTo>
                  <a:pt x="156209" y="1497584"/>
                </a:lnTo>
                <a:lnTo>
                  <a:pt x="155066" y="1494155"/>
                </a:lnTo>
                <a:lnTo>
                  <a:pt x="153796" y="1490853"/>
                </a:lnTo>
                <a:lnTo>
                  <a:pt x="152526" y="1487424"/>
                </a:lnTo>
                <a:lnTo>
                  <a:pt x="151256" y="1484122"/>
                </a:lnTo>
                <a:lnTo>
                  <a:pt x="149859" y="1480820"/>
                </a:lnTo>
                <a:lnTo>
                  <a:pt x="148589" y="1477391"/>
                </a:lnTo>
                <a:lnTo>
                  <a:pt x="147192" y="1474089"/>
                </a:lnTo>
                <a:lnTo>
                  <a:pt x="145668" y="1470660"/>
                </a:lnTo>
                <a:lnTo>
                  <a:pt x="144271" y="1467358"/>
                </a:lnTo>
                <a:lnTo>
                  <a:pt x="142747" y="1463929"/>
                </a:lnTo>
                <a:lnTo>
                  <a:pt x="141096" y="1460627"/>
                </a:lnTo>
                <a:lnTo>
                  <a:pt x="139445" y="1457325"/>
                </a:lnTo>
                <a:lnTo>
                  <a:pt x="137794" y="1453896"/>
                </a:lnTo>
                <a:lnTo>
                  <a:pt x="136143" y="1450594"/>
                </a:lnTo>
                <a:lnTo>
                  <a:pt x="134238" y="1447165"/>
                </a:lnTo>
                <a:lnTo>
                  <a:pt x="132460" y="1443863"/>
                </a:lnTo>
                <a:lnTo>
                  <a:pt x="130428" y="1440434"/>
                </a:lnTo>
                <a:lnTo>
                  <a:pt x="128523" y="1437132"/>
                </a:lnTo>
                <a:lnTo>
                  <a:pt x="126364" y="1433703"/>
                </a:lnTo>
                <a:lnTo>
                  <a:pt x="124205" y="1430401"/>
                </a:lnTo>
                <a:lnTo>
                  <a:pt x="121919" y="1427099"/>
                </a:lnTo>
                <a:lnTo>
                  <a:pt x="119633" y="1423670"/>
                </a:lnTo>
                <a:lnTo>
                  <a:pt x="117220" y="1420368"/>
                </a:lnTo>
                <a:lnTo>
                  <a:pt x="114680" y="1416939"/>
                </a:lnTo>
                <a:lnTo>
                  <a:pt x="112013" y="1413637"/>
                </a:lnTo>
                <a:lnTo>
                  <a:pt x="109346" y="1410208"/>
                </a:lnTo>
                <a:lnTo>
                  <a:pt x="106552" y="1406906"/>
                </a:lnTo>
                <a:lnTo>
                  <a:pt x="103758" y="1403477"/>
                </a:lnTo>
                <a:lnTo>
                  <a:pt x="100710" y="1400175"/>
                </a:lnTo>
                <a:lnTo>
                  <a:pt x="97662" y="1396873"/>
                </a:lnTo>
                <a:lnTo>
                  <a:pt x="94614" y="1393444"/>
                </a:lnTo>
                <a:lnTo>
                  <a:pt x="91439" y="1390142"/>
                </a:lnTo>
                <a:lnTo>
                  <a:pt x="88137" y="1386713"/>
                </a:lnTo>
                <a:lnTo>
                  <a:pt x="84835" y="1383411"/>
                </a:lnTo>
                <a:lnTo>
                  <a:pt x="81533" y="1379982"/>
                </a:lnTo>
                <a:lnTo>
                  <a:pt x="78104" y="1376680"/>
                </a:lnTo>
                <a:lnTo>
                  <a:pt x="74675" y="1373378"/>
                </a:lnTo>
                <a:lnTo>
                  <a:pt x="71119" y="1369949"/>
                </a:lnTo>
                <a:lnTo>
                  <a:pt x="67690" y="1366647"/>
                </a:lnTo>
                <a:lnTo>
                  <a:pt x="64134" y="1363218"/>
                </a:lnTo>
                <a:lnTo>
                  <a:pt x="60705" y="1359916"/>
                </a:lnTo>
                <a:lnTo>
                  <a:pt x="57149" y="1356487"/>
                </a:lnTo>
                <a:lnTo>
                  <a:pt x="53720" y="1353185"/>
                </a:lnTo>
                <a:lnTo>
                  <a:pt x="50291" y="1349756"/>
                </a:lnTo>
                <a:lnTo>
                  <a:pt x="46989" y="1346454"/>
                </a:lnTo>
                <a:lnTo>
                  <a:pt x="43687" y="1343152"/>
                </a:lnTo>
                <a:lnTo>
                  <a:pt x="40512" y="1339723"/>
                </a:lnTo>
                <a:lnTo>
                  <a:pt x="37337" y="1336421"/>
                </a:lnTo>
                <a:lnTo>
                  <a:pt x="34289" y="1332992"/>
                </a:lnTo>
                <a:lnTo>
                  <a:pt x="31368" y="1329690"/>
                </a:lnTo>
                <a:lnTo>
                  <a:pt x="28447" y="1326261"/>
                </a:lnTo>
                <a:lnTo>
                  <a:pt x="25780" y="1322959"/>
                </a:lnTo>
                <a:lnTo>
                  <a:pt x="23113" y="1319657"/>
                </a:lnTo>
                <a:lnTo>
                  <a:pt x="20700" y="1316228"/>
                </a:lnTo>
                <a:lnTo>
                  <a:pt x="18287" y="1312926"/>
                </a:lnTo>
                <a:lnTo>
                  <a:pt x="16128" y="1309497"/>
                </a:lnTo>
                <a:lnTo>
                  <a:pt x="14096" y="1306195"/>
                </a:lnTo>
                <a:lnTo>
                  <a:pt x="12064" y="1302766"/>
                </a:lnTo>
                <a:lnTo>
                  <a:pt x="10286" y="1299464"/>
                </a:lnTo>
                <a:lnTo>
                  <a:pt x="8762" y="1296035"/>
                </a:lnTo>
                <a:lnTo>
                  <a:pt x="7238" y="1292733"/>
                </a:lnTo>
                <a:lnTo>
                  <a:pt x="0" y="1259205"/>
                </a:lnTo>
                <a:lnTo>
                  <a:pt x="0" y="1255776"/>
                </a:lnTo>
                <a:lnTo>
                  <a:pt x="126" y="1252474"/>
                </a:lnTo>
                <a:lnTo>
                  <a:pt x="253" y="1249045"/>
                </a:lnTo>
                <a:lnTo>
                  <a:pt x="634" y="1245743"/>
                </a:lnTo>
                <a:lnTo>
                  <a:pt x="1015" y="1242314"/>
                </a:lnTo>
                <a:lnTo>
                  <a:pt x="1650" y="1239012"/>
                </a:lnTo>
                <a:lnTo>
                  <a:pt x="8381" y="1215517"/>
                </a:lnTo>
                <a:lnTo>
                  <a:pt x="9651" y="1212088"/>
                </a:lnTo>
                <a:lnTo>
                  <a:pt x="11175" y="1208786"/>
                </a:lnTo>
                <a:lnTo>
                  <a:pt x="12699" y="1205484"/>
                </a:lnTo>
                <a:lnTo>
                  <a:pt x="14477" y="1202055"/>
                </a:lnTo>
                <a:lnTo>
                  <a:pt x="24129" y="1185291"/>
                </a:lnTo>
                <a:lnTo>
                  <a:pt x="26288" y="1181862"/>
                </a:lnTo>
                <a:lnTo>
                  <a:pt x="28574" y="1178560"/>
                </a:lnTo>
                <a:lnTo>
                  <a:pt x="30860" y="1175258"/>
                </a:lnTo>
                <a:lnTo>
                  <a:pt x="33146" y="1171829"/>
                </a:lnTo>
                <a:lnTo>
                  <a:pt x="35559" y="1168527"/>
                </a:lnTo>
                <a:lnTo>
                  <a:pt x="38099" y="1165098"/>
                </a:lnTo>
                <a:lnTo>
                  <a:pt x="40512" y="1161796"/>
                </a:lnTo>
                <a:lnTo>
                  <a:pt x="43052" y="1158367"/>
                </a:lnTo>
                <a:lnTo>
                  <a:pt x="45592" y="1155065"/>
                </a:lnTo>
                <a:lnTo>
                  <a:pt x="48132" y="1151763"/>
                </a:lnTo>
                <a:lnTo>
                  <a:pt x="50672" y="1148334"/>
                </a:lnTo>
                <a:lnTo>
                  <a:pt x="53212" y="1145032"/>
                </a:lnTo>
                <a:lnTo>
                  <a:pt x="55625" y="1141603"/>
                </a:lnTo>
                <a:lnTo>
                  <a:pt x="58165" y="1138301"/>
                </a:lnTo>
                <a:lnTo>
                  <a:pt x="60578" y="1134872"/>
                </a:lnTo>
                <a:lnTo>
                  <a:pt x="62991" y="1131570"/>
                </a:lnTo>
                <a:lnTo>
                  <a:pt x="65404" y="1128141"/>
                </a:lnTo>
                <a:lnTo>
                  <a:pt x="67690" y="1124839"/>
                </a:lnTo>
                <a:lnTo>
                  <a:pt x="69976" y="1121537"/>
                </a:lnTo>
                <a:lnTo>
                  <a:pt x="72135" y="1118108"/>
                </a:lnTo>
                <a:lnTo>
                  <a:pt x="74294" y="1114806"/>
                </a:lnTo>
                <a:lnTo>
                  <a:pt x="76453" y="1111377"/>
                </a:lnTo>
                <a:lnTo>
                  <a:pt x="78358" y="1108075"/>
                </a:lnTo>
                <a:lnTo>
                  <a:pt x="80390" y="1104646"/>
                </a:lnTo>
                <a:lnTo>
                  <a:pt x="92201" y="1081151"/>
                </a:lnTo>
                <a:lnTo>
                  <a:pt x="93725" y="1077849"/>
                </a:lnTo>
                <a:lnTo>
                  <a:pt x="95122" y="1074420"/>
                </a:lnTo>
                <a:lnTo>
                  <a:pt x="96519" y="1071118"/>
                </a:lnTo>
                <a:lnTo>
                  <a:pt x="97916" y="1067816"/>
                </a:lnTo>
                <a:lnTo>
                  <a:pt x="99186" y="1064387"/>
                </a:lnTo>
                <a:lnTo>
                  <a:pt x="100456" y="1061085"/>
                </a:lnTo>
                <a:lnTo>
                  <a:pt x="101853" y="1057656"/>
                </a:lnTo>
                <a:lnTo>
                  <a:pt x="102996" y="1054354"/>
                </a:lnTo>
                <a:lnTo>
                  <a:pt x="104266" y="1050925"/>
                </a:lnTo>
                <a:lnTo>
                  <a:pt x="105536" y="1047623"/>
                </a:lnTo>
                <a:lnTo>
                  <a:pt x="106806" y="1044194"/>
                </a:lnTo>
                <a:lnTo>
                  <a:pt x="107949" y="1040892"/>
                </a:lnTo>
                <a:lnTo>
                  <a:pt x="109219" y="1037590"/>
                </a:lnTo>
                <a:lnTo>
                  <a:pt x="110362" y="1034161"/>
                </a:lnTo>
                <a:lnTo>
                  <a:pt x="111632" y="1030859"/>
                </a:lnTo>
                <a:lnTo>
                  <a:pt x="112775" y="1027430"/>
                </a:lnTo>
                <a:lnTo>
                  <a:pt x="114045" y="1024128"/>
                </a:lnTo>
                <a:lnTo>
                  <a:pt x="115188" y="1020699"/>
                </a:lnTo>
                <a:lnTo>
                  <a:pt x="116331" y="1017397"/>
                </a:lnTo>
                <a:lnTo>
                  <a:pt x="117601" y="1014095"/>
                </a:lnTo>
                <a:lnTo>
                  <a:pt x="118744" y="1010666"/>
                </a:lnTo>
                <a:lnTo>
                  <a:pt x="119887" y="1007364"/>
                </a:lnTo>
                <a:lnTo>
                  <a:pt x="121157" y="1003935"/>
                </a:lnTo>
                <a:lnTo>
                  <a:pt x="122300" y="1000633"/>
                </a:lnTo>
                <a:lnTo>
                  <a:pt x="123443" y="997204"/>
                </a:lnTo>
                <a:lnTo>
                  <a:pt x="124586" y="993902"/>
                </a:lnTo>
                <a:lnTo>
                  <a:pt x="125729" y="990473"/>
                </a:lnTo>
                <a:lnTo>
                  <a:pt x="126872" y="987171"/>
                </a:lnTo>
                <a:lnTo>
                  <a:pt x="128015" y="983869"/>
                </a:lnTo>
                <a:lnTo>
                  <a:pt x="129158" y="980440"/>
                </a:lnTo>
                <a:lnTo>
                  <a:pt x="130301" y="977138"/>
                </a:lnTo>
                <a:lnTo>
                  <a:pt x="131317" y="973709"/>
                </a:lnTo>
                <a:lnTo>
                  <a:pt x="132333" y="970407"/>
                </a:lnTo>
                <a:lnTo>
                  <a:pt x="133476" y="966978"/>
                </a:lnTo>
                <a:lnTo>
                  <a:pt x="134492" y="963676"/>
                </a:lnTo>
                <a:lnTo>
                  <a:pt x="135508" y="960247"/>
                </a:lnTo>
                <a:lnTo>
                  <a:pt x="136524" y="956945"/>
                </a:lnTo>
                <a:lnTo>
                  <a:pt x="137540" y="953643"/>
                </a:lnTo>
                <a:lnTo>
                  <a:pt x="138556" y="950214"/>
                </a:lnTo>
                <a:lnTo>
                  <a:pt x="139445" y="946912"/>
                </a:lnTo>
                <a:lnTo>
                  <a:pt x="140461" y="943483"/>
                </a:lnTo>
                <a:lnTo>
                  <a:pt x="141350" y="940181"/>
                </a:lnTo>
                <a:lnTo>
                  <a:pt x="142239" y="936752"/>
                </a:lnTo>
                <a:lnTo>
                  <a:pt x="143128" y="933450"/>
                </a:lnTo>
                <a:lnTo>
                  <a:pt x="144017" y="930148"/>
                </a:lnTo>
                <a:lnTo>
                  <a:pt x="144906" y="926719"/>
                </a:lnTo>
                <a:lnTo>
                  <a:pt x="145668" y="923417"/>
                </a:lnTo>
                <a:lnTo>
                  <a:pt x="146557" y="919988"/>
                </a:lnTo>
                <a:lnTo>
                  <a:pt x="147319" y="916686"/>
                </a:lnTo>
                <a:lnTo>
                  <a:pt x="148081" y="913257"/>
                </a:lnTo>
                <a:lnTo>
                  <a:pt x="148843" y="909955"/>
                </a:lnTo>
                <a:lnTo>
                  <a:pt x="149605" y="906526"/>
                </a:lnTo>
                <a:lnTo>
                  <a:pt x="150367" y="903224"/>
                </a:lnTo>
                <a:lnTo>
                  <a:pt x="151002" y="899922"/>
                </a:lnTo>
                <a:lnTo>
                  <a:pt x="151637" y="896493"/>
                </a:lnTo>
                <a:lnTo>
                  <a:pt x="152272" y="893191"/>
                </a:lnTo>
                <a:lnTo>
                  <a:pt x="152907" y="889762"/>
                </a:lnTo>
                <a:lnTo>
                  <a:pt x="153542" y="886460"/>
                </a:lnTo>
                <a:lnTo>
                  <a:pt x="154177" y="883031"/>
                </a:lnTo>
                <a:lnTo>
                  <a:pt x="154685" y="879729"/>
                </a:lnTo>
                <a:lnTo>
                  <a:pt x="155320" y="876300"/>
                </a:lnTo>
                <a:lnTo>
                  <a:pt x="155828" y="872998"/>
                </a:lnTo>
                <a:lnTo>
                  <a:pt x="156336" y="869696"/>
                </a:lnTo>
                <a:lnTo>
                  <a:pt x="156844" y="866267"/>
                </a:lnTo>
                <a:lnTo>
                  <a:pt x="157352" y="862965"/>
                </a:lnTo>
                <a:lnTo>
                  <a:pt x="157860" y="859536"/>
                </a:lnTo>
                <a:lnTo>
                  <a:pt x="158241" y="856234"/>
                </a:lnTo>
                <a:lnTo>
                  <a:pt x="158749" y="852805"/>
                </a:lnTo>
                <a:lnTo>
                  <a:pt x="159130" y="849503"/>
                </a:lnTo>
                <a:lnTo>
                  <a:pt x="159511" y="846201"/>
                </a:lnTo>
                <a:lnTo>
                  <a:pt x="160019" y="842772"/>
                </a:lnTo>
                <a:lnTo>
                  <a:pt x="160400" y="839470"/>
                </a:lnTo>
                <a:lnTo>
                  <a:pt x="160781" y="836041"/>
                </a:lnTo>
                <a:lnTo>
                  <a:pt x="161162" y="832739"/>
                </a:lnTo>
                <a:lnTo>
                  <a:pt x="161543" y="829310"/>
                </a:lnTo>
                <a:lnTo>
                  <a:pt x="161924" y="826008"/>
                </a:lnTo>
                <a:lnTo>
                  <a:pt x="162305" y="822579"/>
                </a:lnTo>
                <a:lnTo>
                  <a:pt x="162686" y="819277"/>
                </a:lnTo>
                <a:lnTo>
                  <a:pt x="163067" y="815975"/>
                </a:lnTo>
                <a:lnTo>
                  <a:pt x="163448" y="812546"/>
                </a:lnTo>
                <a:lnTo>
                  <a:pt x="163829" y="809244"/>
                </a:lnTo>
                <a:lnTo>
                  <a:pt x="164210" y="805815"/>
                </a:lnTo>
                <a:lnTo>
                  <a:pt x="164591" y="802513"/>
                </a:lnTo>
                <a:lnTo>
                  <a:pt x="164972" y="799084"/>
                </a:lnTo>
                <a:lnTo>
                  <a:pt x="165353" y="795782"/>
                </a:lnTo>
                <a:lnTo>
                  <a:pt x="165607" y="792480"/>
                </a:lnTo>
                <a:lnTo>
                  <a:pt x="165988" y="789051"/>
                </a:lnTo>
                <a:lnTo>
                  <a:pt x="166369" y="785749"/>
                </a:lnTo>
                <a:lnTo>
                  <a:pt x="166750" y="782320"/>
                </a:lnTo>
                <a:lnTo>
                  <a:pt x="167131" y="779018"/>
                </a:lnTo>
                <a:lnTo>
                  <a:pt x="167512" y="775589"/>
                </a:lnTo>
                <a:lnTo>
                  <a:pt x="167893" y="772287"/>
                </a:lnTo>
                <a:lnTo>
                  <a:pt x="168147" y="768858"/>
                </a:lnTo>
                <a:lnTo>
                  <a:pt x="168528" y="765556"/>
                </a:lnTo>
                <a:lnTo>
                  <a:pt x="168909" y="762254"/>
                </a:lnTo>
                <a:lnTo>
                  <a:pt x="169163" y="758825"/>
                </a:lnTo>
                <a:lnTo>
                  <a:pt x="169544" y="755523"/>
                </a:lnTo>
                <a:lnTo>
                  <a:pt x="169925" y="752094"/>
                </a:lnTo>
                <a:lnTo>
                  <a:pt x="170179" y="748792"/>
                </a:lnTo>
                <a:lnTo>
                  <a:pt x="170560" y="745363"/>
                </a:lnTo>
                <a:lnTo>
                  <a:pt x="170814" y="742061"/>
                </a:lnTo>
                <a:lnTo>
                  <a:pt x="171068" y="738632"/>
                </a:lnTo>
                <a:lnTo>
                  <a:pt x="171449" y="735330"/>
                </a:lnTo>
                <a:lnTo>
                  <a:pt x="171703" y="732028"/>
                </a:lnTo>
                <a:lnTo>
                  <a:pt x="171957" y="728599"/>
                </a:lnTo>
                <a:lnTo>
                  <a:pt x="172211" y="725297"/>
                </a:lnTo>
                <a:lnTo>
                  <a:pt x="172465" y="721868"/>
                </a:lnTo>
                <a:lnTo>
                  <a:pt x="172719" y="718566"/>
                </a:lnTo>
                <a:lnTo>
                  <a:pt x="172846" y="715137"/>
                </a:lnTo>
                <a:lnTo>
                  <a:pt x="173100" y="711835"/>
                </a:lnTo>
                <a:lnTo>
                  <a:pt x="173354" y="708533"/>
                </a:lnTo>
                <a:lnTo>
                  <a:pt x="173481" y="705104"/>
                </a:lnTo>
                <a:lnTo>
                  <a:pt x="173735" y="701802"/>
                </a:lnTo>
                <a:lnTo>
                  <a:pt x="173862" y="698373"/>
                </a:lnTo>
                <a:lnTo>
                  <a:pt x="173989" y="695071"/>
                </a:lnTo>
                <a:lnTo>
                  <a:pt x="174116" y="691642"/>
                </a:lnTo>
                <a:lnTo>
                  <a:pt x="174243" y="688340"/>
                </a:lnTo>
                <a:lnTo>
                  <a:pt x="174370" y="684911"/>
                </a:lnTo>
                <a:lnTo>
                  <a:pt x="174497" y="681609"/>
                </a:lnTo>
                <a:lnTo>
                  <a:pt x="174624" y="678307"/>
                </a:lnTo>
                <a:lnTo>
                  <a:pt x="174751" y="674878"/>
                </a:lnTo>
                <a:lnTo>
                  <a:pt x="174878" y="671576"/>
                </a:lnTo>
                <a:lnTo>
                  <a:pt x="175005" y="668147"/>
                </a:lnTo>
                <a:lnTo>
                  <a:pt x="175005" y="664845"/>
                </a:lnTo>
                <a:lnTo>
                  <a:pt x="175132" y="661416"/>
                </a:lnTo>
                <a:lnTo>
                  <a:pt x="175132" y="658114"/>
                </a:lnTo>
                <a:lnTo>
                  <a:pt x="175259" y="654685"/>
                </a:lnTo>
                <a:lnTo>
                  <a:pt x="175259" y="651383"/>
                </a:lnTo>
                <a:lnTo>
                  <a:pt x="175386" y="648081"/>
                </a:lnTo>
                <a:lnTo>
                  <a:pt x="175386" y="644652"/>
                </a:lnTo>
                <a:lnTo>
                  <a:pt x="175513" y="641350"/>
                </a:lnTo>
                <a:lnTo>
                  <a:pt x="175513" y="637921"/>
                </a:lnTo>
                <a:lnTo>
                  <a:pt x="175513" y="634619"/>
                </a:lnTo>
                <a:lnTo>
                  <a:pt x="175640" y="631190"/>
                </a:lnTo>
                <a:lnTo>
                  <a:pt x="175640" y="627888"/>
                </a:lnTo>
                <a:lnTo>
                  <a:pt x="175767" y="624586"/>
                </a:lnTo>
                <a:lnTo>
                  <a:pt x="175767" y="621157"/>
                </a:lnTo>
                <a:lnTo>
                  <a:pt x="175767" y="617855"/>
                </a:lnTo>
                <a:lnTo>
                  <a:pt x="175894" y="614426"/>
                </a:lnTo>
                <a:lnTo>
                  <a:pt x="175894" y="611124"/>
                </a:lnTo>
                <a:lnTo>
                  <a:pt x="176021" y="607695"/>
                </a:lnTo>
                <a:lnTo>
                  <a:pt x="176021" y="604393"/>
                </a:lnTo>
                <a:lnTo>
                  <a:pt x="176148" y="600964"/>
                </a:lnTo>
                <a:lnTo>
                  <a:pt x="176275" y="597662"/>
                </a:lnTo>
                <a:lnTo>
                  <a:pt x="176275" y="594360"/>
                </a:lnTo>
                <a:lnTo>
                  <a:pt x="176402" y="590931"/>
                </a:lnTo>
                <a:lnTo>
                  <a:pt x="176529" y="587629"/>
                </a:lnTo>
                <a:lnTo>
                  <a:pt x="176656" y="584200"/>
                </a:lnTo>
                <a:lnTo>
                  <a:pt x="176783" y="580898"/>
                </a:lnTo>
                <a:lnTo>
                  <a:pt x="176910" y="577469"/>
                </a:lnTo>
                <a:lnTo>
                  <a:pt x="177037" y="574167"/>
                </a:lnTo>
                <a:lnTo>
                  <a:pt x="177164" y="570865"/>
                </a:lnTo>
                <a:lnTo>
                  <a:pt x="177291" y="567436"/>
                </a:lnTo>
                <a:lnTo>
                  <a:pt x="177418" y="564134"/>
                </a:lnTo>
                <a:lnTo>
                  <a:pt x="177672" y="560705"/>
                </a:lnTo>
                <a:lnTo>
                  <a:pt x="177799" y="557403"/>
                </a:lnTo>
                <a:lnTo>
                  <a:pt x="177926" y="553974"/>
                </a:lnTo>
                <a:lnTo>
                  <a:pt x="178180" y="550672"/>
                </a:lnTo>
                <a:lnTo>
                  <a:pt x="178434" y="547243"/>
                </a:lnTo>
                <a:lnTo>
                  <a:pt x="178561" y="543941"/>
                </a:lnTo>
                <a:lnTo>
                  <a:pt x="178815" y="540639"/>
                </a:lnTo>
                <a:lnTo>
                  <a:pt x="179069" y="537210"/>
                </a:lnTo>
                <a:lnTo>
                  <a:pt x="179196" y="533908"/>
                </a:lnTo>
                <a:lnTo>
                  <a:pt x="179450" y="530479"/>
                </a:lnTo>
                <a:lnTo>
                  <a:pt x="179704" y="527177"/>
                </a:lnTo>
                <a:lnTo>
                  <a:pt x="179958" y="523748"/>
                </a:lnTo>
                <a:lnTo>
                  <a:pt x="180212" y="520446"/>
                </a:lnTo>
                <a:lnTo>
                  <a:pt x="180466" y="517017"/>
                </a:lnTo>
                <a:lnTo>
                  <a:pt x="180593" y="513715"/>
                </a:lnTo>
                <a:lnTo>
                  <a:pt x="180847" y="510413"/>
                </a:lnTo>
                <a:lnTo>
                  <a:pt x="181101" y="506984"/>
                </a:lnTo>
                <a:lnTo>
                  <a:pt x="181355" y="503682"/>
                </a:lnTo>
                <a:lnTo>
                  <a:pt x="181609" y="500253"/>
                </a:lnTo>
                <a:lnTo>
                  <a:pt x="181863" y="496951"/>
                </a:lnTo>
                <a:lnTo>
                  <a:pt x="182117" y="493522"/>
                </a:lnTo>
                <a:lnTo>
                  <a:pt x="182371" y="490220"/>
                </a:lnTo>
                <a:lnTo>
                  <a:pt x="182498" y="486918"/>
                </a:lnTo>
                <a:lnTo>
                  <a:pt x="182752" y="483489"/>
                </a:lnTo>
                <a:lnTo>
                  <a:pt x="183006" y="480187"/>
                </a:lnTo>
                <a:lnTo>
                  <a:pt x="183133" y="476758"/>
                </a:lnTo>
                <a:lnTo>
                  <a:pt x="183387" y="473456"/>
                </a:lnTo>
                <a:lnTo>
                  <a:pt x="183641" y="470027"/>
                </a:lnTo>
                <a:lnTo>
                  <a:pt x="183768" y="466725"/>
                </a:lnTo>
                <a:lnTo>
                  <a:pt x="183895" y="463296"/>
                </a:lnTo>
                <a:lnTo>
                  <a:pt x="184149" y="459994"/>
                </a:lnTo>
                <a:lnTo>
                  <a:pt x="184276" y="456692"/>
                </a:lnTo>
                <a:lnTo>
                  <a:pt x="184403" y="453263"/>
                </a:lnTo>
                <a:lnTo>
                  <a:pt x="184530" y="449961"/>
                </a:lnTo>
                <a:lnTo>
                  <a:pt x="184784" y="446532"/>
                </a:lnTo>
                <a:lnTo>
                  <a:pt x="184911" y="443230"/>
                </a:lnTo>
                <a:lnTo>
                  <a:pt x="185038" y="439801"/>
                </a:lnTo>
                <a:lnTo>
                  <a:pt x="185038" y="436499"/>
                </a:lnTo>
                <a:lnTo>
                  <a:pt x="185165" y="433070"/>
                </a:lnTo>
                <a:lnTo>
                  <a:pt x="185292" y="429768"/>
                </a:lnTo>
                <a:lnTo>
                  <a:pt x="185419" y="426466"/>
                </a:lnTo>
                <a:lnTo>
                  <a:pt x="185419" y="423037"/>
                </a:lnTo>
                <a:lnTo>
                  <a:pt x="185546" y="419735"/>
                </a:lnTo>
                <a:lnTo>
                  <a:pt x="185673" y="416306"/>
                </a:lnTo>
                <a:lnTo>
                  <a:pt x="185673" y="413004"/>
                </a:lnTo>
                <a:lnTo>
                  <a:pt x="185800" y="409575"/>
                </a:lnTo>
                <a:lnTo>
                  <a:pt x="185800" y="406273"/>
                </a:lnTo>
                <a:lnTo>
                  <a:pt x="185800" y="402971"/>
                </a:lnTo>
                <a:lnTo>
                  <a:pt x="185927" y="399542"/>
                </a:lnTo>
                <a:lnTo>
                  <a:pt x="185927" y="396240"/>
                </a:lnTo>
                <a:lnTo>
                  <a:pt x="185927" y="392811"/>
                </a:lnTo>
                <a:lnTo>
                  <a:pt x="185927" y="389509"/>
                </a:lnTo>
                <a:lnTo>
                  <a:pt x="186054" y="386080"/>
                </a:lnTo>
                <a:lnTo>
                  <a:pt x="186054" y="342519"/>
                </a:lnTo>
                <a:lnTo>
                  <a:pt x="185927" y="339090"/>
                </a:lnTo>
                <a:lnTo>
                  <a:pt x="185927" y="335788"/>
                </a:lnTo>
                <a:lnTo>
                  <a:pt x="185927" y="332359"/>
                </a:lnTo>
                <a:lnTo>
                  <a:pt x="185800" y="329057"/>
                </a:lnTo>
                <a:lnTo>
                  <a:pt x="185800" y="325628"/>
                </a:lnTo>
                <a:lnTo>
                  <a:pt x="185800" y="322326"/>
                </a:lnTo>
                <a:lnTo>
                  <a:pt x="185673" y="319024"/>
                </a:lnTo>
                <a:lnTo>
                  <a:pt x="185673" y="315595"/>
                </a:lnTo>
                <a:lnTo>
                  <a:pt x="185546" y="312293"/>
                </a:lnTo>
                <a:lnTo>
                  <a:pt x="185546" y="308864"/>
                </a:lnTo>
                <a:lnTo>
                  <a:pt x="185419" y="305562"/>
                </a:lnTo>
                <a:lnTo>
                  <a:pt x="185292" y="302133"/>
                </a:lnTo>
                <a:lnTo>
                  <a:pt x="185292" y="298831"/>
                </a:lnTo>
                <a:lnTo>
                  <a:pt x="185165" y="295402"/>
                </a:lnTo>
                <a:lnTo>
                  <a:pt x="185038" y="292100"/>
                </a:lnTo>
                <a:lnTo>
                  <a:pt x="184911" y="288798"/>
                </a:lnTo>
                <a:lnTo>
                  <a:pt x="184911" y="285369"/>
                </a:lnTo>
                <a:lnTo>
                  <a:pt x="184784" y="282067"/>
                </a:lnTo>
                <a:lnTo>
                  <a:pt x="184657" y="278638"/>
                </a:lnTo>
                <a:lnTo>
                  <a:pt x="184530" y="275336"/>
                </a:lnTo>
                <a:lnTo>
                  <a:pt x="184403" y="271907"/>
                </a:lnTo>
                <a:lnTo>
                  <a:pt x="184276" y="268605"/>
                </a:lnTo>
                <a:lnTo>
                  <a:pt x="184022" y="265303"/>
                </a:lnTo>
                <a:lnTo>
                  <a:pt x="183895" y="261874"/>
                </a:lnTo>
                <a:lnTo>
                  <a:pt x="183768" y="258572"/>
                </a:lnTo>
                <a:lnTo>
                  <a:pt x="183641" y="255143"/>
                </a:lnTo>
                <a:lnTo>
                  <a:pt x="183514" y="251841"/>
                </a:lnTo>
                <a:lnTo>
                  <a:pt x="183387" y="248412"/>
                </a:lnTo>
                <a:lnTo>
                  <a:pt x="183133" y="245110"/>
                </a:lnTo>
                <a:lnTo>
                  <a:pt x="183006" y="241681"/>
                </a:lnTo>
                <a:lnTo>
                  <a:pt x="182879" y="238379"/>
                </a:lnTo>
                <a:lnTo>
                  <a:pt x="182752" y="235077"/>
                </a:lnTo>
                <a:lnTo>
                  <a:pt x="182625" y="231648"/>
                </a:lnTo>
                <a:lnTo>
                  <a:pt x="182498" y="228346"/>
                </a:lnTo>
                <a:lnTo>
                  <a:pt x="182371" y="224917"/>
                </a:lnTo>
                <a:lnTo>
                  <a:pt x="182244" y="221615"/>
                </a:lnTo>
                <a:lnTo>
                  <a:pt x="182117" y="218186"/>
                </a:lnTo>
                <a:lnTo>
                  <a:pt x="181990" y="214884"/>
                </a:lnTo>
                <a:lnTo>
                  <a:pt x="181990" y="211455"/>
                </a:lnTo>
                <a:lnTo>
                  <a:pt x="181863" y="208153"/>
                </a:lnTo>
                <a:lnTo>
                  <a:pt x="181863" y="204851"/>
                </a:lnTo>
                <a:lnTo>
                  <a:pt x="181736" y="201422"/>
                </a:lnTo>
                <a:lnTo>
                  <a:pt x="181736" y="198120"/>
                </a:lnTo>
                <a:lnTo>
                  <a:pt x="181609" y="194691"/>
                </a:lnTo>
                <a:lnTo>
                  <a:pt x="181609" y="191389"/>
                </a:lnTo>
                <a:lnTo>
                  <a:pt x="181609" y="187960"/>
                </a:lnTo>
                <a:lnTo>
                  <a:pt x="181609" y="184658"/>
                </a:lnTo>
                <a:lnTo>
                  <a:pt x="181736" y="181356"/>
                </a:lnTo>
                <a:lnTo>
                  <a:pt x="181736" y="177927"/>
                </a:lnTo>
                <a:lnTo>
                  <a:pt x="181736" y="174625"/>
                </a:lnTo>
                <a:lnTo>
                  <a:pt x="181863" y="171196"/>
                </a:lnTo>
                <a:lnTo>
                  <a:pt x="181863" y="167894"/>
                </a:lnTo>
                <a:lnTo>
                  <a:pt x="181990" y="164465"/>
                </a:lnTo>
                <a:lnTo>
                  <a:pt x="181990" y="161163"/>
                </a:lnTo>
                <a:lnTo>
                  <a:pt x="182117" y="157734"/>
                </a:lnTo>
                <a:lnTo>
                  <a:pt x="182244" y="154432"/>
                </a:lnTo>
                <a:lnTo>
                  <a:pt x="182371" y="151130"/>
                </a:lnTo>
                <a:lnTo>
                  <a:pt x="182498" y="147701"/>
                </a:lnTo>
                <a:lnTo>
                  <a:pt x="182625" y="144399"/>
                </a:lnTo>
                <a:lnTo>
                  <a:pt x="182752" y="140970"/>
                </a:lnTo>
                <a:lnTo>
                  <a:pt x="182879" y="137668"/>
                </a:lnTo>
                <a:lnTo>
                  <a:pt x="183006" y="134239"/>
                </a:lnTo>
                <a:lnTo>
                  <a:pt x="183260" y="130937"/>
                </a:lnTo>
                <a:lnTo>
                  <a:pt x="183387" y="127508"/>
                </a:lnTo>
                <a:lnTo>
                  <a:pt x="183514" y="124206"/>
                </a:lnTo>
                <a:lnTo>
                  <a:pt x="183641" y="120904"/>
                </a:lnTo>
                <a:lnTo>
                  <a:pt x="183768" y="117475"/>
                </a:lnTo>
                <a:lnTo>
                  <a:pt x="183895" y="114173"/>
                </a:lnTo>
                <a:lnTo>
                  <a:pt x="184149" y="110744"/>
                </a:lnTo>
                <a:lnTo>
                  <a:pt x="184276" y="107442"/>
                </a:lnTo>
                <a:lnTo>
                  <a:pt x="184403" y="104013"/>
                </a:lnTo>
                <a:lnTo>
                  <a:pt x="184530" y="100711"/>
                </a:lnTo>
                <a:lnTo>
                  <a:pt x="184657" y="97409"/>
                </a:lnTo>
                <a:lnTo>
                  <a:pt x="184784" y="93980"/>
                </a:lnTo>
                <a:lnTo>
                  <a:pt x="184911" y="90678"/>
                </a:lnTo>
                <a:lnTo>
                  <a:pt x="185038" y="87249"/>
                </a:lnTo>
                <a:lnTo>
                  <a:pt x="185038" y="83947"/>
                </a:lnTo>
                <a:lnTo>
                  <a:pt x="185165" y="80518"/>
                </a:lnTo>
                <a:lnTo>
                  <a:pt x="185292" y="77216"/>
                </a:lnTo>
                <a:lnTo>
                  <a:pt x="185419" y="73787"/>
                </a:lnTo>
                <a:lnTo>
                  <a:pt x="185419" y="70485"/>
                </a:lnTo>
                <a:lnTo>
                  <a:pt x="185546" y="67183"/>
                </a:lnTo>
                <a:lnTo>
                  <a:pt x="185546" y="63754"/>
                </a:lnTo>
                <a:lnTo>
                  <a:pt x="185673" y="60452"/>
                </a:lnTo>
                <a:lnTo>
                  <a:pt x="185673" y="57023"/>
                </a:lnTo>
                <a:lnTo>
                  <a:pt x="185800" y="53721"/>
                </a:lnTo>
                <a:lnTo>
                  <a:pt x="185800" y="50292"/>
                </a:lnTo>
                <a:lnTo>
                  <a:pt x="185927" y="46990"/>
                </a:lnTo>
                <a:lnTo>
                  <a:pt x="185927" y="43688"/>
                </a:lnTo>
                <a:lnTo>
                  <a:pt x="185927" y="40259"/>
                </a:lnTo>
                <a:lnTo>
                  <a:pt x="186054" y="36957"/>
                </a:lnTo>
                <a:lnTo>
                  <a:pt x="186054" y="20066"/>
                </a:lnTo>
                <a:lnTo>
                  <a:pt x="186181" y="16764"/>
                </a:lnTo>
                <a:lnTo>
                  <a:pt x="186181" y="0"/>
                </a:lnTo>
                <a:lnTo>
                  <a:pt x="186308" y="0"/>
                </a:lnTo>
                <a:lnTo>
                  <a:pt x="186308" y="16764"/>
                </a:lnTo>
                <a:lnTo>
                  <a:pt x="186435" y="20066"/>
                </a:lnTo>
                <a:lnTo>
                  <a:pt x="186435" y="23495"/>
                </a:lnTo>
                <a:lnTo>
                  <a:pt x="186435" y="26797"/>
                </a:lnTo>
                <a:lnTo>
                  <a:pt x="186435" y="30226"/>
                </a:lnTo>
                <a:lnTo>
                  <a:pt x="186435" y="33528"/>
                </a:lnTo>
                <a:lnTo>
                  <a:pt x="186562" y="36957"/>
                </a:lnTo>
                <a:lnTo>
                  <a:pt x="186562" y="40259"/>
                </a:lnTo>
                <a:lnTo>
                  <a:pt x="186562" y="43688"/>
                </a:lnTo>
                <a:lnTo>
                  <a:pt x="186562" y="46990"/>
                </a:lnTo>
                <a:lnTo>
                  <a:pt x="186689" y="50292"/>
                </a:lnTo>
                <a:lnTo>
                  <a:pt x="186689" y="53721"/>
                </a:lnTo>
                <a:lnTo>
                  <a:pt x="186816" y="57023"/>
                </a:lnTo>
                <a:lnTo>
                  <a:pt x="186816" y="60452"/>
                </a:lnTo>
                <a:lnTo>
                  <a:pt x="186943" y="63754"/>
                </a:lnTo>
                <a:lnTo>
                  <a:pt x="186943" y="67183"/>
                </a:lnTo>
                <a:lnTo>
                  <a:pt x="187070" y="70485"/>
                </a:lnTo>
                <a:lnTo>
                  <a:pt x="187070" y="73787"/>
                </a:lnTo>
                <a:lnTo>
                  <a:pt x="187197" y="77216"/>
                </a:lnTo>
                <a:lnTo>
                  <a:pt x="187324" y="80518"/>
                </a:lnTo>
                <a:lnTo>
                  <a:pt x="187451" y="83947"/>
                </a:lnTo>
                <a:lnTo>
                  <a:pt x="187451" y="87249"/>
                </a:lnTo>
                <a:lnTo>
                  <a:pt x="187578" y="90678"/>
                </a:lnTo>
                <a:lnTo>
                  <a:pt x="187705" y="93980"/>
                </a:lnTo>
                <a:lnTo>
                  <a:pt x="187832" y="97409"/>
                </a:lnTo>
                <a:lnTo>
                  <a:pt x="187959" y="100711"/>
                </a:lnTo>
                <a:lnTo>
                  <a:pt x="188086" y="104013"/>
                </a:lnTo>
                <a:lnTo>
                  <a:pt x="188213" y="107442"/>
                </a:lnTo>
                <a:lnTo>
                  <a:pt x="188340" y="110744"/>
                </a:lnTo>
                <a:lnTo>
                  <a:pt x="188594" y="114173"/>
                </a:lnTo>
                <a:lnTo>
                  <a:pt x="188721" y="117475"/>
                </a:lnTo>
                <a:lnTo>
                  <a:pt x="188848" y="120904"/>
                </a:lnTo>
                <a:lnTo>
                  <a:pt x="188975" y="124206"/>
                </a:lnTo>
                <a:lnTo>
                  <a:pt x="189102" y="127508"/>
                </a:lnTo>
                <a:lnTo>
                  <a:pt x="189229" y="130937"/>
                </a:lnTo>
                <a:lnTo>
                  <a:pt x="189483" y="134239"/>
                </a:lnTo>
                <a:lnTo>
                  <a:pt x="189610" y="137668"/>
                </a:lnTo>
                <a:lnTo>
                  <a:pt x="189737" y="140970"/>
                </a:lnTo>
                <a:lnTo>
                  <a:pt x="189864" y="144399"/>
                </a:lnTo>
                <a:lnTo>
                  <a:pt x="189991" y="147701"/>
                </a:lnTo>
                <a:lnTo>
                  <a:pt x="190118" y="151130"/>
                </a:lnTo>
                <a:lnTo>
                  <a:pt x="190245" y="154432"/>
                </a:lnTo>
                <a:lnTo>
                  <a:pt x="190372" y="157734"/>
                </a:lnTo>
                <a:lnTo>
                  <a:pt x="190499" y="161163"/>
                </a:lnTo>
                <a:lnTo>
                  <a:pt x="190499" y="164465"/>
                </a:lnTo>
                <a:lnTo>
                  <a:pt x="190626" y="167894"/>
                </a:lnTo>
                <a:lnTo>
                  <a:pt x="190626" y="171196"/>
                </a:lnTo>
                <a:lnTo>
                  <a:pt x="190753" y="174625"/>
                </a:lnTo>
                <a:lnTo>
                  <a:pt x="190753" y="177927"/>
                </a:lnTo>
                <a:lnTo>
                  <a:pt x="190880" y="181356"/>
                </a:lnTo>
                <a:lnTo>
                  <a:pt x="190880" y="184658"/>
                </a:lnTo>
                <a:lnTo>
                  <a:pt x="190880" y="187960"/>
                </a:lnTo>
                <a:lnTo>
                  <a:pt x="190880" y="191389"/>
                </a:lnTo>
                <a:lnTo>
                  <a:pt x="190880" y="194691"/>
                </a:lnTo>
                <a:lnTo>
                  <a:pt x="190753" y="198120"/>
                </a:lnTo>
                <a:lnTo>
                  <a:pt x="190753" y="201422"/>
                </a:lnTo>
                <a:lnTo>
                  <a:pt x="190626" y="204851"/>
                </a:lnTo>
                <a:lnTo>
                  <a:pt x="190626" y="208153"/>
                </a:lnTo>
                <a:lnTo>
                  <a:pt x="190499" y="211455"/>
                </a:lnTo>
                <a:lnTo>
                  <a:pt x="190499" y="214884"/>
                </a:lnTo>
                <a:lnTo>
                  <a:pt x="190372" y="218186"/>
                </a:lnTo>
                <a:lnTo>
                  <a:pt x="190245" y="221615"/>
                </a:lnTo>
                <a:lnTo>
                  <a:pt x="190118" y="224917"/>
                </a:lnTo>
                <a:lnTo>
                  <a:pt x="189991" y="228346"/>
                </a:lnTo>
                <a:lnTo>
                  <a:pt x="189864" y="231648"/>
                </a:lnTo>
                <a:lnTo>
                  <a:pt x="189737" y="235077"/>
                </a:lnTo>
                <a:lnTo>
                  <a:pt x="189610" y="238379"/>
                </a:lnTo>
                <a:lnTo>
                  <a:pt x="189483" y="241681"/>
                </a:lnTo>
                <a:lnTo>
                  <a:pt x="189356" y="245110"/>
                </a:lnTo>
                <a:lnTo>
                  <a:pt x="189102" y="248412"/>
                </a:lnTo>
                <a:lnTo>
                  <a:pt x="188975" y="251841"/>
                </a:lnTo>
                <a:lnTo>
                  <a:pt x="188848" y="255143"/>
                </a:lnTo>
                <a:lnTo>
                  <a:pt x="188721" y="258572"/>
                </a:lnTo>
                <a:lnTo>
                  <a:pt x="188594" y="261874"/>
                </a:lnTo>
                <a:lnTo>
                  <a:pt x="188467" y="265303"/>
                </a:lnTo>
                <a:lnTo>
                  <a:pt x="188213" y="268605"/>
                </a:lnTo>
                <a:lnTo>
                  <a:pt x="188086" y="271907"/>
                </a:lnTo>
                <a:lnTo>
                  <a:pt x="187959" y="275336"/>
                </a:lnTo>
                <a:lnTo>
                  <a:pt x="187832" y="278638"/>
                </a:lnTo>
                <a:lnTo>
                  <a:pt x="187705" y="282067"/>
                </a:lnTo>
                <a:lnTo>
                  <a:pt x="187578" y="285369"/>
                </a:lnTo>
                <a:lnTo>
                  <a:pt x="187578" y="288798"/>
                </a:lnTo>
                <a:lnTo>
                  <a:pt x="187451" y="292100"/>
                </a:lnTo>
                <a:lnTo>
                  <a:pt x="187324" y="295402"/>
                </a:lnTo>
                <a:lnTo>
                  <a:pt x="187197" y="298831"/>
                </a:lnTo>
                <a:lnTo>
                  <a:pt x="187197" y="302133"/>
                </a:lnTo>
                <a:lnTo>
                  <a:pt x="187070" y="305562"/>
                </a:lnTo>
                <a:lnTo>
                  <a:pt x="186943" y="308864"/>
                </a:lnTo>
                <a:lnTo>
                  <a:pt x="186943" y="312293"/>
                </a:lnTo>
                <a:lnTo>
                  <a:pt x="186816" y="315595"/>
                </a:lnTo>
                <a:lnTo>
                  <a:pt x="186816" y="319024"/>
                </a:lnTo>
                <a:lnTo>
                  <a:pt x="186689" y="322326"/>
                </a:lnTo>
                <a:lnTo>
                  <a:pt x="186689" y="325628"/>
                </a:lnTo>
                <a:lnTo>
                  <a:pt x="186689" y="329057"/>
                </a:lnTo>
                <a:lnTo>
                  <a:pt x="186562" y="332359"/>
                </a:lnTo>
                <a:lnTo>
                  <a:pt x="186562" y="335788"/>
                </a:lnTo>
                <a:lnTo>
                  <a:pt x="186562" y="339090"/>
                </a:lnTo>
                <a:lnTo>
                  <a:pt x="186435" y="342519"/>
                </a:lnTo>
                <a:lnTo>
                  <a:pt x="186435" y="386080"/>
                </a:lnTo>
                <a:lnTo>
                  <a:pt x="186562" y="389509"/>
                </a:lnTo>
                <a:lnTo>
                  <a:pt x="186562" y="392811"/>
                </a:lnTo>
                <a:lnTo>
                  <a:pt x="186562" y="396240"/>
                </a:lnTo>
                <a:lnTo>
                  <a:pt x="186562" y="399542"/>
                </a:lnTo>
                <a:lnTo>
                  <a:pt x="186689" y="402971"/>
                </a:lnTo>
                <a:lnTo>
                  <a:pt x="186689" y="406273"/>
                </a:lnTo>
                <a:lnTo>
                  <a:pt x="186689" y="409575"/>
                </a:lnTo>
                <a:lnTo>
                  <a:pt x="186816" y="413004"/>
                </a:lnTo>
                <a:lnTo>
                  <a:pt x="186816" y="416306"/>
                </a:lnTo>
                <a:lnTo>
                  <a:pt x="186943" y="419735"/>
                </a:lnTo>
                <a:lnTo>
                  <a:pt x="187070" y="423037"/>
                </a:lnTo>
                <a:lnTo>
                  <a:pt x="187070" y="426466"/>
                </a:lnTo>
                <a:lnTo>
                  <a:pt x="187197" y="429768"/>
                </a:lnTo>
                <a:lnTo>
                  <a:pt x="187324" y="433070"/>
                </a:lnTo>
                <a:lnTo>
                  <a:pt x="187451" y="436499"/>
                </a:lnTo>
                <a:lnTo>
                  <a:pt x="187451" y="439801"/>
                </a:lnTo>
                <a:lnTo>
                  <a:pt x="187578" y="443230"/>
                </a:lnTo>
                <a:lnTo>
                  <a:pt x="187705" y="446532"/>
                </a:lnTo>
                <a:lnTo>
                  <a:pt x="187959" y="449961"/>
                </a:lnTo>
                <a:lnTo>
                  <a:pt x="188086" y="453263"/>
                </a:lnTo>
                <a:lnTo>
                  <a:pt x="188213" y="456692"/>
                </a:lnTo>
                <a:lnTo>
                  <a:pt x="188340" y="459994"/>
                </a:lnTo>
                <a:lnTo>
                  <a:pt x="188594" y="463296"/>
                </a:lnTo>
                <a:lnTo>
                  <a:pt x="188721" y="466725"/>
                </a:lnTo>
                <a:lnTo>
                  <a:pt x="188848" y="470027"/>
                </a:lnTo>
                <a:lnTo>
                  <a:pt x="189102" y="473456"/>
                </a:lnTo>
                <a:lnTo>
                  <a:pt x="189356" y="476758"/>
                </a:lnTo>
                <a:lnTo>
                  <a:pt x="189483" y="480187"/>
                </a:lnTo>
                <a:lnTo>
                  <a:pt x="189737" y="483489"/>
                </a:lnTo>
                <a:lnTo>
                  <a:pt x="189991" y="486918"/>
                </a:lnTo>
                <a:lnTo>
                  <a:pt x="190118" y="490220"/>
                </a:lnTo>
                <a:lnTo>
                  <a:pt x="190372" y="493522"/>
                </a:lnTo>
                <a:lnTo>
                  <a:pt x="190626" y="496951"/>
                </a:lnTo>
                <a:lnTo>
                  <a:pt x="190880" y="500253"/>
                </a:lnTo>
                <a:lnTo>
                  <a:pt x="191134" y="503682"/>
                </a:lnTo>
                <a:lnTo>
                  <a:pt x="191388" y="506984"/>
                </a:lnTo>
                <a:lnTo>
                  <a:pt x="191642" y="510413"/>
                </a:lnTo>
                <a:lnTo>
                  <a:pt x="191896" y="513715"/>
                </a:lnTo>
                <a:lnTo>
                  <a:pt x="192023" y="517017"/>
                </a:lnTo>
                <a:lnTo>
                  <a:pt x="192277" y="520446"/>
                </a:lnTo>
                <a:lnTo>
                  <a:pt x="192531" y="523748"/>
                </a:lnTo>
                <a:lnTo>
                  <a:pt x="192785" y="527177"/>
                </a:lnTo>
                <a:lnTo>
                  <a:pt x="193039" y="530479"/>
                </a:lnTo>
                <a:lnTo>
                  <a:pt x="193293" y="533908"/>
                </a:lnTo>
                <a:lnTo>
                  <a:pt x="193547" y="537210"/>
                </a:lnTo>
                <a:lnTo>
                  <a:pt x="193674" y="540639"/>
                </a:lnTo>
                <a:lnTo>
                  <a:pt x="193928" y="543941"/>
                </a:lnTo>
                <a:lnTo>
                  <a:pt x="194182" y="547243"/>
                </a:lnTo>
                <a:lnTo>
                  <a:pt x="194309" y="550672"/>
                </a:lnTo>
                <a:lnTo>
                  <a:pt x="194563" y="553974"/>
                </a:lnTo>
                <a:lnTo>
                  <a:pt x="194690" y="557403"/>
                </a:lnTo>
                <a:lnTo>
                  <a:pt x="194817" y="560705"/>
                </a:lnTo>
                <a:lnTo>
                  <a:pt x="195071" y="564134"/>
                </a:lnTo>
                <a:lnTo>
                  <a:pt x="195198" y="567436"/>
                </a:lnTo>
                <a:lnTo>
                  <a:pt x="195325" y="570865"/>
                </a:lnTo>
                <a:lnTo>
                  <a:pt x="195452" y="574167"/>
                </a:lnTo>
                <a:lnTo>
                  <a:pt x="195579" y="577469"/>
                </a:lnTo>
                <a:lnTo>
                  <a:pt x="195706" y="580898"/>
                </a:lnTo>
                <a:lnTo>
                  <a:pt x="195833" y="584200"/>
                </a:lnTo>
                <a:lnTo>
                  <a:pt x="195960" y="587629"/>
                </a:lnTo>
                <a:lnTo>
                  <a:pt x="196087" y="590931"/>
                </a:lnTo>
                <a:lnTo>
                  <a:pt x="196214" y="594360"/>
                </a:lnTo>
                <a:lnTo>
                  <a:pt x="196214" y="597662"/>
                </a:lnTo>
                <a:lnTo>
                  <a:pt x="196341" y="600964"/>
                </a:lnTo>
                <a:lnTo>
                  <a:pt x="196468" y="604393"/>
                </a:lnTo>
                <a:lnTo>
                  <a:pt x="196468" y="607695"/>
                </a:lnTo>
                <a:lnTo>
                  <a:pt x="196595" y="611124"/>
                </a:lnTo>
                <a:lnTo>
                  <a:pt x="196595" y="614426"/>
                </a:lnTo>
                <a:lnTo>
                  <a:pt x="196722" y="617855"/>
                </a:lnTo>
                <a:lnTo>
                  <a:pt x="196722" y="621157"/>
                </a:lnTo>
                <a:lnTo>
                  <a:pt x="196722" y="624586"/>
                </a:lnTo>
                <a:lnTo>
                  <a:pt x="196849" y="627888"/>
                </a:lnTo>
                <a:lnTo>
                  <a:pt x="196849" y="631190"/>
                </a:lnTo>
                <a:lnTo>
                  <a:pt x="196976" y="634619"/>
                </a:lnTo>
                <a:lnTo>
                  <a:pt x="196976" y="637921"/>
                </a:lnTo>
                <a:lnTo>
                  <a:pt x="196976" y="641350"/>
                </a:lnTo>
                <a:lnTo>
                  <a:pt x="197103" y="644652"/>
                </a:lnTo>
                <a:lnTo>
                  <a:pt x="197103" y="648081"/>
                </a:lnTo>
                <a:lnTo>
                  <a:pt x="197230" y="651383"/>
                </a:lnTo>
                <a:lnTo>
                  <a:pt x="197230" y="654685"/>
                </a:lnTo>
                <a:lnTo>
                  <a:pt x="197357" y="658114"/>
                </a:lnTo>
                <a:lnTo>
                  <a:pt x="197357" y="661416"/>
                </a:lnTo>
                <a:lnTo>
                  <a:pt x="197484" y="664845"/>
                </a:lnTo>
                <a:lnTo>
                  <a:pt x="197484" y="668147"/>
                </a:lnTo>
                <a:lnTo>
                  <a:pt x="197611" y="671576"/>
                </a:lnTo>
                <a:lnTo>
                  <a:pt x="197738" y="674878"/>
                </a:lnTo>
                <a:lnTo>
                  <a:pt x="197865" y="678307"/>
                </a:lnTo>
                <a:lnTo>
                  <a:pt x="197992" y="681609"/>
                </a:lnTo>
                <a:lnTo>
                  <a:pt x="198119" y="684911"/>
                </a:lnTo>
                <a:lnTo>
                  <a:pt x="198246" y="688340"/>
                </a:lnTo>
                <a:lnTo>
                  <a:pt x="198373" y="691642"/>
                </a:lnTo>
                <a:lnTo>
                  <a:pt x="198500" y="695071"/>
                </a:lnTo>
                <a:lnTo>
                  <a:pt x="198627" y="698373"/>
                </a:lnTo>
                <a:lnTo>
                  <a:pt x="198754" y="701802"/>
                </a:lnTo>
                <a:lnTo>
                  <a:pt x="199008" y="705104"/>
                </a:lnTo>
                <a:lnTo>
                  <a:pt x="199135" y="708533"/>
                </a:lnTo>
                <a:lnTo>
                  <a:pt x="199389" y="711835"/>
                </a:lnTo>
                <a:lnTo>
                  <a:pt x="199643" y="715137"/>
                </a:lnTo>
                <a:lnTo>
                  <a:pt x="199770" y="718566"/>
                </a:lnTo>
                <a:lnTo>
                  <a:pt x="200024" y="721868"/>
                </a:lnTo>
                <a:lnTo>
                  <a:pt x="200278" y="725297"/>
                </a:lnTo>
                <a:lnTo>
                  <a:pt x="200532" y="728599"/>
                </a:lnTo>
                <a:lnTo>
                  <a:pt x="200786" y="732028"/>
                </a:lnTo>
                <a:lnTo>
                  <a:pt x="201040" y="735330"/>
                </a:lnTo>
                <a:lnTo>
                  <a:pt x="201421" y="738632"/>
                </a:lnTo>
                <a:lnTo>
                  <a:pt x="201675" y="742061"/>
                </a:lnTo>
                <a:lnTo>
                  <a:pt x="201929" y="745363"/>
                </a:lnTo>
                <a:lnTo>
                  <a:pt x="202310" y="748792"/>
                </a:lnTo>
                <a:lnTo>
                  <a:pt x="202564" y="752094"/>
                </a:lnTo>
                <a:lnTo>
                  <a:pt x="202945" y="755523"/>
                </a:lnTo>
                <a:lnTo>
                  <a:pt x="203326" y="758825"/>
                </a:lnTo>
                <a:lnTo>
                  <a:pt x="203580" y="762254"/>
                </a:lnTo>
                <a:lnTo>
                  <a:pt x="203961" y="765556"/>
                </a:lnTo>
                <a:lnTo>
                  <a:pt x="204342" y="768858"/>
                </a:lnTo>
                <a:lnTo>
                  <a:pt x="204723" y="772287"/>
                </a:lnTo>
                <a:lnTo>
                  <a:pt x="204977" y="775589"/>
                </a:lnTo>
                <a:lnTo>
                  <a:pt x="205358" y="779018"/>
                </a:lnTo>
                <a:lnTo>
                  <a:pt x="205739" y="782320"/>
                </a:lnTo>
                <a:lnTo>
                  <a:pt x="206120" y="785749"/>
                </a:lnTo>
                <a:lnTo>
                  <a:pt x="206501" y="789051"/>
                </a:lnTo>
                <a:lnTo>
                  <a:pt x="206882" y="792480"/>
                </a:lnTo>
                <a:lnTo>
                  <a:pt x="207136" y="795782"/>
                </a:lnTo>
                <a:lnTo>
                  <a:pt x="207517" y="799084"/>
                </a:lnTo>
                <a:lnTo>
                  <a:pt x="207898" y="802513"/>
                </a:lnTo>
                <a:lnTo>
                  <a:pt x="208279" y="805815"/>
                </a:lnTo>
                <a:lnTo>
                  <a:pt x="208660" y="809244"/>
                </a:lnTo>
                <a:lnTo>
                  <a:pt x="209041" y="812546"/>
                </a:lnTo>
                <a:lnTo>
                  <a:pt x="209422" y="815975"/>
                </a:lnTo>
                <a:lnTo>
                  <a:pt x="209803" y="819277"/>
                </a:lnTo>
                <a:lnTo>
                  <a:pt x="210184" y="822579"/>
                </a:lnTo>
                <a:lnTo>
                  <a:pt x="210565" y="826008"/>
                </a:lnTo>
                <a:lnTo>
                  <a:pt x="210946" y="829310"/>
                </a:lnTo>
                <a:lnTo>
                  <a:pt x="211327" y="832739"/>
                </a:lnTo>
                <a:lnTo>
                  <a:pt x="211708" y="836041"/>
                </a:lnTo>
                <a:lnTo>
                  <a:pt x="212089" y="839470"/>
                </a:lnTo>
                <a:lnTo>
                  <a:pt x="212470" y="842772"/>
                </a:lnTo>
                <a:lnTo>
                  <a:pt x="212978" y="846201"/>
                </a:lnTo>
                <a:lnTo>
                  <a:pt x="213359" y="849503"/>
                </a:lnTo>
                <a:lnTo>
                  <a:pt x="213740" y="852805"/>
                </a:lnTo>
                <a:lnTo>
                  <a:pt x="214248" y="856234"/>
                </a:lnTo>
                <a:lnTo>
                  <a:pt x="214629" y="859536"/>
                </a:lnTo>
                <a:lnTo>
                  <a:pt x="215137" y="862965"/>
                </a:lnTo>
                <a:lnTo>
                  <a:pt x="215645" y="866267"/>
                </a:lnTo>
                <a:lnTo>
                  <a:pt x="216153" y="869696"/>
                </a:lnTo>
                <a:lnTo>
                  <a:pt x="216661" y="872998"/>
                </a:lnTo>
                <a:lnTo>
                  <a:pt x="217169" y="876300"/>
                </a:lnTo>
                <a:lnTo>
                  <a:pt x="217804" y="879729"/>
                </a:lnTo>
                <a:lnTo>
                  <a:pt x="218312" y="883031"/>
                </a:lnTo>
                <a:lnTo>
                  <a:pt x="218947" y="886460"/>
                </a:lnTo>
                <a:lnTo>
                  <a:pt x="219582" y="889762"/>
                </a:lnTo>
                <a:lnTo>
                  <a:pt x="220217" y="893191"/>
                </a:lnTo>
                <a:lnTo>
                  <a:pt x="220852" y="896493"/>
                </a:lnTo>
                <a:lnTo>
                  <a:pt x="221487" y="899922"/>
                </a:lnTo>
                <a:lnTo>
                  <a:pt x="222122" y="903224"/>
                </a:lnTo>
                <a:lnTo>
                  <a:pt x="222884" y="906526"/>
                </a:lnTo>
                <a:lnTo>
                  <a:pt x="223646" y="909955"/>
                </a:lnTo>
                <a:lnTo>
                  <a:pt x="224408" y="913257"/>
                </a:lnTo>
                <a:lnTo>
                  <a:pt x="225170" y="916686"/>
                </a:lnTo>
                <a:lnTo>
                  <a:pt x="225932" y="919988"/>
                </a:lnTo>
                <a:lnTo>
                  <a:pt x="226821" y="923417"/>
                </a:lnTo>
                <a:lnTo>
                  <a:pt x="227583" y="926719"/>
                </a:lnTo>
                <a:lnTo>
                  <a:pt x="228472" y="930148"/>
                </a:lnTo>
                <a:lnTo>
                  <a:pt x="229361" y="933450"/>
                </a:lnTo>
                <a:lnTo>
                  <a:pt x="230250" y="936752"/>
                </a:lnTo>
                <a:lnTo>
                  <a:pt x="231139" y="940181"/>
                </a:lnTo>
                <a:lnTo>
                  <a:pt x="232028" y="943483"/>
                </a:lnTo>
                <a:lnTo>
                  <a:pt x="233044" y="946912"/>
                </a:lnTo>
                <a:lnTo>
                  <a:pt x="233933" y="950214"/>
                </a:lnTo>
                <a:lnTo>
                  <a:pt x="234949" y="953643"/>
                </a:lnTo>
                <a:lnTo>
                  <a:pt x="235965" y="956945"/>
                </a:lnTo>
                <a:lnTo>
                  <a:pt x="236981" y="960247"/>
                </a:lnTo>
                <a:lnTo>
                  <a:pt x="237997" y="963676"/>
                </a:lnTo>
                <a:lnTo>
                  <a:pt x="239013" y="966978"/>
                </a:lnTo>
                <a:lnTo>
                  <a:pt x="240156" y="970407"/>
                </a:lnTo>
                <a:lnTo>
                  <a:pt x="241172" y="973709"/>
                </a:lnTo>
                <a:lnTo>
                  <a:pt x="242315" y="977138"/>
                </a:lnTo>
                <a:lnTo>
                  <a:pt x="243331" y="980440"/>
                </a:lnTo>
                <a:lnTo>
                  <a:pt x="244474" y="983869"/>
                </a:lnTo>
                <a:lnTo>
                  <a:pt x="245617" y="987171"/>
                </a:lnTo>
                <a:lnTo>
                  <a:pt x="246760" y="990473"/>
                </a:lnTo>
                <a:lnTo>
                  <a:pt x="247903" y="993902"/>
                </a:lnTo>
                <a:lnTo>
                  <a:pt x="249046" y="997204"/>
                </a:lnTo>
                <a:lnTo>
                  <a:pt x="250189" y="1000633"/>
                </a:lnTo>
                <a:lnTo>
                  <a:pt x="251332" y="1003935"/>
                </a:lnTo>
                <a:lnTo>
                  <a:pt x="252602" y="1007364"/>
                </a:lnTo>
                <a:lnTo>
                  <a:pt x="253745" y="1010666"/>
                </a:lnTo>
                <a:lnTo>
                  <a:pt x="254888" y="1014095"/>
                </a:lnTo>
                <a:lnTo>
                  <a:pt x="256158" y="1017397"/>
                </a:lnTo>
                <a:lnTo>
                  <a:pt x="257301" y="1020699"/>
                </a:lnTo>
                <a:lnTo>
                  <a:pt x="258444" y="1024128"/>
                </a:lnTo>
                <a:lnTo>
                  <a:pt x="259714" y="1027430"/>
                </a:lnTo>
                <a:lnTo>
                  <a:pt x="260857" y="1030859"/>
                </a:lnTo>
                <a:lnTo>
                  <a:pt x="262127" y="1034161"/>
                </a:lnTo>
                <a:lnTo>
                  <a:pt x="263270" y="1037590"/>
                </a:lnTo>
                <a:lnTo>
                  <a:pt x="264540" y="1040892"/>
                </a:lnTo>
                <a:lnTo>
                  <a:pt x="265683" y="1044194"/>
                </a:lnTo>
                <a:lnTo>
                  <a:pt x="266953" y="1047623"/>
                </a:lnTo>
                <a:lnTo>
                  <a:pt x="268223" y="1050925"/>
                </a:lnTo>
                <a:lnTo>
                  <a:pt x="269493" y="1054354"/>
                </a:lnTo>
                <a:lnTo>
                  <a:pt x="270636" y="1057656"/>
                </a:lnTo>
                <a:lnTo>
                  <a:pt x="272033" y="1061085"/>
                </a:lnTo>
                <a:lnTo>
                  <a:pt x="273303" y="1064387"/>
                </a:lnTo>
                <a:lnTo>
                  <a:pt x="274573" y="1067816"/>
                </a:lnTo>
                <a:lnTo>
                  <a:pt x="275970" y="1071118"/>
                </a:lnTo>
                <a:lnTo>
                  <a:pt x="277367" y="1074420"/>
                </a:lnTo>
                <a:lnTo>
                  <a:pt x="278764" y="1077849"/>
                </a:lnTo>
                <a:lnTo>
                  <a:pt x="280288" y="1081151"/>
                </a:lnTo>
                <a:lnTo>
                  <a:pt x="281812" y="1084580"/>
                </a:lnTo>
                <a:lnTo>
                  <a:pt x="283336" y="1087882"/>
                </a:lnTo>
                <a:lnTo>
                  <a:pt x="294131" y="1108075"/>
                </a:lnTo>
                <a:lnTo>
                  <a:pt x="296036" y="1111377"/>
                </a:lnTo>
                <a:lnTo>
                  <a:pt x="298195" y="1114806"/>
                </a:lnTo>
                <a:lnTo>
                  <a:pt x="300354" y="1118108"/>
                </a:lnTo>
                <a:lnTo>
                  <a:pt x="302513" y="1121537"/>
                </a:lnTo>
                <a:lnTo>
                  <a:pt x="304799" y="1124839"/>
                </a:lnTo>
                <a:lnTo>
                  <a:pt x="307085" y="1128141"/>
                </a:lnTo>
                <a:lnTo>
                  <a:pt x="309498" y="1131570"/>
                </a:lnTo>
                <a:lnTo>
                  <a:pt x="311911" y="1134872"/>
                </a:lnTo>
                <a:lnTo>
                  <a:pt x="314324" y="1138301"/>
                </a:lnTo>
                <a:lnTo>
                  <a:pt x="316864" y="1141603"/>
                </a:lnTo>
                <a:lnTo>
                  <a:pt x="319277" y="1145032"/>
                </a:lnTo>
                <a:lnTo>
                  <a:pt x="321817" y="1148334"/>
                </a:lnTo>
                <a:lnTo>
                  <a:pt x="324357" y="1151763"/>
                </a:lnTo>
                <a:lnTo>
                  <a:pt x="326897" y="1155065"/>
                </a:lnTo>
                <a:lnTo>
                  <a:pt x="329437" y="1158367"/>
                </a:lnTo>
                <a:lnTo>
                  <a:pt x="331977" y="1161796"/>
                </a:lnTo>
                <a:lnTo>
                  <a:pt x="334390" y="1165098"/>
                </a:lnTo>
                <a:lnTo>
                  <a:pt x="336930" y="1168527"/>
                </a:lnTo>
                <a:lnTo>
                  <a:pt x="339343" y="1171829"/>
                </a:lnTo>
                <a:lnTo>
                  <a:pt x="341629" y="1175258"/>
                </a:lnTo>
                <a:lnTo>
                  <a:pt x="343915" y="1178560"/>
                </a:lnTo>
                <a:lnTo>
                  <a:pt x="346201" y="1181862"/>
                </a:lnTo>
                <a:lnTo>
                  <a:pt x="348360" y="1185291"/>
                </a:lnTo>
                <a:lnTo>
                  <a:pt x="350519" y="1188593"/>
                </a:lnTo>
                <a:lnTo>
                  <a:pt x="352551" y="1192022"/>
                </a:lnTo>
                <a:lnTo>
                  <a:pt x="354456" y="1195324"/>
                </a:lnTo>
                <a:lnTo>
                  <a:pt x="356361" y="1198753"/>
                </a:lnTo>
                <a:lnTo>
                  <a:pt x="358012" y="1202055"/>
                </a:lnTo>
                <a:lnTo>
                  <a:pt x="359790" y="1205484"/>
                </a:lnTo>
                <a:lnTo>
                  <a:pt x="361314" y="1208786"/>
                </a:lnTo>
                <a:lnTo>
                  <a:pt x="362838" y="1212088"/>
                </a:lnTo>
                <a:lnTo>
                  <a:pt x="364108" y="1215517"/>
                </a:lnTo>
                <a:lnTo>
                  <a:pt x="370839" y="1239012"/>
                </a:lnTo>
                <a:lnTo>
                  <a:pt x="371474" y="1242314"/>
                </a:lnTo>
                <a:lnTo>
                  <a:pt x="371855" y="1245743"/>
                </a:lnTo>
                <a:lnTo>
                  <a:pt x="372236" y="1249045"/>
                </a:lnTo>
                <a:lnTo>
                  <a:pt x="372363" y="1252474"/>
                </a:lnTo>
                <a:lnTo>
                  <a:pt x="372490" y="1255776"/>
                </a:lnTo>
                <a:lnTo>
                  <a:pt x="372490" y="1259205"/>
                </a:lnTo>
                <a:lnTo>
                  <a:pt x="363727" y="1296035"/>
                </a:lnTo>
                <a:lnTo>
                  <a:pt x="362203" y="1299464"/>
                </a:lnTo>
                <a:lnTo>
                  <a:pt x="351789" y="1316228"/>
                </a:lnTo>
                <a:lnTo>
                  <a:pt x="349376" y="1319657"/>
                </a:lnTo>
                <a:lnTo>
                  <a:pt x="346709" y="1322959"/>
                </a:lnTo>
                <a:lnTo>
                  <a:pt x="344042" y="1326261"/>
                </a:lnTo>
                <a:lnTo>
                  <a:pt x="341121" y="1329690"/>
                </a:lnTo>
                <a:lnTo>
                  <a:pt x="338200" y="1332992"/>
                </a:lnTo>
                <a:lnTo>
                  <a:pt x="335152" y="1336421"/>
                </a:lnTo>
                <a:lnTo>
                  <a:pt x="331977" y="1339723"/>
                </a:lnTo>
                <a:lnTo>
                  <a:pt x="328802" y="1343152"/>
                </a:lnTo>
                <a:lnTo>
                  <a:pt x="325500" y="1346454"/>
                </a:lnTo>
                <a:lnTo>
                  <a:pt x="322198" y="1349756"/>
                </a:lnTo>
                <a:lnTo>
                  <a:pt x="318769" y="1353185"/>
                </a:lnTo>
                <a:lnTo>
                  <a:pt x="315340" y="1356487"/>
                </a:lnTo>
                <a:lnTo>
                  <a:pt x="311784" y="1359916"/>
                </a:lnTo>
                <a:lnTo>
                  <a:pt x="308355" y="1363218"/>
                </a:lnTo>
                <a:lnTo>
                  <a:pt x="304799" y="1366647"/>
                </a:lnTo>
                <a:lnTo>
                  <a:pt x="301370" y="1369949"/>
                </a:lnTo>
                <a:lnTo>
                  <a:pt x="297814" y="1373378"/>
                </a:lnTo>
                <a:lnTo>
                  <a:pt x="294385" y="1376680"/>
                </a:lnTo>
                <a:lnTo>
                  <a:pt x="290956" y="1379982"/>
                </a:lnTo>
                <a:lnTo>
                  <a:pt x="287654" y="1383411"/>
                </a:lnTo>
                <a:lnTo>
                  <a:pt x="284352" y="1386713"/>
                </a:lnTo>
                <a:lnTo>
                  <a:pt x="281050" y="1390142"/>
                </a:lnTo>
                <a:lnTo>
                  <a:pt x="277875" y="1393444"/>
                </a:lnTo>
                <a:lnTo>
                  <a:pt x="274827" y="1396873"/>
                </a:lnTo>
                <a:lnTo>
                  <a:pt x="271779" y="1400175"/>
                </a:lnTo>
                <a:lnTo>
                  <a:pt x="268731" y="1403477"/>
                </a:lnTo>
                <a:lnTo>
                  <a:pt x="265937" y="1406906"/>
                </a:lnTo>
                <a:lnTo>
                  <a:pt x="263143" y="1410208"/>
                </a:lnTo>
                <a:lnTo>
                  <a:pt x="260476" y="1413637"/>
                </a:lnTo>
                <a:lnTo>
                  <a:pt x="257809" y="1416939"/>
                </a:lnTo>
                <a:lnTo>
                  <a:pt x="255269" y="1420368"/>
                </a:lnTo>
                <a:lnTo>
                  <a:pt x="252856" y="1423670"/>
                </a:lnTo>
                <a:lnTo>
                  <a:pt x="250570" y="1427099"/>
                </a:lnTo>
                <a:lnTo>
                  <a:pt x="248284" y="1430401"/>
                </a:lnTo>
                <a:lnTo>
                  <a:pt x="246125" y="1433703"/>
                </a:lnTo>
                <a:lnTo>
                  <a:pt x="243966" y="1437132"/>
                </a:lnTo>
                <a:lnTo>
                  <a:pt x="242061" y="1440434"/>
                </a:lnTo>
                <a:lnTo>
                  <a:pt x="240029" y="1443863"/>
                </a:lnTo>
                <a:lnTo>
                  <a:pt x="238251" y="1447165"/>
                </a:lnTo>
                <a:lnTo>
                  <a:pt x="236346" y="1450594"/>
                </a:lnTo>
                <a:lnTo>
                  <a:pt x="234695" y="1453896"/>
                </a:lnTo>
                <a:lnTo>
                  <a:pt x="233044" y="1457325"/>
                </a:lnTo>
                <a:lnTo>
                  <a:pt x="231393" y="1460627"/>
                </a:lnTo>
                <a:lnTo>
                  <a:pt x="229742" y="1463929"/>
                </a:lnTo>
                <a:lnTo>
                  <a:pt x="228218" y="1467358"/>
                </a:lnTo>
                <a:lnTo>
                  <a:pt x="226821" y="1470660"/>
                </a:lnTo>
                <a:lnTo>
                  <a:pt x="225297" y="1474089"/>
                </a:lnTo>
                <a:lnTo>
                  <a:pt x="223900" y="1477391"/>
                </a:lnTo>
                <a:lnTo>
                  <a:pt x="222630" y="1480820"/>
                </a:lnTo>
                <a:lnTo>
                  <a:pt x="221233" y="1484122"/>
                </a:lnTo>
                <a:lnTo>
                  <a:pt x="219963" y="1487424"/>
                </a:lnTo>
                <a:lnTo>
                  <a:pt x="218693" y="1490853"/>
                </a:lnTo>
                <a:lnTo>
                  <a:pt x="217423" y="1494155"/>
                </a:lnTo>
                <a:lnTo>
                  <a:pt x="216280" y="1497584"/>
                </a:lnTo>
                <a:lnTo>
                  <a:pt x="215010" y="1500886"/>
                </a:lnTo>
                <a:lnTo>
                  <a:pt x="213867" y="1504315"/>
                </a:lnTo>
                <a:lnTo>
                  <a:pt x="212724" y="1507617"/>
                </a:lnTo>
                <a:lnTo>
                  <a:pt x="211581" y="1511046"/>
                </a:lnTo>
                <a:lnTo>
                  <a:pt x="210565" y="1514348"/>
                </a:lnTo>
                <a:lnTo>
                  <a:pt x="209422" y="1517650"/>
                </a:lnTo>
                <a:lnTo>
                  <a:pt x="208406" y="1521079"/>
                </a:lnTo>
                <a:lnTo>
                  <a:pt x="207390" y="1524381"/>
                </a:lnTo>
                <a:lnTo>
                  <a:pt x="206374" y="1527810"/>
                </a:lnTo>
                <a:lnTo>
                  <a:pt x="205358" y="1531112"/>
                </a:lnTo>
                <a:lnTo>
                  <a:pt x="204342" y="1534541"/>
                </a:lnTo>
                <a:lnTo>
                  <a:pt x="203453" y="1537843"/>
                </a:lnTo>
                <a:lnTo>
                  <a:pt x="202564" y="1541272"/>
                </a:lnTo>
                <a:lnTo>
                  <a:pt x="201675" y="1544574"/>
                </a:lnTo>
                <a:lnTo>
                  <a:pt x="200786" y="1547876"/>
                </a:lnTo>
                <a:lnTo>
                  <a:pt x="200024" y="1551305"/>
                </a:lnTo>
                <a:lnTo>
                  <a:pt x="199135" y="1554607"/>
                </a:lnTo>
                <a:lnTo>
                  <a:pt x="198373" y="1558036"/>
                </a:lnTo>
                <a:lnTo>
                  <a:pt x="197611" y="1561338"/>
                </a:lnTo>
                <a:lnTo>
                  <a:pt x="196849" y="1564767"/>
                </a:lnTo>
                <a:lnTo>
                  <a:pt x="196214" y="1568069"/>
                </a:lnTo>
                <a:lnTo>
                  <a:pt x="195579" y="1571371"/>
                </a:lnTo>
                <a:lnTo>
                  <a:pt x="194944" y="1574800"/>
                </a:lnTo>
                <a:lnTo>
                  <a:pt x="194309" y="1578102"/>
                </a:lnTo>
                <a:lnTo>
                  <a:pt x="193674" y="1581531"/>
                </a:lnTo>
                <a:lnTo>
                  <a:pt x="193166" y="1584833"/>
                </a:lnTo>
                <a:lnTo>
                  <a:pt x="192658" y="1588262"/>
                </a:lnTo>
                <a:lnTo>
                  <a:pt x="192150" y="1591564"/>
                </a:lnTo>
                <a:lnTo>
                  <a:pt x="191642" y="1594993"/>
                </a:lnTo>
                <a:lnTo>
                  <a:pt x="191261" y="1598295"/>
                </a:lnTo>
                <a:lnTo>
                  <a:pt x="190880" y="1601597"/>
                </a:lnTo>
                <a:lnTo>
                  <a:pt x="190499" y="1605026"/>
                </a:lnTo>
                <a:lnTo>
                  <a:pt x="190118" y="1608328"/>
                </a:lnTo>
                <a:lnTo>
                  <a:pt x="189737" y="1611757"/>
                </a:lnTo>
                <a:lnTo>
                  <a:pt x="189483" y="1615059"/>
                </a:lnTo>
                <a:lnTo>
                  <a:pt x="189102" y="1618488"/>
                </a:lnTo>
                <a:lnTo>
                  <a:pt x="188848" y="1621790"/>
                </a:lnTo>
                <a:lnTo>
                  <a:pt x="188594" y="1625092"/>
                </a:lnTo>
                <a:lnTo>
                  <a:pt x="188340" y="1628521"/>
                </a:lnTo>
                <a:lnTo>
                  <a:pt x="188213" y="1631823"/>
                </a:lnTo>
                <a:lnTo>
                  <a:pt x="187959" y="1635252"/>
                </a:lnTo>
                <a:lnTo>
                  <a:pt x="187832" y="1638554"/>
                </a:lnTo>
                <a:lnTo>
                  <a:pt x="187578" y="1641983"/>
                </a:lnTo>
                <a:lnTo>
                  <a:pt x="187451" y="1645285"/>
                </a:lnTo>
                <a:lnTo>
                  <a:pt x="187324" y="1648714"/>
                </a:lnTo>
                <a:lnTo>
                  <a:pt x="187197" y="1652016"/>
                </a:lnTo>
                <a:lnTo>
                  <a:pt x="187070" y="1655318"/>
                </a:lnTo>
                <a:lnTo>
                  <a:pt x="186943" y="1658747"/>
                </a:lnTo>
                <a:lnTo>
                  <a:pt x="186943" y="1662049"/>
                </a:lnTo>
                <a:lnTo>
                  <a:pt x="186816" y="1665478"/>
                </a:lnTo>
                <a:lnTo>
                  <a:pt x="186816" y="1668780"/>
                </a:lnTo>
                <a:lnTo>
                  <a:pt x="186689" y="1672209"/>
                </a:lnTo>
                <a:lnTo>
                  <a:pt x="186689" y="1675511"/>
                </a:lnTo>
                <a:lnTo>
                  <a:pt x="186562" y="1678940"/>
                </a:lnTo>
                <a:lnTo>
                  <a:pt x="186562" y="1682242"/>
                </a:lnTo>
                <a:lnTo>
                  <a:pt x="186562" y="1685544"/>
                </a:lnTo>
                <a:lnTo>
                  <a:pt x="186435" y="1688973"/>
                </a:lnTo>
                <a:lnTo>
                  <a:pt x="186435" y="1692275"/>
                </a:lnTo>
                <a:lnTo>
                  <a:pt x="186435" y="1695704"/>
                </a:lnTo>
                <a:lnTo>
                  <a:pt x="186435" y="1699006"/>
                </a:lnTo>
                <a:lnTo>
                  <a:pt x="186308" y="1702435"/>
                </a:lnTo>
                <a:lnTo>
                  <a:pt x="186308" y="1705737"/>
                </a:lnTo>
                <a:lnTo>
                  <a:pt x="186308" y="1709039"/>
                </a:lnTo>
                <a:lnTo>
                  <a:pt x="186308" y="1712468"/>
                </a:lnTo>
                <a:lnTo>
                  <a:pt x="186308" y="1715770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67333" y="3970020"/>
            <a:ext cx="0" cy="200660"/>
          </a:xfrm>
          <a:custGeom>
            <a:avLst/>
            <a:gdLst/>
            <a:ahLst/>
            <a:cxnLst/>
            <a:rect l="l" t="t" r="r" b="b"/>
            <a:pathLst>
              <a:path w="0" h="200660">
                <a:moveTo>
                  <a:pt x="0" y="200405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67333" y="4350003"/>
            <a:ext cx="0" cy="255270"/>
          </a:xfrm>
          <a:custGeom>
            <a:avLst/>
            <a:gdLst/>
            <a:ahLst/>
            <a:cxnLst/>
            <a:rect l="l" t="t" r="r" b="b"/>
            <a:pathLst>
              <a:path w="0" h="255270">
                <a:moveTo>
                  <a:pt x="0" y="0"/>
                </a:moveTo>
                <a:lnTo>
                  <a:pt x="0" y="254761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67333" y="4170426"/>
            <a:ext cx="0" cy="179705"/>
          </a:xfrm>
          <a:custGeom>
            <a:avLst/>
            <a:gdLst/>
            <a:ahLst/>
            <a:cxnLst/>
            <a:rect l="l" t="t" r="r" b="b"/>
            <a:pathLst>
              <a:path w="0" h="179704">
                <a:moveTo>
                  <a:pt x="0" y="0"/>
                </a:moveTo>
                <a:lnTo>
                  <a:pt x="0" y="179577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25931" y="4170426"/>
            <a:ext cx="83185" cy="179705"/>
          </a:xfrm>
          <a:custGeom>
            <a:avLst/>
            <a:gdLst/>
            <a:ahLst/>
            <a:cxnLst/>
            <a:rect l="l" t="t" r="r" b="b"/>
            <a:pathLst>
              <a:path w="83184" h="179704">
                <a:moveTo>
                  <a:pt x="0" y="0"/>
                </a:moveTo>
                <a:lnTo>
                  <a:pt x="0" y="179578"/>
                </a:lnTo>
                <a:lnTo>
                  <a:pt x="82804" y="179578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25931" y="4264659"/>
            <a:ext cx="83185" cy="0"/>
          </a:xfrm>
          <a:custGeom>
            <a:avLst/>
            <a:gdLst/>
            <a:ahLst/>
            <a:cxnLst/>
            <a:rect l="l" t="t" r="r" b="b"/>
            <a:pathLst>
              <a:path w="83184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595247" y="4074667"/>
            <a:ext cx="0" cy="153035"/>
          </a:xfrm>
          <a:custGeom>
            <a:avLst/>
            <a:gdLst/>
            <a:ahLst/>
            <a:cxnLst/>
            <a:rect l="l" t="t" r="r" b="b"/>
            <a:pathLst>
              <a:path w="0" h="153035">
                <a:moveTo>
                  <a:pt x="0" y="152907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595247" y="4393565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42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595247" y="4227576"/>
            <a:ext cx="0" cy="166370"/>
          </a:xfrm>
          <a:custGeom>
            <a:avLst/>
            <a:gdLst/>
            <a:ahLst/>
            <a:cxnLst/>
            <a:rect l="l" t="t" r="r" b="b"/>
            <a:pathLst>
              <a:path w="0" h="166370">
                <a:moveTo>
                  <a:pt x="0" y="0"/>
                </a:moveTo>
                <a:lnTo>
                  <a:pt x="0" y="165989"/>
                </a:lnTo>
              </a:path>
            </a:pathLst>
          </a:custGeom>
          <a:ln w="8280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553844" y="4227576"/>
            <a:ext cx="83185" cy="166370"/>
          </a:xfrm>
          <a:custGeom>
            <a:avLst/>
            <a:gdLst/>
            <a:ahLst/>
            <a:cxnLst/>
            <a:rect l="l" t="t" r="r" b="b"/>
            <a:pathLst>
              <a:path w="83185" h="166370">
                <a:moveTo>
                  <a:pt x="0" y="0"/>
                </a:moveTo>
                <a:lnTo>
                  <a:pt x="0" y="165989"/>
                </a:lnTo>
                <a:lnTo>
                  <a:pt x="82804" y="165989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553844" y="4330319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423160" y="4210684"/>
            <a:ext cx="0" cy="90170"/>
          </a:xfrm>
          <a:custGeom>
            <a:avLst/>
            <a:gdLst/>
            <a:ahLst/>
            <a:cxnLst/>
            <a:rect l="l" t="t" r="r" b="b"/>
            <a:pathLst>
              <a:path w="0" h="90170">
                <a:moveTo>
                  <a:pt x="0" y="89661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423160" y="4377435"/>
            <a:ext cx="0" cy="82550"/>
          </a:xfrm>
          <a:custGeom>
            <a:avLst/>
            <a:gdLst/>
            <a:ahLst/>
            <a:cxnLst/>
            <a:rect l="l" t="t" r="r" b="b"/>
            <a:pathLst>
              <a:path w="0" h="82550">
                <a:moveTo>
                  <a:pt x="0" y="0"/>
                </a:moveTo>
                <a:lnTo>
                  <a:pt x="0" y="82423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381757" y="4300346"/>
            <a:ext cx="83185" cy="77470"/>
          </a:xfrm>
          <a:custGeom>
            <a:avLst/>
            <a:gdLst/>
            <a:ahLst/>
            <a:cxnLst/>
            <a:rect l="l" t="t" r="r" b="b"/>
            <a:pathLst>
              <a:path w="83185" h="77470">
                <a:moveTo>
                  <a:pt x="0" y="0"/>
                </a:moveTo>
                <a:lnTo>
                  <a:pt x="0" y="77089"/>
                </a:lnTo>
                <a:lnTo>
                  <a:pt x="82804" y="77089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381757" y="4300346"/>
            <a:ext cx="83185" cy="77470"/>
          </a:xfrm>
          <a:custGeom>
            <a:avLst/>
            <a:gdLst/>
            <a:ahLst/>
            <a:cxnLst/>
            <a:rect l="l" t="t" r="r" b="b"/>
            <a:pathLst>
              <a:path w="83185" h="77470">
                <a:moveTo>
                  <a:pt x="0" y="0"/>
                </a:moveTo>
                <a:lnTo>
                  <a:pt x="0" y="77089"/>
                </a:lnTo>
                <a:lnTo>
                  <a:pt x="82804" y="77089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381757" y="4320349"/>
            <a:ext cx="83185" cy="27305"/>
          </a:xfrm>
          <a:custGeom>
            <a:avLst/>
            <a:gdLst/>
            <a:ahLst/>
            <a:cxnLst/>
            <a:rect l="l" t="t" r="r" b="b"/>
            <a:pathLst>
              <a:path w="83185" h="27304">
                <a:moveTo>
                  <a:pt x="0" y="27051"/>
                </a:moveTo>
                <a:lnTo>
                  <a:pt x="82804" y="27051"/>
                </a:lnTo>
                <a:lnTo>
                  <a:pt x="82804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251073" y="4169283"/>
            <a:ext cx="0" cy="114935"/>
          </a:xfrm>
          <a:custGeom>
            <a:avLst/>
            <a:gdLst/>
            <a:ahLst/>
            <a:cxnLst/>
            <a:rect l="l" t="t" r="r" b="b"/>
            <a:pathLst>
              <a:path w="0" h="114935">
                <a:moveTo>
                  <a:pt x="0" y="114807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251073" y="4383659"/>
            <a:ext cx="0" cy="147320"/>
          </a:xfrm>
          <a:custGeom>
            <a:avLst/>
            <a:gdLst/>
            <a:ahLst/>
            <a:cxnLst/>
            <a:rect l="l" t="t" r="r" b="b"/>
            <a:pathLst>
              <a:path w="0" h="147320">
                <a:moveTo>
                  <a:pt x="0" y="0"/>
                </a:moveTo>
                <a:lnTo>
                  <a:pt x="0" y="147066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251073" y="4284090"/>
            <a:ext cx="0" cy="99695"/>
          </a:xfrm>
          <a:custGeom>
            <a:avLst/>
            <a:gdLst/>
            <a:ahLst/>
            <a:cxnLst/>
            <a:rect l="l" t="t" r="r" b="b"/>
            <a:pathLst>
              <a:path w="0" h="99695">
                <a:moveTo>
                  <a:pt x="0" y="0"/>
                </a:moveTo>
                <a:lnTo>
                  <a:pt x="0" y="99568"/>
                </a:lnTo>
              </a:path>
            </a:pathLst>
          </a:custGeom>
          <a:ln w="8280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209670" y="4284090"/>
            <a:ext cx="83185" cy="99695"/>
          </a:xfrm>
          <a:custGeom>
            <a:avLst/>
            <a:gdLst/>
            <a:ahLst/>
            <a:cxnLst/>
            <a:rect l="l" t="t" r="r" b="b"/>
            <a:pathLst>
              <a:path w="83185" h="99695">
                <a:moveTo>
                  <a:pt x="0" y="0"/>
                </a:moveTo>
                <a:lnTo>
                  <a:pt x="0" y="99568"/>
                </a:lnTo>
                <a:lnTo>
                  <a:pt x="82804" y="99568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209670" y="4324858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078985" y="4150486"/>
            <a:ext cx="0" cy="147320"/>
          </a:xfrm>
          <a:custGeom>
            <a:avLst/>
            <a:gdLst/>
            <a:ahLst/>
            <a:cxnLst/>
            <a:rect l="l" t="t" r="r" b="b"/>
            <a:pathLst>
              <a:path w="0" h="147320">
                <a:moveTo>
                  <a:pt x="0" y="147320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078985" y="4476496"/>
            <a:ext cx="0" cy="107950"/>
          </a:xfrm>
          <a:custGeom>
            <a:avLst/>
            <a:gdLst/>
            <a:ahLst/>
            <a:cxnLst/>
            <a:rect l="l" t="t" r="r" b="b"/>
            <a:pathLst>
              <a:path w="0" h="107950">
                <a:moveTo>
                  <a:pt x="0" y="0"/>
                </a:moveTo>
                <a:lnTo>
                  <a:pt x="0" y="107696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078985" y="4297807"/>
            <a:ext cx="0" cy="179070"/>
          </a:xfrm>
          <a:custGeom>
            <a:avLst/>
            <a:gdLst/>
            <a:ahLst/>
            <a:cxnLst/>
            <a:rect l="l" t="t" r="r" b="b"/>
            <a:pathLst>
              <a:path w="0" h="179070">
                <a:moveTo>
                  <a:pt x="0" y="0"/>
                </a:moveTo>
                <a:lnTo>
                  <a:pt x="0" y="178689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037584" y="4297807"/>
            <a:ext cx="83185" cy="179070"/>
          </a:xfrm>
          <a:custGeom>
            <a:avLst/>
            <a:gdLst/>
            <a:ahLst/>
            <a:cxnLst/>
            <a:rect l="l" t="t" r="r" b="b"/>
            <a:pathLst>
              <a:path w="83185" h="179070">
                <a:moveTo>
                  <a:pt x="0" y="0"/>
                </a:moveTo>
                <a:lnTo>
                  <a:pt x="0" y="178689"/>
                </a:lnTo>
                <a:lnTo>
                  <a:pt x="82804" y="178689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037584" y="4333875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906771" y="3954653"/>
            <a:ext cx="0" cy="197485"/>
          </a:xfrm>
          <a:custGeom>
            <a:avLst/>
            <a:gdLst/>
            <a:ahLst/>
            <a:cxnLst/>
            <a:rect l="l" t="t" r="r" b="b"/>
            <a:pathLst>
              <a:path w="0" h="197485">
                <a:moveTo>
                  <a:pt x="0" y="197103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906771" y="4333494"/>
            <a:ext cx="0" cy="139700"/>
          </a:xfrm>
          <a:custGeom>
            <a:avLst/>
            <a:gdLst/>
            <a:ahLst/>
            <a:cxnLst/>
            <a:rect l="l" t="t" r="r" b="b"/>
            <a:pathLst>
              <a:path w="0" h="139700">
                <a:moveTo>
                  <a:pt x="0" y="0"/>
                </a:moveTo>
                <a:lnTo>
                  <a:pt x="0" y="13970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906771" y="4151757"/>
            <a:ext cx="0" cy="182245"/>
          </a:xfrm>
          <a:custGeom>
            <a:avLst/>
            <a:gdLst/>
            <a:ahLst/>
            <a:cxnLst/>
            <a:rect l="l" t="t" r="r" b="b"/>
            <a:pathLst>
              <a:path w="0" h="182245">
                <a:moveTo>
                  <a:pt x="0" y="0"/>
                </a:moveTo>
                <a:lnTo>
                  <a:pt x="0" y="181736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865370" y="4151757"/>
            <a:ext cx="83185" cy="182245"/>
          </a:xfrm>
          <a:custGeom>
            <a:avLst/>
            <a:gdLst/>
            <a:ahLst/>
            <a:cxnLst/>
            <a:rect l="l" t="t" r="r" b="b"/>
            <a:pathLst>
              <a:path w="83185" h="182245">
                <a:moveTo>
                  <a:pt x="0" y="0"/>
                </a:moveTo>
                <a:lnTo>
                  <a:pt x="0" y="181737"/>
                </a:lnTo>
                <a:lnTo>
                  <a:pt x="82804" y="181737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865370" y="4240910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734684" y="3504438"/>
            <a:ext cx="0" cy="411480"/>
          </a:xfrm>
          <a:custGeom>
            <a:avLst/>
            <a:gdLst/>
            <a:ahLst/>
            <a:cxnLst/>
            <a:rect l="l" t="t" r="r" b="b"/>
            <a:pathLst>
              <a:path w="0" h="411479">
                <a:moveTo>
                  <a:pt x="0" y="411479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734684" y="4313682"/>
            <a:ext cx="0" cy="287020"/>
          </a:xfrm>
          <a:custGeom>
            <a:avLst/>
            <a:gdLst/>
            <a:ahLst/>
            <a:cxnLst/>
            <a:rect l="l" t="t" r="r" b="b"/>
            <a:pathLst>
              <a:path w="0" h="287020">
                <a:moveTo>
                  <a:pt x="0" y="0"/>
                </a:moveTo>
                <a:lnTo>
                  <a:pt x="0" y="286893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734684" y="3915917"/>
            <a:ext cx="0" cy="398145"/>
          </a:xfrm>
          <a:custGeom>
            <a:avLst/>
            <a:gdLst/>
            <a:ahLst/>
            <a:cxnLst/>
            <a:rect l="l" t="t" r="r" b="b"/>
            <a:pathLst>
              <a:path w="0" h="398145">
                <a:moveTo>
                  <a:pt x="0" y="0"/>
                </a:moveTo>
                <a:lnTo>
                  <a:pt x="0" y="397764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693283" y="3915917"/>
            <a:ext cx="83185" cy="398145"/>
          </a:xfrm>
          <a:custGeom>
            <a:avLst/>
            <a:gdLst/>
            <a:ahLst/>
            <a:cxnLst/>
            <a:rect l="l" t="t" r="r" b="b"/>
            <a:pathLst>
              <a:path w="83185" h="398145">
                <a:moveTo>
                  <a:pt x="0" y="0"/>
                </a:moveTo>
                <a:lnTo>
                  <a:pt x="0" y="397764"/>
                </a:lnTo>
                <a:lnTo>
                  <a:pt x="82804" y="397764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693283" y="4209160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562597" y="3539616"/>
            <a:ext cx="0" cy="520700"/>
          </a:xfrm>
          <a:custGeom>
            <a:avLst/>
            <a:gdLst/>
            <a:ahLst/>
            <a:cxnLst/>
            <a:rect l="l" t="t" r="r" b="b"/>
            <a:pathLst>
              <a:path w="0" h="520700">
                <a:moveTo>
                  <a:pt x="0" y="520319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562597" y="4417567"/>
            <a:ext cx="0" cy="147955"/>
          </a:xfrm>
          <a:custGeom>
            <a:avLst/>
            <a:gdLst/>
            <a:ahLst/>
            <a:cxnLst/>
            <a:rect l="l" t="t" r="r" b="b"/>
            <a:pathLst>
              <a:path w="0" h="147954">
                <a:moveTo>
                  <a:pt x="0" y="0"/>
                </a:moveTo>
                <a:lnTo>
                  <a:pt x="0" y="147955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562597" y="4059935"/>
            <a:ext cx="0" cy="358140"/>
          </a:xfrm>
          <a:custGeom>
            <a:avLst/>
            <a:gdLst/>
            <a:ahLst/>
            <a:cxnLst/>
            <a:rect l="l" t="t" r="r" b="b"/>
            <a:pathLst>
              <a:path w="0" h="358139">
                <a:moveTo>
                  <a:pt x="0" y="0"/>
                </a:moveTo>
                <a:lnTo>
                  <a:pt x="0" y="357631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521195" y="4059935"/>
            <a:ext cx="83185" cy="358140"/>
          </a:xfrm>
          <a:custGeom>
            <a:avLst/>
            <a:gdLst/>
            <a:ahLst/>
            <a:cxnLst/>
            <a:rect l="l" t="t" r="r" b="b"/>
            <a:pathLst>
              <a:path w="83184" h="358139">
                <a:moveTo>
                  <a:pt x="0" y="0"/>
                </a:moveTo>
                <a:lnTo>
                  <a:pt x="0" y="357632"/>
                </a:lnTo>
                <a:lnTo>
                  <a:pt x="82804" y="357632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521195" y="4292219"/>
            <a:ext cx="83185" cy="0"/>
          </a:xfrm>
          <a:custGeom>
            <a:avLst/>
            <a:gdLst/>
            <a:ahLst/>
            <a:cxnLst/>
            <a:rect l="l" t="t" r="r" b="b"/>
            <a:pathLst>
              <a:path w="83184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139952" y="4129404"/>
            <a:ext cx="0" cy="120014"/>
          </a:xfrm>
          <a:custGeom>
            <a:avLst/>
            <a:gdLst/>
            <a:ahLst/>
            <a:cxnLst/>
            <a:rect l="l" t="t" r="r" b="b"/>
            <a:pathLst>
              <a:path w="0" h="120014">
                <a:moveTo>
                  <a:pt x="0" y="120015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139952" y="4368291"/>
            <a:ext cx="0" cy="168910"/>
          </a:xfrm>
          <a:custGeom>
            <a:avLst/>
            <a:gdLst/>
            <a:ahLst/>
            <a:cxnLst/>
            <a:rect l="l" t="t" r="r" b="b"/>
            <a:pathLst>
              <a:path w="0" h="168910">
                <a:moveTo>
                  <a:pt x="0" y="0"/>
                </a:moveTo>
                <a:lnTo>
                  <a:pt x="0" y="168402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139952" y="4249420"/>
            <a:ext cx="0" cy="119380"/>
          </a:xfrm>
          <a:custGeom>
            <a:avLst/>
            <a:gdLst/>
            <a:ahLst/>
            <a:cxnLst/>
            <a:rect l="l" t="t" r="r" b="b"/>
            <a:pathLst>
              <a:path w="0" h="119379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098550" y="4249420"/>
            <a:ext cx="83185" cy="119380"/>
          </a:xfrm>
          <a:custGeom>
            <a:avLst/>
            <a:gdLst/>
            <a:ahLst/>
            <a:cxnLst/>
            <a:rect l="l" t="t" r="r" b="b"/>
            <a:pathLst>
              <a:path w="83184" h="119379">
                <a:moveTo>
                  <a:pt x="0" y="0"/>
                </a:moveTo>
                <a:lnTo>
                  <a:pt x="0" y="118872"/>
                </a:lnTo>
                <a:lnTo>
                  <a:pt x="82804" y="118872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098550" y="4307078"/>
            <a:ext cx="83185" cy="0"/>
          </a:xfrm>
          <a:custGeom>
            <a:avLst/>
            <a:gdLst/>
            <a:ahLst/>
            <a:cxnLst/>
            <a:rect l="l" t="t" r="r" b="b"/>
            <a:pathLst>
              <a:path w="83184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967864" y="4058920"/>
            <a:ext cx="0" cy="171450"/>
          </a:xfrm>
          <a:custGeom>
            <a:avLst/>
            <a:gdLst/>
            <a:ahLst/>
            <a:cxnLst/>
            <a:rect l="l" t="t" r="r" b="b"/>
            <a:pathLst>
              <a:path w="0" h="171450">
                <a:moveTo>
                  <a:pt x="0" y="171196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967864" y="4364990"/>
            <a:ext cx="0" cy="133350"/>
          </a:xfrm>
          <a:custGeom>
            <a:avLst/>
            <a:gdLst/>
            <a:ahLst/>
            <a:cxnLst/>
            <a:rect l="l" t="t" r="r" b="b"/>
            <a:pathLst>
              <a:path w="0" h="133350">
                <a:moveTo>
                  <a:pt x="0" y="0"/>
                </a:moveTo>
                <a:lnTo>
                  <a:pt x="0" y="132842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967864" y="4230115"/>
            <a:ext cx="0" cy="135255"/>
          </a:xfrm>
          <a:custGeom>
            <a:avLst/>
            <a:gdLst/>
            <a:ahLst/>
            <a:cxnLst/>
            <a:rect l="l" t="t" r="r" b="b"/>
            <a:pathLst>
              <a:path w="0" h="135254">
                <a:moveTo>
                  <a:pt x="0" y="0"/>
                </a:moveTo>
                <a:lnTo>
                  <a:pt x="0" y="134874"/>
                </a:lnTo>
              </a:path>
            </a:pathLst>
          </a:custGeom>
          <a:ln w="8280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926463" y="4230115"/>
            <a:ext cx="83185" cy="135255"/>
          </a:xfrm>
          <a:custGeom>
            <a:avLst/>
            <a:gdLst/>
            <a:ahLst/>
            <a:cxnLst/>
            <a:rect l="l" t="t" r="r" b="b"/>
            <a:pathLst>
              <a:path w="83185" h="135254">
                <a:moveTo>
                  <a:pt x="0" y="0"/>
                </a:moveTo>
                <a:lnTo>
                  <a:pt x="0" y="134874"/>
                </a:lnTo>
                <a:lnTo>
                  <a:pt x="82804" y="134874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926463" y="4307078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795651" y="4096258"/>
            <a:ext cx="0" cy="149225"/>
          </a:xfrm>
          <a:custGeom>
            <a:avLst/>
            <a:gdLst/>
            <a:ahLst/>
            <a:cxnLst/>
            <a:rect l="l" t="t" r="r" b="b"/>
            <a:pathLst>
              <a:path w="0" h="149225">
                <a:moveTo>
                  <a:pt x="0" y="148971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2795651" y="4377563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20">
                <a:moveTo>
                  <a:pt x="0" y="0"/>
                </a:moveTo>
                <a:lnTo>
                  <a:pt x="0" y="159639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2795714" y="4245228"/>
            <a:ext cx="0" cy="132715"/>
          </a:xfrm>
          <a:custGeom>
            <a:avLst/>
            <a:gdLst/>
            <a:ahLst/>
            <a:cxnLst/>
            <a:rect l="l" t="t" r="r" b="b"/>
            <a:pathLst>
              <a:path w="0" h="132714">
                <a:moveTo>
                  <a:pt x="0" y="0"/>
                </a:moveTo>
                <a:lnTo>
                  <a:pt x="0" y="132333"/>
                </a:lnTo>
              </a:path>
            </a:pathLst>
          </a:custGeom>
          <a:ln w="8267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2754376" y="4245228"/>
            <a:ext cx="83185" cy="132715"/>
          </a:xfrm>
          <a:custGeom>
            <a:avLst/>
            <a:gdLst/>
            <a:ahLst/>
            <a:cxnLst/>
            <a:rect l="l" t="t" r="r" b="b"/>
            <a:pathLst>
              <a:path w="83185" h="132714">
                <a:moveTo>
                  <a:pt x="0" y="0"/>
                </a:moveTo>
                <a:lnTo>
                  <a:pt x="0" y="132334"/>
                </a:lnTo>
                <a:lnTo>
                  <a:pt x="82677" y="132334"/>
                </a:lnTo>
                <a:lnTo>
                  <a:pt x="82677" y="0"/>
                </a:lnTo>
                <a:lnTo>
                  <a:pt x="0" y="0"/>
                </a:lnTo>
                <a:close/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754376" y="4307078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677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623564" y="4169790"/>
            <a:ext cx="0" cy="57150"/>
          </a:xfrm>
          <a:custGeom>
            <a:avLst/>
            <a:gdLst/>
            <a:ahLst/>
            <a:cxnLst/>
            <a:rect l="l" t="t" r="r" b="b"/>
            <a:pathLst>
              <a:path w="0" h="57150">
                <a:moveTo>
                  <a:pt x="0" y="56769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623564" y="4353305"/>
            <a:ext cx="0" cy="40005"/>
          </a:xfrm>
          <a:custGeom>
            <a:avLst/>
            <a:gdLst/>
            <a:ahLst/>
            <a:cxnLst/>
            <a:rect l="l" t="t" r="r" b="b"/>
            <a:pathLst>
              <a:path w="0" h="40004">
                <a:moveTo>
                  <a:pt x="0" y="0"/>
                </a:moveTo>
                <a:lnTo>
                  <a:pt x="0" y="39878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623564" y="4226559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6746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582161" y="4226559"/>
            <a:ext cx="83185" cy="127000"/>
          </a:xfrm>
          <a:custGeom>
            <a:avLst/>
            <a:gdLst/>
            <a:ahLst/>
            <a:cxnLst/>
            <a:rect l="l" t="t" r="r" b="b"/>
            <a:pathLst>
              <a:path w="83185" h="127000">
                <a:moveTo>
                  <a:pt x="0" y="0"/>
                </a:moveTo>
                <a:lnTo>
                  <a:pt x="0" y="126746"/>
                </a:lnTo>
                <a:lnTo>
                  <a:pt x="82804" y="126746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582161" y="4307078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451477" y="4072635"/>
            <a:ext cx="0" cy="164465"/>
          </a:xfrm>
          <a:custGeom>
            <a:avLst/>
            <a:gdLst/>
            <a:ahLst/>
            <a:cxnLst/>
            <a:rect l="l" t="t" r="r" b="b"/>
            <a:pathLst>
              <a:path w="0" h="164464">
                <a:moveTo>
                  <a:pt x="0" y="164338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451477" y="4373879"/>
            <a:ext cx="0" cy="165100"/>
          </a:xfrm>
          <a:custGeom>
            <a:avLst/>
            <a:gdLst/>
            <a:ahLst/>
            <a:cxnLst/>
            <a:rect l="l" t="t" r="r" b="b"/>
            <a:pathLst>
              <a:path w="0" h="165100">
                <a:moveTo>
                  <a:pt x="0" y="0"/>
                </a:moveTo>
                <a:lnTo>
                  <a:pt x="0" y="164846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451477" y="4236973"/>
            <a:ext cx="0" cy="137160"/>
          </a:xfrm>
          <a:custGeom>
            <a:avLst/>
            <a:gdLst/>
            <a:ahLst/>
            <a:cxnLst/>
            <a:rect l="l" t="t" r="r" b="b"/>
            <a:pathLst>
              <a:path w="0" h="137160">
                <a:moveTo>
                  <a:pt x="0" y="0"/>
                </a:moveTo>
                <a:lnTo>
                  <a:pt x="0" y="136905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410075" y="4236973"/>
            <a:ext cx="83185" cy="137160"/>
          </a:xfrm>
          <a:custGeom>
            <a:avLst/>
            <a:gdLst/>
            <a:ahLst/>
            <a:cxnLst/>
            <a:rect l="l" t="t" r="r" b="b"/>
            <a:pathLst>
              <a:path w="83185" h="137160">
                <a:moveTo>
                  <a:pt x="0" y="0"/>
                </a:moveTo>
                <a:lnTo>
                  <a:pt x="0" y="136906"/>
                </a:lnTo>
                <a:lnTo>
                  <a:pt x="82804" y="136906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410075" y="4307078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279390" y="4003675"/>
            <a:ext cx="0" cy="191135"/>
          </a:xfrm>
          <a:custGeom>
            <a:avLst/>
            <a:gdLst/>
            <a:ahLst/>
            <a:cxnLst/>
            <a:rect l="l" t="t" r="r" b="b"/>
            <a:pathLst>
              <a:path w="0" h="191135">
                <a:moveTo>
                  <a:pt x="0" y="190753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5279390" y="439089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669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5279390" y="4194428"/>
            <a:ext cx="0" cy="196850"/>
          </a:xfrm>
          <a:custGeom>
            <a:avLst/>
            <a:gdLst/>
            <a:ahLst/>
            <a:cxnLst/>
            <a:rect l="l" t="t" r="r" b="b"/>
            <a:pathLst>
              <a:path w="0" h="196850">
                <a:moveTo>
                  <a:pt x="0" y="0"/>
                </a:moveTo>
                <a:lnTo>
                  <a:pt x="0" y="196469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237988" y="4194428"/>
            <a:ext cx="83185" cy="196850"/>
          </a:xfrm>
          <a:custGeom>
            <a:avLst/>
            <a:gdLst/>
            <a:ahLst/>
            <a:cxnLst/>
            <a:rect l="l" t="t" r="r" b="b"/>
            <a:pathLst>
              <a:path w="83185" h="196850">
                <a:moveTo>
                  <a:pt x="0" y="0"/>
                </a:moveTo>
                <a:lnTo>
                  <a:pt x="0" y="196469"/>
                </a:lnTo>
                <a:lnTo>
                  <a:pt x="82804" y="196469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237988" y="4307078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107303" y="3811142"/>
            <a:ext cx="0" cy="367030"/>
          </a:xfrm>
          <a:custGeom>
            <a:avLst/>
            <a:gdLst/>
            <a:ahLst/>
            <a:cxnLst/>
            <a:rect l="l" t="t" r="r" b="b"/>
            <a:pathLst>
              <a:path w="0" h="367029">
                <a:moveTo>
                  <a:pt x="0" y="366902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107303" y="4455159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4">
                <a:moveTo>
                  <a:pt x="0" y="0"/>
                </a:moveTo>
                <a:lnTo>
                  <a:pt x="0" y="153797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107303" y="4178046"/>
            <a:ext cx="0" cy="277495"/>
          </a:xfrm>
          <a:custGeom>
            <a:avLst/>
            <a:gdLst/>
            <a:ahLst/>
            <a:cxnLst/>
            <a:rect l="l" t="t" r="r" b="b"/>
            <a:pathLst>
              <a:path w="0" h="277495">
                <a:moveTo>
                  <a:pt x="0" y="0"/>
                </a:moveTo>
                <a:lnTo>
                  <a:pt x="0" y="277114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065901" y="4178046"/>
            <a:ext cx="83185" cy="277495"/>
          </a:xfrm>
          <a:custGeom>
            <a:avLst/>
            <a:gdLst/>
            <a:ahLst/>
            <a:cxnLst/>
            <a:rect l="l" t="t" r="r" b="b"/>
            <a:pathLst>
              <a:path w="83185" h="277495">
                <a:moveTo>
                  <a:pt x="0" y="0"/>
                </a:moveTo>
                <a:lnTo>
                  <a:pt x="0" y="277114"/>
                </a:lnTo>
                <a:lnTo>
                  <a:pt x="82804" y="277114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065901" y="4307078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935216" y="3845305"/>
            <a:ext cx="0" cy="317500"/>
          </a:xfrm>
          <a:custGeom>
            <a:avLst/>
            <a:gdLst/>
            <a:ahLst/>
            <a:cxnLst/>
            <a:rect l="l" t="t" r="r" b="b"/>
            <a:pathLst>
              <a:path w="0" h="317500">
                <a:moveTo>
                  <a:pt x="0" y="316992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935216" y="4396994"/>
            <a:ext cx="0" cy="223520"/>
          </a:xfrm>
          <a:custGeom>
            <a:avLst/>
            <a:gdLst/>
            <a:ahLst/>
            <a:cxnLst/>
            <a:rect l="l" t="t" r="r" b="b"/>
            <a:pathLst>
              <a:path w="0" h="223520">
                <a:moveTo>
                  <a:pt x="0" y="0"/>
                </a:moveTo>
                <a:lnTo>
                  <a:pt x="0" y="223011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935152" y="4162297"/>
            <a:ext cx="0" cy="234950"/>
          </a:xfrm>
          <a:custGeom>
            <a:avLst/>
            <a:gdLst/>
            <a:ahLst/>
            <a:cxnLst/>
            <a:rect l="l" t="t" r="r" b="b"/>
            <a:pathLst>
              <a:path w="0" h="234950">
                <a:moveTo>
                  <a:pt x="0" y="0"/>
                </a:moveTo>
                <a:lnTo>
                  <a:pt x="0" y="234696"/>
                </a:lnTo>
              </a:path>
            </a:pathLst>
          </a:custGeom>
          <a:ln w="8267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893814" y="4162297"/>
            <a:ext cx="83185" cy="234950"/>
          </a:xfrm>
          <a:custGeom>
            <a:avLst/>
            <a:gdLst/>
            <a:ahLst/>
            <a:cxnLst/>
            <a:rect l="l" t="t" r="r" b="b"/>
            <a:pathLst>
              <a:path w="83184" h="234950">
                <a:moveTo>
                  <a:pt x="0" y="0"/>
                </a:moveTo>
                <a:lnTo>
                  <a:pt x="0" y="234696"/>
                </a:lnTo>
                <a:lnTo>
                  <a:pt x="82677" y="234696"/>
                </a:lnTo>
                <a:lnTo>
                  <a:pt x="82677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893814" y="4307078"/>
            <a:ext cx="83185" cy="0"/>
          </a:xfrm>
          <a:custGeom>
            <a:avLst/>
            <a:gdLst/>
            <a:ahLst/>
            <a:cxnLst/>
            <a:rect l="l" t="t" r="r" b="b"/>
            <a:pathLst>
              <a:path w="83184" h="0">
                <a:moveTo>
                  <a:pt x="0" y="0"/>
                </a:moveTo>
                <a:lnTo>
                  <a:pt x="82677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 txBox="1"/>
          <p:nvPr/>
        </p:nvSpPr>
        <p:spPr>
          <a:xfrm>
            <a:off x="608837" y="3128264"/>
            <a:ext cx="69024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4.289e−02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4728883" y="3128264"/>
            <a:ext cx="69024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2.743e−04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456945" y="2828417"/>
            <a:ext cx="6788784" cy="2252345"/>
          </a:xfrm>
          <a:custGeom>
            <a:avLst/>
            <a:gdLst/>
            <a:ahLst/>
            <a:cxnLst/>
            <a:rect l="l" t="t" r="r" b="b"/>
            <a:pathLst>
              <a:path w="6788784" h="2252345">
                <a:moveTo>
                  <a:pt x="0" y="2252218"/>
                </a:moveTo>
                <a:lnTo>
                  <a:pt x="6788658" y="2252218"/>
                </a:lnTo>
                <a:lnTo>
                  <a:pt x="6788658" y="0"/>
                </a:lnTo>
                <a:lnTo>
                  <a:pt x="0" y="0"/>
                </a:lnTo>
                <a:lnTo>
                  <a:pt x="0" y="2252218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976491" y="7117588"/>
            <a:ext cx="269240" cy="0"/>
          </a:xfrm>
          <a:custGeom>
            <a:avLst/>
            <a:gdLst/>
            <a:ahLst/>
            <a:cxnLst/>
            <a:rect l="l" t="t" r="r" b="b"/>
            <a:pathLst>
              <a:path w="269240" h="0">
                <a:moveTo>
                  <a:pt x="0" y="0"/>
                </a:moveTo>
                <a:lnTo>
                  <a:pt x="269112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6604000" y="7117588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 h="0">
                <a:moveTo>
                  <a:pt x="0" y="0"/>
                </a:moveTo>
                <a:lnTo>
                  <a:pt x="289814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148704" y="7117588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 h="0">
                <a:moveTo>
                  <a:pt x="0" y="0"/>
                </a:moveTo>
                <a:lnTo>
                  <a:pt x="372491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5776086" y="7117588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 h="0">
                <a:moveTo>
                  <a:pt x="0" y="0"/>
                </a:moveTo>
                <a:lnTo>
                  <a:pt x="289813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5320791" y="7117588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 h="0">
                <a:moveTo>
                  <a:pt x="0" y="0"/>
                </a:moveTo>
                <a:lnTo>
                  <a:pt x="372491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948173" y="7117588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 h="0">
                <a:moveTo>
                  <a:pt x="0" y="0"/>
                </a:moveTo>
                <a:lnTo>
                  <a:pt x="289813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492878" y="7117588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 h="0">
                <a:moveTo>
                  <a:pt x="0" y="0"/>
                </a:moveTo>
                <a:lnTo>
                  <a:pt x="372491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3664965" y="7117588"/>
            <a:ext cx="745490" cy="0"/>
          </a:xfrm>
          <a:custGeom>
            <a:avLst/>
            <a:gdLst/>
            <a:ahLst/>
            <a:cxnLst/>
            <a:rect l="l" t="t" r="r" b="b"/>
            <a:pathLst>
              <a:path w="745489" h="0">
                <a:moveTo>
                  <a:pt x="0" y="0"/>
                </a:moveTo>
                <a:lnTo>
                  <a:pt x="745109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292475" y="7117588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 h="0">
                <a:moveTo>
                  <a:pt x="0" y="0"/>
                </a:moveTo>
                <a:lnTo>
                  <a:pt x="289687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2837052" y="7117588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4" h="0">
                <a:moveTo>
                  <a:pt x="0" y="0"/>
                </a:moveTo>
                <a:lnTo>
                  <a:pt x="372618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2464561" y="7117588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4" h="0">
                <a:moveTo>
                  <a:pt x="0" y="0"/>
                </a:moveTo>
                <a:lnTo>
                  <a:pt x="289813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2009267" y="7117588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4" h="0">
                <a:moveTo>
                  <a:pt x="0" y="0"/>
                </a:moveTo>
                <a:lnTo>
                  <a:pt x="372490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1636648" y="7117588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4" h="0">
                <a:moveTo>
                  <a:pt x="0" y="0"/>
                </a:moveTo>
                <a:lnTo>
                  <a:pt x="289813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1181353" y="7117588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4" h="0">
                <a:moveTo>
                  <a:pt x="0" y="0"/>
                </a:moveTo>
                <a:lnTo>
                  <a:pt x="372491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56945" y="7117588"/>
            <a:ext cx="641985" cy="0"/>
          </a:xfrm>
          <a:custGeom>
            <a:avLst/>
            <a:gdLst/>
            <a:ahLst/>
            <a:cxnLst/>
            <a:rect l="l" t="t" r="r" b="b"/>
            <a:pathLst>
              <a:path w="641985" h="0">
                <a:moveTo>
                  <a:pt x="0" y="0"/>
                </a:moveTo>
                <a:lnTo>
                  <a:pt x="641604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56945" y="6443345"/>
            <a:ext cx="6788784" cy="0"/>
          </a:xfrm>
          <a:custGeom>
            <a:avLst/>
            <a:gdLst/>
            <a:ahLst/>
            <a:cxnLst/>
            <a:rect l="l" t="t" r="r" b="b"/>
            <a:pathLst>
              <a:path w="6788784" h="0">
                <a:moveTo>
                  <a:pt x="0" y="0"/>
                </a:moveTo>
                <a:lnTo>
                  <a:pt x="6788658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56945" y="5769102"/>
            <a:ext cx="6788784" cy="0"/>
          </a:xfrm>
          <a:custGeom>
            <a:avLst/>
            <a:gdLst/>
            <a:ahLst/>
            <a:cxnLst/>
            <a:rect l="l" t="t" r="r" b="b"/>
            <a:pathLst>
              <a:path w="6788784" h="0">
                <a:moveTo>
                  <a:pt x="0" y="0"/>
                </a:moveTo>
                <a:lnTo>
                  <a:pt x="6788658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56945" y="7454772"/>
            <a:ext cx="6788784" cy="0"/>
          </a:xfrm>
          <a:custGeom>
            <a:avLst/>
            <a:gdLst/>
            <a:ahLst/>
            <a:cxnLst/>
            <a:rect l="l" t="t" r="r" b="b"/>
            <a:pathLst>
              <a:path w="6788784" h="0">
                <a:moveTo>
                  <a:pt x="0" y="0"/>
                </a:moveTo>
                <a:lnTo>
                  <a:pt x="6788658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56945" y="6780530"/>
            <a:ext cx="6788784" cy="0"/>
          </a:xfrm>
          <a:custGeom>
            <a:avLst/>
            <a:gdLst/>
            <a:ahLst/>
            <a:cxnLst/>
            <a:rect l="l" t="t" r="r" b="b"/>
            <a:pathLst>
              <a:path w="6788784" h="0">
                <a:moveTo>
                  <a:pt x="0" y="0"/>
                </a:moveTo>
                <a:lnTo>
                  <a:pt x="6788658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56945" y="6106159"/>
            <a:ext cx="6788784" cy="0"/>
          </a:xfrm>
          <a:custGeom>
            <a:avLst/>
            <a:gdLst/>
            <a:ahLst/>
            <a:cxnLst/>
            <a:rect l="l" t="t" r="r" b="b"/>
            <a:pathLst>
              <a:path w="6788784" h="0">
                <a:moveTo>
                  <a:pt x="0" y="0"/>
                </a:moveTo>
                <a:lnTo>
                  <a:pt x="6788658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56945" y="5431916"/>
            <a:ext cx="6788784" cy="0"/>
          </a:xfrm>
          <a:custGeom>
            <a:avLst/>
            <a:gdLst/>
            <a:ahLst/>
            <a:cxnLst/>
            <a:rect l="l" t="t" r="r" b="b"/>
            <a:pathLst>
              <a:path w="6788784" h="0">
                <a:moveTo>
                  <a:pt x="0" y="0"/>
                </a:moveTo>
                <a:lnTo>
                  <a:pt x="6788658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953642" y="5368797"/>
            <a:ext cx="0" cy="2252345"/>
          </a:xfrm>
          <a:custGeom>
            <a:avLst/>
            <a:gdLst/>
            <a:ahLst/>
            <a:cxnLst/>
            <a:rect l="l" t="t" r="r" b="b"/>
            <a:pathLst>
              <a:path w="0" h="2252345">
                <a:moveTo>
                  <a:pt x="0" y="2252217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1781555" y="5368797"/>
            <a:ext cx="0" cy="2252345"/>
          </a:xfrm>
          <a:custGeom>
            <a:avLst/>
            <a:gdLst/>
            <a:ahLst/>
            <a:cxnLst/>
            <a:rect l="l" t="t" r="r" b="b"/>
            <a:pathLst>
              <a:path w="0" h="2252345">
                <a:moveTo>
                  <a:pt x="0" y="2252217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2609469" y="5368797"/>
            <a:ext cx="0" cy="2252345"/>
          </a:xfrm>
          <a:custGeom>
            <a:avLst/>
            <a:gdLst/>
            <a:ahLst/>
            <a:cxnLst/>
            <a:rect l="l" t="t" r="r" b="b"/>
            <a:pathLst>
              <a:path w="0" h="2252345">
                <a:moveTo>
                  <a:pt x="0" y="2252217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3437382" y="5368797"/>
            <a:ext cx="0" cy="2252345"/>
          </a:xfrm>
          <a:custGeom>
            <a:avLst/>
            <a:gdLst/>
            <a:ahLst/>
            <a:cxnLst/>
            <a:rect l="l" t="t" r="r" b="b"/>
            <a:pathLst>
              <a:path w="0" h="2252345">
                <a:moveTo>
                  <a:pt x="0" y="2252217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265167" y="5368797"/>
            <a:ext cx="0" cy="2252345"/>
          </a:xfrm>
          <a:custGeom>
            <a:avLst/>
            <a:gdLst/>
            <a:ahLst/>
            <a:cxnLst/>
            <a:rect l="l" t="t" r="r" b="b"/>
            <a:pathLst>
              <a:path w="0" h="2252345">
                <a:moveTo>
                  <a:pt x="0" y="2252217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5093080" y="5368797"/>
            <a:ext cx="0" cy="2252345"/>
          </a:xfrm>
          <a:custGeom>
            <a:avLst/>
            <a:gdLst/>
            <a:ahLst/>
            <a:cxnLst/>
            <a:rect l="l" t="t" r="r" b="b"/>
            <a:pathLst>
              <a:path w="0" h="2252345">
                <a:moveTo>
                  <a:pt x="0" y="2252217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5920994" y="5368797"/>
            <a:ext cx="0" cy="2252345"/>
          </a:xfrm>
          <a:custGeom>
            <a:avLst/>
            <a:gdLst/>
            <a:ahLst/>
            <a:cxnLst/>
            <a:rect l="l" t="t" r="r" b="b"/>
            <a:pathLst>
              <a:path w="0" h="2252345">
                <a:moveTo>
                  <a:pt x="0" y="2252217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6748906" y="5368797"/>
            <a:ext cx="0" cy="2252345"/>
          </a:xfrm>
          <a:custGeom>
            <a:avLst/>
            <a:gdLst/>
            <a:ahLst/>
            <a:cxnLst/>
            <a:rect l="l" t="t" r="r" b="b"/>
            <a:pathLst>
              <a:path w="0" h="2252345">
                <a:moveTo>
                  <a:pt x="0" y="2252217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574357" y="6879907"/>
            <a:ext cx="386080" cy="640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1408938" y="5471286"/>
            <a:ext cx="372745" cy="1981200"/>
          </a:xfrm>
          <a:custGeom>
            <a:avLst/>
            <a:gdLst/>
            <a:ahLst/>
            <a:cxnLst/>
            <a:rect l="l" t="t" r="r" b="b"/>
            <a:pathLst>
              <a:path w="372744" h="1981200">
                <a:moveTo>
                  <a:pt x="188214" y="1943100"/>
                </a:moveTo>
                <a:lnTo>
                  <a:pt x="184404" y="1943100"/>
                </a:lnTo>
                <a:lnTo>
                  <a:pt x="185928" y="1981200"/>
                </a:lnTo>
                <a:lnTo>
                  <a:pt x="186690" y="1981200"/>
                </a:lnTo>
                <a:lnTo>
                  <a:pt x="187452" y="1955800"/>
                </a:lnTo>
                <a:lnTo>
                  <a:pt x="188214" y="1943100"/>
                </a:lnTo>
                <a:close/>
              </a:path>
              <a:path w="372744" h="1981200">
                <a:moveTo>
                  <a:pt x="191770" y="1917700"/>
                </a:moveTo>
                <a:lnTo>
                  <a:pt x="180086" y="1917700"/>
                </a:lnTo>
                <a:lnTo>
                  <a:pt x="181610" y="1930400"/>
                </a:lnTo>
                <a:lnTo>
                  <a:pt x="182245" y="1930400"/>
                </a:lnTo>
                <a:lnTo>
                  <a:pt x="183769" y="1943100"/>
                </a:lnTo>
                <a:lnTo>
                  <a:pt x="189357" y="1943100"/>
                </a:lnTo>
                <a:lnTo>
                  <a:pt x="189865" y="1930400"/>
                </a:lnTo>
                <a:lnTo>
                  <a:pt x="191770" y="1917700"/>
                </a:lnTo>
                <a:close/>
              </a:path>
              <a:path w="372744" h="1981200">
                <a:moveTo>
                  <a:pt x="194564" y="1905000"/>
                </a:moveTo>
                <a:lnTo>
                  <a:pt x="178181" y="1905000"/>
                </a:lnTo>
                <a:lnTo>
                  <a:pt x="179197" y="1917700"/>
                </a:lnTo>
                <a:lnTo>
                  <a:pt x="193548" y="1917700"/>
                </a:lnTo>
                <a:lnTo>
                  <a:pt x="194564" y="1905000"/>
                </a:lnTo>
                <a:close/>
              </a:path>
              <a:path w="372744" h="1981200">
                <a:moveTo>
                  <a:pt x="198120" y="1892300"/>
                </a:moveTo>
                <a:lnTo>
                  <a:pt x="174498" y="1892300"/>
                </a:lnTo>
                <a:lnTo>
                  <a:pt x="175895" y="1905000"/>
                </a:lnTo>
                <a:lnTo>
                  <a:pt x="196850" y="1905000"/>
                </a:lnTo>
                <a:lnTo>
                  <a:pt x="198120" y="1892300"/>
                </a:lnTo>
                <a:close/>
              </a:path>
              <a:path w="372744" h="1981200">
                <a:moveTo>
                  <a:pt x="204724" y="1879600"/>
                </a:moveTo>
                <a:lnTo>
                  <a:pt x="167894" y="1879600"/>
                </a:lnTo>
                <a:lnTo>
                  <a:pt x="169799" y="1892300"/>
                </a:lnTo>
                <a:lnTo>
                  <a:pt x="202946" y="1892300"/>
                </a:lnTo>
                <a:lnTo>
                  <a:pt x="204724" y="1879600"/>
                </a:lnTo>
                <a:close/>
              </a:path>
              <a:path w="372744" h="1981200">
                <a:moveTo>
                  <a:pt x="211328" y="1866900"/>
                </a:moveTo>
                <a:lnTo>
                  <a:pt x="161417" y="1866900"/>
                </a:lnTo>
                <a:lnTo>
                  <a:pt x="163703" y="1879600"/>
                </a:lnTo>
                <a:lnTo>
                  <a:pt x="208915" y="1879600"/>
                </a:lnTo>
                <a:lnTo>
                  <a:pt x="211328" y="1866900"/>
                </a:lnTo>
                <a:close/>
              </a:path>
              <a:path w="372744" h="1981200">
                <a:moveTo>
                  <a:pt x="219202" y="1854200"/>
                </a:moveTo>
                <a:lnTo>
                  <a:pt x="153416" y="1854200"/>
                </a:lnTo>
                <a:lnTo>
                  <a:pt x="156210" y="1866900"/>
                </a:lnTo>
                <a:lnTo>
                  <a:pt x="216408" y="1866900"/>
                </a:lnTo>
                <a:lnTo>
                  <a:pt x="219202" y="1854200"/>
                </a:lnTo>
                <a:close/>
              </a:path>
              <a:path w="372744" h="1981200">
                <a:moveTo>
                  <a:pt x="235585" y="1841500"/>
                </a:moveTo>
                <a:lnTo>
                  <a:pt x="140716" y="1841500"/>
                </a:lnTo>
                <a:lnTo>
                  <a:pt x="144018" y="1854200"/>
                </a:lnTo>
                <a:lnTo>
                  <a:pt x="228600" y="1854200"/>
                </a:lnTo>
                <a:lnTo>
                  <a:pt x="235585" y="1841500"/>
                </a:lnTo>
                <a:close/>
              </a:path>
              <a:path w="372744" h="1981200">
                <a:moveTo>
                  <a:pt x="243205" y="1828800"/>
                </a:moveTo>
                <a:lnTo>
                  <a:pt x="129413" y="1828800"/>
                </a:lnTo>
                <a:lnTo>
                  <a:pt x="133350" y="1841500"/>
                </a:lnTo>
                <a:lnTo>
                  <a:pt x="239395" y="1841500"/>
                </a:lnTo>
                <a:lnTo>
                  <a:pt x="243205" y="1828800"/>
                </a:lnTo>
                <a:close/>
              </a:path>
              <a:path w="372744" h="1981200">
                <a:moveTo>
                  <a:pt x="255524" y="1816100"/>
                </a:moveTo>
                <a:lnTo>
                  <a:pt x="117221" y="1816100"/>
                </a:lnTo>
                <a:lnTo>
                  <a:pt x="121412" y="1828800"/>
                </a:lnTo>
                <a:lnTo>
                  <a:pt x="247142" y="1828800"/>
                </a:lnTo>
                <a:lnTo>
                  <a:pt x="255524" y="1816100"/>
                </a:lnTo>
                <a:close/>
              </a:path>
              <a:path w="372744" h="1981200">
                <a:moveTo>
                  <a:pt x="287147" y="1790700"/>
                </a:moveTo>
                <a:lnTo>
                  <a:pt x="80899" y="1790700"/>
                </a:lnTo>
                <a:lnTo>
                  <a:pt x="99441" y="1803400"/>
                </a:lnTo>
                <a:lnTo>
                  <a:pt x="108458" y="1816100"/>
                </a:lnTo>
                <a:lnTo>
                  <a:pt x="264287" y="1816100"/>
                </a:lnTo>
                <a:lnTo>
                  <a:pt x="273304" y="1803400"/>
                </a:lnTo>
                <a:lnTo>
                  <a:pt x="282448" y="1803400"/>
                </a:lnTo>
                <a:lnTo>
                  <a:pt x="287147" y="1790700"/>
                </a:lnTo>
                <a:close/>
              </a:path>
              <a:path w="372744" h="1981200">
                <a:moveTo>
                  <a:pt x="300990" y="1778000"/>
                </a:moveTo>
                <a:lnTo>
                  <a:pt x="71628" y="1778000"/>
                </a:lnTo>
                <a:lnTo>
                  <a:pt x="76200" y="1790700"/>
                </a:lnTo>
                <a:lnTo>
                  <a:pt x="296418" y="1790700"/>
                </a:lnTo>
                <a:lnTo>
                  <a:pt x="300990" y="1778000"/>
                </a:lnTo>
                <a:close/>
              </a:path>
              <a:path w="372744" h="1981200">
                <a:moveTo>
                  <a:pt x="314579" y="1765300"/>
                </a:moveTo>
                <a:lnTo>
                  <a:pt x="58039" y="1765300"/>
                </a:lnTo>
                <a:lnTo>
                  <a:pt x="67056" y="1778000"/>
                </a:lnTo>
                <a:lnTo>
                  <a:pt x="305562" y="1778000"/>
                </a:lnTo>
                <a:lnTo>
                  <a:pt x="314579" y="1765300"/>
                </a:lnTo>
                <a:close/>
              </a:path>
              <a:path w="372744" h="1981200">
                <a:moveTo>
                  <a:pt x="327406" y="1752600"/>
                </a:moveTo>
                <a:lnTo>
                  <a:pt x="37338" y="1752600"/>
                </a:lnTo>
                <a:lnTo>
                  <a:pt x="49403" y="1765300"/>
                </a:lnTo>
                <a:lnTo>
                  <a:pt x="323215" y="1765300"/>
                </a:lnTo>
                <a:lnTo>
                  <a:pt x="327406" y="1752600"/>
                </a:lnTo>
                <a:close/>
              </a:path>
              <a:path w="372744" h="1981200">
                <a:moveTo>
                  <a:pt x="342646" y="1739900"/>
                </a:moveTo>
                <a:lnTo>
                  <a:pt x="29972" y="1739900"/>
                </a:lnTo>
                <a:lnTo>
                  <a:pt x="33655" y="1752600"/>
                </a:lnTo>
                <a:lnTo>
                  <a:pt x="339090" y="1752600"/>
                </a:lnTo>
                <a:lnTo>
                  <a:pt x="342646" y="1739900"/>
                </a:lnTo>
                <a:close/>
              </a:path>
              <a:path w="372744" h="1981200">
                <a:moveTo>
                  <a:pt x="355219" y="1727200"/>
                </a:moveTo>
                <a:lnTo>
                  <a:pt x="20320" y="1727200"/>
                </a:lnTo>
                <a:lnTo>
                  <a:pt x="23368" y="1739900"/>
                </a:lnTo>
                <a:lnTo>
                  <a:pt x="349250" y="1739900"/>
                </a:lnTo>
                <a:lnTo>
                  <a:pt x="355219" y="1727200"/>
                </a:lnTo>
                <a:close/>
              </a:path>
              <a:path w="372744" h="1981200">
                <a:moveTo>
                  <a:pt x="360172" y="1714500"/>
                </a:moveTo>
                <a:lnTo>
                  <a:pt x="12446" y="1714500"/>
                </a:lnTo>
                <a:lnTo>
                  <a:pt x="14859" y="1727200"/>
                </a:lnTo>
                <a:lnTo>
                  <a:pt x="357759" y="1727200"/>
                </a:lnTo>
                <a:lnTo>
                  <a:pt x="360172" y="1714500"/>
                </a:lnTo>
                <a:close/>
              </a:path>
              <a:path w="372744" h="1981200">
                <a:moveTo>
                  <a:pt x="367792" y="1701800"/>
                </a:moveTo>
                <a:lnTo>
                  <a:pt x="4826" y="1701800"/>
                </a:lnTo>
                <a:lnTo>
                  <a:pt x="6477" y="1714500"/>
                </a:lnTo>
                <a:lnTo>
                  <a:pt x="366268" y="1714500"/>
                </a:lnTo>
                <a:lnTo>
                  <a:pt x="367792" y="1701800"/>
                </a:lnTo>
                <a:close/>
              </a:path>
              <a:path w="372744" h="1981200">
                <a:moveTo>
                  <a:pt x="371094" y="1689100"/>
                </a:moveTo>
                <a:lnTo>
                  <a:pt x="1524" y="1689100"/>
                </a:lnTo>
                <a:lnTo>
                  <a:pt x="2413" y="1701800"/>
                </a:lnTo>
                <a:lnTo>
                  <a:pt x="370205" y="1701800"/>
                </a:lnTo>
                <a:lnTo>
                  <a:pt x="371094" y="1689100"/>
                </a:lnTo>
                <a:close/>
              </a:path>
              <a:path w="372744" h="1981200">
                <a:moveTo>
                  <a:pt x="372618" y="1676400"/>
                </a:moveTo>
                <a:lnTo>
                  <a:pt x="127" y="1676400"/>
                </a:lnTo>
                <a:lnTo>
                  <a:pt x="381" y="1689100"/>
                </a:lnTo>
                <a:lnTo>
                  <a:pt x="372364" y="1689100"/>
                </a:lnTo>
                <a:lnTo>
                  <a:pt x="372618" y="1676400"/>
                </a:lnTo>
                <a:close/>
              </a:path>
              <a:path w="372744" h="1981200">
                <a:moveTo>
                  <a:pt x="371729" y="1663700"/>
                </a:moveTo>
                <a:lnTo>
                  <a:pt x="508" y="1663700"/>
                </a:lnTo>
                <a:lnTo>
                  <a:pt x="0" y="1676400"/>
                </a:lnTo>
                <a:lnTo>
                  <a:pt x="372491" y="1676400"/>
                </a:lnTo>
                <a:lnTo>
                  <a:pt x="371729" y="1663700"/>
                </a:lnTo>
                <a:close/>
              </a:path>
              <a:path w="372744" h="1981200">
                <a:moveTo>
                  <a:pt x="369189" y="1651000"/>
                </a:moveTo>
                <a:lnTo>
                  <a:pt x="3556" y="1651000"/>
                </a:lnTo>
                <a:lnTo>
                  <a:pt x="2540" y="1663700"/>
                </a:lnTo>
                <a:lnTo>
                  <a:pt x="370078" y="1663700"/>
                </a:lnTo>
                <a:lnTo>
                  <a:pt x="369189" y="1651000"/>
                </a:lnTo>
                <a:close/>
              </a:path>
              <a:path w="372744" h="1981200">
                <a:moveTo>
                  <a:pt x="365379" y="1638300"/>
                </a:moveTo>
                <a:lnTo>
                  <a:pt x="7366" y="1638300"/>
                </a:lnTo>
                <a:lnTo>
                  <a:pt x="5969" y="1651000"/>
                </a:lnTo>
                <a:lnTo>
                  <a:pt x="366776" y="1651000"/>
                </a:lnTo>
                <a:lnTo>
                  <a:pt x="365379" y="1638300"/>
                </a:lnTo>
                <a:close/>
              </a:path>
              <a:path w="372744" h="1981200">
                <a:moveTo>
                  <a:pt x="360553" y="1625600"/>
                </a:moveTo>
                <a:lnTo>
                  <a:pt x="12065" y="1625600"/>
                </a:lnTo>
                <a:lnTo>
                  <a:pt x="8763" y="1638300"/>
                </a:lnTo>
                <a:lnTo>
                  <a:pt x="363855" y="1638300"/>
                </a:lnTo>
                <a:lnTo>
                  <a:pt x="360553" y="1625600"/>
                </a:lnTo>
                <a:close/>
              </a:path>
              <a:path w="372744" h="1981200">
                <a:moveTo>
                  <a:pt x="355092" y="1612900"/>
                </a:moveTo>
                <a:lnTo>
                  <a:pt x="17526" y="1612900"/>
                </a:lnTo>
                <a:lnTo>
                  <a:pt x="15748" y="1625600"/>
                </a:lnTo>
                <a:lnTo>
                  <a:pt x="356997" y="1625600"/>
                </a:lnTo>
                <a:lnTo>
                  <a:pt x="355092" y="1612900"/>
                </a:lnTo>
                <a:close/>
              </a:path>
              <a:path w="372744" h="1981200">
                <a:moveTo>
                  <a:pt x="347091" y="1600200"/>
                </a:moveTo>
                <a:lnTo>
                  <a:pt x="25527" y="1600200"/>
                </a:lnTo>
                <a:lnTo>
                  <a:pt x="23495" y="1612900"/>
                </a:lnTo>
                <a:lnTo>
                  <a:pt x="349123" y="1612900"/>
                </a:lnTo>
                <a:lnTo>
                  <a:pt x="347091" y="1600200"/>
                </a:lnTo>
                <a:close/>
              </a:path>
              <a:path w="372744" h="1981200">
                <a:moveTo>
                  <a:pt x="340741" y="1587500"/>
                </a:moveTo>
                <a:lnTo>
                  <a:pt x="31877" y="1587500"/>
                </a:lnTo>
                <a:lnTo>
                  <a:pt x="29718" y="1600200"/>
                </a:lnTo>
                <a:lnTo>
                  <a:pt x="342900" y="1600200"/>
                </a:lnTo>
                <a:lnTo>
                  <a:pt x="340741" y="1587500"/>
                </a:lnTo>
                <a:close/>
              </a:path>
              <a:path w="372744" h="1981200">
                <a:moveTo>
                  <a:pt x="334264" y="1574800"/>
                </a:moveTo>
                <a:lnTo>
                  <a:pt x="38354" y="1574800"/>
                </a:lnTo>
                <a:lnTo>
                  <a:pt x="36195" y="1587500"/>
                </a:lnTo>
                <a:lnTo>
                  <a:pt x="336423" y="1587500"/>
                </a:lnTo>
                <a:lnTo>
                  <a:pt x="334264" y="1574800"/>
                </a:lnTo>
                <a:close/>
              </a:path>
              <a:path w="372744" h="1981200">
                <a:moveTo>
                  <a:pt x="325374" y="1562100"/>
                </a:moveTo>
                <a:lnTo>
                  <a:pt x="47371" y="1562100"/>
                </a:lnTo>
                <a:lnTo>
                  <a:pt x="42799" y="1574800"/>
                </a:lnTo>
                <a:lnTo>
                  <a:pt x="327660" y="1574800"/>
                </a:lnTo>
                <a:lnTo>
                  <a:pt x="325374" y="1562100"/>
                </a:lnTo>
                <a:close/>
              </a:path>
              <a:path w="372744" h="1981200">
                <a:moveTo>
                  <a:pt x="318389" y="1549400"/>
                </a:moveTo>
                <a:lnTo>
                  <a:pt x="54356" y="1549400"/>
                </a:lnTo>
                <a:lnTo>
                  <a:pt x="51943" y="1562100"/>
                </a:lnTo>
                <a:lnTo>
                  <a:pt x="320675" y="1562100"/>
                </a:lnTo>
                <a:lnTo>
                  <a:pt x="318389" y="1549400"/>
                </a:lnTo>
                <a:close/>
              </a:path>
              <a:path w="372744" h="1981200">
                <a:moveTo>
                  <a:pt x="311023" y="1536700"/>
                </a:moveTo>
                <a:lnTo>
                  <a:pt x="61595" y="1536700"/>
                </a:lnTo>
                <a:lnTo>
                  <a:pt x="59182" y="1549400"/>
                </a:lnTo>
                <a:lnTo>
                  <a:pt x="313563" y="1549400"/>
                </a:lnTo>
                <a:lnTo>
                  <a:pt x="311023" y="1536700"/>
                </a:lnTo>
                <a:close/>
              </a:path>
              <a:path w="372744" h="1981200">
                <a:moveTo>
                  <a:pt x="303403" y="1524000"/>
                </a:moveTo>
                <a:lnTo>
                  <a:pt x="69215" y="1524000"/>
                </a:lnTo>
                <a:lnTo>
                  <a:pt x="66675" y="1536700"/>
                </a:lnTo>
                <a:lnTo>
                  <a:pt x="305943" y="1536700"/>
                </a:lnTo>
                <a:lnTo>
                  <a:pt x="303403" y="1524000"/>
                </a:lnTo>
                <a:close/>
              </a:path>
              <a:path w="372744" h="1981200">
                <a:moveTo>
                  <a:pt x="292862" y="1511300"/>
                </a:moveTo>
                <a:lnTo>
                  <a:pt x="79883" y="1511300"/>
                </a:lnTo>
                <a:lnTo>
                  <a:pt x="77216" y="1524000"/>
                </a:lnTo>
                <a:lnTo>
                  <a:pt x="295529" y="1524000"/>
                </a:lnTo>
                <a:lnTo>
                  <a:pt x="292862" y="1511300"/>
                </a:lnTo>
                <a:close/>
              </a:path>
              <a:path w="372744" h="1981200">
                <a:moveTo>
                  <a:pt x="284861" y="1498600"/>
                </a:moveTo>
                <a:lnTo>
                  <a:pt x="87757" y="1498600"/>
                </a:lnTo>
                <a:lnTo>
                  <a:pt x="85217" y="1511300"/>
                </a:lnTo>
                <a:lnTo>
                  <a:pt x="287528" y="1511300"/>
                </a:lnTo>
                <a:lnTo>
                  <a:pt x="284861" y="1498600"/>
                </a:lnTo>
                <a:close/>
              </a:path>
              <a:path w="372744" h="1981200">
                <a:moveTo>
                  <a:pt x="276987" y="1485900"/>
                </a:moveTo>
                <a:lnTo>
                  <a:pt x="95631" y="1485900"/>
                </a:lnTo>
                <a:lnTo>
                  <a:pt x="93091" y="1498600"/>
                </a:lnTo>
                <a:lnTo>
                  <a:pt x="279654" y="1498600"/>
                </a:lnTo>
                <a:lnTo>
                  <a:pt x="276987" y="1485900"/>
                </a:lnTo>
                <a:close/>
              </a:path>
              <a:path w="372744" h="1981200">
                <a:moveTo>
                  <a:pt x="267208" y="1473200"/>
                </a:moveTo>
                <a:lnTo>
                  <a:pt x="105410" y="1473200"/>
                </a:lnTo>
                <a:lnTo>
                  <a:pt x="103124" y="1485900"/>
                </a:lnTo>
                <a:lnTo>
                  <a:pt x="269621" y="1485900"/>
                </a:lnTo>
                <a:lnTo>
                  <a:pt x="267208" y="1473200"/>
                </a:lnTo>
                <a:close/>
              </a:path>
              <a:path w="372744" h="1981200">
                <a:moveTo>
                  <a:pt x="260604" y="1460500"/>
                </a:moveTo>
                <a:lnTo>
                  <a:pt x="112141" y="1460500"/>
                </a:lnTo>
                <a:lnTo>
                  <a:pt x="109982" y="1473200"/>
                </a:lnTo>
                <a:lnTo>
                  <a:pt x="262636" y="1473200"/>
                </a:lnTo>
                <a:lnTo>
                  <a:pt x="260604" y="1460500"/>
                </a:lnTo>
                <a:close/>
              </a:path>
              <a:path w="372744" h="1981200">
                <a:moveTo>
                  <a:pt x="254508" y="1447800"/>
                </a:moveTo>
                <a:lnTo>
                  <a:pt x="118110" y="1447800"/>
                </a:lnTo>
                <a:lnTo>
                  <a:pt x="116205" y="1460500"/>
                </a:lnTo>
                <a:lnTo>
                  <a:pt x="256540" y="1460500"/>
                </a:lnTo>
                <a:lnTo>
                  <a:pt x="254508" y="1447800"/>
                </a:lnTo>
                <a:close/>
              </a:path>
              <a:path w="372744" h="1981200">
                <a:moveTo>
                  <a:pt x="249174" y="1435100"/>
                </a:moveTo>
                <a:lnTo>
                  <a:pt x="123444" y="1435100"/>
                </a:lnTo>
                <a:lnTo>
                  <a:pt x="121793" y="1447800"/>
                </a:lnTo>
                <a:lnTo>
                  <a:pt x="252730" y="1447800"/>
                </a:lnTo>
                <a:lnTo>
                  <a:pt x="249174" y="1435100"/>
                </a:lnTo>
                <a:close/>
              </a:path>
              <a:path w="372744" h="1981200">
                <a:moveTo>
                  <a:pt x="242951" y="1422400"/>
                </a:moveTo>
                <a:lnTo>
                  <a:pt x="129667" y="1422400"/>
                </a:lnTo>
                <a:lnTo>
                  <a:pt x="128270" y="1435100"/>
                </a:lnTo>
                <a:lnTo>
                  <a:pt x="244475" y="1435100"/>
                </a:lnTo>
                <a:lnTo>
                  <a:pt x="242951" y="1422400"/>
                </a:lnTo>
                <a:close/>
              </a:path>
              <a:path w="372744" h="1981200">
                <a:moveTo>
                  <a:pt x="238760" y="1409700"/>
                </a:moveTo>
                <a:lnTo>
                  <a:pt x="133858" y="1409700"/>
                </a:lnTo>
                <a:lnTo>
                  <a:pt x="132588" y="1422400"/>
                </a:lnTo>
                <a:lnTo>
                  <a:pt x="240157" y="1422400"/>
                </a:lnTo>
                <a:lnTo>
                  <a:pt x="238760" y="1409700"/>
                </a:lnTo>
                <a:close/>
              </a:path>
              <a:path w="372744" h="1981200">
                <a:moveTo>
                  <a:pt x="234823" y="1397000"/>
                </a:moveTo>
                <a:lnTo>
                  <a:pt x="137922" y="1397000"/>
                </a:lnTo>
                <a:lnTo>
                  <a:pt x="136525" y="1409700"/>
                </a:lnTo>
                <a:lnTo>
                  <a:pt x="236093" y="1409700"/>
                </a:lnTo>
                <a:lnTo>
                  <a:pt x="234823" y="1397000"/>
                </a:lnTo>
                <a:close/>
              </a:path>
              <a:path w="372744" h="1981200">
                <a:moveTo>
                  <a:pt x="231013" y="1384300"/>
                </a:moveTo>
                <a:lnTo>
                  <a:pt x="141732" y="1384300"/>
                </a:lnTo>
                <a:lnTo>
                  <a:pt x="140462" y="1397000"/>
                </a:lnTo>
                <a:lnTo>
                  <a:pt x="232283" y="1397000"/>
                </a:lnTo>
                <a:lnTo>
                  <a:pt x="231013" y="1384300"/>
                </a:lnTo>
                <a:close/>
              </a:path>
              <a:path w="372744" h="1981200">
                <a:moveTo>
                  <a:pt x="226060" y="1371600"/>
                </a:moveTo>
                <a:lnTo>
                  <a:pt x="146685" y="1371600"/>
                </a:lnTo>
                <a:lnTo>
                  <a:pt x="145415" y="1384300"/>
                </a:lnTo>
                <a:lnTo>
                  <a:pt x="227203" y="1384300"/>
                </a:lnTo>
                <a:lnTo>
                  <a:pt x="226060" y="1371600"/>
                </a:lnTo>
                <a:close/>
              </a:path>
              <a:path w="372744" h="1981200">
                <a:moveTo>
                  <a:pt x="222377" y="1358900"/>
                </a:moveTo>
                <a:lnTo>
                  <a:pt x="150241" y="1358900"/>
                </a:lnTo>
                <a:lnTo>
                  <a:pt x="149098" y="1371600"/>
                </a:lnTo>
                <a:lnTo>
                  <a:pt x="223647" y="1371600"/>
                </a:lnTo>
                <a:lnTo>
                  <a:pt x="222377" y="1358900"/>
                </a:lnTo>
                <a:close/>
              </a:path>
              <a:path w="372744" h="1981200">
                <a:moveTo>
                  <a:pt x="218821" y="1346200"/>
                </a:moveTo>
                <a:lnTo>
                  <a:pt x="153797" y="1346200"/>
                </a:lnTo>
                <a:lnTo>
                  <a:pt x="152654" y="1358900"/>
                </a:lnTo>
                <a:lnTo>
                  <a:pt x="220091" y="1358900"/>
                </a:lnTo>
                <a:lnTo>
                  <a:pt x="218821" y="1346200"/>
                </a:lnTo>
                <a:close/>
              </a:path>
              <a:path w="372744" h="1981200">
                <a:moveTo>
                  <a:pt x="214376" y="1333500"/>
                </a:moveTo>
                <a:lnTo>
                  <a:pt x="158369" y="1333500"/>
                </a:lnTo>
                <a:lnTo>
                  <a:pt x="157226" y="1346200"/>
                </a:lnTo>
                <a:lnTo>
                  <a:pt x="215519" y="1346200"/>
                </a:lnTo>
                <a:lnTo>
                  <a:pt x="214376" y="1333500"/>
                </a:lnTo>
                <a:close/>
              </a:path>
              <a:path w="372744" h="1981200">
                <a:moveTo>
                  <a:pt x="211201" y="1320800"/>
                </a:moveTo>
                <a:lnTo>
                  <a:pt x="161544" y="1320800"/>
                </a:lnTo>
                <a:lnTo>
                  <a:pt x="160401" y="1333500"/>
                </a:lnTo>
                <a:lnTo>
                  <a:pt x="212217" y="1333500"/>
                </a:lnTo>
                <a:lnTo>
                  <a:pt x="211201" y="1320800"/>
                </a:lnTo>
                <a:close/>
              </a:path>
              <a:path w="372744" h="1981200">
                <a:moveTo>
                  <a:pt x="208153" y="1308100"/>
                </a:moveTo>
                <a:lnTo>
                  <a:pt x="164592" y="1308100"/>
                </a:lnTo>
                <a:lnTo>
                  <a:pt x="163576" y="1320800"/>
                </a:lnTo>
                <a:lnTo>
                  <a:pt x="209169" y="1320800"/>
                </a:lnTo>
                <a:lnTo>
                  <a:pt x="208153" y="1308100"/>
                </a:lnTo>
                <a:close/>
              </a:path>
              <a:path w="372744" h="1981200">
                <a:moveTo>
                  <a:pt x="205232" y="1295400"/>
                </a:moveTo>
                <a:lnTo>
                  <a:pt x="167386" y="1295400"/>
                </a:lnTo>
                <a:lnTo>
                  <a:pt x="166497" y="1308100"/>
                </a:lnTo>
                <a:lnTo>
                  <a:pt x="206248" y="1308100"/>
                </a:lnTo>
                <a:lnTo>
                  <a:pt x="205232" y="1295400"/>
                </a:lnTo>
                <a:close/>
              </a:path>
              <a:path w="372744" h="1981200">
                <a:moveTo>
                  <a:pt x="201676" y="1282700"/>
                </a:moveTo>
                <a:lnTo>
                  <a:pt x="170942" y="1282700"/>
                </a:lnTo>
                <a:lnTo>
                  <a:pt x="170180" y="1295400"/>
                </a:lnTo>
                <a:lnTo>
                  <a:pt x="202565" y="1295400"/>
                </a:lnTo>
                <a:lnTo>
                  <a:pt x="201676" y="1282700"/>
                </a:lnTo>
                <a:close/>
              </a:path>
              <a:path w="372744" h="1981200">
                <a:moveTo>
                  <a:pt x="196850" y="1257300"/>
                </a:moveTo>
                <a:lnTo>
                  <a:pt x="176530" y="1257300"/>
                </a:lnTo>
                <a:lnTo>
                  <a:pt x="172720" y="1282700"/>
                </a:lnTo>
                <a:lnTo>
                  <a:pt x="200025" y="1282700"/>
                </a:lnTo>
                <a:lnTo>
                  <a:pt x="199136" y="1270000"/>
                </a:lnTo>
                <a:lnTo>
                  <a:pt x="196850" y="1257300"/>
                </a:lnTo>
                <a:close/>
              </a:path>
              <a:path w="372744" h="1981200">
                <a:moveTo>
                  <a:pt x="190881" y="1219200"/>
                </a:moveTo>
                <a:lnTo>
                  <a:pt x="181737" y="1219200"/>
                </a:lnTo>
                <a:lnTo>
                  <a:pt x="181356" y="1231900"/>
                </a:lnTo>
                <a:lnTo>
                  <a:pt x="180340" y="1231900"/>
                </a:lnTo>
                <a:lnTo>
                  <a:pt x="179705" y="1244600"/>
                </a:lnTo>
                <a:lnTo>
                  <a:pt x="177927" y="1244600"/>
                </a:lnTo>
                <a:lnTo>
                  <a:pt x="177165" y="1257300"/>
                </a:lnTo>
                <a:lnTo>
                  <a:pt x="195453" y="1257300"/>
                </a:lnTo>
                <a:lnTo>
                  <a:pt x="192913" y="1244600"/>
                </a:lnTo>
                <a:lnTo>
                  <a:pt x="190881" y="1219200"/>
                </a:lnTo>
                <a:close/>
              </a:path>
              <a:path w="372744" h="1981200">
                <a:moveTo>
                  <a:pt x="189611" y="1206500"/>
                </a:moveTo>
                <a:lnTo>
                  <a:pt x="183388" y="1206500"/>
                </a:lnTo>
                <a:lnTo>
                  <a:pt x="182245" y="1219200"/>
                </a:lnTo>
                <a:lnTo>
                  <a:pt x="189992" y="1219200"/>
                </a:lnTo>
                <a:lnTo>
                  <a:pt x="189611" y="1206500"/>
                </a:lnTo>
                <a:close/>
              </a:path>
              <a:path w="372744" h="1981200">
                <a:moveTo>
                  <a:pt x="187706" y="1181100"/>
                </a:moveTo>
                <a:lnTo>
                  <a:pt x="184912" y="1181100"/>
                </a:lnTo>
                <a:lnTo>
                  <a:pt x="184785" y="1193800"/>
                </a:lnTo>
                <a:lnTo>
                  <a:pt x="184023" y="1206500"/>
                </a:lnTo>
                <a:lnTo>
                  <a:pt x="188976" y="1206500"/>
                </a:lnTo>
                <a:lnTo>
                  <a:pt x="187706" y="1181100"/>
                </a:lnTo>
                <a:close/>
              </a:path>
              <a:path w="372744" h="1981200">
                <a:moveTo>
                  <a:pt x="186817" y="1155700"/>
                </a:moveTo>
                <a:lnTo>
                  <a:pt x="185801" y="1155700"/>
                </a:lnTo>
                <a:lnTo>
                  <a:pt x="185166" y="1181100"/>
                </a:lnTo>
                <a:lnTo>
                  <a:pt x="187452" y="1181100"/>
                </a:lnTo>
                <a:lnTo>
                  <a:pt x="187198" y="1168400"/>
                </a:lnTo>
                <a:lnTo>
                  <a:pt x="186817" y="1155700"/>
                </a:lnTo>
                <a:close/>
              </a:path>
              <a:path w="372744" h="1981200">
                <a:moveTo>
                  <a:pt x="186690" y="1143000"/>
                </a:moveTo>
                <a:lnTo>
                  <a:pt x="186055" y="1143000"/>
                </a:lnTo>
                <a:lnTo>
                  <a:pt x="185928" y="1155700"/>
                </a:lnTo>
                <a:lnTo>
                  <a:pt x="186690" y="1155700"/>
                </a:lnTo>
                <a:lnTo>
                  <a:pt x="186690" y="1143000"/>
                </a:lnTo>
                <a:close/>
              </a:path>
              <a:path w="372744" h="1981200">
                <a:moveTo>
                  <a:pt x="186436" y="1117600"/>
                </a:moveTo>
                <a:lnTo>
                  <a:pt x="186182" y="1117600"/>
                </a:lnTo>
                <a:lnTo>
                  <a:pt x="186182" y="1143000"/>
                </a:lnTo>
                <a:lnTo>
                  <a:pt x="186563" y="1143000"/>
                </a:lnTo>
                <a:lnTo>
                  <a:pt x="186563" y="1130300"/>
                </a:lnTo>
                <a:lnTo>
                  <a:pt x="186436" y="1117600"/>
                </a:lnTo>
                <a:close/>
              </a:path>
              <a:path w="372744" h="1981200">
                <a:moveTo>
                  <a:pt x="186436" y="1104900"/>
                </a:moveTo>
                <a:lnTo>
                  <a:pt x="186309" y="1117600"/>
                </a:lnTo>
                <a:lnTo>
                  <a:pt x="186436" y="1104900"/>
                </a:lnTo>
                <a:close/>
              </a:path>
              <a:path w="372744" h="1981200">
                <a:moveTo>
                  <a:pt x="186563" y="355600"/>
                </a:moveTo>
                <a:lnTo>
                  <a:pt x="186055" y="355600"/>
                </a:lnTo>
                <a:lnTo>
                  <a:pt x="186182" y="381000"/>
                </a:lnTo>
                <a:lnTo>
                  <a:pt x="186309" y="393700"/>
                </a:lnTo>
                <a:lnTo>
                  <a:pt x="186436" y="368300"/>
                </a:lnTo>
                <a:lnTo>
                  <a:pt x="186563" y="355600"/>
                </a:lnTo>
                <a:close/>
              </a:path>
              <a:path w="372744" h="1981200">
                <a:moveTo>
                  <a:pt x="186690" y="342900"/>
                </a:moveTo>
                <a:lnTo>
                  <a:pt x="185928" y="342900"/>
                </a:lnTo>
                <a:lnTo>
                  <a:pt x="185928" y="355600"/>
                </a:lnTo>
                <a:lnTo>
                  <a:pt x="186690" y="355600"/>
                </a:lnTo>
                <a:lnTo>
                  <a:pt x="186690" y="342900"/>
                </a:lnTo>
                <a:close/>
              </a:path>
              <a:path w="372744" h="1981200">
                <a:moveTo>
                  <a:pt x="189103" y="292100"/>
                </a:moveTo>
                <a:lnTo>
                  <a:pt x="183769" y="292100"/>
                </a:lnTo>
                <a:lnTo>
                  <a:pt x="184150" y="304800"/>
                </a:lnTo>
                <a:lnTo>
                  <a:pt x="184531" y="304800"/>
                </a:lnTo>
                <a:lnTo>
                  <a:pt x="185039" y="317500"/>
                </a:lnTo>
                <a:lnTo>
                  <a:pt x="185801" y="342900"/>
                </a:lnTo>
                <a:lnTo>
                  <a:pt x="186944" y="342900"/>
                </a:lnTo>
                <a:lnTo>
                  <a:pt x="186944" y="330200"/>
                </a:lnTo>
                <a:lnTo>
                  <a:pt x="187325" y="330200"/>
                </a:lnTo>
                <a:lnTo>
                  <a:pt x="187579" y="317500"/>
                </a:lnTo>
                <a:lnTo>
                  <a:pt x="187833" y="317500"/>
                </a:lnTo>
                <a:lnTo>
                  <a:pt x="189103" y="292100"/>
                </a:lnTo>
                <a:close/>
              </a:path>
              <a:path w="372744" h="1981200">
                <a:moveTo>
                  <a:pt x="191389" y="266700"/>
                </a:moveTo>
                <a:lnTo>
                  <a:pt x="181356" y="266700"/>
                </a:lnTo>
                <a:lnTo>
                  <a:pt x="183261" y="292100"/>
                </a:lnTo>
                <a:lnTo>
                  <a:pt x="189484" y="292100"/>
                </a:lnTo>
                <a:lnTo>
                  <a:pt x="189738" y="279400"/>
                </a:lnTo>
                <a:lnTo>
                  <a:pt x="190881" y="279400"/>
                </a:lnTo>
                <a:lnTo>
                  <a:pt x="191389" y="266700"/>
                </a:lnTo>
                <a:close/>
              </a:path>
              <a:path w="372744" h="1981200">
                <a:moveTo>
                  <a:pt x="193167" y="254000"/>
                </a:moveTo>
                <a:lnTo>
                  <a:pt x="179959" y="254000"/>
                </a:lnTo>
                <a:lnTo>
                  <a:pt x="180467" y="266700"/>
                </a:lnTo>
                <a:lnTo>
                  <a:pt x="192151" y="266700"/>
                </a:lnTo>
                <a:lnTo>
                  <a:pt x="193167" y="254000"/>
                </a:lnTo>
                <a:close/>
              </a:path>
              <a:path w="372744" h="1981200">
                <a:moveTo>
                  <a:pt x="194564" y="241300"/>
                </a:moveTo>
                <a:lnTo>
                  <a:pt x="178562" y="241300"/>
                </a:lnTo>
                <a:lnTo>
                  <a:pt x="179578" y="254000"/>
                </a:lnTo>
                <a:lnTo>
                  <a:pt x="193548" y="254000"/>
                </a:lnTo>
                <a:lnTo>
                  <a:pt x="194564" y="241300"/>
                </a:lnTo>
                <a:close/>
              </a:path>
              <a:path w="372744" h="1981200">
                <a:moveTo>
                  <a:pt x="195453" y="228600"/>
                </a:moveTo>
                <a:lnTo>
                  <a:pt x="177292" y="228600"/>
                </a:lnTo>
                <a:lnTo>
                  <a:pt x="177673" y="241300"/>
                </a:lnTo>
                <a:lnTo>
                  <a:pt x="194945" y="241300"/>
                </a:lnTo>
                <a:lnTo>
                  <a:pt x="195453" y="228600"/>
                </a:lnTo>
                <a:close/>
              </a:path>
              <a:path w="372744" h="1981200">
                <a:moveTo>
                  <a:pt x="196977" y="215900"/>
                </a:moveTo>
                <a:lnTo>
                  <a:pt x="175641" y="215900"/>
                </a:lnTo>
                <a:lnTo>
                  <a:pt x="176784" y="228600"/>
                </a:lnTo>
                <a:lnTo>
                  <a:pt x="196723" y="228600"/>
                </a:lnTo>
                <a:lnTo>
                  <a:pt x="196977" y="215900"/>
                </a:lnTo>
                <a:close/>
              </a:path>
              <a:path w="372744" h="1981200">
                <a:moveTo>
                  <a:pt x="195834" y="139700"/>
                </a:moveTo>
                <a:lnTo>
                  <a:pt x="176911" y="139700"/>
                </a:lnTo>
                <a:lnTo>
                  <a:pt x="176403" y="152400"/>
                </a:lnTo>
                <a:lnTo>
                  <a:pt x="175768" y="152400"/>
                </a:lnTo>
                <a:lnTo>
                  <a:pt x="175387" y="165100"/>
                </a:lnTo>
                <a:lnTo>
                  <a:pt x="174625" y="177800"/>
                </a:lnTo>
                <a:lnTo>
                  <a:pt x="174244" y="190500"/>
                </a:lnTo>
                <a:lnTo>
                  <a:pt x="174371" y="203200"/>
                </a:lnTo>
                <a:lnTo>
                  <a:pt x="174752" y="203200"/>
                </a:lnTo>
                <a:lnTo>
                  <a:pt x="175006" y="215900"/>
                </a:lnTo>
                <a:lnTo>
                  <a:pt x="197358" y="215900"/>
                </a:lnTo>
                <a:lnTo>
                  <a:pt x="198120" y="203200"/>
                </a:lnTo>
                <a:lnTo>
                  <a:pt x="198501" y="190500"/>
                </a:lnTo>
                <a:lnTo>
                  <a:pt x="198120" y="177800"/>
                </a:lnTo>
                <a:lnTo>
                  <a:pt x="195834" y="139700"/>
                </a:lnTo>
                <a:close/>
              </a:path>
              <a:path w="372744" h="1981200">
                <a:moveTo>
                  <a:pt x="194056" y="127000"/>
                </a:moveTo>
                <a:lnTo>
                  <a:pt x="179197" y="127000"/>
                </a:lnTo>
                <a:lnTo>
                  <a:pt x="178181" y="139700"/>
                </a:lnTo>
                <a:lnTo>
                  <a:pt x="194437" y="139700"/>
                </a:lnTo>
                <a:lnTo>
                  <a:pt x="194056" y="127000"/>
                </a:lnTo>
                <a:close/>
              </a:path>
              <a:path w="372744" h="1981200">
                <a:moveTo>
                  <a:pt x="192659" y="114300"/>
                </a:moveTo>
                <a:lnTo>
                  <a:pt x="180086" y="114300"/>
                </a:lnTo>
                <a:lnTo>
                  <a:pt x="179578" y="127000"/>
                </a:lnTo>
                <a:lnTo>
                  <a:pt x="193040" y="127000"/>
                </a:lnTo>
                <a:lnTo>
                  <a:pt x="192659" y="114300"/>
                </a:lnTo>
                <a:close/>
              </a:path>
              <a:path w="372744" h="1981200">
                <a:moveTo>
                  <a:pt x="187833" y="63500"/>
                </a:moveTo>
                <a:lnTo>
                  <a:pt x="184658" y="63500"/>
                </a:lnTo>
                <a:lnTo>
                  <a:pt x="183642" y="88900"/>
                </a:lnTo>
                <a:lnTo>
                  <a:pt x="182880" y="88900"/>
                </a:lnTo>
                <a:lnTo>
                  <a:pt x="182626" y="101600"/>
                </a:lnTo>
                <a:lnTo>
                  <a:pt x="181356" y="101600"/>
                </a:lnTo>
                <a:lnTo>
                  <a:pt x="180975" y="114300"/>
                </a:lnTo>
                <a:lnTo>
                  <a:pt x="191643" y="114300"/>
                </a:lnTo>
                <a:lnTo>
                  <a:pt x="189357" y="88900"/>
                </a:lnTo>
                <a:lnTo>
                  <a:pt x="188849" y="76200"/>
                </a:lnTo>
                <a:lnTo>
                  <a:pt x="188341" y="76200"/>
                </a:lnTo>
                <a:lnTo>
                  <a:pt x="187833" y="63500"/>
                </a:lnTo>
                <a:close/>
              </a:path>
              <a:path w="372744" h="1981200">
                <a:moveTo>
                  <a:pt x="186690" y="25400"/>
                </a:moveTo>
                <a:lnTo>
                  <a:pt x="185928" y="25400"/>
                </a:lnTo>
                <a:lnTo>
                  <a:pt x="185928" y="38100"/>
                </a:lnTo>
                <a:lnTo>
                  <a:pt x="185039" y="63500"/>
                </a:lnTo>
                <a:lnTo>
                  <a:pt x="187706" y="63500"/>
                </a:lnTo>
                <a:lnTo>
                  <a:pt x="187452" y="50800"/>
                </a:lnTo>
                <a:lnTo>
                  <a:pt x="186944" y="38100"/>
                </a:lnTo>
                <a:lnTo>
                  <a:pt x="186690" y="25400"/>
                </a:lnTo>
                <a:close/>
              </a:path>
              <a:path w="372744" h="1981200">
                <a:moveTo>
                  <a:pt x="186436" y="0"/>
                </a:moveTo>
                <a:lnTo>
                  <a:pt x="186182" y="0"/>
                </a:lnTo>
                <a:lnTo>
                  <a:pt x="186182" y="12700"/>
                </a:lnTo>
                <a:lnTo>
                  <a:pt x="186055" y="25400"/>
                </a:lnTo>
                <a:lnTo>
                  <a:pt x="186563" y="25400"/>
                </a:lnTo>
                <a:lnTo>
                  <a:pt x="186563" y="12700"/>
                </a:lnTo>
                <a:lnTo>
                  <a:pt x="186436" y="0"/>
                </a:lnTo>
                <a:close/>
              </a:path>
            </a:pathLst>
          </a:custGeom>
          <a:solidFill>
            <a:srgbClr val="E82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1408938" y="5471159"/>
            <a:ext cx="372745" cy="1981835"/>
          </a:xfrm>
          <a:custGeom>
            <a:avLst/>
            <a:gdLst/>
            <a:ahLst/>
            <a:cxnLst/>
            <a:rect l="l" t="t" r="r" b="b"/>
            <a:pathLst>
              <a:path w="372744" h="1981834">
                <a:moveTo>
                  <a:pt x="186055" y="1981327"/>
                </a:moveTo>
                <a:lnTo>
                  <a:pt x="185928" y="1977517"/>
                </a:lnTo>
                <a:lnTo>
                  <a:pt x="185928" y="1973580"/>
                </a:lnTo>
                <a:lnTo>
                  <a:pt x="185801" y="1969770"/>
                </a:lnTo>
                <a:lnTo>
                  <a:pt x="185674" y="1965833"/>
                </a:lnTo>
                <a:lnTo>
                  <a:pt x="185547" y="1962023"/>
                </a:lnTo>
                <a:lnTo>
                  <a:pt x="185420" y="1958086"/>
                </a:lnTo>
                <a:lnTo>
                  <a:pt x="185166" y="1954276"/>
                </a:lnTo>
                <a:lnTo>
                  <a:pt x="184912" y="1950339"/>
                </a:lnTo>
                <a:lnTo>
                  <a:pt x="184658" y="1946529"/>
                </a:lnTo>
                <a:lnTo>
                  <a:pt x="184404" y="1942592"/>
                </a:lnTo>
                <a:lnTo>
                  <a:pt x="184023" y="1938655"/>
                </a:lnTo>
                <a:lnTo>
                  <a:pt x="183769" y="1934845"/>
                </a:lnTo>
                <a:lnTo>
                  <a:pt x="183261" y="1930908"/>
                </a:lnTo>
                <a:lnTo>
                  <a:pt x="182753" y="1927098"/>
                </a:lnTo>
                <a:lnTo>
                  <a:pt x="182245" y="1923161"/>
                </a:lnTo>
                <a:lnTo>
                  <a:pt x="171450" y="1884426"/>
                </a:lnTo>
                <a:lnTo>
                  <a:pt x="150495" y="1849501"/>
                </a:lnTo>
                <a:lnTo>
                  <a:pt x="125476" y="1822450"/>
                </a:lnTo>
                <a:lnTo>
                  <a:pt x="121412" y="1818513"/>
                </a:lnTo>
                <a:lnTo>
                  <a:pt x="117221" y="1814576"/>
                </a:lnTo>
                <a:lnTo>
                  <a:pt x="112903" y="1810766"/>
                </a:lnTo>
                <a:lnTo>
                  <a:pt x="108458" y="1806829"/>
                </a:lnTo>
                <a:lnTo>
                  <a:pt x="104013" y="1803019"/>
                </a:lnTo>
                <a:lnTo>
                  <a:pt x="99441" y="1799082"/>
                </a:lnTo>
                <a:lnTo>
                  <a:pt x="94869" y="1795272"/>
                </a:lnTo>
                <a:lnTo>
                  <a:pt x="90170" y="1791335"/>
                </a:lnTo>
                <a:lnTo>
                  <a:pt x="85598" y="1787525"/>
                </a:lnTo>
                <a:lnTo>
                  <a:pt x="80899" y="1783588"/>
                </a:lnTo>
                <a:lnTo>
                  <a:pt x="76200" y="1779778"/>
                </a:lnTo>
                <a:lnTo>
                  <a:pt x="71628" y="1775841"/>
                </a:lnTo>
                <a:lnTo>
                  <a:pt x="67056" y="1772031"/>
                </a:lnTo>
                <a:lnTo>
                  <a:pt x="62484" y="1768094"/>
                </a:lnTo>
                <a:lnTo>
                  <a:pt x="58039" y="1764284"/>
                </a:lnTo>
                <a:lnTo>
                  <a:pt x="53721" y="1760347"/>
                </a:lnTo>
                <a:lnTo>
                  <a:pt x="49403" y="1756537"/>
                </a:lnTo>
                <a:lnTo>
                  <a:pt x="45339" y="1752600"/>
                </a:lnTo>
                <a:lnTo>
                  <a:pt x="41275" y="1748663"/>
                </a:lnTo>
                <a:lnTo>
                  <a:pt x="37338" y="1744853"/>
                </a:lnTo>
                <a:lnTo>
                  <a:pt x="33655" y="1740916"/>
                </a:lnTo>
                <a:lnTo>
                  <a:pt x="29972" y="1737106"/>
                </a:lnTo>
                <a:lnTo>
                  <a:pt x="26670" y="1733169"/>
                </a:lnTo>
                <a:lnTo>
                  <a:pt x="23368" y="1729359"/>
                </a:lnTo>
                <a:lnTo>
                  <a:pt x="20320" y="1725422"/>
                </a:lnTo>
                <a:lnTo>
                  <a:pt x="2413" y="1690497"/>
                </a:lnTo>
                <a:lnTo>
                  <a:pt x="0" y="1671193"/>
                </a:lnTo>
                <a:lnTo>
                  <a:pt x="254" y="1667256"/>
                </a:lnTo>
                <a:lnTo>
                  <a:pt x="10414" y="1628521"/>
                </a:lnTo>
                <a:lnTo>
                  <a:pt x="12065" y="1624584"/>
                </a:lnTo>
                <a:lnTo>
                  <a:pt x="13843" y="1620774"/>
                </a:lnTo>
                <a:lnTo>
                  <a:pt x="15748" y="1616837"/>
                </a:lnTo>
                <a:lnTo>
                  <a:pt x="17526" y="1613027"/>
                </a:lnTo>
                <a:lnTo>
                  <a:pt x="19558" y="1609090"/>
                </a:lnTo>
                <a:lnTo>
                  <a:pt x="21463" y="1605280"/>
                </a:lnTo>
                <a:lnTo>
                  <a:pt x="23495" y="1601343"/>
                </a:lnTo>
                <a:lnTo>
                  <a:pt x="25527" y="1597533"/>
                </a:lnTo>
                <a:lnTo>
                  <a:pt x="27686" y="1593596"/>
                </a:lnTo>
                <a:lnTo>
                  <a:pt x="29718" y="1589786"/>
                </a:lnTo>
                <a:lnTo>
                  <a:pt x="31877" y="1585849"/>
                </a:lnTo>
                <a:lnTo>
                  <a:pt x="34036" y="1582039"/>
                </a:lnTo>
                <a:lnTo>
                  <a:pt x="36195" y="1578102"/>
                </a:lnTo>
                <a:lnTo>
                  <a:pt x="38354" y="1574292"/>
                </a:lnTo>
                <a:lnTo>
                  <a:pt x="40513" y="1570355"/>
                </a:lnTo>
                <a:lnTo>
                  <a:pt x="42799" y="1566545"/>
                </a:lnTo>
                <a:lnTo>
                  <a:pt x="45085" y="1562608"/>
                </a:lnTo>
                <a:lnTo>
                  <a:pt x="47371" y="1558671"/>
                </a:lnTo>
                <a:lnTo>
                  <a:pt x="49657" y="1554861"/>
                </a:lnTo>
                <a:lnTo>
                  <a:pt x="51943" y="1550924"/>
                </a:lnTo>
                <a:lnTo>
                  <a:pt x="54356" y="1547114"/>
                </a:lnTo>
                <a:lnTo>
                  <a:pt x="56769" y="1543177"/>
                </a:lnTo>
                <a:lnTo>
                  <a:pt x="59182" y="1539367"/>
                </a:lnTo>
                <a:lnTo>
                  <a:pt x="61595" y="1535430"/>
                </a:lnTo>
                <a:lnTo>
                  <a:pt x="64135" y="1531620"/>
                </a:lnTo>
                <a:lnTo>
                  <a:pt x="66675" y="1527683"/>
                </a:lnTo>
                <a:lnTo>
                  <a:pt x="69215" y="1523873"/>
                </a:lnTo>
                <a:lnTo>
                  <a:pt x="71882" y="1519936"/>
                </a:lnTo>
                <a:lnTo>
                  <a:pt x="74549" y="1516126"/>
                </a:lnTo>
                <a:lnTo>
                  <a:pt x="77216" y="1512189"/>
                </a:lnTo>
                <a:lnTo>
                  <a:pt x="79883" y="1508379"/>
                </a:lnTo>
                <a:lnTo>
                  <a:pt x="82550" y="1504442"/>
                </a:lnTo>
                <a:lnTo>
                  <a:pt x="85217" y="1500505"/>
                </a:lnTo>
                <a:lnTo>
                  <a:pt x="87757" y="1496695"/>
                </a:lnTo>
                <a:lnTo>
                  <a:pt x="90424" y="1492758"/>
                </a:lnTo>
                <a:lnTo>
                  <a:pt x="93091" y="1488948"/>
                </a:lnTo>
                <a:lnTo>
                  <a:pt x="95631" y="1485011"/>
                </a:lnTo>
                <a:lnTo>
                  <a:pt x="98171" y="1481201"/>
                </a:lnTo>
                <a:lnTo>
                  <a:pt x="100711" y="1477264"/>
                </a:lnTo>
                <a:lnTo>
                  <a:pt x="103124" y="1473454"/>
                </a:lnTo>
                <a:lnTo>
                  <a:pt x="105410" y="1469517"/>
                </a:lnTo>
                <a:lnTo>
                  <a:pt x="107696" y="1465707"/>
                </a:lnTo>
                <a:lnTo>
                  <a:pt x="109982" y="1461770"/>
                </a:lnTo>
                <a:lnTo>
                  <a:pt x="112141" y="1457960"/>
                </a:lnTo>
                <a:lnTo>
                  <a:pt x="114173" y="1454023"/>
                </a:lnTo>
                <a:lnTo>
                  <a:pt x="116205" y="1450213"/>
                </a:lnTo>
                <a:lnTo>
                  <a:pt x="118110" y="1446276"/>
                </a:lnTo>
                <a:lnTo>
                  <a:pt x="120015" y="1442466"/>
                </a:lnTo>
                <a:lnTo>
                  <a:pt x="121793" y="1438529"/>
                </a:lnTo>
                <a:lnTo>
                  <a:pt x="123444" y="1434592"/>
                </a:lnTo>
                <a:lnTo>
                  <a:pt x="125095" y="1430782"/>
                </a:lnTo>
                <a:lnTo>
                  <a:pt x="126619" y="1426845"/>
                </a:lnTo>
                <a:lnTo>
                  <a:pt x="128270" y="1423035"/>
                </a:lnTo>
                <a:lnTo>
                  <a:pt x="129667" y="1419098"/>
                </a:lnTo>
                <a:lnTo>
                  <a:pt x="131191" y="1415288"/>
                </a:lnTo>
                <a:lnTo>
                  <a:pt x="132588" y="1411351"/>
                </a:lnTo>
                <a:lnTo>
                  <a:pt x="133858" y="1407541"/>
                </a:lnTo>
                <a:lnTo>
                  <a:pt x="135255" y="1403604"/>
                </a:lnTo>
                <a:lnTo>
                  <a:pt x="136525" y="1399794"/>
                </a:lnTo>
                <a:lnTo>
                  <a:pt x="137922" y="1395857"/>
                </a:lnTo>
                <a:lnTo>
                  <a:pt x="139192" y="1392047"/>
                </a:lnTo>
                <a:lnTo>
                  <a:pt x="140462" y="1388110"/>
                </a:lnTo>
                <a:lnTo>
                  <a:pt x="141732" y="1384300"/>
                </a:lnTo>
                <a:lnTo>
                  <a:pt x="142875" y="1380363"/>
                </a:lnTo>
                <a:lnTo>
                  <a:pt x="144145" y="1376426"/>
                </a:lnTo>
                <a:lnTo>
                  <a:pt x="145415" y="1372616"/>
                </a:lnTo>
                <a:lnTo>
                  <a:pt x="146685" y="1368679"/>
                </a:lnTo>
                <a:lnTo>
                  <a:pt x="147828" y="1364869"/>
                </a:lnTo>
                <a:lnTo>
                  <a:pt x="149098" y="1360932"/>
                </a:lnTo>
                <a:lnTo>
                  <a:pt x="150241" y="1357122"/>
                </a:lnTo>
                <a:lnTo>
                  <a:pt x="151511" y="1353185"/>
                </a:lnTo>
                <a:lnTo>
                  <a:pt x="152654" y="1349375"/>
                </a:lnTo>
                <a:lnTo>
                  <a:pt x="153797" y="1345438"/>
                </a:lnTo>
                <a:lnTo>
                  <a:pt x="154940" y="1341628"/>
                </a:lnTo>
                <a:lnTo>
                  <a:pt x="156083" y="1337691"/>
                </a:lnTo>
                <a:lnTo>
                  <a:pt x="157226" y="1333881"/>
                </a:lnTo>
                <a:lnTo>
                  <a:pt x="158369" y="1329944"/>
                </a:lnTo>
                <a:lnTo>
                  <a:pt x="159385" y="1326134"/>
                </a:lnTo>
                <a:lnTo>
                  <a:pt x="160401" y="1322197"/>
                </a:lnTo>
                <a:lnTo>
                  <a:pt x="161544" y="1318387"/>
                </a:lnTo>
                <a:lnTo>
                  <a:pt x="162560" y="1314450"/>
                </a:lnTo>
                <a:lnTo>
                  <a:pt x="163576" y="1310513"/>
                </a:lnTo>
                <a:lnTo>
                  <a:pt x="164592" y="1306703"/>
                </a:lnTo>
                <a:lnTo>
                  <a:pt x="165481" y="1302766"/>
                </a:lnTo>
                <a:lnTo>
                  <a:pt x="166497" y="1298956"/>
                </a:lnTo>
                <a:lnTo>
                  <a:pt x="167386" y="1295019"/>
                </a:lnTo>
                <a:lnTo>
                  <a:pt x="168275" y="1291209"/>
                </a:lnTo>
                <a:lnTo>
                  <a:pt x="169291" y="1287272"/>
                </a:lnTo>
                <a:lnTo>
                  <a:pt x="170180" y="1283462"/>
                </a:lnTo>
                <a:lnTo>
                  <a:pt x="170942" y="1279525"/>
                </a:lnTo>
                <a:lnTo>
                  <a:pt x="171831" y="1275715"/>
                </a:lnTo>
                <a:lnTo>
                  <a:pt x="172720" y="1271778"/>
                </a:lnTo>
                <a:lnTo>
                  <a:pt x="173482" y="1267968"/>
                </a:lnTo>
                <a:lnTo>
                  <a:pt x="174244" y="1264031"/>
                </a:lnTo>
                <a:lnTo>
                  <a:pt x="175006" y="1260221"/>
                </a:lnTo>
                <a:lnTo>
                  <a:pt x="175768" y="1256284"/>
                </a:lnTo>
                <a:lnTo>
                  <a:pt x="176530" y="1252474"/>
                </a:lnTo>
                <a:lnTo>
                  <a:pt x="177165" y="1248537"/>
                </a:lnTo>
                <a:lnTo>
                  <a:pt x="177927" y="1244600"/>
                </a:lnTo>
                <a:lnTo>
                  <a:pt x="178562" y="1240790"/>
                </a:lnTo>
                <a:lnTo>
                  <a:pt x="179197" y="1236853"/>
                </a:lnTo>
                <a:lnTo>
                  <a:pt x="179705" y="1233043"/>
                </a:lnTo>
                <a:lnTo>
                  <a:pt x="180340" y="1229106"/>
                </a:lnTo>
                <a:lnTo>
                  <a:pt x="180848" y="1225296"/>
                </a:lnTo>
                <a:lnTo>
                  <a:pt x="181356" y="1221359"/>
                </a:lnTo>
                <a:lnTo>
                  <a:pt x="181737" y="1217549"/>
                </a:lnTo>
                <a:lnTo>
                  <a:pt x="182245" y="1213612"/>
                </a:lnTo>
                <a:lnTo>
                  <a:pt x="182626" y="1209802"/>
                </a:lnTo>
                <a:lnTo>
                  <a:pt x="183007" y="1205865"/>
                </a:lnTo>
                <a:lnTo>
                  <a:pt x="183388" y="1202055"/>
                </a:lnTo>
                <a:lnTo>
                  <a:pt x="183642" y="1198118"/>
                </a:lnTo>
                <a:lnTo>
                  <a:pt x="184023" y="1194308"/>
                </a:lnTo>
                <a:lnTo>
                  <a:pt x="184277" y="1190371"/>
                </a:lnTo>
                <a:lnTo>
                  <a:pt x="184531" y="1186434"/>
                </a:lnTo>
                <a:lnTo>
                  <a:pt x="184785" y="1182624"/>
                </a:lnTo>
                <a:lnTo>
                  <a:pt x="184912" y="1178687"/>
                </a:lnTo>
                <a:lnTo>
                  <a:pt x="185166" y="1174877"/>
                </a:lnTo>
                <a:lnTo>
                  <a:pt x="185293" y="1170940"/>
                </a:lnTo>
                <a:lnTo>
                  <a:pt x="185420" y="1167130"/>
                </a:lnTo>
                <a:lnTo>
                  <a:pt x="185547" y="1163193"/>
                </a:lnTo>
                <a:lnTo>
                  <a:pt x="185674" y="1159383"/>
                </a:lnTo>
                <a:lnTo>
                  <a:pt x="185801" y="1155446"/>
                </a:lnTo>
                <a:lnTo>
                  <a:pt x="185801" y="1151636"/>
                </a:lnTo>
                <a:lnTo>
                  <a:pt x="185928" y="1147699"/>
                </a:lnTo>
                <a:lnTo>
                  <a:pt x="185928" y="1143889"/>
                </a:lnTo>
                <a:lnTo>
                  <a:pt x="186055" y="1139952"/>
                </a:lnTo>
                <a:lnTo>
                  <a:pt x="186055" y="1136142"/>
                </a:lnTo>
                <a:lnTo>
                  <a:pt x="186182" y="1132205"/>
                </a:lnTo>
                <a:lnTo>
                  <a:pt x="186182" y="1128395"/>
                </a:lnTo>
                <a:lnTo>
                  <a:pt x="186182" y="1124458"/>
                </a:lnTo>
                <a:lnTo>
                  <a:pt x="186182" y="1120521"/>
                </a:lnTo>
                <a:lnTo>
                  <a:pt x="186182" y="1116711"/>
                </a:lnTo>
                <a:lnTo>
                  <a:pt x="186309" y="1112774"/>
                </a:lnTo>
                <a:lnTo>
                  <a:pt x="186309" y="376174"/>
                </a:lnTo>
                <a:lnTo>
                  <a:pt x="186182" y="372237"/>
                </a:lnTo>
                <a:lnTo>
                  <a:pt x="186182" y="368300"/>
                </a:lnTo>
                <a:lnTo>
                  <a:pt x="186182" y="364490"/>
                </a:lnTo>
                <a:lnTo>
                  <a:pt x="186182" y="360553"/>
                </a:lnTo>
                <a:lnTo>
                  <a:pt x="186182" y="356743"/>
                </a:lnTo>
                <a:lnTo>
                  <a:pt x="186055" y="352806"/>
                </a:lnTo>
                <a:lnTo>
                  <a:pt x="186055" y="348996"/>
                </a:lnTo>
                <a:lnTo>
                  <a:pt x="185928" y="345059"/>
                </a:lnTo>
                <a:lnTo>
                  <a:pt x="185928" y="341249"/>
                </a:lnTo>
                <a:lnTo>
                  <a:pt x="185801" y="337312"/>
                </a:lnTo>
                <a:lnTo>
                  <a:pt x="185801" y="333502"/>
                </a:lnTo>
                <a:lnTo>
                  <a:pt x="185674" y="329565"/>
                </a:lnTo>
                <a:lnTo>
                  <a:pt x="185547" y="325755"/>
                </a:lnTo>
                <a:lnTo>
                  <a:pt x="185420" y="321818"/>
                </a:lnTo>
                <a:lnTo>
                  <a:pt x="185293" y="318008"/>
                </a:lnTo>
                <a:lnTo>
                  <a:pt x="185166" y="314071"/>
                </a:lnTo>
                <a:lnTo>
                  <a:pt x="185039" y="310261"/>
                </a:lnTo>
                <a:lnTo>
                  <a:pt x="184785" y="306324"/>
                </a:lnTo>
                <a:lnTo>
                  <a:pt x="184531" y="302387"/>
                </a:lnTo>
                <a:lnTo>
                  <a:pt x="184404" y="298577"/>
                </a:lnTo>
                <a:lnTo>
                  <a:pt x="184150" y="294640"/>
                </a:lnTo>
                <a:lnTo>
                  <a:pt x="183769" y="290830"/>
                </a:lnTo>
                <a:lnTo>
                  <a:pt x="183515" y="286893"/>
                </a:lnTo>
                <a:lnTo>
                  <a:pt x="183261" y="283083"/>
                </a:lnTo>
                <a:lnTo>
                  <a:pt x="182880" y="279146"/>
                </a:lnTo>
                <a:lnTo>
                  <a:pt x="182499" y="275336"/>
                </a:lnTo>
                <a:lnTo>
                  <a:pt x="182118" y="271399"/>
                </a:lnTo>
                <a:lnTo>
                  <a:pt x="181737" y="267589"/>
                </a:lnTo>
                <a:lnTo>
                  <a:pt x="181356" y="263652"/>
                </a:lnTo>
                <a:lnTo>
                  <a:pt x="180848" y="259842"/>
                </a:lnTo>
                <a:lnTo>
                  <a:pt x="180467" y="255905"/>
                </a:lnTo>
                <a:lnTo>
                  <a:pt x="179959" y="252095"/>
                </a:lnTo>
                <a:lnTo>
                  <a:pt x="179578" y="248158"/>
                </a:lnTo>
                <a:lnTo>
                  <a:pt x="179070" y="244221"/>
                </a:lnTo>
                <a:lnTo>
                  <a:pt x="178562" y="240411"/>
                </a:lnTo>
                <a:lnTo>
                  <a:pt x="178181" y="236474"/>
                </a:lnTo>
                <a:lnTo>
                  <a:pt x="177673" y="232664"/>
                </a:lnTo>
                <a:lnTo>
                  <a:pt x="177292" y="228727"/>
                </a:lnTo>
                <a:lnTo>
                  <a:pt x="176784" y="224917"/>
                </a:lnTo>
                <a:lnTo>
                  <a:pt x="176403" y="220980"/>
                </a:lnTo>
                <a:lnTo>
                  <a:pt x="176022" y="217170"/>
                </a:lnTo>
                <a:lnTo>
                  <a:pt x="175641" y="213233"/>
                </a:lnTo>
                <a:lnTo>
                  <a:pt x="175387" y="209423"/>
                </a:lnTo>
                <a:lnTo>
                  <a:pt x="175006" y="205486"/>
                </a:lnTo>
                <a:lnTo>
                  <a:pt x="174752" y="201676"/>
                </a:lnTo>
                <a:lnTo>
                  <a:pt x="174625" y="197739"/>
                </a:lnTo>
                <a:lnTo>
                  <a:pt x="174371" y="193929"/>
                </a:lnTo>
                <a:lnTo>
                  <a:pt x="174244" y="189992"/>
                </a:lnTo>
                <a:lnTo>
                  <a:pt x="174244" y="186182"/>
                </a:lnTo>
                <a:lnTo>
                  <a:pt x="174244" y="182245"/>
                </a:lnTo>
                <a:lnTo>
                  <a:pt x="174244" y="178308"/>
                </a:lnTo>
                <a:lnTo>
                  <a:pt x="174371" y="174498"/>
                </a:lnTo>
                <a:lnTo>
                  <a:pt x="174498" y="170561"/>
                </a:lnTo>
                <a:lnTo>
                  <a:pt x="174625" y="166751"/>
                </a:lnTo>
                <a:lnTo>
                  <a:pt x="174879" y="162814"/>
                </a:lnTo>
                <a:lnTo>
                  <a:pt x="175133" y="159004"/>
                </a:lnTo>
                <a:lnTo>
                  <a:pt x="175387" y="155067"/>
                </a:lnTo>
                <a:lnTo>
                  <a:pt x="175768" y="151257"/>
                </a:lnTo>
                <a:lnTo>
                  <a:pt x="176022" y="147320"/>
                </a:lnTo>
                <a:lnTo>
                  <a:pt x="176403" y="143510"/>
                </a:lnTo>
                <a:lnTo>
                  <a:pt x="176911" y="139573"/>
                </a:lnTo>
                <a:lnTo>
                  <a:pt x="177292" y="135763"/>
                </a:lnTo>
                <a:lnTo>
                  <a:pt x="177800" y="131826"/>
                </a:lnTo>
                <a:lnTo>
                  <a:pt x="178181" y="128016"/>
                </a:lnTo>
                <a:lnTo>
                  <a:pt x="178689" y="124079"/>
                </a:lnTo>
                <a:lnTo>
                  <a:pt x="179197" y="120142"/>
                </a:lnTo>
                <a:lnTo>
                  <a:pt x="179578" y="116332"/>
                </a:lnTo>
                <a:lnTo>
                  <a:pt x="180086" y="112395"/>
                </a:lnTo>
                <a:lnTo>
                  <a:pt x="180467" y="108585"/>
                </a:lnTo>
                <a:lnTo>
                  <a:pt x="180975" y="104648"/>
                </a:lnTo>
                <a:lnTo>
                  <a:pt x="181356" y="100838"/>
                </a:lnTo>
                <a:lnTo>
                  <a:pt x="181864" y="96901"/>
                </a:lnTo>
                <a:lnTo>
                  <a:pt x="182245" y="93091"/>
                </a:lnTo>
                <a:lnTo>
                  <a:pt x="182626" y="89154"/>
                </a:lnTo>
                <a:lnTo>
                  <a:pt x="182880" y="85344"/>
                </a:lnTo>
                <a:lnTo>
                  <a:pt x="183261" y="81407"/>
                </a:lnTo>
                <a:lnTo>
                  <a:pt x="183642" y="77597"/>
                </a:lnTo>
                <a:lnTo>
                  <a:pt x="183896" y="73660"/>
                </a:lnTo>
                <a:lnTo>
                  <a:pt x="184150" y="69850"/>
                </a:lnTo>
                <a:lnTo>
                  <a:pt x="184404" y="65913"/>
                </a:lnTo>
                <a:lnTo>
                  <a:pt x="184658" y="62103"/>
                </a:lnTo>
                <a:lnTo>
                  <a:pt x="184785" y="58166"/>
                </a:lnTo>
                <a:lnTo>
                  <a:pt x="185039" y="54229"/>
                </a:lnTo>
                <a:lnTo>
                  <a:pt x="185166" y="50419"/>
                </a:lnTo>
                <a:lnTo>
                  <a:pt x="185293" y="46482"/>
                </a:lnTo>
                <a:lnTo>
                  <a:pt x="185420" y="42672"/>
                </a:lnTo>
                <a:lnTo>
                  <a:pt x="185547" y="38735"/>
                </a:lnTo>
                <a:lnTo>
                  <a:pt x="185674" y="34925"/>
                </a:lnTo>
                <a:lnTo>
                  <a:pt x="185801" y="30988"/>
                </a:lnTo>
                <a:lnTo>
                  <a:pt x="185928" y="27178"/>
                </a:lnTo>
                <a:lnTo>
                  <a:pt x="185928" y="23241"/>
                </a:lnTo>
                <a:lnTo>
                  <a:pt x="186055" y="19431"/>
                </a:lnTo>
                <a:lnTo>
                  <a:pt x="186055" y="15494"/>
                </a:lnTo>
                <a:lnTo>
                  <a:pt x="186055" y="11684"/>
                </a:lnTo>
                <a:lnTo>
                  <a:pt x="186182" y="7747"/>
                </a:lnTo>
                <a:lnTo>
                  <a:pt x="186182" y="3937"/>
                </a:lnTo>
                <a:lnTo>
                  <a:pt x="186182" y="0"/>
                </a:lnTo>
                <a:lnTo>
                  <a:pt x="186436" y="0"/>
                </a:lnTo>
                <a:lnTo>
                  <a:pt x="186563" y="3937"/>
                </a:lnTo>
                <a:lnTo>
                  <a:pt x="186563" y="7747"/>
                </a:lnTo>
                <a:lnTo>
                  <a:pt x="186563" y="11684"/>
                </a:lnTo>
                <a:lnTo>
                  <a:pt x="186563" y="15494"/>
                </a:lnTo>
                <a:lnTo>
                  <a:pt x="186690" y="19431"/>
                </a:lnTo>
                <a:lnTo>
                  <a:pt x="186690" y="23241"/>
                </a:lnTo>
                <a:lnTo>
                  <a:pt x="186817" y="27178"/>
                </a:lnTo>
                <a:lnTo>
                  <a:pt x="186944" y="30988"/>
                </a:lnTo>
                <a:lnTo>
                  <a:pt x="186944" y="34925"/>
                </a:lnTo>
                <a:lnTo>
                  <a:pt x="187071" y="38735"/>
                </a:lnTo>
                <a:lnTo>
                  <a:pt x="187198" y="42672"/>
                </a:lnTo>
                <a:lnTo>
                  <a:pt x="187325" y="46482"/>
                </a:lnTo>
                <a:lnTo>
                  <a:pt x="187452" y="50419"/>
                </a:lnTo>
                <a:lnTo>
                  <a:pt x="187706" y="54229"/>
                </a:lnTo>
                <a:lnTo>
                  <a:pt x="187833" y="58166"/>
                </a:lnTo>
                <a:lnTo>
                  <a:pt x="188087" y="62103"/>
                </a:lnTo>
                <a:lnTo>
                  <a:pt x="188341" y="65913"/>
                </a:lnTo>
                <a:lnTo>
                  <a:pt x="188468" y="69850"/>
                </a:lnTo>
                <a:lnTo>
                  <a:pt x="188849" y="73660"/>
                </a:lnTo>
                <a:lnTo>
                  <a:pt x="189103" y="77597"/>
                </a:lnTo>
                <a:lnTo>
                  <a:pt x="189357" y="81407"/>
                </a:lnTo>
                <a:lnTo>
                  <a:pt x="189738" y="85344"/>
                </a:lnTo>
                <a:lnTo>
                  <a:pt x="190119" y="89154"/>
                </a:lnTo>
                <a:lnTo>
                  <a:pt x="190500" y="93091"/>
                </a:lnTo>
                <a:lnTo>
                  <a:pt x="190881" y="96901"/>
                </a:lnTo>
                <a:lnTo>
                  <a:pt x="191262" y="100838"/>
                </a:lnTo>
                <a:lnTo>
                  <a:pt x="191643" y="104648"/>
                </a:lnTo>
                <a:lnTo>
                  <a:pt x="192151" y="108585"/>
                </a:lnTo>
                <a:lnTo>
                  <a:pt x="192659" y="112395"/>
                </a:lnTo>
                <a:lnTo>
                  <a:pt x="193040" y="116332"/>
                </a:lnTo>
                <a:lnTo>
                  <a:pt x="193548" y="120142"/>
                </a:lnTo>
                <a:lnTo>
                  <a:pt x="194056" y="124079"/>
                </a:lnTo>
                <a:lnTo>
                  <a:pt x="194437" y="128016"/>
                </a:lnTo>
                <a:lnTo>
                  <a:pt x="194945" y="131826"/>
                </a:lnTo>
                <a:lnTo>
                  <a:pt x="195326" y="135763"/>
                </a:lnTo>
                <a:lnTo>
                  <a:pt x="195834" y="139573"/>
                </a:lnTo>
                <a:lnTo>
                  <a:pt x="196215" y="143510"/>
                </a:lnTo>
                <a:lnTo>
                  <a:pt x="196596" y="147320"/>
                </a:lnTo>
                <a:lnTo>
                  <a:pt x="196977" y="151257"/>
                </a:lnTo>
                <a:lnTo>
                  <a:pt x="197358" y="155067"/>
                </a:lnTo>
                <a:lnTo>
                  <a:pt x="197612" y="159004"/>
                </a:lnTo>
                <a:lnTo>
                  <a:pt x="197866" y="162814"/>
                </a:lnTo>
                <a:lnTo>
                  <a:pt x="198120" y="166751"/>
                </a:lnTo>
                <a:lnTo>
                  <a:pt x="198247" y="170561"/>
                </a:lnTo>
                <a:lnTo>
                  <a:pt x="198374" y="174498"/>
                </a:lnTo>
                <a:lnTo>
                  <a:pt x="198501" y="178308"/>
                </a:lnTo>
                <a:lnTo>
                  <a:pt x="198501" y="182245"/>
                </a:lnTo>
                <a:lnTo>
                  <a:pt x="198501" y="186182"/>
                </a:lnTo>
                <a:lnTo>
                  <a:pt x="198374" y="189992"/>
                </a:lnTo>
                <a:lnTo>
                  <a:pt x="198247" y="193929"/>
                </a:lnTo>
                <a:lnTo>
                  <a:pt x="198120" y="197739"/>
                </a:lnTo>
                <a:lnTo>
                  <a:pt x="197866" y="201676"/>
                </a:lnTo>
                <a:lnTo>
                  <a:pt x="197612" y="205486"/>
                </a:lnTo>
                <a:lnTo>
                  <a:pt x="197358" y="209423"/>
                </a:lnTo>
                <a:lnTo>
                  <a:pt x="196977" y="213233"/>
                </a:lnTo>
                <a:lnTo>
                  <a:pt x="196723" y="217170"/>
                </a:lnTo>
                <a:lnTo>
                  <a:pt x="196215" y="220980"/>
                </a:lnTo>
                <a:lnTo>
                  <a:pt x="195834" y="224917"/>
                </a:lnTo>
                <a:lnTo>
                  <a:pt x="195453" y="228727"/>
                </a:lnTo>
                <a:lnTo>
                  <a:pt x="194945" y="232664"/>
                </a:lnTo>
                <a:lnTo>
                  <a:pt x="194564" y="236474"/>
                </a:lnTo>
                <a:lnTo>
                  <a:pt x="194056" y="240411"/>
                </a:lnTo>
                <a:lnTo>
                  <a:pt x="193548" y="244221"/>
                </a:lnTo>
                <a:lnTo>
                  <a:pt x="193167" y="248158"/>
                </a:lnTo>
                <a:lnTo>
                  <a:pt x="192659" y="252095"/>
                </a:lnTo>
                <a:lnTo>
                  <a:pt x="192151" y="255905"/>
                </a:lnTo>
                <a:lnTo>
                  <a:pt x="191770" y="259842"/>
                </a:lnTo>
                <a:lnTo>
                  <a:pt x="191389" y="263652"/>
                </a:lnTo>
                <a:lnTo>
                  <a:pt x="190881" y="267589"/>
                </a:lnTo>
                <a:lnTo>
                  <a:pt x="190500" y="271399"/>
                </a:lnTo>
                <a:lnTo>
                  <a:pt x="190119" y="275336"/>
                </a:lnTo>
                <a:lnTo>
                  <a:pt x="189738" y="279146"/>
                </a:lnTo>
                <a:lnTo>
                  <a:pt x="189484" y="283083"/>
                </a:lnTo>
                <a:lnTo>
                  <a:pt x="189103" y="286893"/>
                </a:lnTo>
                <a:lnTo>
                  <a:pt x="188849" y="290830"/>
                </a:lnTo>
                <a:lnTo>
                  <a:pt x="188595" y="294640"/>
                </a:lnTo>
                <a:lnTo>
                  <a:pt x="188341" y="298577"/>
                </a:lnTo>
                <a:lnTo>
                  <a:pt x="188087" y="302387"/>
                </a:lnTo>
                <a:lnTo>
                  <a:pt x="187833" y="306324"/>
                </a:lnTo>
                <a:lnTo>
                  <a:pt x="187706" y="310261"/>
                </a:lnTo>
                <a:lnTo>
                  <a:pt x="187579" y="314071"/>
                </a:lnTo>
                <a:lnTo>
                  <a:pt x="187325" y="318008"/>
                </a:lnTo>
                <a:lnTo>
                  <a:pt x="187198" y="321818"/>
                </a:lnTo>
                <a:lnTo>
                  <a:pt x="187071" y="325755"/>
                </a:lnTo>
                <a:lnTo>
                  <a:pt x="186944" y="329565"/>
                </a:lnTo>
                <a:lnTo>
                  <a:pt x="186944" y="333502"/>
                </a:lnTo>
                <a:lnTo>
                  <a:pt x="186817" y="337312"/>
                </a:lnTo>
                <a:lnTo>
                  <a:pt x="186690" y="341249"/>
                </a:lnTo>
                <a:lnTo>
                  <a:pt x="186690" y="345059"/>
                </a:lnTo>
                <a:lnTo>
                  <a:pt x="186690" y="348996"/>
                </a:lnTo>
                <a:lnTo>
                  <a:pt x="186563" y="352806"/>
                </a:lnTo>
                <a:lnTo>
                  <a:pt x="186563" y="356743"/>
                </a:lnTo>
                <a:lnTo>
                  <a:pt x="186563" y="360553"/>
                </a:lnTo>
                <a:lnTo>
                  <a:pt x="186436" y="364490"/>
                </a:lnTo>
                <a:lnTo>
                  <a:pt x="186436" y="368300"/>
                </a:lnTo>
                <a:lnTo>
                  <a:pt x="186436" y="372237"/>
                </a:lnTo>
                <a:lnTo>
                  <a:pt x="186436" y="376174"/>
                </a:lnTo>
                <a:lnTo>
                  <a:pt x="186436" y="379984"/>
                </a:lnTo>
                <a:lnTo>
                  <a:pt x="186436" y="383921"/>
                </a:lnTo>
                <a:lnTo>
                  <a:pt x="186436" y="387731"/>
                </a:lnTo>
                <a:lnTo>
                  <a:pt x="186309" y="391668"/>
                </a:lnTo>
                <a:lnTo>
                  <a:pt x="186309" y="1097280"/>
                </a:lnTo>
                <a:lnTo>
                  <a:pt x="186436" y="1101217"/>
                </a:lnTo>
                <a:lnTo>
                  <a:pt x="186436" y="1124458"/>
                </a:lnTo>
                <a:lnTo>
                  <a:pt x="186563" y="1128395"/>
                </a:lnTo>
                <a:lnTo>
                  <a:pt x="186563" y="1132205"/>
                </a:lnTo>
                <a:lnTo>
                  <a:pt x="186563" y="1136142"/>
                </a:lnTo>
                <a:lnTo>
                  <a:pt x="186690" y="1139952"/>
                </a:lnTo>
                <a:lnTo>
                  <a:pt x="186690" y="1143889"/>
                </a:lnTo>
                <a:lnTo>
                  <a:pt x="186817" y="1147699"/>
                </a:lnTo>
                <a:lnTo>
                  <a:pt x="186817" y="1151636"/>
                </a:lnTo>
                <a:lnTo>
                  <a:pt x="186944" y="1155446"/>
                </a:lnTo>
                <a:lnTo>
                  <a:pt x="187071" y="1159383"/>
                </a:lnTo>
                <a:lnTo>
                  <a:pt x="187071" y="1163193"/>
                </a:lnTo>
                <a:lnTo>
                  <a:pt x="187198" y="1167130"/>
                </a:lnTo>
                <a:lnTo>
                  <a:pt x="187452" y="1170940"/>
                </a:lnTo>
                <a:lnTo>
                  <a:pt x="187579" y="1174877"/>
                </a:lnTo>
                <a:lnTo>
                  <a:pt x="187706" y="1178687"/>
                </a:lnTo>
                <a:lnTo>
                  <a:pt x="187960" y="1182624"/>
                </a:lnTo>
                <a:lnTo>
                  <a:pt x="188214" y="1186434"/>
                </a:lnTo>
                <a:lnTo>
                  <a:pt x="188468" y="1190371"/>
                </a:lnTo>
                <a:lnTo>
                  <a:pt x="188722" y="1194308"/>
                </a:lnTo>
                <a:lnTo>
                  <a:pt x="188976" y="1198118"/>
                </a:lnTo>
                <a:lnTo>
                  <a:pt x="189357" y="1202055"/>
                </a:lnTo>
                <a:lnTo>
                  <a:pt x="189611" y="1205865"/>
                </a:lnTo>
                <a:lnTo>
                  <a:pt x="189992" y="1209802"/>
                </a:lnTo>
                <a:lnTo>
                  <a:pt x="190500" y="1213612"/>
                </a:lnTo>
                <a:lnTo>
                  <a:pt x="190881" y="1217549"/>
                </a:lnTo>
                <a:lnTo>
                  <a:pt x="191389" y="1221359"/>
                </a:lnTo>
                <a:lnTo>
                  <a:pt x="191897" y="1225296"/>
                </a:lnTo>
                <a:lnTo>
                  <a:pt x="192405" y="1229106"/>
                </a:lnTo>
                <a:lnTo>
                  <a:pt x="192913" y="1233043"/>
                </a:lnTo>
                <a:lnTo>
                  <a:pt x="193548" y="1236853"/>
                </a:lnTo>
                <a:lnTo>
                  <a:pt x="194183" y="1240790"/>
                </a:lnTo>
                <a:lnTo>
                  <a:pt x="194818" y="1244600"/>
                </a:lnTo>
                <a:lnTo>
                  <a:pt x="195453" y="1248537"/>
                </a:lnTo>
                <a:lnTo>
                  <a:pt x="196215" y="1252474"/>
                </a:lnTo>
                <a:lnTo>
                  <a:pt x="196850" y="1256284"/>
                </a:lnTo>
                <a:lnTo>
                  <a:pt x="197612" y="1260221"/>
                </a:lnTo>
                <a:lnTo>
                  <a:pt x="198374" y="1264031"/>
                </a:lnTo>
                <a:lnTo>
                  <a:pt x="199136" y="1267968"/>
                </a:lnTo>
                <a:lnTo>
                  <a:pt x="200025" y="1271778"/>
                </a:lnTo>
                <a:lnTo>
                  <a:pt x="200787" y="1275715"/>
                </a:lnTo>
                <a:lnTo>
                  <a:pt x="201676" y="1279525"/>
                </a:lnTo>
                <a:lnTo>
                  <a:pt x="202565" y="1283462"/>
                </a:lnTo>
                <a:lnTo>
                  <a:pt x="203454" y="1287272"/>
                </a:lnTo>
                <a:lnTo>
                  <a:pt x="204343" y="1291209"/>
                </a:lnTo>
                <a:lnTo>
                  <a:pt x="205232" y="1295019"/>
                </a:lnTo>
                <a:lnTo>
                  <a:pt x="206248" y="1298956"/>
                </a:lnTo>
                <a:lnTo>
                  <a:pt x="207137" y="1302766"/>
                </a:lnTo>
                <a:lnTo>
                  <a:pt x="208153" y="1306703"/>
                </a:lnTo>
                <a:lnTo>
                  <a:pt x="209169" y="1310513"/>
                </a:lnTo>
                <a:lnTo>
                  <a:pt x="210185" y="1314450"/>
                </a:lnTo>
                <a:lnTo>
                  <a:pt x="211201" y="1318387"/>
                </a:lnTo>
                <a:lnTo>
                  <a:pt x="212217" y="1322197"/>
                </a:lnTo>
                <a:lnTo>
                  <a:pt x="213233" y="1326134"/>
                </a:lnTo>
                <a:lnTo>
                  <a:pt x="214376" y="1329944"/>
                </a:lnTo>
                <a:lnTo>
                  <a:pt x="215519" y="1333881"/>
                </a:lnTo>
                <a:lnTo>
                  <a:pt x="216535" y="1337691"/>
                </a:lnTo>
                <a:lnTo>
                  <a:pt x="217678" y="1341628"/>
                </a:lnTo>
                <a:lnTo>
                  <a:pt x="218821" y="1345438"/>
                </a:lnTo>
                <a:lnTo>
                  <a:pt x="220091" y="1349375"/>
                </a:lnTo>
                <a:lnTo>
                  <a:pt x="221234" y="1353185"/>
                </a:lnTo>
                <a:lnTo>
                  <a:pt x="222377" y="1357122"/>
                </a:lnTo>
                <a:lnTo>
                  <a:pt x="223647" y="1360932"/>
                </a:lnTo>
                <a:lnTo>
                  <a:pt x="224790" y="1364869"/>
                </a:lnTo>
                <a:lnTo>
                  <a:pt x="226060" y="1368679"/>
                </a:lnTo>
                <a:lnTo>
                  <a:pt x="227203" y="1372616"/>
                </a:lnTo>
                <a:lnTo>
                  <a:pt x="228473" y="1376426"/>
                </a:lnTo>
                <a:lnTo>
                  <a:pt x="229743" y="1380363"/>
                </a:lnTo>
                <a:lnTo>
                  <a:pt x="231013" y="1384300"/>
                </a:lnTo>
                <a:lnTo>
                  <a:pt x="232283" y="1388110"/>
                </a:lnTo>
                <a:lnTo>
                  <a:pt x="233553" y="1392047"/>
                </a:lnTo>
                <a:lnTo>
                  <a:pt x="234823" y="1395857"/>
                </a:lnTo>
                <a:lnTo>
                  <a:pt x="236093" y="1399794"/>
                </a:lnTo>
                <a:lnTo>
                  <a:pt x="237363" y="1403604"/>
                </a:lnTo>
                <a:lnTo>
                  <a:pt x="238760" y="1407541"/>
                </a:lnTo>
                <a:lnTo>
                  <a:pt x="240157" y="1411351"/>
                </a:lnTo>
                <a:lnTo>
                  <a:pt x="241554" y="1415288"/>
                </a:lnTo>
                <a:lnTo>
                  <a:pt x="242951" y="1419098"/>
                </a:lnTo>
                <a:lnTo>
                  <a:pt x="244475" y="1423035"/>
                </a:lnTo>
                <a:lnTo>
                  <a:pt x="245999" y="1426845"/>
                </a:lnTo>
                <a:lnTo>
                  <a:pt x="247650" y="1430782"/>
                </a:lnTo>
                <a:lnTo>
                  <a:pt x="249174" y="1434592"/>
                </a:lnTo>
                <a:lnTo>
                  <a:pt x="250952" y="1438529"/>
                </a:lnTo>
                <a:lnTo>
                  <a:pt x="252730" y="1442466"/>
                </a:lnTo>
                <a:lnTo>
                  <a:pt x="254508" y="1446276"/>
                </a:lnTo>
                <a:lnTo>
                  <a:pt x="256540" y="1450213"/>
                </a:lnTo>
                <a:lnTo>
                  <a:pt x="258445" y="1454023"/>
                </a:lnTo>
                <a:lnTo>
                  <a:pt x="260604" y="1457960"/>
                </a:lnTo>
                <a:lnTo>
                  <a:pt x="272034" y="1477264"/>
                </a:lnTo>
                <a:lnTo>
                  <a:pt x="274447" y="1481201"/>
                </a:lnTo>
                <a:lnTo>
                  <a:pt x="276987" y="1485011"/>
                </a:lnTo>
                <a:lnTo>
                  <a:pt x="279654" y="1488948"/>
                </a:lnTo>
                <a:lnTo>
                  <a:pt x="282194" y="1492758"/>
                </a:lnTo>
                <a:lnTo>
                  <a:pt x="284861" y="1496695"/>
                </a:lnTo>
                <a:lnTo>
                  <a:pt x="287528" y="1500505"/>
                </a:lnTo>
                <a:lnTo>
                  <a:pt x="290195" y="1504442"/>
                </a:lnTo>
                <a:lnTo>
                  <a:pt x="292862" y="1508379"/>
                </a:lnTo>
                <a:lnTo>
                  <a:pt x="295529" y="1512189"/>
                </a:lnTo>
                <a:lnTo>
                  <a:pt x="298196" y="1516126"/>
                </a:lnTo>
                <a:lnTo>
                  <a:pt x="300863" y="1519936"/>
                </a:lnTo>
                <a:lnTo>
                  <a:pt x="303403" y="1523873"/>
                </a:lnTo>
                <a:lnTo>
                  <a:pt x="305943" y="1527683"/>
                </a:lnTo>
                <a:lnTo>
                  <a:pt x="308483" y="1531620"/>
                </a:lnTo>
                <a:lnTo>
                  <a:pt x="311023" y="1535430"/>
                </a:lnTo>
                <a:lnTo>
                  <a:pt x="313563" y="1539367"/>
                </a:lnTo>
                <a:lnTo>
                  <a:pt x="315976" y="1543177"/>
                </a:lnTo>
                <a:lnTo>
                  <a:pt x="318389" y="1547114"/>
                </a:lnTo>
                <a:lnTo>
                  <a:pt x="320675" y="1550924"/>
                </a:lnTo>
                <a:lnTo>
                  <a:pt x="323088" y="1554861"/>
                </a:lnTo>
                <a:lnTo>
                  <a:pt x="325374" y="1558671"/>
                </a:lnTo>
                <a:lnTo>
                  <a:pt x="327660" y="1562608"/>
                </a:lnTo>
                <a:lnTo>
                  <a:pt x="329819" y="1566545"/>
                </a:lnTo>
                <a:lnTo>
                  <a:pt x="332105" y="1570355"/>
                </a:lnTo>
                <a:lnTo>
                  <a:pt x="334264" y="1574292"/>
                </a:lnTo>
                <a:lnTo>
                  <a:pt x="336423" y="1578102"/>
                </a:lnTo>
                <a:lnTo>
                  <a:pt x="338582" y="1582039"/>
                </a:lnTo>
                <a:lnTo>
                  <a:pt x="340741" y="1585849"/>
                </a:lnTo>
                <a:lnTo>
                  <a:pt x="342900" y="1589786"/>
                </a:lnTo>
                <a:lnTo>
                  <a:pt x="345059" y="1593596"/>
                </a:lnTo>
                <a:lnTo>
                  <a:pt x="347091" y="1597533"/>
                </a:lnTo>
                <a:lnTo>
                  <a:pt x="349123" y="1601343"/>
                </a:lnTo>
                <a:lnTo>
                  <a:pt x="351155" y="1605280"/>
                </a:lnTo>
                <a:lnTo>
                  <a:pt x="353187" y="1609090"/>
                </a:lnTo>
                <a:lnTo>
                  <a:pt x="355092" y="1613027"/>
                </a:lnTo>
                <a:lnTo>
                  <a:pt x="356997" y="1616837"/>
                </a:lnTo>
                <a:lnTo>
                  <a:pt x="358775" y="1620774"/>
                </a:lnTo>
                <a:lnTo>
                  <a:pt x="360553" y="1624584"/>
                </a:lnTo>
                <a:lnTo>
                  <a:pt x="362204" y="1628521"/>
                </a:lnTo>
                <a:lnTo>
                  <a:pt x="372110" y="1663446"/>
                </a:lnTo>
                <a:lnTo>
                  <a:pt x="372491" y="1667256"/>
                </a:lnTo>
                <a:lnTo>
                  <a:pt x="372618" y="1671193"/>
                </a:lnTo>
                <a:lnTo>
                  <a:pt x="372618" y="1675003"/>
                </a:lnTo>
                <a:lnTo>
                  <a:pt x="360172" y="1713865"/>
                </a:lnTo>
                <a:lnTo>
                  <a:pt x="335280" y="1744853"/>
                </a:lnTo>
                <a:lnTo>
                  <a:pt x="310134" y="1768094"/>
                </a:lnTo>
                <a:lnTo>
                  <a:pt x="305562" y="1772031"/>
                </a:lnTo>
                <a:lnTo>
                  <a:pt x="300990" y="1775841"/>
                </a:lnTo>
                <a:lnTo>
                  <a:pt x="296418" y="1779778"/>
                </a:lnTo>
                <a:lnTo>
                  <a:pt x="291719" y="1783588"/>
                </a:lnTo>
                <a:lnTo>
                  <a:pt x="287147" y="1787525"/>
                </a:lnTo>
                <a:lnTo>
                  <a:pt x="282448" y="1791335"/>
                </a:lnTo>
                <a:lnTo>
                  <a:pt x="277876" y="1795272"/>
                </a:lnTo>
                <a:lnTo>
                  <a:pt x="273304" y="1799082"/>
                </a:lnTo>
                <a:lnTo>
                  <a:pt x="268732" y="1803019"/>
                </a:lnTo>
                <a:lnTo>
                  <a:pt x="264287" y="1806829"/>
                </a:lnTo>
                <a:lnTo>
                  <a:pt x="259842" y="1810766"/>
                </a:lnTo>
                <a:lnTo>
                  <a:pt x="255524" y="1814576"/>
                </a:lnTo>
                <a:lnTo>
                  <a:pt x="251333" y="1818513"/>
                </a:lnTo>
                <a:lnTo>
                  <a:pt x="247142" y="1822450"/>
                </a:lnTo>
                <a:lnTo>
                  <a:pt x="243205" y="1826260"/>
                </a:lnTo>
                <a:lnTo>
                  <a:pt x="239395" y="1830197"/>
                </a:lnTo>
                <a:lnTo>
                  <a:pt x="235585" y="1834007"/>
                </a:lnTo>
                <a:lnTo>
                  <a:pt x="211328" y="1864995"/>
                </a:lnTo>
                <a:lnTo>
                  <a:pt x="202946" y="1880616"/>
                </a:lnTo>
                <a:lnTo>
                  <a:pt x="201168" y="1884426"/>
                </a:lnTo>
                <a:lnTo>
                  <a:pt x="199644" y="1888363"/>
                </a:lnTo>
                <a:lnTo>
                  <a:pt x="198120" y="1892173"/>
                </a:lnTo>
                <a:lnTo>
                  <a:pt x="196850" y="1896110"/>
                </a:lnTo>
                <a:lnTo>
                  <a:pt x="195580" y="1899920"/>
                </a:lnTo>
                <a:lnTo>
                  <a:pt x="194564" y="1903857"/>
                </a:lnTo>
                <a:lnTo>
                  <a:pt x="193548" y="1907667"/>
                </a:lnTo>
                <a:lnTo>
                  <a:pt x="192659" y="1911604"/>
                </a:lnTo>
                <a:lnTo>
                  <a:pt x="191770" y="1915414"/>
                </a:lnTo>
                <a:lnTo>
                  <a:pt x="191135" y="1919351"/>
                </a:lnTo>
                <a:lnTo>
                  <a:pt x="190500" y="1923161"/>
                </a:lnTo>
                <a:lnTo>
                  <a:pt x="189865" y="1927098"/>
                </a:lnTo>
                <a:lnTo>
                  <a:pt x="189357" y="1930908"/>
                </a:lnTo>
                <a:lnTo>
                  <a:pt x="188976" y="1934845"/>
                </a:lnTo>
                <a:lnTo>
                  <a:pt x="188595" y="1938655"/>
                </a:lnTo>
                <a:lnTo>
                  <a:pt x="188214" y="1942592"/>
                </a:lnTo>
                <a:lnTo>
                  <a:pt x="187960" y="1946529"/>
                </a:lnTo>
                <a:lnTo>
                  <a:pt x="187706" y="1950339"/>
                </a:lnTo>
                <a:lnTo>
                  <a:pt x="187452" y="1954276"/>
                </a:lnTo>
                <a:lnTo>
                  <a:pt x="187325" y="1958086"/>
                </a:lnTo>
                <a:lnTo>
                  <a:pt x="187198" y="1962023"/>
                </a:lnTo>
                <a:lnTo>
                  <a:pt x="187071" y="1965833"/>
                </a:lnTo>
                <a:lnTo>
                  <a:pt x="186944" y="1969770"/>
                </a:lnTo>
                <a:lnTo>
                  <a:pt x="186817" y="1973580"/>
                </a:lnTo>
                <a:lnTo>
                  <a:pt x="186690" y="1977517"/>
                </a:lnTo>
                <a:lnTo>
                  <a:pt x="186690" y="1981327"/>
                </a:lnTo>
                <a:lnTo>
                  <a:pt x="186055" y="1981327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2236851" y="6715632"/>
            <a:ext cx="372745" cy="671830"/>
          </a:xfrm>
          <a:custGeom>
            <a:avLst/>
            <a:gdLst/>
            <a:ahLst/>
            <a:cxnLst/>
            <a:rect l="l" t="t" r="r" b="b"/>
            <a:pathLst>
              <a:path w="372744" h="671829">
                <a:moveTo>
                  <a:pt x="186435" y="0"/>
                </a:moveTo>
                <a:lnTo>
                  <a:pt x="186181" y="0"/>
                </a:lnTo>
                <a:lnTo>
                  <a:pt x="186054" y="5080"/>
                </a:lnTo>
                <a:lnTo>
                  <a:pt x="185800" y="19050"/>
                </a:lnTo>
                <a:lnTo>
                  <a:pt x="185673" y="20320"/>
                </a:lnTo>
                <a:lnTo>
                  <a:pt x="185673" y="22860"/>
                </a:lnTo>
                <a:lnTo>
                  <a:pt x="185546" y="24130"/>
                </a:lnTo>
                <a:lnTo>
                  <a:pt x="185546" y="25400"/>
                </a:lnTo>
                <a:lnTo>
                  <a:pt x="185419" y="26670"/>
                </a:lnTo>
                <a:lnTo>
                  <a:pt x="185292" y="29210"/>
                </a:lnTo>
                <a:lnTo>
                  <a:pt x="185038" y="31750"/>
                </a:lnTo>
                <a:lnTo>
                  <a:pt x="185038" y="33020"/>
                </a:lnTo>
                <a:lnTo>
                  <a:pt x="183768" y="46990"/>
                </a:lnTo>
                <a:lnTo>
                  <a:pt x="183514" y="48260"/>
                </a:lnTo>
                <a:lnTo>
                  <a:pt x="183260" y="50800"/>
                </a:lnTo>
                <a:lnTo>
                  <a:pt x="183006" y="52070"/>
                </a:lnTo>
                <a:lnTo>
                  <a:pt x="182879" y="53340"/>
                </a:lnTo>
                <a:lnTo>
                  <a:pt x="182371" y="55880"/>
                </a:lnTo>
                <a:lnTo>
                  <a:pt x="182244" y="57150"/>
                </a:lnTo>
                <a:lnTo>
                  <a:pt x="181228" y="62230"/>
                </a:lnTo>
                <a:lnTo>
                  <a:pt x="181101" y="63500"/>
                </a:lnTo>
                <a:lnTo>
                  <a:pt x="180339" y="67310"/>
                </a:lnTo>
                <a:lnTo>
                  <a:pt x="179958" y="68580"/>
                </a:lnTo>
                <a:lnTo>
                  <a:pt x="178688" y="74930"/>
                </a:lnTo>
                <a:lnTo>
                  <a:pt x="178307" y="76200"/>
                </a:lnTo>
                <a:lnTo>
                  <a:pt x="177291" y="82550"/>
                </a:lnTo>
                <a:lnTo>
                  <a:pt x="176910" y="83820"/>
                </a:lnTo>
                <a:lnTo>
                  <a:pt x="175894" y="88900"/>
                </a:lnTo>
                <a:lnTo>
                  <a:pt x="175513" y="90170"/>
                </a:lnTo>
                <a:lnTo>
                  <a:pt x="173735" y="99060"/>
                </a:lnTo>
                <a:lnTo>
                  <a:pt x="173608" y="100330"/>
                </a:lnTo>
                <a:lnTo>
                  <a:pt x="173100" y="102870"/>
                </a:lnTo>
                <a:lnTo>
                  <a:pt x="172973" y="104140"/>
                </a:lnTo>
                <a:lnTo>
                  <a:pt x="172465" y="106680"/>
                </a:lnTo>
                <a:lnTo>
                  <a:pt x="172338" y="107950"/>
                </a:lnTo>
                <a:lnTo>
                  <a:pt x="172084" y="109220"/>
                </a:lnTo>
                <a:lnTo>
                  <a:pt x="171830" y="111760"/>
                </a:lnTo>
                <a:lnTo>
                  <a:pt x="171576" y="113030"/>
                </a:lnTo>
                <a:lnTo>
                  <a:pt x="169925" y="129540"/>
                </a:lnTo>
                <a:lnTo>
                  <a:pt x="169671" y="130810"/>
                </a:lnTo>
                <a:lnTo>
                  <a:pt x="169163" y="135890"/>
                </a:lnTo>
                <a:lnTo>
                  <a:pt x="168909" y="137160"/>
                </a:lnTo>
                <a:lnTo>
                  <a:pt x="168655" y="139700"/>
                </a:lnTo>
                <a:lnTo>
                  <a:pt x="168401" y="140970"/>
                </a:lnTo>
                <a:lnTo>
                  <a:pt x="168274" y="142240"/>
                </a:lnTo>
                <a:lnTo>
                  <a:pt x="168020" y="143510"/>
                </a:lnTo>
                <a:lnTo>
                  <a:pt x="167893" y="144780"/>
                </a:lnTo>
                <a:lnTo>
                  <a:pt x="167385" y="147320"/>
                </a:lnTo>
                <a:lnTo>
                  <a:pt x="167258" y="148590"/>
                </a:lnTo>
                <a:lnTo>
                  <a:pt x="165734" y="157480"/>
                </a:lnTo>
                <a:lnTo>
                  <a:pt x="165353" y="158750"/>
                </a:lnTo>
                <a:lnTo>
                  <a:pt x="164845" y="161290"/>
                </a:lnTo>
                <a:lnTo>
                  <a:pt x="164464" y="162560"/>
                </a:lnTo>
                <a:lnTo>
                  <a:pt x="164210" y="163830"/>
                </a:lnTo>
                <a:lnTo>
                  <a:pt x="163829" y="165100"/>
                </a:lnTo>
                <a:lnTo>
                  <a:pt x="163575" y="166370"/>
                </a:lnTo>
                <a:lnTo>
                  <a:pt x="163194" y="167640"/>
                </a:lnTo>
                <a:lnTo>
                  <a:pt x="162940" y="168910"/>
                </a:lnTo>
                <a:lnTo>
                  <a:pt x="162559" y="170180"/>
                </a:lnTo>
                <a:lnTo>
                  <a:pt x="162305" y="171450"/>
                </a:lnTo>
                <a:lnTo>
                  <a:pt x="161924" y="172720"/>
                </a:lnTo>
                <a:lnTo>
                  <a:pt x="161670" y="173990"/>
                </a:lnTo>
                <a:lnTo>
                  <a:pt x="160908" y="176530"/>
                </a:lnTo>
                <a:lnTo>
                  <a:pt x="160654" y="177800"/>
                </a:lnTo>
                <a:lnTo>
                  <a:pt x="160273" y="179070"/>
                </a:lnTo>
                <a:lnTo>
                  <a:pt x="159765" y="181610"/>
                </a:lnTo>
                <a:lnTo>
                  <a:pt x="159384" y="182880"/>
                </a:lnTo>
                <a:lnTo>
                  <a:pt x="157352" y="194310"/>
                </a:lnTo>
                <a:lnTo>
                  <a:pt x="157225" y="195580"/>
                </a:lnTo>
                <a:lnTo>
                  <a:pt x="156971" y="196850"/>
                </a:lnTo>
                <a:lnTo>
                  <a:pt x="156844" y="198120"/>
                </a:lnTo>
                <a:lnTo>
                  <a:pt x="156590" y="199390"/>
                </a:lnTo>
                <a:lnTo>
                  <a:pt x="156336" y="201930"/>
                </a:lnTo>
                <a:lnTo>
                  <a:pt x="156082" y="203200"/>
                </a:lnTo>
                <a:lnTo>
                  <a:pt x="155574" y="208280"/>
                </a:lnTo>
                <a:lnTo>
                  <a:pt x="155574" y="209550"/>
                </a:lnTo>
                <a:lnTo>
                  <a:pt x="155066" y="214630"/>
                </a:lnTo>
                <a:lnTo>
                  <a:pt x="155066" y="215900"/>
                </a:lnTo>
                <a:lnTo>
                  <a:pt x="154558" y="220980"/>
                </a:lnTo>
                <a:lnTo>
                  <a:pt x="154558" y="222250"/>
                </a:lnTo>
                <a:lnTo>
                  <a:pt x="154050" y="227330"/>
                </a:lnTo>
                <a:lnTo>
                  <a:pt x="153796" y="228600"/>
                </a:lnTo>
                <a:lnTo>
                  <a:pt x="153542" y="232410"/>
                </a:lnTo>
                <a:lnTo>
                  <a:pt x="153288" y="233680"/>
                </a:lnTo>
                <a:lnTo>
                  <a:pt x="153161" y="234950"/>
                </a:lnTo>
                <a:lnTo>
                  <a:pt x="152145" y="240030"/>
                </a:lnTo>
                <a:lnTo>
                  <a:pt x="151764" y="241300"/>
                </a:lnTo>
                <a:lnTo>
                  <a:pt x="151510" y="242570"/>
                </a:lnTo>
                <a:lnTo>
                  <a:pt x="149605" y="248920"/>
                </a:lnTo>
                <a:lnTo>
                  <a:pt x="149097" y="250190"/>
                </a:lnTo>
                <a:lnTo>
                  <a:pt x="148716" y="251460"/>
                </a:lnTo>
                <a:lnTo>
                  <a:pt x="147192" y="255270"/>
                </a:lnTo>
                <a:lnTo>
                  <a:pt x="146557" y="256540"/>
                </a:lnTo>
                <a:lnTo>
                  <a:pt x="146049" y="257810"/>
                </a:lnTo>
                <a:lnTo>
                  <a:pt x="143509" y="262890"/>
                </a:lnTo>
                <a:lnTo>
                  <a:pt x="142747" y="264160"/>
                </a:lnTo>
                <a:lnTo>
                  <a:pt x="142112" y="265430"/>
                </a:lnTo>
                <a:lnTo>
                  <a:pt x="141350" y="267970"/>
                </a:lnTo>
                <a:lnTo>
                  <a:pt x="137540" y="274320"/>
                </a:lnTo>
                <a:lnTo>
                  <a:pt x="135762" y="276860"/>
                </a:lnTo>
                <a:lnTo>
                  <a:pt x="135000" y="278130"/>
                </a:lnTo>
                <a:lnTo>
                  <a:pt x="129666" y="285750"/>
                </a:lnTo>
                <a:lnTo>
                  <a:pt x="128650" y="287020"/>
                </a:lnTo>
                <a:lnTo>
                  <a:pt x="126872" y="289560"/>
                </a:lnTo>
                <a:lnTo>
                  <a:pt x="125856" y="290830"/>
                </a:lnTo>
                <a:lnTo>
                  <a:pt x="124967" y="292100"/>
                </a:lnTo>
                <a:lnTo>
                  <a:pt x="123951" y="293370"/>
                </a:lnTo>
                <a:lnTo>
                  <a:pt x="123062" y="294640"/>
                </a:lnTo>
                <a:lnTo>
                  <a:pt x="122046" y="295910"/>
                </a:lnTo>
                <a:lnTo>
                  <a:pt x="121157" y="297180"/>
                </a:lnTo>
                <a:lnTo>
                  <a:pt x="119125" y="299720"/>
                </a:lnTo>
                <a:lnTo>
                  <a:pt x="118236" y="300990"/>
                </a:lnTo>
                <a:lnTo>
                  <a:pt x="117220" y="302260"/>
                </a:lnTo>
                <a:lnTo>
                  <a:pt x="116331" y="304800"/>
                </a:lnTo>
                <a:lnTo>
                  <a:pt x="115315" y="306070"/>
                </a:lnTo>
                <a:lnTo>
                  <a:pt x="114426" y="307340"/>
                </a:lnTo>
                <a:lnTo>
                  <a:pt x="112394" y="309880"/>
                </a:lnTo>
                <a:lnTo>
                  <a:pt x="111505" y="311150"/>
                </a:lnTo>
                <a:lnTo>
                  <a:pt x="110489" y="312420"/>
                </a:lnTo>
                <a:lnTo>
                  <a:pt x="109600" y="313690"/>
                </a:lnTo>
                <a:lnTo>
                  <a:pt x="108584" y="314960"/>
                </a:lnTo>
                <a:lnTo>
                  <a:pt x="107695" y="316230"/>
                </a:lnTo>
                <a:lnTo>
                  <a:pt x="106679" y="317500"/>
                </a:lnTo>
                <a:lnTo>
                  <a:pt x="105790" y="318770"/>
                </a:lnTo>
                <a:lnTo>
                  <a:pt x="104774" y="320040"/>
                </a:lnTo>
                <a:lnTo>
                  <a:pt x="102996" y="322580"/>
                </a:lnTo>
                <a:lnTo>
                  <a:pt x="101980" y="323850"/>
                </a:lnTo>
                <a:lnTo>
                  <a:pt x="101091" y="325120"/>
                </a:lnTo>
                <a:lnTo>
                  <a:pt x="100075" y="326390"/>
                </a:lnTo>
                <a:lnTo>
                  <a:pt x="99186" y="327660"/>
                </a:lnTo>
                <a:lnTo>
                  <a:pt x="97154" y="330200"/>
                </a:lnTo>
                <a:lnTo>
                  <a:pt x="96265" y="331470"/>
                </a:lnTo>
                <a:lnTo>
                  <a:pt x="93217" y="335280"/>
                </a:lnTo>
                <a:lnTo>
                  <a:pt x="92328" y="336550"/>
                </a:lnTo>
                <a:lnTo>
                  <a:pt x="91185" y="337820"/>
                </a:lnTo>
                <a:lnTo>
                  <a:pt x="90169" y="339090"/>
                </a:lnTo>
                <a:lnTo>
                  <a:pt x="89153" y="341630"/>
                </a:lnTo>
                <a:lnTo>
                  <a:pt x="88010" y="342900"/>
                </a:lnTo>
                <a:lnTo>
                  <a:pt x="85851" y="345440"/>
                </a:lnTo>
                <a:lnTo>
                  <a:pt x="82422" y="349250"/>
                </a:lnTo>
                <a:lnTo>
                  <a:pt x="81152" y="350520"/>
                </a:lnTo>
                <a:lnTo>
                  <a:pt x="80009" y="351790"/>
                </a:lnTo>
                <a:lnTo>
                  <a:pt x="78739" y="353060"/>
                </a:lnTo>
                <a:lnTo>
                  <a:pt x="77342" y="354330"/>
                </a:lnTo>
                <a:lnTo>
                  <a:pt x="76072" y="355600"/>
                </a:lnTo>
                <a:lnTo>
                  <a:pt x="70484" y="360680"/>
                </a:lnTo>
                <a:lnTo>
                  <a:pt x="65912" y="364490"/>
                </a:lnTo>
                <a:lnTo>
                  <a:pt x="59308" y="369570"/>
                </a:lnTo>
                <a:lnTo>
                  <a:pt x="57530" y="370840"/>
                </a:lnTo>
                <a:lnTo>
                  <a:pt x="54101" y="373380"/>
                </a:lnTo>
                <a:lnTo>
                  <a:pt x="52196" y="374650"/>
                </a:lnTo>
                <a:lnTo>
                  <a:pt x="50418" y="375920"/>
                </a:lnTo>
                <a:lnTo>
                  <a:pt x="48640" y="378460"/>
                </a:lnTo>
                <a:lnTo>
                  <a:pt x="29590" y="391160"/>
                </a:lnTo>
                <a:lnTo>
                  <a:pt x="27812" y="392430"/>
                </a:lnTo>
                <a:lnTo>
                  <a:pt x="25907" y="393700"/>
                </a:lnTo>
                <a:lnTo>
                  <a:pt x="20573" y="397510"/>
                </a:lnTo>
                <a:lnTo>
                  <a:pt x="3428" y="415290"/>
                </a:lnTo>
                <a:lnTo>
                  <a:pt x="1904" y="417830"/>
                </a:lnTo>
                <a:lnTo>
                  <a:pt x="888" y="420370"/>
                </a:lnTo>
                <a:lnTo>
                  <a:pt x="507" y="421640"/>
                </a:lnTo>
                <a:lnTo>
                  <a:pt x="253" y="422910"/>
                </a:lnTo>
                <a:lnTo>
                  <a:pt x="0" y="425450"/>
                </a:lnTo>
                <a:lnTo>
                  <a:pt x="253" y="427990"/>
                </a:lnTo>
                <a:lnTo>
                  <a:pt x="14858" y="448310"/>
                </a:lnTo>
                <a:lnTo>
                  <a:pt x="17779" y="452120"/>
                </a:lnTo>
                <a:lnTo>
                  <a:pt x="19430" y="453390"/>
                </a:lnTo>
                <a:lnTo>
                  <a:pt x="22605" y="455930"/>
                </a:lnTo>
                <a:lnTo>
                  <a:pt x="34416" y="464820"/>
                </a:lnTo>
                <a:lnTo>
                  <a:pt x="42671" y="471170"/>
                </a:lnTo>
                <a:lnTo>
                  <a:pt x="48894" y="476250"/>
                </a:lnTo>
                <a:lnTo>
                  <a:pt x="50291" y="477520"/>
                </a:lnTo>
                <a:lnTo>
                  <a:pt x="51815" y="478790"/>
                </a:lnTo>
                <a:lnTo>
                  <a:pt x="56006" y="482600"/>
                </a:lnTo>
                <a:lnTo>
                  <a:pt x="57276" y="483870"/>
                </a:lnTo>
                <a:lnTo>
                  <a:pt x="58673" y="485140"/>
                </a:lnTo>
                <a:lnTo>
                  <a:pt x="59943" y="486410"/>
                </a:lnTo>
                <a:lnTo>
                  <a:pt x="61086" y="488950"/>
                </a:lnTo>
                <a:lnTo>
                  <a:pt x="62356" y="490220"/>
                </a:lnTo>
                <a:lnTo>
                  <a:pt x="67055" y="495300"/>
                </a:lnTo>
                <a:lnTo>
                  <a:pt x="68071" y="496570"/>
                </a:lnTo>
                <a:lnTo>
                  <a:pt x="70357" y="499110"/>
                </a:lnTo>
                <a:lnTo>
                  <a:pt x="71373" y="500380"/>
                </a:lnTo>
                <a:lnTo>
                  <a:pt x="80898" y="511810"/>
                </a:lnTo>
                <a:lnTo>
                  <a:pt x="82041" y="513080"/>
                </a:lnTo>
                <a:lnTo>
                  <a:pt x="84200" y="515620"/>
                </a:lnTo>
                <a:lnTo>
                  <a:pt x="86486" y="518160"/>
                </a:lnTo>
                <a:lnTo>
                  <a:pt x="87756" y="519430"/>
                </a:lnTo>
                <a:lnTo>
                  <a:pt x="92582" y="525780"/>
                </a:lnTo>
                <a:lnTo>
                  <a:pt x="93852" y="527050"/>
                </a:lnTo>
                <a:lnTo>
                  <a:pt x="95249" y="528320"/>
                </a:lnTo>
                <a:lnTo>
                  <a:pt x="96519" y="529590"/>
                </a:lnTo>
                <a:lnTo>
                  <a:pt x="97916" y="530860"/>
                </a:lnTo>
                <a:lnTo>
                  <a:pt x="100583" y="533400"/>
                </a:lnTo>
                <a:lnTo>
                  <a:pt x="102107" y="534670"/>
                </a:lnTo>
                <a:lnTo>
                  <a:pt x="104901" y="537210"/>
                </a:lnTo>
                <a:lnTo>
                  <a:pt x="114045" y="544830"/>
                </a:lnTo>
                <a:lnTo>
                  <a:pt x="115696" y="546100"/>
                </a:lnTo>
                <a:lnTo>
                  <a:pt x="117220" y="547370"/>
                </a:lnTo>
                <a:lnTo>
                  <a:pt x="118871" y="548640"/>
                </a:lnTo>
                <a:lnTo>
                  <a:pt x="122046" y="551180"/>
                </a:lnTo>
                <a:lnTo>
                  <a:pt x="123697" y="552450"/>
                </a:lnTo>
                <a:lnTo>
                  <a:pt x="126872" y="554990"/>
                </a:lnTo>
                <a:lnTo>
                  <a:pt x="128523" y="556260"/>
                </a:lnTo>
                <a:lnTo>
                  <a:pt x="136397" y="563880"/>
                </a:lnTo>
                <a:lnTo>
                  <a:pt x="138048" y="565150"/>
                </a:lnTo>
                <a:lnTo>
                  <a:pt x="142620" y="568960"/>
                </a:lnTo>
                <a:lnTo>
                  <a:pt x="145541" y="571500"/>
                </a:lnTo>
                <a:lnTo>
                  <a:pt x="147065" y="572770"/>
                </a:lnTo>
                <a:lnTo>
                  <a:pt x="170306" y="599440"/>
                </a:lnTo>
                <a:lnTo>
                  <a:pt x="171195" y="600710"/>
                </a:lnTo>
                <a:lnTo>
                  <a:pt x="174243" y="605790"/>
                </a:lnTo>
                <a:lnTo>
                  <a:pt x="176783" y="610870"/>
                </a:lnTo>
                <a:lnTo>
                  <a:pt x="177291" y="612140"/>
                </a:lnTo>
                <a:lnTo>
                  <a:pt x="177926" y="613410"/>
                </a:lnTo>
                <a:lnTo>
                  <a:pt x="178942" y="615950"/>
                </a:lnTo>
                <a:lnTo>
                  <a:pt x="179323" y="617220"/>
                </a:lnTo>
                <a:lnTo>
                  <a:pt x="179831" y="618490"/>
                </a:lnTo>
                <a:lnTo>
                  <a:pt x="181736" y="624840"/>
                </a:lnTo>
                <a:lnTo>
                  <a:pt x="181990" y="626110"/>
                </a:lnTo>
                <a:lnTo>
                  <a:pt x="182371" y="627380"/>
                </a:lnTo>
                <a:lnTo>
                  <a:pt x="183641" y="633730"/>
                </a:lnTo>
                <a:lnTo>
                  <a:pt x="184149" y="638810"/>
                </a:lnTo>
                <a:lnTo>
                  <a:pt x="184403" y="640080"/>
                </a:lnTo>
                <a:lnTo>
                  <a:pt x="185292" y="648970"/>
                </a:lnTo>
                <a:lnTo>
                  <a:pt x="185292" y="650240"/>
                </a:lnTo>
                <a:lnTo>
                  <a:pt x="185546" y="652780"/>
                </a:lnTo>
                <a:lnTo>
                  <a:pt x="185546" y="654050"/>
                </a:lnTo>
                <a:lnTo>
                  <a:pt x="185673" y="655320"/>
                </a:lnTo>
                <a:lnTo>
                  <a:pt x="185673" y="656590"/>
                </a:lnTo>
                <a:lnTo>
                  <a:pt x="185800" y="657860"/>
                </a:lnTo>
                <a:lnTo>
                  <a:pt x="186054" y="665480"/>
                </a:lnTo>
                <a:lnTo>
                  <a:pt x="186181" y="671830"/>
                </a:lnTo>
                <a:lnTo>
                  <a:pt x="186435" y="671830"/>
                </a:lnTo>
                <a:lnTo>
                  <a:pt x="186562" y="665480"/>
                </a:lnTo>
                <a:lnTo>
                  <a:pt x="186689" y="664210"/>
                </a:lnTo>
                <a:lnTo>
                  <a:pt x="186689" y="661670"/>
                </a:lnTo>
                <a:lnTo>
                  <a:pt x="186816" y="660400"/>
                </a:lnTo>
                <a:lnTo>
                  <a:pt x="186943" y="655320"/>
                </a:lnTo>
                <a:lnTo>
                  <a:pt x="187070" y="654050"/>
                </a:lnTo>
                <a:lnTo>
                  <a:pt x="187070" y="652780"/>
                </a:lnTo>
                <a:lnTo>
                  <a:pt x="187324" y="650240"/>
                </a:lnTo>
                <a:lnTo>
                  <a:pt x="187324" y="648970"/>
                </a:lnTo>
                <a:lnTo>
                  <a:pt x="188213" y="640080"/>
                </a:lnTo>
                <a:lnTo>
                  <a:pt x="188467" y="638810"/>
                </a:lnTo>
                <a:lnTo>
                  <a:pt x="188975" y="633730"/>
                </a:lnTo>
                <a:lnTo>
                  <a:pt x="190245" y="627380"/>
                </a:lnTo>
                <a:lnTo>
                  <a:pt x="190626" y="626110"/>
                </a:lnTo>
                <a:lnTo>
                  <a:pt x="190880" y="624840"/>
                </a:lnTo>
                <a:lnTo>
                  <a:pt x="192785" y="618490"/>
                </a:lnTo>
                <a:lnTo>
                  <a:pt x="193293" y="617220"/>
                </a:lnTo>
                <a:lnTo>
                  <a:pt x="193674" y="615950"/>
                </a:lnTo>
                <a:lnTo>
                  <a:pt x="194690" y="613410"/>
                </a:lnTo>
                <a:lnTo>
                  <a:pt x="195325" y="612140"/>
                </a:lnTo>
                <a:lnTo>
                  <a:pt x="195833" y="610870"/>
                </a:lnTo>
                <a:lnTo>
                  <a:pt x="197738" y="607060"/>
                </a:lnTo>
                <a:lnTo>
                  <a:pt x="198500" y="605790"/>
                </a:lnTo>
                <a:lnTo>
                  <a:pt x="199135" y="604520"/>
                </a:lnTo>
                <a:lnTo>
                  <a:pt x="201421" y="600710"/>
                </a:lnTo>
                <a:lnTo>
                  <a:pt x="202310" y="599440"/>
                </a:lnTo>
                <a:lnTo>
                  <a:pt x="203199" y="596900"/>
                </a:lnTo>
                <a:lnTo>
                  <a:pt x="227075" y="571500"/>
                </a:lnTo>
                <a:lnTo>
                  <a:pt x="229996" y="568960"/>
                </a:lnTo>
                <a:lnTo>
                  <a:pt x="234568" y="565150"/>
                </a:lnTo>
                <a:lnTo>
                  <a:pt x="236219" y="563880"/>
                </a:lnTo>
                <a:lnTo>
                  <a:pt x="244094" y="556260"/>
                </a:lnTo>
                <a:lnTo>
                  <a:pt x="245744" y="554990"/>
                </a:lnTo>
                <a:lnTo>
                  <a:pt x="248919" y="552450"/>
                </a:lnTo>
                <a:lnTo>
                  <a:pt x="250570" y="551180"/>
                </a:lnTo>
                <a:lnTo>
                  <a:pt x="253745" y="548640"/>
                </a:lnTo>
                <a:lnTo>
                  <a:pt x="255396" y="547370"/>
                </a:lnTo>
                <a:lnTo>
                  <a:pt x="256920" y="546100"/>
                </a:lnTo>
                <a:lnTo>
                  <a:pt x="258571" y="544830"/>
                </a:lnTo>
                <a:lnTo>
                  <a:pt x="267716" y="537210"/>
                </a:lnTo>
                <a:lnTo>
                  <a:pt x="270509" y="534670"/>
                </a:lnTo>
                <a:lnTo>
                  <a:pt x="272033" y="533400"/>
                </a:lnTo>
                <a:lnTo>
                  <a:pt x="274700" y="530860"/>
                </a:lnTo>
                <a:lnTo>
                  <a:pt x="276097" y="529590"/>
                </a:lnTo>
                <a:lnTo>
                  <a:pt x="277367" y="528320"/>
                </a:lnTo>
                <a:lnTo>
                  <a:pt x="278764" y="527050"/>
                </a:lnTo>
                <a:lnTo>
                  <a:pt x="280034" y="525780"/>
                </a:lnTo>
                <a:lnTo>
                  <a:pt x="284860" y="519430"/>
                </a:lnTo>
                <a:lnTo>
                  <a:pt x="286130" y="518160"/>
                </a:lnTo>
                <a:lnTo>
                  <a:pt x="288416" y="515620"/>
                </a:lnTo>
                <a:lnTo>
                  <a:pt x="290575" y="513080"/>
                </a:lnTo>
                <a:lnTo>
                  <a:pt x="291719" y="511810"/>
                </a:lnTo>
                <a:lnTo>
                  <a:pt x="301244" y="500380"/>
                </a:lnTo>
                <a:lnTo>
                  <a:pt x="302259" y="499110"/>
                </a:lnTo>
                <a:lnTo>
                  <a:pt x="304545" y="496570"/>
                </a:lnTo>
                <a:lnTo>
                  <a:pt x="305561" y="495300"/>
                </a:lnTo>
                <a:lnTo>
                  <a:pt x="310260" y="490220"/>
                </a:lnTo>
                <a:lnTo>
                  <a:pt x="311530" y="488950"/>
                </a:lnTo>
                <a:lnTo>
                  <a:pt x="312673" y="486410"/>
                </a:lnTo>
                <a:lnTo>
                  <a:pt x="313944" y="485140"/>
                </a:lnTo>
                <a:lnTo>
                  <a:pt x="315341" y="483870"/>
                </a:lnTo>
                <a:lnTo>
                  <a:pt x="316610" y="482600"/>
                </a:lnTo>
                <a:lnTo>
                  <a:pt x="320802" y="478790"/>
                </a:lnTo>
                <a:lnTo>
                  <a:pt x="322325" y="477520"/>
                </a:lnTo>
                <a:lnTo>
                  <a:pt x="323722" y="476250"/>
                </a:lnTo>
                <a:lnTo>
                  <a:pt x="329945" y="471170"/>
                </a:lnTo>
                <a:lnTo>
                  <a:pt x="338200" y="464820"/>
                </a:lnTo>
                <a:lnTo>
                  <a:pt x="350011" y="455930"/>
                </a:lnTo>
                <a:lnTo>
                  <a:pt x="353186" y="453390"/>
                </a:lnTo>
                <a:lnTo>
                  <a:pt x="354838" y="452120"/>
                </a:lnTo>
                <a:lnTo>
                  <a:pt x="357758" y="448310"/>
                </a:lnTo>
                <a:lnTo>
                  <a:pt x="359283" y="447040"/>
                </a:lnTo>
                <a:lnTo>
                  <a:pt x="372617" y="425450"/>
                </a:lnTo>
                <a:lnTo>
                  <a:pt x="372363" y="422910"/>
                </a:lnTo>
                <a:lnTo>
                  <a:pt x="372109" y="421640"/>
                </a:lnTo>
                <a:lnTo>
                  <a:pt x="371728" y="420370"/>
                </a:lnTo>
                <a:lnTo>
                  <a:pt x="370713" y="417830"/>
                </a:lnTo>
                <a:lnTo>
                  <a:pt x="369188" y="415290"/>
                </a:lnTo>
                <a:lnTo>
                  <a:pt x="368427" y="412750"/>
                </a:lnTo>
                <a:lnTo>
                  <a:pt x="344805" y="392430"/>
                </a:lnTo>
                <a:lnTo>
                  <a:pt x="343027" y="391160"/>
                </a:lnTo>
                <a:lnTo>
                  <a:pt x="323977" y="378460"/>
                </a:lnTo>
                <a:lnTo>
                  <a:pt x="322198" y="375920"/>
                </a:lnTo>
                <a:lnTo>
                  <a:pt x="320420" y="374650"/>
                </a:lnTo>
                <a:lnTo>
                  <a:pt x="318516" y="373380"/>
                </a:lnTo>
                <a:lnTo>
                  <a:pt x="315086" y="370840"/>
                </a:lnTo>
                <a:lnTo>
                  <a:pt x="313308" y="369570"/>
                </a:lnTo>
                <a:lnTo>
                  <a:pt x="306705" y="364490"/>
                </a:lnTo>
                <a:lnTo>
                  <a:pt x="302133" y="360680"/>
                </a:lnTo>
                <a:lnTo>
                  <a:pt x="296544" y="355600"/>
                </a:lnTo>
                <a:lnTo>
                  <a:pt x="295274" y="354330"/>
                </a:lnTo>
                <a:lnTo>
                  <a:pt x="293877" y="353060"/>
                </a:lnTo>
                <a:lnTo>
                  <a:pt x="291464" y="350520"/>
                </a:lnTo>
                <a:lnTo>
                  <a:pt x="290194" y="349250"/>
                </a:lnTo>
                <a:lnTo>
                  <a:pt x="286766" y="345440"/>
                </a:lnTo>
                <a:lnTo>
                  <a:pt x="284606" y="342900"/>
                </a:lnTo>
                <a:lnTo>
                  <a:pt x="283463" y="341630"/>
                </a:lnTo>
                <a:lnTo>
                  <a:pt x="282447" y="339090"/>
                </a:lnTo>
                <a:lnTo>
                  <a:pt x="276352" y="331470"/>
                </a:lnTo>
                <a:lnTo>
                  <a:pt x="275463" y="330200"/>
                </a:lnTo>
                <a:lnTo>
                  <a:pt x="273430" y="327660"/>
                </a:lnTo>
                <a:lnTo>
                  <a:pt x="272541" y="326390"/>
                </a:lnTo>
                <a:lnTo>
                  <a:pt x="271525" y="325120"/>
                </a:lnTo>
                <a:lnTo>
                  <a:pt x="270636" y="323850"/>
                </a:lnTo>
                <a:lnTo>
                  <a:pt x="269620" y="322580"/>
                </a:lnTo>
                <a:lnTo>
                  <a:pt x="267842" y="320040"/>
                </a:lnTo>
                <a:lnTo>
                  <a:pt x="266827" y="318770"/>
                </a:lnTo>
                <a:lnTo>
                  <a:pt x="265938" y="317500"/>
                </a:lnTo>
                <a:lnTo>
                  <a:pt x="264921" y="316230"/>
                </a:lnTo>
                <a:lnTo>
                  <a:pt x="264032" y="314960"/>
                </a:lnTo>
                <a:lnTo>
                  <a:pt x="263016" y="313690"/>
                </a:lnTo>
                <a:lnTo>
                  <a:pt x="262127" y="312420"/>
                </a:lnTo>
                <a:lnTo>
                  <a:pt x="261111" y="311150"/>
                </a:lnTo>
                <a:lnTo>
                  <a:pt x="260222" y="309880"/>
                </a:lnTo>
                <a:lnTo>
                  <a:pt x="259206" y="308610"/>
                </a:lnTo>
                <a:lnTo>
                  <a:pt x="258317" y="307340"/>
                </a:lnTo>
                <a:lnTo>
                  <a:pt x="256285" y="304800"/>
                </a:lnTo>
                <a:lnTo>
                  <a:pt x="255396" y="302260"/>
                </a:lnTo>
                <a:lnTo>
                  <a:pt x="254380" y="300990"/>
                </a:lnTo>
                <a:lnTo>
                  <a:pt x="253491" y="299720"/>
                </a:lnTo>
                <a:lnTo>
                  <a:pt x="251459" y="297180"/>
                </a:lnTo>
                <a:lnTo>
                  <a:pt x="250570" y="295910"/>
                </a:lnTo>
                <a:lnTo>
                  <a:pt x="249554" y="294640"/>
                </a:lnTo>
                <a:lnTo>
                  <a:pt x="248665" y="293370"/>
                </a:lnTo>
                <a:lnTo>
                  <a:pt x="247649" y="292100"/>
                </a:lnTo>
                <a:lnTo>
                  <a:pt x="246760" y="290830"/>
                </a:lnTo>
                <a:lnTo>
                  <a:pt x="245744" y="289560"/>
                </a:lnTo>
                <a:lnTo>
                  <a:pt x="243966" y="287020"/>
                </a:lnTo>
                <a:lnTo>
                  <a:pt x="242950" y="285750"/>
                </a:lnTo>
                <a:lnTo>
                  <a:pt x="237616" y="278130"/>
                </a:lnTo>
                <a:lnTo>
                  <a:pt x="236854" y="276860"/>
                </a:lnTo>
                <a:lnTo>
                  <a:pt x="235965" y="275590"/>
                </a:lnTo>
                <a:lnTo>
                  <a:pt x="235203" y="274320"/>
                </a:lnTo>
                <a:lnTo>
                  <a:pt x="234314" y="273050"/>
                </a:lnTo>
                <a:lnTo>
                  <a:pt x="231266" y="267970"/>
                </a:lnTo>
                <a:lnTo>
                  <a:pt x="230504" y="265430"/>
                </a:lnTo>
                <a:lnTo>
                  <a:pt x="229869" y="264160"/>
                </a:lnTo>
                <a:lnTo>
                  <a:pt x="229107" y="262890"/>
                </a:lnTo>
                <a:lnTo>
                  <a:pt x="226567" y="257810"/>
                </a:lnTo>
                <a:lnTo>
                  <a:pt x="225551" y="255270"/>
                </a:lnTo>
                <a:lnTo>
                  <a:pt x="224916" y="254000"/>
                </a:lnTo>
                <a:lnTo>
                  <a:pt x="223900" y="251460"/>
                </a:lnTo>
                <a:lnTo>
                  <a:pt x="223519" y="250190"/>
                </a:lnTo>
                <a:lnTo>
                  <a:pt x="223011" y="248920"/>
                </a:lnTo>
                <a:lnTo>
                  <a:pt x="221106" y="242570"/>
                </a:lnTo>
                <a:lnTo>
                  <a:pt x="220852" y="241300"/>
                </a:lnTo>
                <a:lnTo>
                  <a:pt x="220471" y="240030"/>
                </a:lnTo>
                <a:lnTo>
                  <a:pt x="219455" y="234950"/>
                </a:lnTo>
                <a:lnTo>
                  <a:pt x="219328" y="233680"/>
                </a:lnTo>
                <a:lnTo>
                  <a:pt x="219074" y="232410"/>
                </a:lnTo>
                <a:lnTo>
                  <a:pt x="218820" y="228600"/>
                </a:lnTo>
                <a:lnTo>
                  <a:pt x="218566" y="227330"/>
                </a:lnTo>
                <a:lnTo>
                  <a:pt x="218058" y="222250"/>
                </a:lnTo>
                <a:lnTo>
                  <a:pt x="218058" y="220980"/>
                </a:lnTo>
                <a:lnTo>
                  <a:pt x="217550" y="215900"/>
                </a:lnTo>
                <a:lnTo>
                  <a:pt x="217550" y="214630"/>
                </a:lnTo>
                <a:lnTo>
                  <a:pt x="217169" y="210820"/>
                </a:lnTo>
                <a:lnTo>
                  <a:pt x="217169" y="209550"/>
                </a:lnTo>
                <a:lnTo>
                  <a:pt x="216534" y="203200"/>
                </a:lnTo>
                <a:lnTo>
                  <a:pt x="216280" y="201930"/>
                </a:lnTo>
                <a:lnTo>
                  <a:pt x="216026" y="199390"/>
                </a:lnTo>
                <a:lnTo>
                  <a:pt x="215772" y="198120"/>
                </a:lnTo>
                <a:lnTo>
                  <a:pt x="215645" y="196850"/>
                </a:lnTo>
                <a:lnTo>
                  <a:pt x="215391" y="195580"/>
                </a:lnTo>
                <a:lnTo>
                  <a:pt x="215010" y="191770"/>
                </a:lnTo>
                <a:lnTo>
                  <a:pt x="213232" y="182880"/>
                </a:lnTo>
                <a:lnTo>
                  <a:pt x="212851" y="181610"/>
                </a:lnTo>
                <a:lnTo>
                  <a:pt x="212343" y="179070"/>
                </a:lnTo>
                <a:lnTo>
                  <a:pt x="211962" y="177800"/>
                </a:lnTo>
                <a:lnTo>
                  <a:pt x="211708" y="176530"/>
                </a:lnTo>
                <a:lnTo>
                  <a:pt x="211327" y="175260"/>
                </a:lnTo>
                <a:lnTo>
                  <a:pt x="211073" y="173990"/>
                </a:lnTo>
                <a:lnTo>
                  <a:pt x="210311" y="171450"/>
                </a:lnTo>
                <a:lnTo>
                  <a:pt x="210057" y="170180"/>
                </a:lnTo>
                <a:lnTo>
                  <a:pt x="209676" y="168910"/>
                </a:lnTo>
                <a:lnTo>
                  <a:pt x="209422" y="167640"/>
                </a:lnTo>
                <a:lnTo>
                  <a:pt x="209041" y="166370"/>
                </a:lnTo>
                <a:lnTo>
                  <a:pt x="208787" y="165100"/>
                </a:lnTo>
                <a:lnTo>
                  <a:pt x="208406" y="163830"/>
                </a:lnTo>
                <a:lnTo>
                  <a:pt x="208152" y="162560"/>
                </a:lnTo>
                <a:lnTo>
                  <a:pt x="207771" y="161290"/>
                </a:lnTo>
                <a:lnTo>
                  <a:pt x="207263" y="158750"/>
                </a:lnTo>
                <a:lnTo>
                  <a:pt x="206882" y="157480"/>
                </a:lnTo>
                <a:lnTo>
                  <a:pt x="206628" y="154940"/>
                </a:lnTo>
                <a:lnTo>
                  <a:pt x="205358" y="148590"/>
                </a:lnTo>
                <a:lnTo>
                  <a:pt x="205231" y="147320"/>
                </a:lnTo>
                <a:lnTo>
                  <a:pt x="204723" y="144780"/>
                </a:lnTo>
                <a:lnTo>
                  <a:pt x="204596" y="143510"/>
                </a:lnTo>
                <a:lnTo>
                  <a:pt x="204342" y="142240"/>
                </a:lnTo>
                <a:lnTo>
                  <a:pt x="204215" y="140970"/>
                </a:lnTo>
                <a:lnTo>
                  <a:pt x="203961" y="139700"/>
                </a:lnTo>
                <a:lnTo>
                  <a:pt x="203707" y="137160"/>
                </a:lnTo>
                <a:lnTo>
                  <a:pt x="203453" y="135890"/>
                </a:lnTo>
                <a:lnTo>
                  <a:pt x="202818" y="129540"/>
                </a:lnTo>
                <a:lnTo>
                  <a:pt x="202564" y="128270"/>
                </a:lnTo>
                <a:lnTo>
                  <a:pt x="201040" y="113030"/>
                </a:lnTo>
                <a:lnTo>
                  <a:pt x="200786" y="111760"/>
                </a:lnTo>
                <a:lnTo>
                  <a:pt x="200532" y="109220"/>
                </a:lnTo>
                <a:lnTo>
                  <a:pt x="200278" y="107950"/>
                </a:lnTo>
                <a:lnTo>
                  <a:pt x="200151" y="106680"/>
                </a:lnTo>
                <a:lnTo>
                  <a:pt x="199897" y="105410"/>
                </a:lnTo>
                <a:lnTo>
                  <a:pt x="199770" y="104140"/>
                </a:lnTo>
                <a:lnTo>
                  <a:pt x="199008" y="100330"/>
                </a:lnTo>
                <a:lnTo>
                  <a:pt x="198881" y="99060"/>
                </a:lnTo>
                <a:lnTo>
                  <a:pt x="197103" y="90170"/>
                </a:lnTo>
                <a:lnTo>
                  <a:pt x="196722" y="88900"/>
                </a:lnTo>
                <a:lnTo>
                  <a:pt x="195452" y="82550"/>
                </a:lnTo>
                <a:lnTo>
                  <a:pt x="195071" y="80010"/>
                </a:lnTo>
                <a:lnTo>
                  <a:pt x="194309" y="76200"/>
                </a:lnTo>
                <a:lnTo>
                  <a:pt x="193928" y="74930"/>
                </a:lnTo>
                <a:lnTo>
                  <a:pt x="192658" y="68580"/>
                </a:lnTo>
                <a:lnTo>
                  <a:pt x="192277" y="67310"/>
                </a:lnTo>
                <a:lnTo>
                  <a:pt x="191515" y="63500"/>
                </a:lnTo>
                <a:lnTo>
                  <a:pt x="191388" y="62230"/>
                </a:lnTo>
                <a:lnTo>
                  <a:pt x="190372" y="57150"/>
                </a:lnTo>
                <a:lnTo>
                  <a:pt x="190245" y="55880"/>
                </a:lnTo>
                <a:lnTo>
                  <a:pt x="189737" y="53340"/>
                </a:lnTo>
                <a:lnTo>
                  <a:pt x="189483" y="50800"/>
                </a:lnTo>
                <a:lnTo>
                  <a:pt x="189229" y="49530"/>
                </a:lnTo>
                <a:lnTo>
                  <a:pt x="189102" y="48260"/>
                </a:lnTo>
                <a:lnTo>
                  <a:pt x="188848" y="46990"/>
                </a:lnTo>
                <a:lnTo>
                  <a:pt x="187578" y="33020"/>
                </a:lnTo>
                <a:lnTo>
                  <a:pt x="187578" y="31750"/>
                </a:lnTo>
                <a:lnTo>
                  <a:pt x="187324" y="29210"/>
                </a:lnTo>
                <a:lnTo>
                  <a:pt x="187197" y="25400"/>
                </a:lnTo>
                <a:lnTo>
                  <a:pt x="187070" y="22860"/>
                </a:lnTo>
                <a:lnTo>
                  <a:pt x="186943" y="21590"/>
                </a:lnTo>
                <a:lnTo>
                  <a:pt x="186816" y="16510"/>
                </a:lnTo>
                <a:lnTo>
                  <a:pt x="186689" y="15240"/>
                </a:lnTo>
                <a:lnTo>
                  <a:pt x="186689" y="12700"/>
                </a:lnTo>
                <a:lnTo>
                  <a:pt x="186562" y="11430"/>
                </a:lnTo>
                <a:lnTo>
                  <a:pt x="186435" y="0"/>
                </a:lnTo>
                <a:close/>
              </a:path>
            </a:pathLst>
          </a:custGeom>
          <a:solidFill>
            <a:srgbClr val="E82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2236851" y="6715379"/>
            <a:ext cx="372745" cy="672465"/>
          </a:xfrm>
          <a:custGeom>
            <a:avLst/>
            <a:gdLst/>
            <a:ahLst/>
            <a:cxnLst/>
            <a:rect l="l" t="t" r="r" b="b"/>
            <a:pathLst>
              <a:path w="372744" h="672465">
                <a:moveTo>
                  <a:pt x="186181" y="672084"/>
                </a:moveTo>
                <a:lnTo>
                  <a:pt x="186054" y="670814"/>
                </a:lnTo>
                <a:lnTo>
                  <a:pt x="186054" y="669544"/>
                </a:lnTo>
                <a:lnTo>
                  <a:pt x="186054" y="668147"/>
                </a:lnTo>
                <a:lnTo>
                  <a:pt x="186054" y="666877"/>
                </a:lnTo>
                <a:lnTo>
                  <a:pt x="186054" y="665607"/>
                </a:lnTo>
                <a:lnTo>
                  <a:pt x="185927" y="664210"/>
                </a:lnTo>
                <a:lnTo>
                  <a:pt x="185927" y="662940"/>
                </a:lnTo>
                <a:lnTo>
                  <a:pt x="185927" y="661670"/>
                </a:lnTo>
                <a:lnTo>
                  <a:pt x="185800" y="660273"/>
                </a:lnTo>
                <a:lnTo>
                  <a:pt x="185800" y="659003"/>
                </a:lnTo>
                <a:lnTo>
                  <a:pt x="185800" y="657733"/>
                </a:lnTo>
                <a:lnTo>
                  <a:pt x="185673" y="656336"/>
                </a:lnTo>
                <a:lnTo>
                  <a:pt x="185673" y="655066"/>
                </a:lnTo>
                <a:lnTo>
                  <a:pt x="185546" y="653669"/>
                </a:lnTo>
                <a:lnTo>
                  <a:pt x="185546" y="652399"/>
                </a:lnTo>
                <a:lnTo>
                  <a:pt x="185419" y="651129"/>
                </a:lnTo>
                <a:lnTo>
                  <a:pt x="185292" y="649732"/>
                </a:lnTo>
                <a:lnTo>
                  <a:pt x="185292" y="648462"/>
                </a:lnTo>
                <a:lnTo>
                  <a:pt x="185165" y="647192"/>
                </a:lnTo>
                <a:lnTo>
                  <a:pt x="185038" y="645795"/>
                </a:lnTo>
                <a:lnTo>
                  <a:pt x="184911" y="644525"/>
                </a:lnTo>
                <a:lnTo>
                  <a:pt x="184784" y="643255"/>
                </a:lnTo>
                <a:lnTo>
                  <a:pt x="184657" y="641858"/>
                </a:lnTo>
                <a:lnTo>
                  <a:pt x="184530" y="640588"/>
                </a:lnTo>
                <a:lnTo>
                  <a:pt x="184403" y="639318"/>
                </a:lnTo>
                <a:lnTo>
                  <a:pt x="184149" y="637921"/>
                </a:lnTo>
                <a:lnTo>
                  <a:pt x="184022" y="636651"/>
                </a:lnTo>
                <a:lnTo>
                  <a:pt x="183768" y="635254"/>
                </a:lnTo>
                <a:lnTo>
                  <a:pt x="183641" y="633984"/>
                </a:lnTo>
                <a:lnTo>
                  <a:pt x="183387" y="632714"/>
                </a:lnTo>
                <a:lnTo>
                  <a:pt x="183133" y="631317"/>
                </a:lnTo>
                <a:lnTo>
                  <a:pt x="182879" y="630047"/>
                </a:lnTo>
                <a:lnTo>
                  <a:pt x="182625" y="628777"/>
                </a:lnTo>
                <a:lnTo>
                  <a:pt x="182371" y="627380"/>
                </a:lnTo>
                <a:lnTo>
                  <a:pt x="181990" y="626110"/>
                </a:lnTo>
                <a:lnTo>
                  <a:pt x="181736" y="624840"/>
                </a:lnTo>
                <a:lnTo>
                  <a:pt x="181355" y="623443"/>
                </a:lnTo>
                <a:lnTo>
                  <a:pt x="180974" y="622173"/>
                </a:lnTo>
                <a:lnTo>
                  <a:pt x="180593" y="620903"/>
                </a:lnTo>
                <a:lnTo>
                  <a:pt x="180212" y="619506"/>
                </a:lnTo>
                <a:lnTo>
                  <a:pt x="179831" y="618236"/>
                </a:lnTo>
                <a:lnTo>
                  <a:pt x="179323" y="616839"/>
                </a:lnTo>
                <a:lnTo>
                  <a:pt x="178942" y="615569"/>
                </a:lnTo>
                <a:lnTo>
                  <a:pt x="178434" y="614299"/>
                </a:lnTo>
                <a:lnTo>
                  <a:pt x="177926" y="612902"/>
                </a:lnTo>
                <a:lnTo>
                  <a:pt x="177291" y="611632"/>
                </a:lnTo>
                <a:lnTo>
                  <a:pt x="176783" y="610362"/>
                </a:lnTo>
                <a:lnTo>
                  <a:pt x="176148" y="608965"/>
                </a:lnTo>
                <a:lnTo>
                  <a:pt x="175513" y="607695"/>
                </a:lnTo>
                <a:lnTo>
                  <a:pt x="174878" y="606425"/>
                </a:lnTo>
                <a:lnTo>
                  <a:pt x="174243" y="605028"/>
                </a:lnTo>
                <a:lnTo>
                  <a:pt x="173481" y="603758"/>
                </a:lnTo>
                <a:lnTo>
                  <a:pt x="172719" y="602488"/>
                </a:lnTo>
                <a:lnTo>
                  <a:pt x="171957" y="601091"/>
                </a:lnTo>
                <a:lnTo>
                  <a:pt x="171195" y="599821"/>
                </a:lnTo>
                <a:lnTo>
                  <a:pt x="170306" y="598551"/>
                </a:lnTo>
                <a:lnTo>
                  <a:pt x="169417" y="597154"/>
                </a:lnTo>
                <a:lnTo>
                  <a:pt x="168528" y="595884"/>
                </a:lnTo>
                <a:lnTo>
                  <a:pt x="167639" y="594487"/>
                </a:lnTo>
                <a:lnTo>
                  <a:pt x="166623" y="593217"/>
                </a:lnTo>
                <a:lnTo>
                  <a:pt x="165607" y="591947"/>
                </a:lnTo>
                <a:lnTo>
                  <a:pt x="164591" y="590550"/>
                </a:lnTo>
                <a:lnTo>
                  <a:pt x="163575" y="589280"/>
                </a:lnTo>
                <a:lnTo>
                  <a:pt x="162432" y="588010"/>
                </a:lnTo>
                <a:lnTo>
                  <a:pt x="161289" y="586613"/>
                </a:lnTo>
                <a:lnTo>
                  <a:pt x="160146" y="585343"/>
                </a:lnTo>
                <a:lnTo>
                  <a:pt x="159003" y="584073"/>
                </a:lnTo>
                <a:lnTo>
                  <a:pt x="157733" y="582676"/>
                </a:lnTo>
                <a:lnTo>
                  <a:pt x="156463" y="581406"/>
                </a:lnTo>
                <a:lnTo>
                  <a:pt x="155193" y="580136"/>
                </a:lnTo>
                <a:lnTo>
                  <a:pt x="153923" y="578739"/>
                </a:lnTo>
                <a:lnTo>
                  <a:pt x="152653" y="577469"/>
                </a:lnTo>
                <a:lnTo>
                  <a:pt x="151256" y="576072"/>
                </a:lnTo>
                <a:lnTo>
                  <a:pt x="149859" y="574802"/>
                </a:lnTo>
                <a:lnTo>
                  <a:pt x="148462" y="573532"/>
                </a:lnTo>
                <a:lnTo>
                  <a:pt x="147065" y="572135"/>
                </a:lnTo>
                <a:lnTo>
                  <a:pt x="145541" y="570865"/>
                </a:lnTo>
                <a:lnTo>
                  <a:pt x="144144" y="569595"/>
                </a:lnTo>
                <a:lnTo>
                  <a:pt x="142620" y="568198"/>
                </a:lnTo>
                <a:lnTo>
                  <a:pt x="141096" y="566928"/>
                </a:lnTo>
                <a:lnTo>
                  <a:pt x="139572" y="565658"/>
                </a:lnTo>
                <a:lnTo>
                  <a:pt x="138048" y="564261"/>
                </a:lnTo>
                <a:lnTo>
                  <a:pt x="136397" y="562991"/>
                </a:lnTo>
                <a:lnTo>
                  <a:pt x="134873" y="561721"/>
                </a:lnTo>
                <a:lnTo>
                  <a:pt x="133222" y="560324"/>
                </a:lnTo>
                <a:lnTo>
                  <a:pt x="131698" y="559054"/>
                </a:lnTo>
                <a:lnTo>
                  <a:pt x="130047" y="557657"/>
                </a:lnTo>
                <a:lnTo>
                  <a:pt x="128523" y="556387"/>
                </a:lnTo>
                <a:lnTo>
                  <a:pt x="126872" y="555117"/>
                </a:lnTo>
                <a:lnTo>
                  <a:pt x="125221" y="553720"/>
                </a:lnTo>
                <a:lnTo>
                  <a:pt x="123697" y="552450"/>
                </a:lnTo>
                <a:lnTo>
                  <a:pt x="122046" y="551180"/>
                </a:lnTo>
                <a:lnTo>
                  <a:pt x="120395" y="549783"/>
                </a:lnTo>
                <a:lnTo>
                  <a:pt x="118871" y="548513"/>
                </a:lnTo>
                <a:lnTo>
                  <a:pt x="117220" y="547243"/>
                </a:lnTo>
                <a:lnTo>
                  <a:pt x="115696" y="545846"/>
                </a:lnTo>
                <a:lnTo>
                  <a:pt x="114045" y="544576"/>
                </a:lnTo>
                <a:lnTo>
                  <a:pt x="112521" y="543306"/>
                </a:lnTo>
                <a:lnTo>
                  <a:pt x="110997" y="541909"/>
                </a:lnTo>
                <a:lnTo>
                  <a:pt x="109473" y="540639"/>
                </a:lnTo>
                <a:lnTo>
                  <a:pt x="107949" y="539242"/>
                </a:lnTo>
                <a:lnTo>
                  <a:pt x="106425" y="537972"/>
                </a:lnTo>
                <a:lnTo>
                  <a:pt x="104901" y="536702"/>
                </a:lnTo>
                <a:lnTo>
                  <a:pt x="103504" y="535305"/>
                </a:lnTo>
                <a:lnTo>
                  <a:pt x="102107" y="534035"/>
                </a:lnTo>
                <a:lnTo>
                  <a:pt x="100583" y="532765"/>
                </a:lnTo>
                <a:lnTo>
                  <a:pt x="99186" y="531368"/>
                </a:lnTo>
                <a:lnTo>
                  <a:pt x="97916" y="530098"/>
                </a:lnTo>
                <a:lnTo>
                  <a:pt x="96519" y="528828"/>
                </a:lnTo>
                <a:lnTo>
                  <a:pt x="95249" y="527431"/>
                </a:lnTo>
                <a:lnTo>
                  <a:pt x="93852" y="526161"/>
                </a:lnTo>
                <a:lnTo>
                  <a:pt x="92582" y="524891"/>
                </a:lnTo>
                <a:lnTo>
                  <a:pt x="91312" y="523494"/>
                </a:lnTo>
                <a:lnTo>
                  <a:pt x="90169" y="522224"/>
                </a:lnTo>
                <a:lnTo>
                  <a:pt x="88899" y="520827"/>
                </a:lnTo>
                <a:lnTo>
                  <a:pt x="87756" y="519557"/>
                </a:lnTo>
                <a:lnTo>
                  <a:pt x="86486" y="518287"/>
                </a:lnTo>
                <a:lnTo>
                  <a:pt x="85343" y="516890"/>
                </a:lnTo>
                <a:lnTo>
                  <a:pt x="84200" y="515620"/>
                </a:lnTo>
                <a:lnTo>
                  <a:pt x="83184" y="514350"/>
                </a:lnTo>
                <a:lnTo>
                  <a:pt x="82041" y="512953"/>
                </a:lnTo>
                <a:lnTo>
                  <a:pt x="80898" y="511683"/>
                </a:lnTo>
                <a:lnTo>
                  <a:pt x="79882" y="510413"/>
                </a:lnTo>
                <a:lnTo>
                  <a:pt x="78739" y="509016"/>
                </a:lnTo>
                <a:lnTo>
                  <a:pt x="77723" y="507746"/>
                </a:lnTo>
                <a:lnTo>
                  <a:pt x="76707" y="506476"/>
                </a:lnTo>
                <a:lnTo>
                  <a:pt x="75564" y="505079"/>
                </a:lnTo>
                <a:lnTo>
                  <a:pt x="74548" y="503809"/>
                </a:lnTo>
                <a:lnTo>
                  <a:pt x="73532" y="502539"/>
                </a:lnTo>
                <a:lnTo>
                  <a:pt x="72389" y="501142"/>
                </a:lnTo>
                <a:lnTo>
                  <a:pt x="71373" y="499872"/>
                </a:lnTo>
                <a:lnTo>
                  <a:pt x="70357" y="498475"/>
                </a:lnTo>
                <a:lnTo>
                  <a:pt x="69214" y="497205"/>
                </a:lnTo>
                <a:lnTo>
                  <a:pt x="68071" y="495935"/>
                </a:lnTo>
                <a:lnTo>
                  <a:pt x="67055" y="494538"/>
                </a:lnTo>
                <a:lnTo>
                  <a:pt x="65912" y="493268"/>
                </a:lnTo>
                <a:lnTo>
                  <a:pt x="64769" y="491998"/>
                </a:lnTo>
                <a:lnTo>
                  <a:pt x="63499" y="490601"/>
                </a:lnTo>
                <a:lnTo>
                  <a:pt x="62356" y="489331"/>
                </a:lnTo>
                <a:lnTo>
                  <a:pt x="61086" y="488061"/>
                </a:lnTo>
                <a:lnTo>
                  <a:pt x="59943" y="486664"/>
                </a:lnTo>
                <a:lnTo>
                  <a:pt x="58673" y="485394"/>
                </a:lnTo>
                <a:lnTo>
                  <a:pt x="57276" y="484124"/>
                </a:lnTo>
                <a:lnTo>
                  <a:pt x="56006" y="482727"/>
                </a:lnTo>
                <a:lnTo>
                  <a:pt x="54609" y="481457"/>
                </a:lnTo>
                <a:lnTo>
                  <a:pt x="53212" y="480060"/>
                </a:lnTo>
                <a:lnTo>
                  <a:pt x="51815" y="478790"/>
                </a:lnTo>
                <a:lnTo>
                  <a:pt x="50291" y="477520"/>
                </a:lnTo>
                <a:lnTo>
                  <a:pt x="48894" y="476123"/>
                </a:lnTo>
                <a:lnTo>
                  <a:pt x="47370" y="474853"/>
                </a:lnTo>
                <a:lnTo>
                  <a:pt x="45846" y="473583"/>
                </a:lnTo>
                <a:lnTo>
                  <a:pt x="44195" y="472186"/>
                </a:lnTo>
                <a:lnTo>
                  <a:pt x="42671" y="470916"/>
                </a:lnTo>
                <a:lnTo>
                  <a:pt x="41020" y="469646"/>
                </a:lnTo>
                <a:lnTo>
                  <a:pt x="39369" y="468249"/>
                </a:lnTo>
                <a:lnTo>
                  <a:pt x="37718" y="466979"/>
                </a:lnTo>
                <a:lnTo>
                  <a:pt x="36067" y="465709"/>
                </a:lnTo>
                <a:lnTo>
                  <a:pt x="34416" y="464312"/>
                </a:lnTo>
                <a:lnTo>
                  <a:pt x="32765" y="463042"/>
                </a:lnTo>
                <a:lnTo>
                  <a:pt x="30987" y="461645"/>
                </a:lnTo>
                <a:lnTo>
                  <a:pt x="29336" y="460375"/>
                </a:lnTo>
                <a:lnTo>
                  <a:pt x="27685" y="459105"/>
                </a:lnTo>
                <a:lnTo>
                  <a:pt x="25907" y="457708"/>
                </a:lnTo>
                <a:lnTo>
                  <a:pt x="24256" y="456438"/>
                </a:lnTo>
                <a:lnTo>
                  <a:pt x="22605" y="455168"/>
                </a:lnTo>
                <a:lnTo>
                  <a:pt x="20954" y="453771"/>
                </a:lnTo>
                <a:lnTo>
                  <a:pt x="19430" y="452501"/>
                </a:lnTo>
                <a:lnTo>
                  <a:pt x="17779" y="451231"/>
                </a:lnTo>
                <a:lnTo>
                  <a:pt x="16255" y="449834"/>
                </a:lnTo>
                <a:lnTo>
                  <a:pt x="14858" y="448564"/>
                </a:lnTo>
                <a:lnTo>
                  <a:pt x="13334" y="447294"/>
                </a:lnTo>
                <a:lnTo>
                  <a:pt x="11937" y="445897"/>
                </a:lnTo>
                <a:lnTo>
                  <a:pt x="10667" y="444627"/>
                </a:lnTo>
                <a:lnTo>
                  <a:pt x="9397" y="443230"/>
                </a:lnTo>
                <a:lnTo>
                  <a:pt x="8127" y="441960"/>
                </a:lnTo>
                <a:lnTo>
                  <a:pt x="6984" y="440690"/>
                </a:lnTo>
                <a:lnTo>
                  <a:pt x="5968" y="439293"/>
                </a:lnTo>
                <a:lnTo>
                  <a:pt x="4952" y="438023"/>
                </a:lnTo>
                <a:lnTo>
                  <a:pt x="0" y="424815"/>
                </a:lnTo>
                <a:lnTo>
                  <a:pt x="126" y="423545"/>
                </a:lnTo>
                <a:lnTo>
                  <a:pt x="253" y="422275"/>
                </a:lnTo>
                <a:lnTo>
                  <a:pt x="507" y="420878"/>
                </a:lnTo>
                <a:lnTo>
                  <a:pt x="888" y="419608"/>
                </a:lnTo>
                <a:lnTo>
                  <a:pt x="1396" y="418338"/>
                </a:lnTo>
                <a:lnTo>
                  <a:pt x="1904" y="416941"/>
                </a:lnTo>
                <a:lnTo>
                  <a:pt x="2666" y="415671"/>
                </a:lnTo>
                <a:lnTo>
                  <a:pt x="3428" y="414401"/>
                </a:lnTo>
                <a:lnTo>
                  <a:pt x="4190" y="413004"/>
                </a:lnTo>
                <a:lnTo>
                  <a:pt x="5206" y="411734"/>
                </a:lnTo>
                <a:lnTo>
                  <a:pt x="6222" y="410464"/>
                </a:lnTo>
                <a:lnTo>
                  <a:pt x="7365" y="409067"/>
                </a:lnTo>
                <a:lnTo>
                  <a:pt x="8508" y="407797"/>
                </a:lnTo>
                <a:lnTo>
                  <a:pt x="9778" y="406527"/>
                </a:lnTo>
                <a:lnTo>
                  <a:pt x="11175" y="405130"/>
                </a:lnTo>
                <a:lnTo>
                  <a:pt x="12572" y="403860"/>
                </a:lnTo>
                <a:lnTo>
                  <a:pt x="14096" y="402463"/>
                </a:lnTo>
                <a:lnTo>
                  <a:pt x="15620" y="401193"/>
                </a:lnTo>
                <a:lnTo>
                  <a:pt x="17271" y="399923"/>
                </a:lnTo>
                <a:lnTo>
                  <a:pt x="18922" y="398526"/>
                </a:lnTo>
                <a:lnTo>
                  <a:pt x="20573" y="397256"/>
                </a:lnTo>
                <a:lnTo>
                  <a:pt x="22351" y="395986"/>
                </a:lnTo>
                <a:lnTo>
                  <a:pt x="24129" y="394589"/>
                </a:lnTo>
                <a:lnTo>
                  <a:pt x="25907" y="393319"/>
                </a:lnTo>
                <a:lnTo>
                  <a:pt x="27812" y="392049"/>
                </a:lnTo>
                <a:lnTo>
                  <a:pt x="29590" y="390652"/>
                </a:lnTo>
                <a:lnTo>
                  <a:pt x="31495" y="389382"/>
                </a:lnTo>
                <a:lnTo>
                  <a:pt x="33400" y="388112"/>
                </a:lnTo>
                <a:lnTo>
                  <a:pt x="35305" y="386715"/>
                </a:lnTo>
                <a:lnTo>
                  <a:pt x="37210" y="385445"/>
                </a:lnTo>
                <a:lnTo>
                  <a:pt x="39115" y="384048"/>
                </a:lnTo>
                <a:lnTo>
                  <a:pt x="41020" y="382778"/>
                </a:lnTo>
                <a:lnTo>
                  <a:pt x="42925" y="381508"/>
                </a:lnTo>
                <a:lnTo>
                  <a:pt x="44830" y="380111"/>
                </a:lnTo>
                <a:lnTo>
                  <a:pt x="46735" y="378841"/>
                </a:lnTo>
                <a:lnTo>
                  <a:pt x="48640" y="377571"/>
                </a:lnTo>
                <a:lnTo>
                  <a:pt x="50418" y="376174"/>
                </a:lnTo>
                <a:lnTo>
                  <a:pt x="52196" y="374904"/>
                </a:lnTo>
                <a:lnTo>
                  <a:pt x="54101" y="373634"/>
                </a:lnTo>
                <a:lnTo>
                  <a:pt x="55879" y="372237"/>
                </a:lnTo>
                <a:lnTo>
                  <a:pt x="57530" y="370967"/>
                </a:lnTo>
                <a:lnTo>
                  <a:pt x="59308" y="369697"/>
                </a:lnTo>
                <a:lnTo>
                  <a:pt x="60959" y="368300"/>
                </a:lnTo>
                <a:lnTo>
                  <a:pt x="62610" y="367030"/>
                </a:lnTo>
                <a:lnTo>
                  <a:pt x="64261" y="365633"/>
                </a:lnTo>
                <a:lnTo>
                  <a:pt x="65912" y="364363"/>
                </a:lnTo>
                <a:lnTo>
                  <a:pt x="67436" y="363093"/>
                </a:lnTo>
                <a:lnTo>
                  <a:pt x="68960" y="361696"/>
                </a:lnTo>
                <a:lnTo>
                  <a:pt x="70484" y="360426"/>
                </a:lnTo>
                <a:lnTo>
                  <a:pt x="71881" y="359156"/>
                </a:lnTo>
                <a:lnTo>
                  <a:pt x="73278" y="357759"/>
                </a:lnTo>
                <a:lnTo>
                  <a:pt x="74675" y="356489"/>
                </a:lnTo>
                <a:lnTo>
                  <a:pt x="76072" y="355219"/>
                </a:lnTo>
                <a:lnTo>
                  <a:pt x="77342" y="353822"/>
                </a:lnTo>
                <a:lnTo>
                  <a:pt x="78739" y="352552"/>
                </a:lnTo>
                <a:lnTo>
                  <a:pt x="80009" y="351282"/>
                </a:lnTo>
                <a:lnTo>
                  <a:pt x="81152" y="349885"/>
                </a:lnTo>
                <a:lnTo>
                  <a:pt x="82422" y="348615"/>
                </a:lnTo>
                <a:lnTo>
                  <a:pt x="83565" y="347218"/>
                </a:lnTo>
                <a:lnTo>
                  <a:pt x="84708" y="345948"/>
                </a:lnTo>
                <a:lnTo>
                  <a:pt x="85851" y="344678"/>
                </a:lnTo>
                <a:lnTo>
                  <a:pt x="86994" y="343281"/>
                </a:lnTo>
                <a:lnTo>
                  <a:pt x="88010" y="342011"/>
                </a:lnTo>
                <a:lnTo>
                  <a:pt x="89153" y="340741"/>
                </a:lnTo>
                <a:lnTo>
                  <a:pt x="90169" y="339344"/>
                </a:lnTo>
                <a:lnTo>
                  <a:pt x="91185" y="338074"/>
                </a:lnTo>
                <a:lnTo>
                  <a:pt x="92328" y="336804"/>
                </a:lnTo>
                <a:lnTo>
                  <a:pt x="93217" y="335407"/>
                </a:lnTo>
                <a:lnTo>
                  <a:pt x="94233" y="334137"/>
                </a:lnTo>
                <a:lnTo>
                  <a:pt x="95249" y="332867"/>
                </a:lnTo>
                <a:lnTo>
                  <a:pt x="96265" y="331470"/>
                </a:lnTo>
                <a:lnTo>
                  <a:pt x="97154" y="330200"/>
                </a:lnTo>
                <a:lnTo>
                  <a:pt x="98170" y="328803"/>
                </a:lnTo>
                <a:lnTo>
                  <a:pt x="99186" y="327533"/>
                </a:lnTo>
                <a:lnTo>
                  <a:pt x="100075" y="326263"/>
                </a:lnTo>
                <a:lnTo>
                  <a:pt x="101091" y="324866"/>
                </a:lnTo>
                <a:lnTo>
                  <a:pt x="101980" y="323596"/>
                </a:lnTo>
                <a:lnTo>
                  <a:pt x="102996" y="322326"/>
                </a:lnTo>
                <a:lnTo>
                  <a:pt x="103885" y="320929"/>
                </a:lnTo>
                <a:lnTo>
                  <a:pt x="104774" y="319659"/>
                </a:lnTo>
                <a:lnTo>
                  <a:pt x="105790" y="318389"/>
                </a:lnTo>
                <a:lnTo>
                  <a:pt x="106679" y="316992"/>
                </a:lnTo>
                <a:lnTo>
                  <a:pt x="107695" y="315722"/>
                </a:lnTo>
                <a:lnTo>
                  <a:pt x="108584" y="314452"/>
                </a:lnTo>
                <a:lnTo>
                  <a:pt x="109600" y="313055"/>
                </a:lnTo>
                <a:lnTo>
                  <a:pt x="110489" y="311785"/>
                </a:lnTo>
                <a:lnTo>
                  <a:pt x="111505" y="310515"/>
                </a:lnTo>
                <a:lnTo>
                  <a:pt x="112394" y="309118"/>
                </a:lnTo>
                <a:lnTo>
                  <a:pt x="113410" y="307848"/>
                </a:lnTo>
                <a:lnTo>
                  <a:pt x="114426" y="306451"/>
                </a:lnTo>
                <a:lnTo>
                  <a:pt x="115315" y="305181"/>
                </a:lnTo>
                <a:lnTo>
                  <a:pt x="116331" y="303911"/>
                </a:lnTo>
                <a:lnTo>
                  <a:pt x="117220" y="302514"/>
                </a:lnTo>
                <a:lnTo>
                  <a:pt x="118236" y="301244"/>
                </a:lnTo>
                <a:lnTo>
                  <a:pt x="119125" y="299974"/>
                </a:lnTo>
                <a:lnTo>
                  <a:pt x="120141" y="298577"/>
                </a:lnTo>
                <a:lnTo>
                  <a:pt x="121157" y="297307"/>
                </a:lnTo>
                <a:lnTo>
                  <a:pt x="122046" y="296037"/>
                </a:lnTo>
                <a:lnTo>
                  <a:pt x="123062" y="294640"/>
                </a:lnTo>
                <a:lnTo>
                  <a:pt x="123951" y="293370"/>
                </a:lnTo>
                <a:lnTo>
                  <a:pt x="124967" y="292100"/>
                </a:lnTo>
                <a:lnTo>
                  <a:pt x="125856" y="290703"/>
                </a:lnTo>
                <a:lnTo>
                  <a:pt x="126872" y="289433"/>
                </a:lnTo>
                <a:lnTo>
                  <a:pt x="127761" y="288036"/>
                </a:lnTo>
                <a:lnTo>
                  <a:pt x="128650" y="286766"/>
                </a:lnTo>
                <a:lnTo>
                  <a:pt x="129666" y="285496"/>
                </a:lnTo>
                <a:lnTo>
                  <a:pt x="130555" y="284099"/>
                </a:lnTo>
                <a:lnTo>
                  <a:pt x="131444" y="282829"/>
                </a:lnTo>
                <a:lnTo>
                  <a:pt x="132333" y="281559"/>
                </a:lnTo>
                <a:lnTo>
                  <a:pt x="133222" y="280162"/>
                </a:lnTo>
                <a:lnTo>
                  <a:pt x="134111" y="278892"/>
                </a:lnTo>
                <a:lnTo>
                  <a:pt x="135000" y="277622"/>
                </a:lnTo>
                <a:lnTo>
                  <a:pt x="135762" y="276225"/>
                </a:lnTo>
                <a:lnTo>
                  <a:pt x="136651" y="274955"/>
                </a:lnTo>
                <a:lnTo>
                  <a:pt x="137540" y="273685"/>
                </a:lnTo>
                <a:lnTo>
                  <a:pt x="138302" y="272288"/>
                </a:lnTo>
                <a:lnTo>
                  <a:pt x="139064" y="271018"/>
                </a:lnTo>
                <a:lnTo>
                  <a:pt x="139826" y="269621"/>
                </a:lnTo>
                <a:lnTo>
                  <a:pt x="140588" y="268351"/>
                </a:lnTo>
                <a:lnTo>
                  <a:pt x="141350" y="267081"/>
                </a:lnTo>
                <a:lnTo>
                  <a:pt x="142112" y="265684"/>
                </a:lnTo>
                <a:lnTo>
                  <a:pt x="142747" y="264414"/>
                </a:lnTo>
                <a:lnTo>
                  <a:pt x="143509" y="263144"/>
                </a:lnTo>
                <a:lnTo>
                  <a:pt x="144144" y="261747"/>
                </a:lnTo>
                <a:lnTo>
                  <a:pt x="144779" y="260477"/>
                </a:lnTo>
                <a:lnTo>
                  <a:pt x="145414" y="259207"/>
                </a:lnTo>
                <a:lnTo>
                  <a:pt x="146049" y="257810"/>
                </a:lnTo>
                <a:lnTo>
                  <a:pt x="146557" y="256540"/>
                </a:lnTo>
                <a:lnTo>
                  <a:pt x="147192" y="255270"/>
                </a:lnTo>
                <a:lnTo>
                  <a:pt x="147700" y="253873"/>
                </a:lnTo>
                <a:lnTo>
                  <a:pt x="148208" y="252603"/>
                </a:lnTo>
                <a:lnTo>
                  <a:pt x="148716" y="251206"/>
                </a:lnTo>
                <a:lnTo>
                  <a:pt x="149097" y="249936"/>
                </a:lnTo>
                <a:lnTo>
                  <a:pt x="149605" y="248666"/>
                </a:lnTo>
                <a:lnTo>
                  <a:pt x="149986" y="247269"/>
                </a:lnTo>
                <a:lnTo>
                  <a:pt x="150367" y="245999"/>
                </a:lnTo>
                <a:lnTo>
                  <a:pt x="150748" y="244729"/>
                </a:lnTo>
                <a:lnTo>
                  <a:pt x="151129" y="243332"/>
                </a:lnTo>
                <a:lnTo>
                  <a:pt x="151510" y="242062"/>
                </a:lnTo>
                <a:lnTo>
                  <a:pt x="151764" y="240792"/>
                </a:lnTo>
                <a:lnTo>
                  <a:pt x="152145" y="239395"/>
                </a:lnTo>
                <a:lnTo>
                  <a:pt x="152399" y="238125"/>
                </a:lnTo>
                <a:lnTo>
                  <a:pt x="152653" y="236855"/>
                </a:lnTo>
                <a:lnTo>
                  <a:pt x="152907" y="235458"/>
                </a:lnTo>
                <a:lnTo>
                  <a:pt x="153161" y="234188"/>
                </a:lnTo>
                <a:lnTo>
                  <a:pt x="153288" y="232791"/>
                </a:lnTo>
                <a:lnTo>
                  <a:pt x="153542" y="231521"/>
                </a:lnTo>
                <a:lnTo>
                  <a:pt x="153669" y="230251"/>
                </a:lnTo>
                <a:lnTo>
                  <a:pt x="153796" y="228854"/>
                </a:lnTo>
                <a:lnTo>
                  <a:pt x="154050" y="227584"/>
                </a:lnTo>
                <a:lnTo>
                  <a:pt x="154177" y="226314"/>
                </a:lnTo>
                <a:lnTo>
                  <a:pt x="154304" y="224917"/>
                </a:lnTo>
                <a:lnTo>
                  <a:pt x="154431" y="223647"/>
                </a:lnTo>
                <a:lnTo>
                  <a:pt x="154558" y="222377"/>
                </a:lnTo>
                <a:lnTo>
                  <a:pt x="154558" y="220980"/>
                </a:lnTo>
                <a:lnTo>
                  <a:pt x="154685" y="219710"/>
                </a:lnTo>
                <a:lnTo>
                  <a:pt x="154812" y="218440"/>
                </a:lnTo>
                <a:lnTo>
                  <a:pt x="154939" y="217043"/>
                </a:lnTo>
                <a:lnTo>
                  <a:pt x="155066" y="215773"/>
                </a:lnTo>
                <a:lnTo>
                  <a:pt x="155066" y="214503"/>
                </a:lnTo>
                <a:lnTo>
                  <a:pt x="155193" y="213106"/>
                </a:lnTo>
                <a:lnTo>
                  <a:pt x="155320" y="211836"/>
                </a:lnTo>
                <a:lnTo>
                  <a:pt x="155447" y="210439"/>
                </a:lnTo>
                <a:lnTo>
                  <a:pt x="155574" y="209169"/>
                </a:lnTo>
                <a:lnTo>
                  <a:pt x="155574" y="207899"/>
                </a:lnTo>
                <a:lnTo>
                  <a:pt x="155701" y="206502"/>
                </a:lnTo>
                <a:lnTo>
                  <a:pt x="155828" y="205232"/>
                </a:lnTo>
                <a:lnTo>
                  <a:pt x="155955" y="203962"/>
                </a:lnTo>
                <a:lnTo>
                  <a:pt x="156082" y="202565"/>
                </a:lnTo>
                <a:lnTo>
                  <a:pt x="156336" y="201295"/>
                </a:lnTo>
                <a:lnTo>
                  <a:pt x="156463" y="200025"/>
                </a:lnTo>
                <a:lnTo>
                  <a:pt x="156590" y="198628"/>
                </a:lnTo>
                <a:lnTo>
                  <a:pt x="156844" y="197358"/>
                </a:lnTo>
                <a:lnTo>
                  <a:pt x="156971" y="196088"/>
                </a:lnTo>
                <a:lnTo>
                  <a:pt x="157225" y="194691"/>
                </a:lnTo>
                <a:lnTo>
                  <a:pt x="157352" y="193421"/>
                </a:lnTo>
                <a:lnTo>
                  <a:pt x="157606" y="192024"/>
                </a:lnTo>
                <a:lnTo>
                  <a:pt x="157860" y="190754"/>
                </a:lnTo>
                <a:lnTo>
                  <a:pt x="158114" y="189484"/>
                </a:lnTo>
                <a:lnTo>
                  <a:pt x="158368" y="188087"/>
                </a:lnTo>
                <a:lnTo>
                  <a:pt x="158622" y="186817"/>
                </a:lnTo>
                <a:lnTo>
                  <a:pt x="158876" y="185547"/>
                </a:lnTo>
                <a:lnTo>
                  <a:pt x="159130" y="184150"/>
                </a:lnTo>
                <a:lnTo>
                  <a:pt x="159384" y="182880"/>
                </a:lnTo>
                <a:lnTo>
                  <a:pt x="159765" y="181610"/>
                </a:lnTo>
                <a:lnTo>
                  <a:pt x="160019" y="180213"/>
                </a:lnTo>
                <a:lnTo>
                  <a:pt x="160273" y="178943"/>
                </a:lnTo>
                <a:lnTo>
                  <a:pt x="160654" y="177673"/>
                </a:lnTo>
                <a:lnTo>
                  <a:pt x="160908" y="176276"/>
                </a:lnTo>
                <a:lnTo>
                  <a:pt x="161289" y="175006"/>
                </a:lnTo>
                <a:lnTo>
                  <a:pt x="161670" y="173609"/>
                </a:lnTo>
                <a:lnTo>
                  <a:pt x="161924" y="172339"/>
                </a:lnTo>
                <a:lnTo>
                  <a:pt x="162305" y="171069"/>
                </a:lnTo>
                <a:lnTo>
                  <a:pt x="162559" y="169672"/>
                </a:lnTo>
                <a:lnTo>
                  <a:pt x="162940" y="168402"/>
                </a:lnTo>
                <a:lnTo>
                  <a:pt x="163194" y="167132"/>
                </a:lnTo>
                <a:lnTo>
                  <a:pt x="163575" y="165735"/>
                </a:lnTo>
                <a:lnTo>
                  <a:pt x="163829" y="164465"/>
                </a:lnTo>
                <a:lnTo>
                  <a:pt x="164210" y="163195"/>
                </a:lnTo>
                <a:lnTo>
                  <a:pt x="164464" y="161798"/>
                </a:lnTo>
                <a:lnTo>
                  <a:pt x="164845" y="160528"/>
                </a:lnTo>
                <a:lnTo>
                  <a:pt x="165099" y="159258"/>
                </a:lnTo>
                <a:lnTo>
                  <a:pt x="165353" y="157861"/>
                </a:lnTo>
                <a:lnTo>
                  <a:pt x="165734" y="156591"/>
                </a:lnTo>
                <a:lnTo>
                  <a:pt x="165988" y="155194"/>
                </a:lnTo>
                <a:lnTo>
                  <a:pt x="166242" y="153924"/>
                </a:lnTo>
                <a:lnTo>
                  <a:pt x="166496" y="152654"/>
                </a:lnTo>
                <a:lnTo>
                  <a:pt x="166750" y="151257"/>
                </a:lnTo>
                <a:lnTo>
                  <a:pt x="167004" y="149987"/>
                </a:lnTo>
                <a:lnTo>
                  <a:pt x="167258" y="148717"/>
                </a:lnTo>
                <a:lnTo>
                  <a:pt x="167385" y="147320"/>
                </a:lnTo>
                <a:lnTo>
                  <a:pt x="167639" y="146050"/>
                </a:lnTo>
                <a:lnTo>
                  <a:pt x="167893" y="144780"/>
                </a:lnTo>
                <a:lnTo>
                  <a:pt x="168020" y="143383"/>
                </a:lnTo>
                <a:lnTo>
                  <a:pt x="168274" y="142113"/>
                </a:lnTo>
                <a:lnTo>
                  <a:pt x="168401" y="140843"/>
                </a:lnTo>
                <a:lnTo>
                  <a:pt x="168655" y="139446"/>
                </a:lnTo>
                <a:lnTo>
                  <a:pt x="168782" y="138176"/>
                </a:lnTo>
                <a:lnTo>
                  <a:pt x="168909" y="136779"/>
                </a:lnTo>
                <a:lnTo>
                  <a:pt x="169163" y="135509"/>
                </a:lnTo>
                <a:lnTo>
                  <a:pt x="169290" y="134239"/>
                </a:lnTo>
                <a:lnTo>
                  <a:pt x="169417" y="132842"/>
                </a:lnTo>
                <a:lnTo>
                  <a:pt x="169544" y="131572"/>
                </a:lnTo>
                <a:lnTo>
                  <a:pt x="169671" y="130302"/>
                </a:lnTo>
                <a:lnTo>
                  <a:pt x="169925" y="128905"/>
                </a:lnTo>
                <a:lnTo>
                  <a:pt x="170052" y="127635"/>
                </a:lnTo>
                <a:lnTo>
                  <a:pt x="170179" y="126365"/>
                </a:lnTo>
                <a:lnTo>
                  <a:pt x="170306" y="124968"/>
                </a:lnTo>
                <a:lnTo>
                  <a:pt x="170433" y="123698"/>
                </a:lnTo>
                <a:lnTo>
                  <a:pt x="170560" y="122428"/>
                </a:lnTo>
                <a:lnTo>
                  <a:pt x="170687" y="121031"/>
                </a:lnTo>
                <a:lnTo>
                  <a:pt x="170814" y="119761"/>
                </a:lnTo>
                <a:lnTo>
                  <a:pt x="170941" y="118491"/>
                </a:lnTo>
                <a:lnTo>
                  <a:pt x="171195" y="117094"/>
                </a:lnTo>
                <a:lnTo>
                  <a:pt x="171322" y="115824"/>
                </a:lnTo>
                <a:lnTo>
                  <a:pt x="171449" y="114427"/>
                </a:lnTo>
                <a:lnTo>
                  <a:pt x="171576" y="113157"/>
                </a:lnTo>
                <a:lnTo>
                  <a:pt x="171830" y="111887"/>
                </a:lnTo>
                <a:lnTo>
                  <a:pt x="171957" y="110490"/>
                </a:lnTo>
                <a:lnTo>
                  <a:pt x="172084" y="109220"/>
                </a:lnTo>
                <a:lnTo>
                  <a:pt x="172338" y="107950"/>
                </a:lnTo>
                <a:lnTo>
                  <a:pt x="172465" y="106553"/>
                </a:lnTo>
                <a:lnTo>
                  <a:pt x="172719" y="105283"/>
                </a:lnTo>
                <a:lnTo>
                  <a:pt x="172973" y="104013"/>
                </a:lnTo>
                <a:lnTo>
                  <a:pt x="173100" y="102616"/>
                </a:lnTo>
                <a:lnTo>
                  <a:pt x="173354" y="101346"/>
                </a:lnTo>
                <a:lnTo>
                  <a:pt x="173608" y="100076"/>
                </a:lnTo>
                <a:lnTo>
                  <a:pt x="173735" y="98679"/>
                </a:lnTo>
                <a:lnTo>
                  <a:pt x="173989" y="97409"/>
                </a:lnTo>
                <a:lnTo>
                  <a:pt x="174243" y="96012"/>
                </a:lnTo>
                <a:lnTo>
                  <a:pt x="174497" y="94742"/>
                </a:lnTo>
                <a:lnTo>
                  <a:pt x="174751" y="93472"/>
                </a:lnTo>
                <a:lnTo>
                  <a:pt x="175005" y="92075"/>
                </a:lnTo>
                <a:lnTo>
                  <a:pt x="175259" y="90805"/>
                </a:lnTo>
                <a:lnTo>
                  <a:pt x="175513" y="89535"/>
                </a:lnTo>
                <a:lnTo>
                  <a:pt x="175894" y="88138"/>
                </a:lnTo>
                <a:lnTo>
                  <a:pt x="176148" y="86868"/>
                </a:lnTo>
                <a:lnTo>
                  <a:pt x="176402" y="85598"/>
                </a:lnTo>
                <a:lnTo>
                  <a:pt x="176656" y="84201"/>
                </a:lnTo>
                <a:lnTo>
                  <a:pt x="176910" y="82931"/>
                </a:lnTo>
                <a:lnTo>
                  <a:pt x="177291" y="81661"/>
                </a:lnTo>
                <a:lnTo>
                  <a:pt x="177545" y="80264"/>
                </a:lnTo>
                <a:lnTo>
                  <a:pt x="177799" y="78994"/>
                </a:lnTo>
                <a:lnTo>
                  <a:pt x="178053" y="77597"/>
                </a:lnTo>
                <a:lnTo>
                  <a:pt x="178307" y="76327"/>
                </a:lnTo>
                <a:lnTo>
                  <a:pt x="178688" y="75057"/>
                </a:lnTo>
                <a:lnTo>
                  <a:pt x="178942" y="73660"/>
                </a:lnTo>
                <a:lnTo>
                  <a:pt x="179196" y="72390"/>
                </a:lnTo>
                <a:lnTo>
                  <a:pt x="179450" y="71120"/>
                </a:lnTo>
                <a:lnTo>
                  <a:pt x="179704" y="69723"/>
                </a:lnTo>
                <a:lnTo>
                  <a:pt x="179958" y="68453"/>
                </a:lnTo>
                <a:lnTo>
                  <a:pt x="180339" y="67183"/>
                </a:lnTo>
                <a:lnTo>
                  <a:pt x="180593" y="65786"/>
                </a:lnTo>
                <a:lnTo>
                  <a:pt x="180847" y="64516"/>
                </a:lnTo>
                <a:lnTo>
                  <a:pt x="181101" y="63246"/>
                </a:lnTo>
                <a:lnTo>
                  <a:pt x="181228" y="61849"/>
                </a:lnTo>
                <a:lnTo>
                  <a:pt x="181482" y="60579"/>
                </a:lnTo>
                <a:lnTo>
                  <a:pt x="181736" y="59182"/>
                </a:lnTo>
                <a:lnTo>
                  <a:pt x="181990" y="57912"/>
                </a:lnTo>
                <a:lnTo>
                  <a:pt x="182244" y="56642"/>
                </a:lnTo>
                <a:lnTo>
                  <a:pt x="182371" y="55245"/>
                </a:lnTo>
                <a:lnTo>
                  <a:pt x="182625" y="53975"/>
                </a:lnTo>
                <a:lnTo>
                  <a:pt x="182879" y="52705"/>
                </a:lnTo>
                <a:lnTo>
                  <a:pt x="183006" y="51308"/>
                </a:lnTo>
                <a:lnTo>
                  <a:pt x="183260" y="50038"/>
                </a:lnTo>
                <a:lnTo>
                  <a:pt x="183387" y="48768"/>
                </a:lnTo>
                <a:lnTo>
                  <a:pt x="183514" y="47371"/>
                </a:lnTo>
                <a:lnTo>
                  <a:pt x="183768" y="46101"/>
                </a:lnTo>
                <a:lnTo>
                  <a:pt x="183895" y="44831"/>
                </a:lnTo>
                <a:lnTo>
                  <a:pt x="184022" y="43434"/>
                </a:lnTo>
                <a:lnTo>
                  <a:pt x="184149" y="42164"/>
                </a:lnTo>
                <a:lnTo>
                  <a:pt x="184276" y="40767"/>
                </a:lnTo>
                <a:lnTo>
                  <a:pt x="184403" y="39497"/>
                </a:lnTo>
                <a:lnTo>
                  <a:pt x="184530" y="38227"/>
                </a:lnTo>
                <a:lnTo>
                  <a:pt x="184657" y="36830"/>
                </a:lnTo>
                <a:lnTo>
                  <a:pt x="184784" y="35560"/>
                </a:lnTo>
                <a:lnTo>
                  <a:pt x="184911" y="34290"/>
                </a:lnTo>
                <a:lnTo>
                  <a:pt x="185038" y="32893"/>
                </a:lnTo>
                <a:lnTo>
                  <a:pt x="185038" y="31623"/>
                </a:lnTo>
                <a:lnTo>
                  <a:pt x="185165" y="30353"/>
                </a:lnTo>
                <a:lnTo>
                  <a:pt x="185292" y="28956"/>
                </a:lnTo>
                <a:lnTo>
                  <a:pt x="185292" y="27686"/>
                </a:lnTo>
                <a:lnTo>
                  <a:pt x="185419" y="26416"/>
                </a:lnTo>
                <a:lnTo>
                  <a:pt x="185546" y="25019"/>
                </a:lnTo>
                <a:lnTo>
                  <a:pt x="185546" y="23749"/>
                </a:lnTo>
                <a:lnTo>
                  <a:pt x="185673" y="22479"/>
                </a:lnTo>
                <a:lnTo>
                  <a:pt x="185673" y="21082"/>
                </a:lnTo>
                <a:lnTo>
                  <a:pt x="185673" y="19812"/>
                </a:lnTo>
                <a:lnTo>
                  <a:pt x="185800" y="18415"/>
                </a:lnTo>
                <a:lnTo>
                  <a:pt x="185800" y="17145"/>
                </a:lnTo>
                <a:lnTo>
                  <a:pt x="185800" y="15875"/>
                </a:lnTo>
                <a:lnTo>
                  <a:pt x="185927" y="14478"/>
                </a:lnTo>
                <a:lnTo>
                  <a:pt x="185927" y="13208"/>
                </a:lnTo>
                <a:lnTo>
                  <a:pt x="185927" y="11938"/>
                </a:lnTo>
                <a:lnTo>
                  <a:pt x="186054" y="10541"/>
                </a:lnTo>
                <a:lnTo>
                  <a:pt x="186054" y="9271"/>
                </a:lnTo>
                <a:lnTo>
                  <a:pt x="186054" y="8001"/>
                </a:lnTo>
                <a:lnTo>
                  <a:pt x="186054" y="6604"/>
                </a:lnTo>
                <a:lnTo>
                  <a:pt x="186054" y="5334"/>
                </a:lnTo>
                <a:lnTo>
                  <a:pt x="186181" y="4064"/>
                </a:lnTo>
                <a:lnTo>
                  <a:pt x="186181" y="2667"/>
                </a:lnTo>
                <a:lnTo>
                  <a:pt x="186181" y="1397"/>
                </a:lnTo>
                <a:lnTo>
                  <a:pt x="186181" y="0"/>
                </a:lnTo>
                <a:lnTo>
                  <a:pt x="186435" y="0"/>
                </a:lnTo>
                <a:lnTo>
                  <a:pt x="186435" y="1397"/>
                </a:lnTo>
                <a:lnTo>
                  <a:pt x="186435" y="2667"/>
                </a:lnTo>
                <a:lnTo>
                  <a:pt x="186562" y="4064"/>
                </a:lnTo>
                <a:lnTo>
                  <a:pt x="186562" y="10541"/>
                </a:lnTo>
                <a:lnTo>
                  <a:pt x="186689" y="11938"/>
                </a:lnTo>
                <a:lnTo>
                  <a:pt x="186689" y="13208"/>
                </a:lnTo>
                <a:lnTo>
                  <a:pt x="186689" y="14478"/>
                </a:lnTo>
                <a:lnTo>
                  <a:pt x="186816" y="15875"/>
                </a:lnTo>
                <a:lnTo>
                  <a:pt x="186816" y="17145"/>
                </a:lnTo>
                <a:lnTo>
                  <a:pt x="186816" y="18415"/>
                </a:lnTo>
                <a:lnTo>
                  <a:pt x="186943" y="19812"/>
                </a:lnTo>
                <a:lnTo>
                  <a:pt x="186943" y="21082"/>
                </a:lnTo>
                <a:lnTo>
                  <a:pt x="187070" y="22479"/>
                </a:lnTo>
                <a:lnTo>
                  <a:pt x="187070" y="23749"/>
                </a:lnTo>
                <a:lnTo>
                  <a:pt x="187197" y="25019"/>
                </a:lnTo>
                <a:lnTo>
                  <a:pt x="187197" y="26416"/>
                </a:lnTo>
                <a:lnTo>
                  <a:pt x="187324" y="27686"/>
                </a:lnTo>
                <a:lnTo>
                  <a:pt x="187324" y="28956"/>
                </a:lnTo>
                <a:lnTo>
                  <a:pt x="187451" y="30353"/>
                </a:lnTo>
                <a:lnTo>
                  <a:pt x="187578" y="31623"/>
                </a:lnTo>
                <a:lnTo>
                  <a:pt x="187578" y="32893"/>
                </a:lnTo>
                <a:lnTo>
                  <a:pt x="187705" y="34290"/>
                </a:lnTo>
                <a:lnTo>
                  <a:pt x="187832" y="35560"/>
                </a:lnTo>
                <a:lnTo>
                  <a:pt x="187959" y="36830"/>
                </a:lnTo>
                <a:lnTo>
                  <a:pt x="188086" y="38227"/>
                </a:lnTo>
                <a:lnTo>
                  <a:pt x="188213" y="39497"/>
                </a:lnTo>
                <a:lnTo>
                  <a:pt x="188340" y="40767"/>
                </a:lnTo>
                <a:lnTo>
                  <a:pt x="188467" y="42164"/>
                </a:lnTo>
                <a:lnTo>
                  <a:pt x="188594" y="43434"/>
                </a:lnTo>
                <a:lnTo>
                  <a:pt x="188721" y="44831"/>
                </a:lnTo>
                <a:lnTo>
                  <a:pt x="188848" y="46101"/>
                </a:lnTo>
                <a:lnTo>
                  <a:pt x="189102" y="47371"/>
                </a:lnTo>
                <a:lnTo>
                  <a:pt x="189229" y="48768"/>
                </a:lnTo>
                <a:lnTo>
                  <a:pt x="189483" y="50038"/>
                </a:lnTo>
                <a:lnTo>
                  <a:pt x="189610" y="51308"/>
                </a:lnTo>
                <a:lnTo>
                  <a:pt x="189737" y="52705"/>
                </a:lnTo>
                <a:lnTo>
                  <a:pt x="189991" y="53975"/>
                </a:lnTo>
                <a:lnTo>
                  <a:pt x="190245" y="55245"/>
                </a:lnTo>
                <a:lnTo>
                  <a:pt x="190372" y="56642"/>
                </a:lnTo>
                <a:lnTo>
                  <a:pt x="190626" y="57912"/>
                </a:lnTo>
                <a:lnTo>
                  <a:pt x="190880" y="59182"/>
                </a:lnTo>
                <a:lnTo>
                  <a:pt x="191134" y="60579"/>
                </a:lnTo>
                <a:lnTo>
                  <a:pt x="191388" y="61849"/>
                </a:lnTo>
                <a:lnTo>
                  <a:pt x="191515" y="63246"/>
                </a:lnTo>
                <a:lnTo>
                  <a:pt x="191769" y="64516"/>
                </a:lnTo>
                <a:lnTo>
                  <a:pt x="192023" y="65786"/>
                </a:lnTo>
                <a:lnTo>
                  <a:pt x="192277" y="67183"/>
                </a:lnTo>
                <a:lnTo>
                  <a:pt x="192658" y="68453"/>
                </a:lnTo>
                <a:lnTo>
                  <a:pt x="192912" y="69723"/>
                </a:lnTo>
                <a:lnTo>
                  <a:pt x="193166" y="71120"/>
                </a:lnTo>
                <a:lnTo>
                  <a:pt x="193420" y="72390"/>
                </a:lnTo>
                <a:lnTo>
                  <a:pt x="193674" y="73660"/>
                </a:lnTo>
                <a:lnTo>
                  <a:pt x="193928" y="75057"/>
                </a:lnTo>
                <a:lnTo>
                  <a:pt x="194309" y="76327"/>
                </a:lnTo>
                <a:lnTo>
                  <a:pt x="194563" y="77597"/>
                </a:lnTo>
                <a:lnTo>
                  <a:pt x="194817" y="78994"/>
                </a:lnTo>
                <a:lnTo>
                  <a:pt x="195071" y="80264"/>
                </a:lnTo>
                <a:lnTo>
                  <a:pt x="195452" y="81661"/>
                </a:lnTo>
                <a:lnTo>
                  <a:pt x="195706" y="82931"/>
                </a:lnTo>
                <a:lnTo>
                  <a:pt x="195960" y="84201"/>
                </a:lnTo>
                <a:lnTo>
                  <a:pt x="196214" y="85598"/>
                </a:lnTo>
                <a:lnTo>
                  <a:pt x="196468" y="86868"/>
                </a:lnTo>
                <a:lnTo>
                  <a:pt x="196722" y="88138"/>
                </a:lnTo>
                <a:lnTo>
                  <a:pt x="197103" y="89535"/>
                </a:lnTo>
                <a:lnTo>
                  <a:pt x="197357" y="90805"/>
                </a:lnTo>
                <a:lnTo>
                  <a:pt x="197611" y="92075"/>
                </a:lnTo>
                <a:lnTo>
                  <a:pt x="197865" y="93472"/>
                </a:lnTo>
                <a:lnTo>
                  <a:pt x="198119" y="94742"/>
                </a:lnTo>
                <a:lnTo>
                  <a:pt x="198373" y="96012"/>
                </a:lnTo>
                <a:lnTo>
                  <a:pt x="198627" y="97409"/>
                </a:lnTo>
                <a:lnTo>
                  <a:pt x="198881" y="98679"/>
                </a:lnTo>
                <a:lnTo>
                  <a:pt x="199008" y="100076"/>
                </a:lnTo>
                <a:lnTo>
                  <a:pt x="199262" y="101346"/>
                </a:lnTo>
                <a:lnTo>
                  <a:pt x="199516" y="102616"/>
                </a:lnTo>
                <a:lnTo>
                  <a:pt x="199770" y="104013"/>
                </a:lnTo>
                <a:lnTo>
                  <a:pt x="199897" y="105283"/>
                </a:lnTo>
                <a:lnTo>
                  <a:pt x="200151" y="106553"/>
                </a:lnTo>
                <a:lnTo>
                  <a:pt x="200278" y="107950"/>
                </a:lnTo>
                <a:lnTo>
                  <a:pt x="200532" y="109220"/>
                </a:lnTo>
                <a:lnTo>
                  <a:pt x="200659" y="110490"/>
                </a:lnTo>
                <a:lnTo>
                  <a:pt x="200786" y="111887"/>
                </a:lnTo>
                <a:lnTo>
                  <a:pt x="201040" y="113157"/>
                </a:lnTo>
                <a:lnTo>
                  <a:pt x="201167" y="114427"/>
                </a:lnTo>
                <a:lnTo>
                  <a:pt x="201294" y="115824"/>
                </a:lnTo>
                <a:lnTo>
                  <a:pt x="201421" y="117094"/>
                </a:lnTo>
                <a:lnTo>
                  <a:pt x="201675" y="118491"/>
                </a:lnTo>
                <a:lnTo>
                  <a:pt x="201802" y="119761"/>
                </a:lnTo>
                <a:lnTo>
                  <a:pt x="201929" y="121031"/>
                </a:lnTo>
                <a:lnTo>
                  <a:pt x="202056" y="122428"/>
                </a:lnTo>
                <a:lnTo>
                  <a:pt x="202183" y="123698"/>
                </a:lnTo>
                <a:lnTo>
                  <a:pt x="202310" y="124968"/>
                </a:lnTo>
                <a:lnTo>
                  <a:pt x="202437" y="126365"/>
                </a:lnTo>
                <a:lnTo>
                  <a:pt x="202564" y="127635"/>
                </a:lnTo>
                <a:lnTo>
                  <a:pt x="202818" y="128905"/>
                </a:lnTo>
                <a:lnTo>
                  <a:pt x="202945" y="130302"/>
                </a:lnTo>
                <a:lnTo>
                  <a:pt x="203072" y="131572"/>
                </a:lnTo>
                <a:lnTo>
                  <a:pt x="203199" y="132842"/>
                </a:lnTo>
                <a:lnTo>
                  <a:pt x="203326" y="134239"/>
                </a:lnTo>
                <a:lnTo>
                  <a:pt x="203453" y="135509"/>
                </a:lnTo>
                <a:lnTo>
                  <a:pt x="203707" y="136779"/>
                </a:lnTo>
                <a:lnTo>
                  <a:pt x="203834" y="138176"/>
                </a:lnTo>
                <a:lnTo>
                  <a:pt x="203961" y="139446"/>
                </a:lnTo>
                <a:lnTo>
                  <a:pt x="204215" y="140843"/>
                </a:lnTo>
                <a:lnTo>
                  <a:pt x="204342" y="142113"/>
                </a:lnTo>
                <a:lnTo>
                  <a:pt x="204596" y="143383"/>
                </a:lnTo>
                <a:lnTo>
                  <a:pt x="204723" y="144780"/>
                </a:lnTo>
                <a:lnTo>
                  <a:pt x="204977" y="146050"/>
                </a:lnTo>
                <a:lnTo>
                  <a:pt x="205231" y="147320"/>
                </a:lnTo>
                <a:lnTo>
                  <a:pt x="205358" y="148717"/>
                </a:lnTo>
                <a:lnTo>
                  <a:pt x="205612" y="149987"/>
                </a:lnTo>
                <a:lnTo>
                  <a:pt x="205866" y="151257"/>
                </a:lnTo>
                <a:lnTo>
                  <a:pt x="206120" y="152654"/>
                </a:lnTo>
                <a:lnTo>
                  <a:pt x="206374" y="153924"/>
                </a:lnTo>
                <a:lnTo>
                  <a:pt x="206628" y="155194"/>
                </a:lnTo>
                <a:lnTo>
                  <a:pt x="206882" y="156591"/>
                </a:lnTo>
                <a:lnTo>
                  <a:pt x="207263" y="157861"/>
                </a:lnTo>
                <a:lnTo>
                  <a:pt x="207517" y="159258"/>
                </a:lnTo>
                <a:lnTo>
                  <a:pt x="207771" y="160528"/>
                </a:lnTo>
                <a:lnTo>
                  <a:pt x="208152" y="161798"/>
                </a:lnTo>
                <a:lnTo>
                  <a:pt x="208406" y="163195"/>
                </a:lnTo>
                <a:lnTo>
                  <a:pt x="208787" y="164465"/>
                </a:lnTo>
                <a:lnTo>
                  <a:pt x="209041" y="165735"/>
                </a:lnTo>
                <a:lnTo>
                  <a:pt x="209422" y="167132"/>
                </a:lnTo>
                <a:lnTo>
                  <a:pt x="209676" y="168402"/>
                </a:lnTo>
                <a:lnTo>
                  <a:pt x="210057" y="169672"/>
                </a:lnTo>
                <a:lnTo>
                  <a:pt x="210311" y="171069"/>
                </a:lnTo>
                <a:lnTo>
                  <a:pt x="210692" y="172339"/>
                </a:lnTo>
                <a:lnTo>
                  <a:pt x="211073" y="173609"/>
                </a:lnTo>
                <a:lnTo>
                  <a:pt x="211327" y="175006"/>
                </a:lnTo>
                <a:lnTo>
                  <a:pt x="211708" y="176276"/>
                </a:lnTo>
                <a:lnTo>
                  <a:pt x="211962" y="177673"/>
                </a:lnTo>
                <a:lnTo>
                  <a:pt x="212343" y="178943"/>
                </a:lnTo>
                <a:lnTo>
                  <a:pt x="212597" y="180213"/>
                </a:lnTo>
                <a:lnTo>
                  <a:pt x="212851" y="181610"/>
                </a:lnTo>
                <a:lnTo>
                  <a:pt x="213232" y="182880"/>
                </a:lnTo>
                <a:lnTo>
                  <a:pt x="213486" y="184150"/>
                </a:lnTo>
                <a:lnTo>
                  <a:pt x="213740" y="185547"/>
                </a:lnTo>
                <a:lnTo>
                  <a:pt x="213994" y="186817"/>
                </a:lnTo>
                <a:lnTo>
                  <a:pt x="214248" y="188087"/>
                </a:lnTo>
                <a:lnTo>
                  <a:pt x="214502" y="189484"/>
                </a:lnTo>
                <a:lnTo>
                  <a:pt x="214756" y="190754"/>
                </a:lnTo>
                <a:lnTo>
                  <a:pt x="215010" y="192024"/>
                </a:lnTo>
                <a:lnTo>
                  <a:pt x="215264" y="193421"/>
                </a:lnTo>
                <a:lnTo>
                  <a:pt x="215391" y="194691"/>
                </a:lnTo>
                <a:lnTo>
                  <a:pt x="215645" y="196088"/>
                </a:lnTo>
                <a:lnTo>
                  <a:pt x="215772" y="197358"/>
                </a:lnTo>
                <a:lnTo>
                  <a:pt x="216026" y="198628"/>
                </a:lnTo>
                <a:lnTo>
                  <a:pt x="216153" y="200025"/>
                </a:lnTo>
                <a:lnTo>
                  <a:pt x="216280" y="201295"/>
                </a:lnTo>
                <a:lnTo>
                  <a:pt x="216534" y="202565"/>
                </a:lnTo>
                <a:lnTo>
                  <a:pt x="216661" y="203962"/>
                </a:lnTo>
                <a:lnTo>
                  <a:pt x="216788" y="205232"/>
                </a:lnTo>
                <a:lnTo>
                  <a:pt x="216915" y="206502"/>
                </a:lnTo>
                <a:lnTo>
                  <a:pt x="217042" y="207899"/>
                </a:lnTo>
                <a:lnTo>
                  <a:pt x="217169" y="209169"/>
                </a:lnTo>
                <a:lnTo>
                  <a:pt x="217169" y="210439"/>
                </a:lnTo>
                <a:lnTo>
                  <a:pt x="217296" y="211836"/>
                </a:lnTo>
                <a:lnTo>
                  <a:pt x="217423" y="213106"/>
                </a:lnTo>
                <a:lnTo>
                  <a:pt x="217550" y="214503"/>
                </a:lnTo>
                <a:lnTo>
                  <a:pt x="217550" y="215773"/>
                </a:lnTo>
                <a:lnTo>
                  <a:pt x="217677" y="217043"/>
                </a:lnTo>
                <a:lnTo>
                  <a:pt x="217804" y="218440"/>
                </a:lnTo>
                <a:lnTo>
                  <a:pt x="217931" y="219710"/>
                </a:lnTo>
                <a:lnTo>
                  <a:pt x="218058" y="220980"/>
                </a:lnTo>
                <a:lnTo>
                  <a:pt x="218058" y="222377"/>
                </a:lnTo>
                <a:lnTo>
                  <a:pt x="218185" y="223647"/>
                </a:lnTo>
                <a:lnTo>
                  <a:pt x="218312" y="224917"/>
                </a:lnTo>
                <a:lnTo>
                  <a:pt x="218439" y="226314"/>
                </a:lnTo>
                <a:lnTo>
                  <a:pt x="218566" y="227584"/>
                </a:lnTo>
                <a:lnTo>
                  <a:pt x="218820" y="228854"/>
                </a:lnTo>
                <a:lnTo>
                  <a:pt x="218947" y="230251"/>
                </a:lnTo>
                <a:lnTo>
                  <a:pt x="219074" y="231521"/>
                </a:lnTo>
                <a:lnTo>
                  <a:pt x="219328" y="232791"/>
                </a:lnTo>
                <a:lnTo>
                  <a:pt x="219455" y="234188"/>
                </a:lnTo>
                <a:lnTo>
                  <a:pt x="219709" y="235458"/>
                </a:lnTo>
                <a:lnTo>
                  <a:pt x="219963" y="236855"/>
                </a:lnTo>
                <a:lnTo>
                  <a:pt x="220217" y="238125"/>
                </a:lnTo>
                <a:lnTo>
                  <a:pt x="220471" y="239395"/>
                </a:lnTo>
                <a:lnTo>
                  <a:pt x="220852" y="240792"/>
                </a:lnTo>
                <a:lnTo>
                  <a:pt x="221106" y="242062"/>
                </a:lnTo>
                <a:lnTo>
                  <a:pt x="221487" y="243332"/>
                </a:lnTo>
                <a:lnTo>
                  <a:pt x="221868" y="244729"/>
                </a:lnTo>
                <a:lnTo>
                  <a:pt x="222249" y="245999"/>
                </a:lnTo>
                <a:lnTo>
                  <a:pt x="222630" y="247269"/>
                </a:lnTo>
                <a:lnTo>
                  <a:pt x="223011" y="248666"/>
                </a:lnTo>
                <a:lnTo>
                  <a:pt x="223519" y="249936"/>
                </a:lnTo>
                <a:lnTo>
                  <a:pt x="223900" y="251206"/>
                </a:lnTo>
                <a:lnTo>
                  <a:pt x="224408" y="252603"/>
                </a:lnTo>
                <a:lnTo>
                  <a:pt x="224916" y="253873"/>
                </a:lnTo>
                <a:lnTo>
                  <a:pt x="225551" y="255270"/>
                </a:lnTo>
                <a:lnTo>
                  <a:pt x="226059" y="256540"/>
                </a:lnTo>
                <a:lnTo>
                  <a:pt x="226567" y="257810"/>
                </a:lnTo>
                <a:lnTo>
                  <a:pt x="227202" y="259207"/>
                </a:lnTo>
                <a:lnTo>
                  <a:pt x="227837" y="260477"/>
                </a:lnTo>
                <a:lnTo>
                  <a:pt x="228472" y="261747"/>
                </a:lnTo>
                <a:lnTo>
                  <a:pt x="229107" y="263144"/>
                </a:lnTo>
                <a:lnTo>
                  <a:pt x="229869" y="264414"/>
                </a:lnTo>
                <a:lnTo>
                  <a:pt x="230504" y="265684"/>
                </a:lnTo>
                <a:lnTo>
                  <a:pt x="231266" y="267081"/>
                </a:lnTo>
                <a:lnTo>
                  <a:pt x="232028" y="268351"/>
                </a:lnTo>
                <a:lnTo>
                  <a:pt x="232790" y="269621"/>
                </a:lnTo>
                <a:lnTo>
                  <a:pt x="233552" y="271018"/>
                </a:lnTo>
                <a:lnTo>
                  <a:pt x="234314" y="272288"/>
                </a:lnTo>
                <a:lnTo>
                  <a:pt x="235203" y="273685"/>
                </a:lnTo>
                <a:lnTo>
                  <a:pt x="235965" y="274955"/>
                </a:lnTo>
                <a:lnTo>
                  <a:pt x="236854" y="276225"/>
                </a:lnTo>
                <a:lnTo>
                  <a:pt x="237616" y="277622"/>
                </a:lnTo>
                <a:lnTo>
                  <a:pt x="238505" y="278892"/>
                </a:lnTo>
                <a:lnTo>
                  <a:pt x="239394" y="280162"/>
                </a:lnTo>
                <a:lnTo>
                  <a:pt x="240283" y="281559"/>
                </a:lnTo>
                <a:lnTo>
                  <a:pt x="241172" y="282829"/>
                </a:lnTo>
                <a:lnTo>
                  <a:pt x="242061" y="284099"/>
                </a:lnTo>
                <a:lnTo>
                  <a:pt x="242950" y="285496"/>
                </a:lnTo>
                <a:lnTo>
                  <a:pt x="243966" y="286766"/>
                </a:lnTo>
                <a:lnTo>
                  <a:pt x="244855" y="288036"/>
                </a:lnTo>
                <a:lnTo>
                  <a:pt x="245744" y="289433"/>
                </a:lnTo>
                <a:lnTo>
                  <a:pt x="246760" y="290703"/>
                </a:lnTo>
                <a:lnTo>
                  <a:pt x="247649" y="292100"/>
                </a:lnTo>
                <a:lnTo>
                  <a:pt x="248665" y="293370"/>
                </a:lnTo>
                <a:lnTo>
                  <a:pt x="249554" y="294640"/>
                </a:lnTo>
                <a:lnTo>
                  <a:pt x="250570" y="296037"/>
                </a:lnTo>
                <a:lnTo>
                  <a:pt x="251459" y="297307"/>
                </a:lnTo>
                <a:lnTo>
                  <a:pt x="252475" y="298577"/>
                </a:lnTo>
                <a:lnTo>
                  <a:pt x="253491" y="299974"/>
                </a:lnTo>
                <a:lnTo>
                  <a:pt x="254380" y="301244"/>
                </a:lnTo>
                <a:lnTo>
                  <a:pt x="255396" y="302514"/>
                </a:lnTo>
                <a:lnTo>
                  <a:pt x="256285" y="303911"/>
                </a:lnTo>
                <a:lnTo>
                  <a:pt x="257301" y="305181"/>
                </a:lnTo>
                <a:lnTo>
                  <a:pt x="258317" y="306451"/>
                </a:lnTo>
                <a:lnTo>
                  <a:pt x="259206" y="307848"/>
                </a:lnTo>
                <a:lnTo>
                  <a:pt x="260222" y="309118"/>
                </a:lnTo>
                <a:lnTo>
                  <a:pt x="261111" y="310515"/>
                </a:lnTo>
                <a:lnTo>
                  <a:pt x="262127" y="311785"/>
                </a:lnTo>
                <a:lnTo>
                  <a:pt x="263016" y="313055"/>
                </a:lnTo>
                <a:lnTo>
                  <a:pt x="264032" y="314452"/>
                </a:lnTo>
                <a:lnTo>
                  <a:pt x="264921" y="315722"/>
                </a:lnTo>
                <a:lnTo>
                  <a:pt x="265938" y="316992"/>
                </a:lnTo>
                <a:lnTo>
                  <a:pt x="266827" y="318389"/>
                </a:lnTo>
                <a:lnTo>
                  <a:pt x="267842" y="319659"/>
                </a:lnTo>
                <a:lnTo>
                  <a:pt x="268731" y="320929"/>
                </a:lnTo>
                <a:lnTo>
                  <a:pt x="269620" y="322326"/>
                </a:lnTo>
                <a:lnTo>
                  <a:pt x="270636" y="323596"/>
                </a:lnTo>
                <a:lnTo>
                  <a:pt x="271525" y="324866"/>
                </a:lnTo>
                <a:lnTo>
                  <a:pt x="272541" y="326263"/>
                </a:lnTo>
                <a:lnTo>
                  <a:pt x="273430" y="327533"/>
                </a:lnTo>
                <a:lnTo>
                  <a:pt x="274446" y="328803"/>
                </a:lnTo>
                <a:lnTo>
                  <a:pt x="275463" y="330200"/>
                </a:lnTo>
                <a:lnTo>
                  <a:pt x="276352" y="331470"/>
                </a:lnTo>
                <a:lnTo>
                  <a:pt x="277367" y="332867"/>
                </a:lnTo>
                <a:lnTo>
                  <a:pt x="278383" y="334137"/>
                </a:lnTo>
                <a:lnTo>
                  <a:pt x="279399" y="335407"/>
                </a:lnTo>
                <a:lnTo>
                  <a:pt x="280416" y="336804"/>
                </a:lnTo>
                <a:lnTo>
                  <a:pt x="281431" y="338074"/>
                </a:lnTo>
                <a:lnTo>
                  <a:pt x="282447" y="339344"/>
                </a:lnTo>
                <a:lnTo>
                  <a:pt x="283463" y="340741"/>
                </a:lnTo>
                <a:lnTo>
                  <a:pt x="284606" y="342011"/>
                </a:lnTo>
                <a:lnTo>
                  <a:pt x="285622" y="343281"/>
                </a:lnTo>
                <a:lnTo>
                  <a:pt x="286766" y="344678"/>
                </a:lnTo>
                <a:lnTo>
                  <a:pt x="287908" y="345948"/>
                </a:lnTo>
                <a:lnTo>
                  <a:pt x="289052" y="347218"/>
                </a:lnTo>
                <a:lnTo>
                  <a:pt x="290194" y="348615"/>
                </a:lnTo>
                <a:lnTo>
                  <a:pt x="291464" y="349885"/>
                </a:lnTo>
                <a:lnTo>
                  <a:pt x="292734" y="351282"/>
                </a:lnTo>
                <a:lnTo>
                  <a:pt x="293877" y="352552"/>
                </a:lnTo>
                <a:lnTo>
                  <a:pt x="295274" y="353822"/>
                </a:lnTo>
                <a:lnTo>
                  <a:pt x="296544" y="355219"/>
                </a:lnTo>
                <a:lnTo>
                  <a:pt x="297941" y="356489"/>
                </a:lnTo>
                <a:lnTo>
                  <a:pt x="299338" y="357759"/>
                </a:lnTo>
                <a:lnTo>
                  <a:pt x="300735" y="359156"/>
                </a:lnTo>
                <a:lnTo>
                  <a:pt x="302133" y="360426"/>
                </a:lnTo>
                <a:lnTo>
                  <a:pt x="303656" y="361696"/>
                </a:lnTo>
                <a:lnTo>
                  <a:pt x="305180" y="363093"/>
                </a:lnTo>
                <a:lnTo>
                  <a:pt x="306705" y="364363"/>
                </a:lnTo>
                <a:lnTo>
                  <a:pt x="308355" y="365633"/>
                </a:lnTo>
                <a:lnTo>
                  <a:pt x="310006" y="367030"/>
                </a:lnTo>
                <a:lnTo>
                  <a:pt x="311658" y="368300"/>
                </a:lnTo>
                <a:lnTo>
                  <a:pt x="313308" y="369697"/>
                </a:lnTo>
                <a:lnTo>
                  <a:pt x="315086" y="370967"/>
                </a:lnTo>
                <a:lnTo>
                  <a:pt x="316738" y="372237"/>
                </a:lnTo>
                <a:lnTo>
                  <a:pt x="318516" y="373634"/>
                </a:lnTo>
                <a:lnTo>
                  <a:pt x="320420" y="374904"/>
                </a:lnTo>
                <a:lnTo>
                  <a:pt x="322198" y="376174"/>
                </a:lnTo>
                <a:lnTo>
                  <a:pt x="323977" y="377571"/>
                </a:lnTo>
                <a:lnTo>
                  <a:pt x="325881" y="378841"/>
                </a:lnTo>
                <a:lnTo>
                  <a:pt x="327786" y="380111"/>
                </a:lnTo>
                <a:lnTo>
                  <a:pt x="329691" y="381508"/>
                </a:lnTo>
                <a:lnTo>
                  <a:pt x="331596" y="382778"/>
                </a:lnTo>
                <a:lnTo>
                  <a:pt x="333502" y="384048"/>
                </a:lnTo>
                <a:lnTo>
                  <a:pt x="335406" y="385445"/>
                </a:lnTo>
                <a:lnTo>
                  <a:pt x="337311" y="386715"/>
                </a:lnTo>
                <a:lnTo>
                  <a:pt x="339216" y="388112"/>
                </a:lnTo>
                <a:lnTo>
                  <a:pt x="341121" y="389382"/>
                </a:lnTo>
                <a:lnTo>
                  <a:pt x="343027" y="390652"/>
                </a:lnTo>
                <a:lnTo>
                  <a:pt x="344805" y="392049"/>
                </a:lnTo>
                <a:lnTo>
                  <a:pt x="346709" y="393319"/>
                </a:lnTo>
                <a:lnTo>
                  <a:pt x="348488" y="394589"/>
                </a:lnTo>
                <a:lnTo>
                  <a:pt x="350266" y="395986"/>
                </a:lnTo>
                <a:lnTo>
                  <a:pt x="352044" y="397256"/>
                </a:lnTo>
                <a:lnTo>
                  <a:pt x="353694" y="398526"/>
                </a:lnTo>
                <a:lnTo>
                  <a:pt x="355345" y="399923"/>
                </a:lnTo>
                <a:lnTo>
                  <a:pt x="356996" y="401193"/>
                </a:lnTo>
                <a:lnTo>
                  <a:pt x="358520" y="402463"/>
                </a:lnTo>
                <a:lnTo>
                  <a:pt x="360044" y="403860"/>
                </a:lnTo>
                <a:lnTo>
                  <a:pt x="361441" y="405130"/>
                </a:lnTo>
                <a:lnTo>
                  <a:pt x="362838" y="406527"/>
                </a:lnTo>
                <a:lnTo>
                  <a:pt x="364108" y="407797"/>
                </a:lnTo>
                <a:lnTo>
                  <a:pt x="365252" y="409067"/>
                </a:lnTo>
                <a:lnTo>
                  <a:pt x="366394" y="410464"/>
                </a:lnTo>
                <a:lnTo>
                  <a:pt x="367410" y="411734"/>
                </a:lnTo>
                <a:lnTo>
                  <a:pt x="368427" y="413004"/>
                </a:lnTo>
                <a:lnTo>
                  <a:pt x="369188" y="414401"/>
                </a:lnTo>
                <a:lnTo>
                  <a:pt x="369950" y="415671"/>
                </a:lnTo>
                <a:lnTo>
                  <a:pt x="370713" y="416941"/>
                </a:lnTo>
                <a:lnTo>
                  <a:pt x="371220" y="418338"/>
                </a:lnTo>
                <a:lnTo>
                  <a:pt x="372617" y="424815"/>
                </a:lnTo>
                <a:lnTo>
                  <a:pt x="372491" y="426212"/>
                </a:lnTo>
                <a:lnTo>
                  <a:pt x="366648" y="439293"/>
                </a:lnTo>
                <a:lnTo>
                  <a:pt x="365633" y="440690"/>
                </a:lnTo>
                <a:lnTo>
                  <a:pt x="364489" y="441960"/>
                </a:lnTo>
                <a:lnTo>
                  <a:pt x="363219" y="443230"/>
                </a:lnTo>
                <a:lnTo>
                  <a:pt x="361949" y="444627"/>
                </a:lnTo>
                <a:lnTo>
                  <a:pt x="360680" y="445897"/>
                </a:lnTo>
                <a:lnTo>
                  <a:pt x="359283" y="447294"/>
                </a:lnTo>
                <a:lnTo>
                  <a:pt x="357758" y="448564"/>
                </a:lnTo>
                <a:lnTo>
                  <a:pt x="356361" y="449834"/>
                </a:lnTo>
                <a:lnTo>
                  <a:pt x="354838" y="451231"/>
                </a:lnTo>
                <a:lnTo>
                  <a:pt x="353186" y="452501"/>
                </a:lnTo>
                <a:lnTo>
                  <a:pt x="351663" y="453771"/>
                </a:lnTo>
                <a:lnTo>
                  <a:pt x="350011" y="455168"/>
                </a:lnTo>
                <a:lnTo>
                  <a:pt x="348360" y="456438"/>
                </a:lnTo>
                <a:lnTo>
                  <a:pt x="346709" y="457708"/>
                </a:lnTo>
                <a:lnTo>
                  <a:pt x="344931" y="459105"/>
                </a:lnTo>
                <a:lnTo>
                  <a:pt x="343280" y="460375"/>
                </a:lnTo>
                <a:lnTo>
                  <a:pt x="341630" y="461645"/>
                </a:lnTo>
                <a:lnTo>
                  <a:pt x="339852" y="463042"/>
                </a:lnTo>
                <a:lnTo>
                  <a:pt x="338200" y="464312"/>
                </a:lnTo>
                <a:lnTo>
                  <a:pt x="336549" y="465709"/>
                </a:lnTo>
                <a:lnTo>
                  <a:pt x="334898" y="466979"/>
                </a:lnTo>
                <a:lnTo>
                  <a:pt x="333247" y="468249"/>
                </a:lnTo>
                <a:lnTo>
                  <a:pt x="331596" y="469646"/>
                </a:lnTo>
                <a:lnTo>
                  <a:pt x="329945" y="470916"/>
                </a:lnTo>
                <a:lnTo>
                  <a:pt x="328421" y="472186"/>
                </a:lnTo>
                <a:lnTo>
                  <a:pt x="326770" y="473583"/>
                </a:lnTo>
                <a:lnTo>
                  <a:pt x="325246" y="474853"/>
                </a:lnTo>
                <a:lnTo>
                  <a:pt x="323722" y="476123"/>
                </a:lnTo>
                <a:lnTo>
                  <a:pt x="322325" y="477520"/>
                </a:lnTo>
                <a:lnTo>
                  <a:pt x="320802" y="478790"/>
                </a:lnTo>
                <a:lnTo>
                  <a:pt x="319405" y="480060"/>
                </a:lnTo>
                <a:lnTo>
                  <a:pt x="318008" y="481457"/>
                </a:lnTo>
                <a:lnTo>
                  <a:pt x="316610" y="482727"/>
                </a:lnTo>
                <a:lnTo>
                  <a:pt x="315341" y="484124"/>
                </a:lnTo>
                <a:lnTo>
                  <a:pt x="313944" y="485394"/>
                </a:lnTo>
                <a:lnTo>
                  <a:pt x="312673" y="486664"/>
                </a:lnTo>
                <a:lnTo>
                  <a:pt x="311530" y="488061"/>
                </a:lnTo>
                <a:lnTo>
                  <a:pt x="310260" y="489331"/>
                </a:lnTo>
                <a:lnTo>
                  <a:pt x="309117" y="490601"/>
                </a:lnTo>
                <a:lnTo>
                  <a:pt x="307847" y="491998"/>
                </a:lnTo>
                <a:lnTo>
                  <a:pt x="306705" y="493268"/>
                </a:lnTo>
                <a:lnTo>
                  <a:pt x="305561" y="494538"/>
                </a:lnTo>
                <a:lnTo>
                  <a:pt x="304545" y="495935"/>
                </a:lnTo>
                <a:lnTo>
                  <a:pt x="303402" y="497205"/>
                </a:lnTo>
                <a:lnTo>
                  <a:pt x="302259" y="498475"/>
                </a:lnTo>
                <a:lnTo>
                  <a:pt x="301244" y="499872"/>
                </a:lnTo>
                <a:lnTo>
                  <a:pt x="300227" y="501142"/>
                </a:lnTo>
                <a:lnTo>
                  <a:pt x="299084" y="502539"/>
                </a:lnTo>
                <a:lnTo>
                  <a:pt x="298069" y="503809"/>
                </a:lnTo>
                <a:lnTo>
                  <a:pt x="297052" y="505079"/>
                </a:lnTo>
                <a:lnTo>
                  <a:pt x="295909" y="506476"/>
                </a:lnTo>
                <a:lnTo>
                  <a:pt x="294894" y="507746"/>
                </a:lnTo>
                <a:lnTo>
                  <a:pt x="293877" y="509016"/>
                </a:lnTo>
                <a:lnTo>
                  <a:pt x="292734" y="510413"/>
                </a:lnTo>
                <a:lnTo>
                  <a:pt x="291719" y="511683"/>
                </a:lnTo>
                <a:lnTo>
                  <a:pt x="290575" y="512953"/>
                </a:lnTo>
                <a:lnTo>
                  <a:pt x="289433" y="514350"/>
                </a:lnTo>
                <a:lnTo>
                  <a:pt x="288416" y="515620"/>
                </a:lnTo>
                <a:lnTo>
                  <a:pt x="287273" y="516890"/>
                </a:lnTo>
                <a:lnTo>
                  <a:pt x="286130" y="518287"/>
                </a:lnTo>
                <a:lnTo>
                  <a:pt x="284860" y="519557"/>
                </a:lnTo>
                <a:lnTo>
                  <a:pt x="283717" y="520827"/>
                </a:lnTo>
                <a:lnTo>
                  <a:pt x="282447" y="522224"/>
                </a:lnTo>
                <a:lnTo>
                  <a:pt x="281305" y="523494"/>
                </a:lnTo>
                <a:lnTo>
                  <a:pt x="280034" y="524891"/>
                </a:lnTo>
                <a:lnTo>
                  <a:pt x="278764" y="526161"/>
                </a:lnTo>
                <a:lnTo>
                  <a:pt x="277367" y="527431"/>
                </a:lnTo>
                <a:lnTo>
                  <a:pt x="276097" y="528828"/>
                </a:lnTo>
                <a:lnTo>
                  <a:pt x="274700" y="530098"/>
                </a:lnTo>
                <a:lnTo>
                  <a:pt x="273430" y="531368"/>
                </a:lnTo>
                <a:lnTo>
                  <a:pt x="272033" y="532765"/>
                </a:lnTo>
                <a:lnTo>
                  <a:pt x="270509" y="534035"/>
                </a:lnTo>
                <a:lnTo>
                  <a:pt x="269113" y="535305"/>
                </a:lnTo>
                <a:lnTo>
                  <a:pt x="267716" y="536702"/>
                </a:lnTo>
                <a:lnTo>
                  <a:pt x="266191" y="537972"/>
                </a:lnTo>
                <a:lnTo>
                  <a:pt x="264667" y="539242"/>
                </a:lnTo>
                <a:lnTo>
                  <a:pt x="263143" y="540639"/>
                </a:lnTo>
                <a:lnTo>
                  <a:pt x="261619" y="541909"/>
                </a:lnTo>
                <a:lnTo>
                  <a:pt x="260095" y="543306"/>
                </a:lnTo>
                <a:lnTo>
                  <a:pt x="258571" y="544576"/>
                </a:lnTo>
                <a:lnTo>
                  <a:pt x="256920" y="545846"/>
                </a:lnTo>
                <a:lnTo>
                  <a:pt x="255396" y="547243"/>
                </a:lnTo>
                <a:lnTo>
                  <a:pt x="253745" y="548513"/>
                </a:lnTo>
                <a:lnTo>
                  <a:pt x="252221" y="549783"/>
                </a:lnTo>
                <a:lnTo>
                  <a:pt x="250570" y="551180"/>
                </a:lnTo>
                <a:lnTo>
                  <a:pt x="248919" y="552450"/>
                </a:lnTo>
                <a:lnTo>
                  <a:pt x="247395" y="553720"/>
                </a:lnTo>
                <a:lnTo>
                  <a:pt x="245744" y="555117"/>
                </a:lnTo>
                <a:lnTo>
                  <a:pt x="244094" y="556387"/>
                </a:lnTo>
                <a:lnTo>
                  <a:pt x="242569" y="557657"/>
                </a:lnTo>
                <a:lnTo>
                  <a:pt x="240918" y="559054"/>
                </a:lnTo>
                <a:lnTo>
                  <a:pt x="239394" y="560324"/>
                </a:lnTo>
                <a:lnTo>
                  <a:pt x="237743" y="561721"/>
                </a:lnTo>
                <a:lnTo>
                  <a:pt x="236219" y="562991"/>
                </a:lnTo>
                <a:lnTo>
                  <a:pt x="234568" y="564261"/>
                </a:lnTo>
                <a:lnTo>
                  <a:pt x="233044" y="565658"/>
                </a:lnTo>
                <a:lnTo>
                  <a:pt x="231520" y="566928"/>
                </a:lnTo>
                <a:lnTo>
                  <a:pt x="229996" y="568198"/>
                </a:lnTo>
                <a:lnTo>
                  <a:pt x="228472" y="569595"/>
                </a:lnTo>
                <a:lnTo>
                  <a:pt x="227075" y="570865"/>
                </a:lnTo>
                <a:lnTo>
                  <a:pt x="225551" y="572135"/>
                </a:lnTo>
                <a:lnTo>
                  <a:pt x="224154" y="573532"/>
                </a:lnTo>
                <a:lnTo>
                  <a:pt x="222757" y="574802"/>
                </a:lnTo>
                <a:lnTo>
                  <a:pt x="221360" y="576072"/>
                </a:lnTo>
                <a:lnTo>
                  <a:pt x="219963" y="577469"/>
                </a:lnTo>
                <a:lnTo>
                  <a:pt x="218693" y="578739"/>
                </a:lnTo>
                <a:lnTo>
                  <a:pt x="217423" y="580136"/>
                </a:lnTo>
                <a:lnTo>
                  <a:pt x="216153" y="581406"/>
                </a:lnTo>
                <a:lnTo>
                  <a:pt x="214883" y="582676"/>
                </a:lnTo>
                <a:lnTo>
                  <a:pt x="213613" y="584073"/>
                </a:lnTo>
                <a:lnTo>
                  <a:pt x="212470" y="585343"/>
                </a:lnTo>
                <a:lnTo>
                  <a:pt x="211327" y="586613"/>
                </a:lnTo>
                <a:lnTo>
                  <a:pt x="210184" y="588010"/>
                </a:lnTo>
                <a:lnTo>
                  <a:pt x="209041" y="589280"/>
                </a:lnTo>
                <a:lnTo>
                  <a:pt x="208025" y="590550"/>
                </a:lnTo>
                <a:lnTo>
                  <a:pt x="207009" y="591947"/>
                </a:lnTo>
                <a:lnTo>
                  <a:pt x="205993" y="593217"/>
                </a:lnTo>
                <a:lnTo>
                  <a:pt x="204977" y="594487"/>
                </a:lnTo>
                <a:lnTo>
                  <a:pt x="204088" y="595884"/>
                </a:lnTo>
                <a:lnTo>
                  <a:pt x="203199" y="597154"/>
                </a:lnTo>
                <a:lnTo>
                  <a:pt x="202310" y="598551"/>
                </a:lnTo>
                <a:lnTo>
                  <a:pt x="201421" y="599821"/>
                </a:lnTo>
                <a:lnTo>
                  <a:pt x="200659" y="601091"/>
                </a:lnTo>
                <a:lnTo>
                  <a:pt x="199897" y="602488"/>
                </a:lnTo>
                <a:lnTo>
                  <a:pt x="199135" y="603758"/>
                </a:lnTo>
                <a:lnTo>
                  <a:pt x="198500" y="605028"/>
                </a:lnTo>
                <a:lnTo>
                  <a:pt x="197738" y="606425"/>
                </a:lnTo>
                <a:lnTo>
                  <a:pt x="197103" y="607695"/>
                </a:lnTo>
                <a:lnTo>
                  <a:pt x="196468" y="608965"/>
                </a:lnTo>
                <a:lnTo>
                  <a:pt x="195833" y="610362"/>
                </a:lnTo>
                <a:lnTo>
                  <a:pt x="195325" y="611632"/>
                </a:lnTo>
                <a:lnTo>
                  <a:pt x="194690" y="612902"/>
                </a:lnTo>
                <a:lnTo>
                  <a:pt x="194182" y="614299"/>
                </a:lnTo>
                <a:lnTo>
                  <a:pt x="193674" y="615569"/>
                </a:lnTo>
                <a:lnTo>
                  <a:pt x="193293" y="616839"/>
                </a:lnTo>
                <a:lnTo>
                  <a:pt x="192785" y="618236"/>
                </a:lnTo>
                <a:lnTo>
                  <a:pt x="192404" y="619506"/>
                </a:lnTo>
                <a:lnTo>
                  <a:pt x="192023" y="620903"/>
                </a:lnTo>
                <a:lnTo>
                  <a:pt x="191642" y="622173"/>
                </a:lnTo>
                <a:lnTo>
                  <a:pt x="191261" y="623443"/>
                </a:lnTo>
                <a:lnTo>
                  <a:pt x="190880" y="624840"/>
                </a:lnTo>
                <a:lnTo>
                  <a:pt x="190626" y="626110"/>
                </a:lnTo>
                <a:lnTo>
                  <a:pt x="190245" y="627380"/>
                </a:lnTo>
                <a:lnTo>
                  <a:pt x="189991" y="628777"/>
                </a:lnTo>
                <a:lnTo>
                  <a:pt x="189737" y="630047"/>
                </a:lnTo>
                <a:lnTo>
                  <a:pt x="189483" y="631317"/>
                </a:lnTo>
                <a:lnTo>
                  <a:pt x="189229" y="632714"/>
                </a:lnTo>
                <a:lnTo>
                  <a:pt x="188975" y="633984"/>
                </a:lnTo>
                <a:lnTo>
                  <a:pt x="188848" y="635254"/>
                </a:lnTo>
                <a:lnTo>
                  <a:pt x="188594" y="636651"/>
                </a:lnTo>
                <a:lnTo>
                  <a:pt x="188467" y="637921"/>
                </a:lnTo>
                <a:lnTo>
                  <a:pt x="188213" y="639318"/>
                </a:lnTo>
                <a:lnTo>
                  <a:pt x="188086" y="640588"/>
                </a:lnTo>
                <a:lnTo>
                  <a:pt x="187959" y="641858"/>
                </a:lnTo>
                <a:lnTo>
                  <a:pt x="187832" y="643255"/>
                </a:lnTo>
                <a:lnTo>
                  <a:pt x="187705" y="644525"/>
                </a:lnTo>
                <a:lnTo>
                  <a:pt x="187578" y="645795"/>
                </a:lnTo>
                <a:lnTo>
                  <a:pt x="187451" y="647192"/>
                </a:lnTo>
                <a:lnTo>
                  <a:pt x="187324" y="648462"/>
                </a:lnTo>
                <a:lnTo>
                  <a:pt x="187324" y="649732"/>
                </a:lnTo>
                <a:lnTo>
                  <a:pt x="187197" y="651129"/>
                </a:lnTo>
                <a:lnTo>
                  <a:pt x="187070" y="652399"/>
                </a:lnTo>
                <a:lnTo>
                  <a:pt x="187070" y="653669"/>
                </a:lnTo>
                <a:lnTo>
                  <a:pt x="186943" y="655066"/>
                </a:lnTo>
                <a:lnTo>
                  <a:pt x="186943" y="656336"/>
                </a:lnTo>
                <a:lnTo>
                  <a:pt x="186816" y="657733"/>
                </a:lnTo>
                <a:lnTo>
                  <a:pt x="186816" y="659003"/>
                </a:lnTo>
                <a:lnTo>
                  <a:pt x="186816" y="660273"/>
                </a:lnTo>
                <a:lnTo>
                  <a:pt x="186689" y="661670"/>
                </a:lnTo>
                <a:lnTo>
                  <a:pt x="186689" y="662940"/>
                </a:lnTo>
                <a:lnTo>
                  <a:pt x="186689" y="664210"/>
                </a:lnTo>
                <a:lnTo>
                  <a:pt x="186562" y="665607"/>
                </a:lnTo>
                <a:lnTo>
                  <a:pt x="186562" y="666877"/>
                </a:lnTo>
                <a:lnTo>
                  <a:pt x="186562" y="668147"/>
                </a:lnTo>
                <a:lnTo>
                  <a:pt x="186562" y="669544"/>
                </a:lnTo>
                <a:lnTo>
                  <a:pt x="186562" y="670814"/>
                </a:lnTo>
                <a:lnTo>
                  <a:pt x="186435" y="672084"/>
                </a:lnTo>
                <a:lnTo>
                  <a:pt x="186181" y="672084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3064764" y="6832854"/>
            <a:ext cx="372745" cy="515620"/>
          </a:xfrm>
          <a:custGeom>
            <a:avLst/>
            <a:gdLst/>
            <a:ahLst/>
            <a:cxnLst/>
            <a:rect l="l" t="t" r="r" b="b"/>
            <a:pathLst>
              <a:path w="372745" h="515620">
                <a:moveTo>
                  <a:pt x="190119" y="486410"/>
                </a:moveTo>
                <a:lnTo>
                  <a:pt x="182499" y="486410"/>
                </a:lnTo>
                <a:lnTo>
                  <a:pt x="184023" y="492760"/>
                </a:lnTo>
                <a:lnTo>
                  <a:pt x="184277" y="495300"/>
                </a:lnTo>
                <a:lnTo>
                  <a:pt x="184531" y="496570"/>
                </a:lnTo>
                <a:lnTo>
                  <a:pt x="185293" y="501650"/>
                </a:lnTo>
                <a:lnTo>
                  <a:pt x="185420" y="504190"/>
                </a:lnTo>
                <a:lnTo>
                  <a:pt x="185547" y="505460"/>
                </a:lnTo>
                <a:lnTo>
                  <a:pt x="185547" y="506730"/>
                </a:lnTo>
                <a:lnTo>
                  <a:pt x="185801" y="510540"/>
                </a:lnTo>
                <a:lnTo>
                  <a:pt x="186055" y="515620"/>
                </a:lnTo>
                <a:lnTo>
                  <a:pt x="186563" y="515620"/>
                </a:lnTo>
                <a:lnTo>
                  <a:pt x="186563" y="513080"/>
                </a:lnTo>
                <a:lnTo>
                  <a:pt x="186690" y="511810"/>
                </a:lnTo>
                <a:lnTo>
                  <a:pt x="186817" y="508000"/>
                </a:lnTo>
                <a:lnTo>
                  <a:pt x="187071" y="505460"/>
                </a:lnTo>
                <a:lnTo>
                  <a:pt x="187071" y="504190"/>
                </a:lnTo>
                <a:lnTo>
                  <a:pt x="188214" y="495300"/>
                </a:lnTo>
                <a:lnTo>
                  <a:pt x="188468" y="494030"/>
                </a:lnTo>
                <a:lnTo>
                  <a:pt x="188595" y="492760"/>
                </a:lnTo>
                <a:lnTo>
                  <a:pt x="188849" y="491490"/>
                </a:lnTo>
                <a:lnTo>
                  <a:pt x="189738" y="487680"/>
                </a:lnTo>
                <a:lnTo>
                  <a:pt x="190119" y="486410"/>
                </a:lnTo>
                <a:close/>
              </a:path>
              <a:path w="372745" h="515620">
                <a:moveTo>
                  <a:pt x="246126" y="387350"/>
                </a:moveTo>
                <a:lnTo>
                  <a:pt x="126492" y="387350"/>
                </a:lnTo>
                <a:lnTo>
                  <a:pt x="125603" y="388620"/>
                </a:lnTo>
                <a:lnTo>
                  <a:pt x="123317" y="392430"/>
                </a:lnTo>
                <a:lnTo>
                  <a:pt x="122682" y="392430"/>
                </a:lnTo>
                <a:lnTo>
                  <a:pt x="121920" y="393700"/>
                </a:lnTo>
                <a:lnTo>
                  <a:pt x="121285" y="394970"/>
                </a:lnTo>
                <a:lnTo>
                  <a:pt x="120777" y="396240"/>
                </a:lnTo>
                <a:lnTo>
                  <a:pt x="120142" y="397510"/>
                </a:lnTo>
                <a:lnTo>
                  <a:pt x="119126" y="398780"/>
                </a:lnTo>
                <a:lnTo>
                  <a:pt x="117602" y="403860"/>
                </a:lnTo>
                <a:lnTo>
                  <a:pt x="117348" y="406400"/>
                </a:lnTo>
                <a:lnTo>
                  <a:pt x="117475" y="410210"/>
                </a:lnTo>
                <a:lnTo>
                  <a:pt x="118999" y="415290"/>
                </a:lnTo>
                <a:lnTo>
                  <a:pt x="120523" y="417830"/>
                </a:lnTo>
                <a:lnTo>
                  <a:pt x="121793" y="420370"/>
                </a:lnTo>
                <a:lnTo>
                  <a:pt x="123317" y="421640"/>
                </a:lnTo>
                <a:lnTo>
                  <a:pt x="124206" y="422910"/>
                </a:lnTo>
                <a:lnTo>
                  <a:pt x="124968" y="424180"/>
                </a:lnTo>
                <a:lnTo>
                  <a:pt x="125857" y="425450"/>
                </a:lnTo>
                <a:lnTo>
                  <a:pt x="130937" y="430530"/>
                </a:lnTo>
                <a:lnTo>
                  <a:pt x="134366" y="433070"/>
                </a:lnTo>
                <a:lnTo>
                  <a:pt x="135636" y="434340"/>
                </a:lnTo>
                <a:lnTo>
                  <a:pt x="136779" y="435610"/>
                </a:lnTo>
                <a:lnTo>
                  <a:pt x="138049" y="436880"/>
                </a:lnTo>
                <a:lnTo>
                  <a:pt x="139192" y="436880"/>
                </a:lnTo>
                <a:lnTo>
                  <a:pt x="140462" y="438150"/>
                </a:lnTo>
                <a:lnTo>
                  <a:pt x="151892" y="447040"/>
                </a:lnTo>
                <a:lnTo>
                  <a:pt x="153035" y="448310"/>
                </a:lnTo>
                <a:lnTo>
                  <a:pt x="155575" y="450850"/>
                </a:lnTo>
                <a:lnTo>
                  <a:pt x="162433" y="457200"/>
                </a:lnTo>
                <a:lnTo>
                  <a:pt x="168402" y="462280"/>
                </a:lnTo>
                <a:lnTo>
                  <a:pt x="171069" y="466090"/>
                </a:lnTo>
                <a:lnTo>
                  <a:pt x="174879" y="471170"/>
                </a:lnTo>
                <a:lnTo>
                  <a:pt x="177419" y="474980"/>
                </a:lnTo>
                <a:lnTo>
                  <a:pt x="179959" y="480060"/>
                </a:lnTo>
                <a:lnTo>
                  <a:pt x="182245" y="486410"/>
                </a:lnTo>
                <a:lnTo>
                  <a:pt x="190373" y="486410"/>
                </a:lnTo>
                <a:lnTo>
                  <a:pt x="190754" y="485140"/>
                </a:lnTo>
                <a:lnTo>
                  <a:pt x="191008" y="483870"/>
                </a:lnTo>
                <a:lnTo>
                  <a:pt x="191770" y="481330"/>
                </a:lnTo>
                <a:lnTo>
                  <a:pt x="192278" y="481330"/>
                </a:lnTo>
                <a:lnTo>
                  <a:pt x="192659" y="480060"/>
                </a:lnTo>
                <a:lnTo>
                  <a:pt x="193167" y="478790"/>
                </a:lnTo>
                <a:lnTo>
                  <a:pt x="193548" y="477520"/>
                </a:lnTo>
                <a:lnTo>
                  <a:pt x="194056" y="476250"/>
                </a:lnTo>
                <a:lnTo>
                  <a:pt x="194691" y="476250"/>
                </a:lnTo>
                <a:lnTo>
                  <a:pt x="195199" y="474980"/>
                </a:lnTo>
                <a:lnTo>
                  <a:pt x="195834" y="473710"/>
                </a:lnTo>
                <a:lnTo>
                  <a:pt x="196342" y="472440"/>
                </a:lnTo>
                <a:lnTo>
                  <a:pt x="197104" y="471170"/>
                </a:lnTo>
                <a:lnTo>
                  <a:pt x="198374" y="469900"/>
                </a:lnTo>
                <a:lnTo>
                  <a:pt x="200660" y="466090"/>
                </a:lnTo>
                <a:lnTo>
                  <a:pt x="202438" y="464820"/>
                </a:lnTo>
                <a:lnTo>
                  <a:pt x="203200" y="463550"/>
                </a:lnTo>
                <a:lnTo>
                  <a:pt x="206121" y="461010"/>
                </a:lnTo>
                <a:lnTo>
                  <a:pt x="207010" y="459740"/>
                </a:lnTo>
                <a:lnTo>
                  <a:pt x="208026" y="458470"/>
                </a:lnTo>
                <a:lnTo>
                  <a:pt x="209169" y="457200"/>
                </a:lnTo>
                <a:lnTo>
                  <a:pt x="210185" y="457200"/>
                </a:lnTo>
                <a:lnTo>
                  <a:pt x="211328" y="455930"/>
                </a:lnTo>
                <a:lnTo>
                  <a:pt x="212344" y="454660"/>
                </a:lnTo>
                <a:lnTo>
                  <a:pt x="214630" y="452120"/>
                </a:lnTo>
                <a:lnTo>
                  <a:pt x="215900" y="452120"/>
                </a:lnTo>
                <a:lnTo>
                  <a:pt x="217043" y="450850"/>
                </a:lnTo>
                <a:lnTo>
                  <a:pt x="218313" y="449580"/>
                </a:lnTo>
                <a:lnTo>
                  <a:pt x="219456" y="448310"/>
                </a:lnTo>
                <a:lnTo>
                  <a:pt x="235839" y="435610"/>
                </a:lnTo>
                <a:lnTo>
                  <a:pt x="238125" y="433070"/>
                </a:lnTo>
                <a:lnTo>
                  <a:pt x="239395" y="431800"/>
                </a:lnTo>
                <a:lnTo>
                  <a:pt x="240538" y="431800"/>
                </a:lnTo>
                <a:lnTo>
                  <a:pt x="241554" y="430530"/>
                </a:lnTo>
                <a:lnTo>
                  <a:pt x="242697" y="429260"/>
                </a:lnTo>
                <a:lnTo>
                  <a:pt x="245745" y="426720"/>
                </a:lnTo>
                <a:lnTo>
                  <a:pt x="249301" y="421640"/>
                </a:lnTo>
                <a:lnTo>
                  <a:pt x="250063" y="421640"/>
                </a:lnTo>
                <a:lnTo>
                  <a:pt x="250698" y="420370"/>
                </a:lnTo>
                <a:lnTo>
                  <a:pt x="251460" y="419100"/>
                </a:lnTo>
                <a:lnTo>
                  <a:pt x="251968" y="417830"/>
                </a:lnTo>
                <a:lnTo>
                  <a:pt x="252603" y="416560"/>
                </a:lnTo>
                <a:lnTo>
                  <a:pt x="253619" y="415290"/>
                </a:lnTo>
                <a:lnTo>
                  <a:pt x="254381" y="412750"/>
                </a:lnTo>
                <a:lnTo>
                  <a:pt x="254889" y="411480"/>
                </a:lnTo>
                <a:lnTo>
                  <a:pt x="255143" y="408940"/>
                </a:lnTo>
                <a:lnTo>
                  <a:pt x="255270" y="406400"/>
                </a:lnTo>
                <a:lnTo>
                  <a:pt x="255016" y="403860"/>
                </a:lnTo>
                <a:lnTo>
                  <a:pt x="254508" y="402590"/>
                </a:lnTo>
                <a:lnTo>
                  <a:pt x="253365" y="398780"/>
                </a:lnTo>
                <a:lnTo>
                  <a:pt x="251841" y="396240"/>
                </a:lnTo>
                <a:lnTo>
                  <a:pt x="249301" y="392430"/>
                </a:lnTo>
                <a:lnTo>
                  <a:pt x="247015" y="388620"/>
                </a:lnTo>
                <a:lnTo>
                  <a:pt x="246126" y="387350"/>
                </a:lnTo>
                <a:close/>
              </a:path>
              <a:path w="372745" h="515620">
                <a:moveTo>
                  <a:pt x="240792" y="342900"/>
                </a:moveTo>
                <a:lnTo>
                  <a:pt x="131826" y="342900"/>
                </a:lnTo>
                <a:lnTo>
                  <a:pt x="134620" y="345440"/>
                </a:lnTo>
                <a:lnTo>
                  <a:pt x="135890" y="346710"/>
                </a:lnTo>
                <a:lnTo>
                  <a:pt x="138176" y="347980"/>
                </a:lnTo>
                <a:lnTo>
                  <a:pt x="139192" y="349250"/>
                </a:lnTo>
                <a:lnTo>
                  <a:pt x="140081" y="350520"/>
                </a:lnTo>
                <a:lnTo>
                  <a:pt x="141605" y="353060"/>
                </a:lnTo>
                <a:lnTo>
                  <a:pt x="142113" y="353060"/>
                </a:lnTo>
                <a:lnTo>
                  <a:pt x="142748" y="354330"/>
                </a:lnTo>
                <a:lnTo>
                  <a:pt x="143510" y="356870"/>
                </a:lnTo>
                <a:lnTo>
                  <a:pt x="144018" y="359410"/>
                </a:lnTo>
                <a:lnTo>
                  <a:pt x="144018" y="360680"/>
                </a:lnTo>
                <a:lnTo>
                  <a:pt x="143764" y="363220"/>
                </a:lnTo>
                <a:lnTo>
                  <a:pt x="143002" y="365760"/>
                </a:lnTo>
                <a:lnTo>
                  <a:pt x="142494" y="367030"/>
                </a:lnTo>
                <a:lnTo>
                  <a:pt x="142113" y="367030"/>
                </a:lnTo>
                <a:lnTo>
                  <a:pt x="141605" y="368300"/>
                </a:lnTo>
                <a:lnTo>
                  <a:pt x="139065" y="372110"/>
                </a:lnTo>
                <a:lnTo>
                  <a:pt x="136779" y="375920"/>
                </a:lnTo>
                <a:lnTo>
                  <a:pt x="135890" y="377190"/>
                </a:lnTo>
                <a:lnTo>
                  <a:pt x="135128" y="377190"/>
                </a:lnTo>
                <a:lnTo>
                  <a:pt x="130683" y="382270"/>
                </a:lnTo>
                <a:lnTo>
                  <a:pt x="129921" y="383540"/>
                </a:lnTo>
                <a:lnTo>
                  <a:pt x="127254" y="387350"/>
                </a:lnTo>
                <a:lnTo>
                  <a:pt x="245364" y="387350"/>
                </a:lnTo>
                <a:lnTo>
                  <a:pt x="239141" y="379730"/>
                </a:lnTo>
                <a:lnTo>
                  <a:pt x="238379" y="378460"/>
                </a:lnTo>
                <a:lnTo>
                  <a:pt x="236601" y="377190"/>
                </a:lnTo>
                <a:lnTo>
                  <a:pt x="232791" y="372110"/>
                </a:lnTo>
                <a:lnTo>
                  <a:pt x="231521" y="369570"/>
                </a:lnTo>
                <a:lnTo>
                  <a:pt x="229997" y="367030"/>
                </a:lnTo>
                <a:lnTo>
                  <a:pt x="229235" y="364490"/>
                </a:lnTo>
                <a:lnTo>
                  <a:pt x="228727" y="363220"/>
                </a:lnTo>
                <a:lnTo>
                  <a:pt x="228600" y="359410"/>
                </a:lnTo>
                <a:lnTo>
                  <a:pt x="229108" y="356870"/>
                </a:lnTo>
                <a:lnTo>
                  <a:pt x="229870" y="354330"/>
                </a:lnTo>
                <a:lnTo>
                  <a:pt x="230378" y="353060"/>
                </a:lnTo>
                <a:lnTo>
                  <a:pt x="231648" y="351790"/>
                </a:lnTo>
                <a:lnTo>
                  <a:pt x="234315" y="347980"/>
                </a:lnTo>
                <a:lnTo>
                  <a:pt x="236601" y="346710"/>
                </a:lnTo>
                <a:lnTo>
                  <a:pt x="237871" y="345440"/>
                </a:lnTo>
                <a:lnTo>
                  <a:pt x="239268" y="344170"/>
                </a:lnTo>
                <a:lnTo>
                  <a:pt x="240792" y="342900"/>
                </a:lnTo>
                <a:close/>
              </a:path>
              <a:path w="372745" h="515620">
                <a:moveTo>
                  <a:pt x="297688" y="318770"/>
                </a:moveTo>
                <a:lnTo>
                  <a:pt x="74930" y="318770"/>
                </a:lnTo>
                <a:lnTo>
                  <a:pt x="77724" y="320040"/>
                </a:lnTo>
                <a:lnTo>
                  <a:pt x="80645" y="321310"/>
                </a:lnTo>
                <a:lnTo>
                  <a:pt x="94615" y="326390"/>
                </a:lnTo>
                <a:lnTo>
                  <a:pt x="99949" y="327660"/>
                </a:lnTo>
                <a:lnTo>
                  <a:pt x="107569" y="331470"/>
                </a:lnTo>
                <a:lnTo>
                  <a:pt x="112395" y="332740"/>
                </a:lnTo>
                <a:lnTo>
                  <a:pt x="116967" y="335280"/>
                </a:lnTo>
                <a:lnTo>
                  <a:pt x="119126" y="336550"/>
                </a:lnTo>
                <a:lnTo>
                  <a:pt x="123190" y="337820"/>
                </a:lnTo>
                <a:lnTo>
                  <a:pt x="125095" y="339090"/>
                </a:lnTo>
                <a:lnTo>
                  <a:pt x="128651" y="341630"/>
                </a:lnTo>
                <a:lnTo>
                  <a:pt x="130302" y="342900"/>
                </a:lnTo>
                <a:lnTo>
                  <a:pt x="242316" y="342900"/>
                </a:lnTo>
                <a:lnTo>
                  <a:pt x="243967" y="341630"/>
                </a:lnTo>
                <a:lnTo>
                  <a:pt x="247523" y="339090"/>
                </a:lnTo>
                <a:lnTo>
                  <a:pt x="249428" y="337820"/>
                </a:lnTo>
                <a:lnTo>
                  <a:pt x="253492" y="336550"/>
                </a:lnTo>
                <a:lnTo>
                  <a:pt x="255651" y="335280"/>
                </a:lnTo>
                <a:lnTo>
                  <a:pt x="262509" y="332740"/>
                </a:lnTo>
                <a:lnTo>
                  <a:pt x="265049" y="331470"/>
                </a:lnTo>
                <a:lnTo>
                  <a:pt x="267462" y="330200"/>
                </a:lnTo>
                <a:lnTo>
                  <a:pt x="270002" y="328930"/>
                </a:lnTo>
                <a:lnTo>
                  <a:pt x="278003" y="326390"/>
                </a:lnTo>
                <a:lnTo>
                  <a:pt x="280797" y="325120"/>
                </a:lnTo>
                <a:lnTo>
                  <a:pt x="283464" y="323850"/>
                </a:lnTo>
                <a:lnTo>
                  <a:pt x="286258" y="322580"/>
                </a:lnTo>
                <a:lnTo>
                  <a:pt x="289179" y="322580"/>
                </a:lnTo>
                <a:lnTo>
                  <a:pt x="294767" y="320040"/>
                </a:lnTo>
                <a:lnTo>
                  <a:pt x="297688" y="318770"/>
                </a:lnTo>
                <a:close/>
              </a:path>
              <a:path w="372745" h="515620">
                <a:moveTo>
                  <a:pt x="348615" y="298450"/>
                </a:moveTo>
                <a:lnTo>
                  <a:pt x="24003" y="298450"/>
                </a:lnTo>
                <a:lnTo>
                  <a:pt x="28067" y="300990"/>
                </a:lnTo>
                <a:lnTo>
                  <a:pt x="30226" y="302260"/>
                </a:lnTo>
                <a:lnTo>
                  <a:pt x="37084" y="304800"/>
                </a:lnTo>
                <a:lnTo>
                  <a:pt x="39497" y="306070"/>
                </a:lnTo>
                <a:lnTo>
                  <a:pt x="47117" y="308610"/>
                </a:lnTo>
                <a:lnTo>
                  <a:pt x="52451" y="311150"/>
                </a:lnTo>
                <a:lnTo>
                  <a:pt x="55245" y="312420"/>
                </a:lnTo>
                <a:lnTo>
                  <a:pt x="57912" y="313690"/>
                </a:lnTo>
                <a:lnTo>
                  <a:pt x="63500" y="314960"/>
                </a:lnTo>
                <a:lnTo>
                  <a:pt x="66421" y="316230"/>
                </a:lnTo>
                <a:lnTo>
                  <a:pt x="72009" y="318770"/>
                </a:lnTo>
                <a:lnTo>
                  <a:pt x="300482" y="318770"/>
                </a:lnTo>
                <a:lnTo>
                  <a:pt x="303403" y="317500"/>
                </a:lnTo>
                <a:lnTo>
                  <a:pt x="308991" y="314960"/>
                </a:lnTo>
                <a:lnTo>
                  <a:pt x="311912" y="313690"/>
                </a:lnTo>
                <a:lnTo>
                  <a:pt x="314579" y="313690"/>
                </a:lnTo>
                <a:lnTo>
                  <a:pt x="320167" y="311150"/>
                </a:lnTo>
                <a:lnTo>
                  <a:pt x="322834" y="309880"/>
                </a:lnTo>
                <a:lnTo>
                  <a:pt x="325374" y="308610"/>
                </a:lnTo>
                <a:lnTo>
                  <a:pt x="328041" y="308610"/>
                </a:lnTo>
                <a:lnTo>
                  <a:pt x="330581" y="307340"/>
                </a:lnTo>
                <a:lnTo>
                  <a:pt x="337820" y="303530"/>
                </a:lnTo>
                <a:lnTo>
                  <a:pt x="342392" y="302260"/>
                </a:lnTo>
                <a:lnTo>
                  <a:pt x="344424" y="300990"/>
                </a:lnTo>
                <a:lnTo>
                  <a:pt x="346583" y="299720"/>
                </a:lnTo>
                <a:lnTo>
                  <a:pt x="348615" y="298450"/>
                </a:lnTo>
                <a:close/>
              </a:path>
              <a:path w="372745" h="515620">
                <a:moveTo>
                  <a:pt x="357378" y="293370"/>
                </a:moveTo>
                <a:lnTo>
                  <a:pt x="15240" y="293370"/>
                </a:lnTo>
                <a:lnTo>
                  <a:pt x="22098" y="298450"/>
                </a:lnTo>
                <a:lnTo>
                  <a:pt x="350520" y="298450"/>
                </a:lnTo>
                <a:lnTo>
                  <a:pt x="354076" y="295910"/>
                </a:lnTo>
                <a:lnTo>
                  <a:pt x="357378" y="293370"/>
                </a:lnTo>
                <a:close/>
              </a:path>
              <a:path w="372745" h="515620">
                <a:moveTo>
                  <a:pt x="290957" y="199390"/>
                </a:moveTo>
                <a:lnTo>
                  <a:pt x="81534" y="199390"/>
                </a:lnTo>
                <a:lnTo>
                  <a:pt x="76962" y="201930"/>
                </a:lnTo>
                <a:lnTo>
                  <a:pt x="74549" y="203200"/>
                </a:lnTo>
                <a:lnTo>
                  <a:pt x="69977" y="204470"/>
                </a:lnTo>
                <a:lnTo>
                  <a:pt x="67818" y="205740"/>
                </a:lnTo>
                <a:lnTo>
                  <a:pt x="65532" y="207010"/>
                </a:lnTo>
                <a:lnTo>
                  <a:pt x="56896" y="210820"/>
                </a:lnTo>
                <a:lnTo>
                  <a:pt x="52832" y="213360"/>
                </a:lnTo>
                <a:lnTo>
                  <a:pt x="50927" y="214630"/>
                </a:lnTo>
                <a:lnTo>
                  <a:pt x="48895" y="214630"/>
                </a:lnTo>
                <a:lnTo>
                  <a:pt x="46990" y="215900"/>
                </a:lnTo>
                <a:lnTo>
                  <a:pt x="45212" y="217170"/>
                </a:lnTo>
                <a:lnTo>
                  <a:pt x="43307" y="218440"/>
                </a:lnTo>
                <a:lnTo>
                  <a:pt x="41656" y="219710"/>
                </a:lnTo>
                <a:lnTo>
                  <a:pt x="39878" y="219710"/>
                </a:lnTo>
                <a:lnTo>
                  <a:pt x="36576" y="222250"/>
                </a:lnTo>
                <a:lnTo>
                  <a:pt x="35052" y="223520"/>
                </a:lnTo>
                <a:lnTo>
                  <a:pt x="33401" y="223520"/>
                </a:lnTo>
                <a:lnTo>
                  <a:pt x="32004" y="224790"/>
                </a:lnTo>
                <a:lnTo>
                  <a:pt x="30480" y="226060"/>
                </a:lnTo>
                <a:lnTo>
                  <a:pt x="29083" y="227330"/>
                </a:lnTo>
                <a:lnTo>
                  <a:pt x="20574" y="233680"/>
                </a:lnTo>
                <a:lnTo>
                  <a:pt x="17526" y="237490"/>
                </a:lnTo>
                <a:lnTo>
                  <a:pt x="13970" y="241300"/>
                </a:lnTo>
                <a:lnTo>
                  <a:pt x="10160" y="246380"/>
                </a:lnTo>
                <a:lnTo>
                  <a:pt x="9525" y="247650"/>
                </a:lnTo>
                <a:lnTo>
                  <a:pt x="6350" y="252730"/>
                </a:lnTo>
                <a:lnTo>
                  <a:pt x="3302" y="259080"/>
                </a:lnTo>
                <a:lnTo>
                  <a:pt x="1397" y="264160"/>
                </a:lnTo>
                <a:lnTo>
                  <a:pt x="381" y="267970"/>
                </a:lnTo>
                <a:lnTo>
                  <a:pt x="0" y="270510"/>
                </a:lnTo>
                <a:lnTo>
                  <a:pt x="0" y="273050"/>
                </a:lnTo>
                <a:lnTo>
                  <a:pt x="127" y="274320"/>
                </a:lnTo>
                <a:lnTo>
                  <a:pt x="1143" y="278130"/>
                </a:lnTo>
                <a:lnTo>
                  <a:pt x="1651" y="279400"/>
                </a:lnTo>
                <a:lnTo>
                  <a:pt x="2032" y="280670"/>
                </a:lnTo>
                <a:lnTo>
                  <a:pt x="3937" y="283210"/>
                </a:lnTo>
                <a:lnTo>
                  <a:pt x="4699" y="284480"/>
                </a:lnTo>
                <a:lnTo>
                  <a:pt x="6477" y="287020"/>
                </a:lnTo>
                <a:lnTo>
                  <a:pt x="8509" y="288290"/>
                </a:lnTo>
                <a:lnTo>
                  <a:pt x="9779" y="289560"/>
                </a:lnTo>
                <a:lnTo>
                  <a:pt x="10922" y="290830"/>
                </a:lnTo>
                <a:lnTo>
                  <a:pt x="13716" y="293370"/>
                </a:lnTo>
                <a:lnTo>
                  <a:pt x="358775" y="293370"/>
                </a:lnTo>
                <a:lnTo>
                  <a:pt x="360299" y="292100"/>
                </a:lnTo>
                <a:lnTo>
                  <a:pt x="362839" y="289560"/>
                </a:lnTo>
                <a:lnTo>
                  <a:pt x="365125" y="288290"/>
                </a:lnTo>
                <a:lnTo>
                  <a:pt x="366141" y="287020"/>
                </a:lnTo>
                <a:lnTo>
                  <a:pt x="367919" y="284480"/>
                </a:lnTo>
                <a:lnTo>
                  <a:pt x="368681" y="283210"/>
                </a:lnTo>
                <a:lnTo>
                  <a:pt x="369951" y="281940"/>
                </a:lnTo>
                <a:lnTo>
                  <a:pt x="370967" y="279400"/>
                </a:lnTo>
                <a:lnTo>
                  <a:pt x="371729" y="278130"/>
                </a:lnTo>
                <a:lnTo>
                  <a:pt x="372237" y="275590"/>
                </a:lnTo>
                <a:lnTo>
                  <a:pt x="372491" y="273050"/>
                </a:lnTo>
                <a:lnTo>
                  <a:pt x="372364" y="269240"/>
                </a:lnTo>
                <a:lnTo>
                  <a:pt x="372110" y="267970"/>
                </a:lnTo>
                <a:lnTo>
                  <a:pt x="371983" y="266700"/>
                </a:lnTo>
                <a:lnTo>
                  <a:pt x="371475" y="264160"/>
                </a:lnTo>
                <a:lnTo>
                  <a:pt x="371094" y="264160"/>
                </a:lnTo>
                <a:lnTo>
                  <a:pt x="370840" y="262890"/>
                </a:lnTo>
                <a:lnTo>
                  <a:pt x="369697" y="259080"/>
                </a:lnTo>
                <a:lnTo>
                  <a:pt x="369189" y="259080"/>
                </a:lnTo>
                <a:lnTo>
                  <a:pt x="368808" y="257810"/>
                </a:lnTo>
                <a:lnTo>
                  <a:pt x="366776" y="254000"/>
                </a:lnTo>
                <a:lnTo>
                  <a:pt x="366141" y="252730"/>
                </a:lnTo>
                <a:lnTo>
                  <a:pt x="365633" y="251460"/>
                </a:lnTo>
                <a:lnTo>
                  <a:pt x="363093" y="247650"/>
                </a:lnTo>
                <a:lnTo>
                  <a:pt x="362331" y="246380"/>
                </a:lnTo>
                <a:lnTo>
                  <a:pt x="361696" y="245110"/>
                </a:lnTo>
                <a:lnTo>
                  <a:pt x="359410" y="242570"/>
                </a:lnTo>
                <a:lnTo>
                  <a:pt x="358521" y="241300"/>
                </a:lnTo>
                <a:lnTo>
                  <a:pt x="357759" y="240030"/>
                </a:lnTo>
                <a:lnTo>
                  <a:pt x="355981" y="238760"/>
                </a:lnTo>
                <a:lnTo>
                  <a:pt x="354965" y="237490"/>
                </a:lnTo>
                <a:lnTo>
                  <a:pt x="354076" y="236220"/>
                </a:lnTo>
                <a:lnTo>
                  <a:pt x="353060" y="234950"/>
                </a:lnTo>
                <a:lnTo>
                  <a:pt x="351917" y="233680"/>
                </a:lnTo>
                <a:lnTo>
                  <a:pt x="350901" y="233680"/>
                </a:lnTo>
                <a:lnTo>
                  <a:pt x="348615" y="231140"/>
                </a:lnTo>
                <a:lnTo>
                  <a:pt x="344805" y="228600"/>
                </a:lnTo>
                <a:lnTo>
                  <a:pt x="340614" y="224790"/>
                </a:lnTo>
                <a:lnTo>
                  <a:pt x="337566" y="223520"/>
                </a:lnTo>
                <a:lnTo>
                  <a:pt x="336042" y="222250"/>
                </a:lnTo>
                <a:lnTo>
                  <a:pt x="332740" y="219710"/>
                </a:lnTo>
                <a:lnTo>
                  <a:pt x="327406" y="217170"/>
                </a:lnTo>
                <a:lnTo>
                  <a:pt x="321691" y="214630"/>
                </a:lnTo>
                <a:lnTo>
                  <a:pt x="313563" y="209550"/>
                </a:lnTo>
                <a:lnTo>
                  <a:pt x="309245" y="208280"/>
                </a:lnTo>
                <a:lnTo>
                  <a:pt x="306959" y="207010"/>
                </a:lnTo>
                <a:lnTo>
                  <a:pt x="304800" y="205740"/>
                </a:lnTo>
                <a:lnTo>
                  <a:pt x="293370" y="200660"/>
                </a:lnTo>
                <a:lnTo>
                  <a:pt x="290957" y="199390"/>
                </a:lnTo>
                <a:close/>
              </a:path>
              <a:path w="372745" h="515620">
                <a:moveTo>
                  <a:pt x="237109" y="175260"/>
                </a:moveTo>
                <a:lnTo>
                  <a:pt x="135509" y="175260"/>
                </a:lnTo>
                <a:lnTo>
                  <a:pt x="133477" y="176530"/>
                </a:lnTo>
                <a:lnTo>
                  <a:pt x="131572" y="177800"/>
                </a:lnTo>
                <a:lnTo>
                  <a:pt x="129413" y="179070"/>
                </a:lnTo>
                <a:lnTo>
                  <a:pt x="125349" y="180340"/>
                </a:lnTo>
                <a:lnTo>
                  <a:pt x="118872" y="184150"/>
                </a:lnTo>
                <a:lnTo>
                  <a:pt x="116586" y="184150"/>
                </a:lnTo>
                <a:lnTo>
                  <a:pt x="114427" y="185420"/>
                </a:lnTo>
                <a:lnTo>
                  <a:pt x="107569" y="189230"/>
                </a:lnTo>
                <a:lnTo>
                  <a:pt x="105156" y="189230"/>
                </a:lnTo>
                <a:lnTo>
                  <a:pt x="102870" y="190500"/>
                </a:lnTo>
                <a:lnTo>
                  <a:pt x="100457" y="191770"/>
                </a:lnTo>
                <a:lnTo>
                  <a:pt x="98171" y="193040"/>
                </a:lnTo>
                <a:lnTo>
                  <a:pt x="95758" y="194310"/>
                </a:lnTo>
                <a:lnTo>
                  <a:pt x="93472" y="194310"/>
                </a:lnTo>
                <a:lnTo>
                  <a:pt x="88646" y="196850"/>
                </a:lnTo>
                <a:lnTo>
                  <a:pt x="86360" y="198120"/>
                </a:lnTo>
                <a:lnTo>
                  <a:pt x="83947" y="199390"/>
                </a:lnTo>
                <a:lnTo>
                  <a:pt x="288671" y="199390"/>
                </a:lnTo>
                <a:lnTo>
                  <a:pt x="283845" y="196850"/>
                </a:lnTo>
                <a:lnTo>
                  <a:pt x="281559" y="195580"/>
                </a:lnTo>
                <a:lnTo>
                  <a:pt x="276733" y="194310"/>
                </a:lnTo>
                <a:lnTo>
                  <a:pt x="274447" y="193040"/>
                </a:lnTo>
                <a:lnTo>
                  <a:pt x="272034" y="191770"/>
                </a:lnTo>
                <a:lnTo>
                  <a:pt x="269748" y="190500"/>
                </a:lnTo>
                <a:lnTo>
                  <a:pt x="267335" y="189230"/>
                </a:lnTo>
                <a:lnTo>
                  <a:pt x="255905" y="184150"/>
                </a:lnTo>
                <a:lnTo>
                  <a:pt x="245110" y="179070"/>
                </a:lnTo>
                <a:lnTo>
                  <a:pt x="239014" y="176530"/>
                </a:lnTo>
                <a:lnTo>
                  <a:pt x="237109" y="175260"/>
                </a:lnTo>
                <a:close/>
              </a:path>
              <a:path w="372745" h="515620">
                <a:moveTo>
                  <a:pt x="200152" y="66040"/>
                </a:moveTo>
                <a:lnTo>
                  <a:pt x="172339" y="66040"/>
                </a:lnTo>
                <a:lnTo>
                  <a:pt x="170561" y="73660"/>
                </a:lnTo>
                <a:lnTo>
                  <a:pt x="170307" y="76200"/>
                </a:lnTo>
                <a:lnTo>
                  <a:pt x="170053" y="76200"/>
                </a:lnTo>
                <a:lnTo>
                  <a:pt x="169799" y="78740"/>
                </a:lnTo>
                <a:lnTo>
                  <a:pt x="169799" y="80010"/>
                </a:lnTo>
                <a:lnTo>
                  <a:pt x="169672" y="81280"/>
                </a:lnTo>
                <a:lnTo>
                  <a:pt x="169545" y="82550"/>
                </a:lnTo>
                <a:lnTo>
                  <a:pt x="169545" y="85090"/>
                </a:lnTo>
                <a:lnTo>
                  <a:pt x="169672" y="85090"/>
                </a:lnTo>
                <a:lnTo>
                  <a:pt x="169799" y="87630"/>
                </a:lnTo>
                <a:lnTo>
                  <a:pt x="169926" y="88900"/>
                </a:lnTo>
                <a:lnTo>
                  <a:pt x="169926" y="90170"/>
                </a:lnTo>
                <a:lnTo>
                  <a:pt x="170180" y="90170"/>
                </a:lnTo>
                <a:lnTo>
                  <a:pt x="170434" y="92710"/>
                </a:lnTo>
                <a:lnTo>
                  <a:pt x="170688" y="93980"/>
                </a:lnTo>
                <a:lnTo>
                  <a:pt x="170815" y="95250"/>
                </a:lnTo>
                <a:lnTo>
                  <a:pt x="172593" y="101600"/>
                </a:lnTo>
                <a:lnTo>
                  <a:pt x="172974" y="102870"/>
                </a:lnTo>
                <a:lnTo>
                  <a:pt x="173482" y="105410"/>
                </a:lnTo>
                <a:lnTo>
                  <a:pt x="173863" y="105410"/>
                </a:lnTo>
                <a:lnTo>
                  <a:pt x="174371" y="107950"/>
                </a:lnTo>
                <a:lnTo>
                  <a:pt x="174752" y="109220"/>
                </a:lnTo>
                <a:lnTo>
                  <a:pt x="175006" y="110490"/>
                </a:lnTo>
                <a:lnTo>
                  <a:pt x="175387" y="110490"/>
                </a:lnTo>
                <a:lnTo>
                  <a:pt x="177165" y="118110"/>
                </a:lnTo>
                <a:lnTo>
                  <a:pt x="177292" y="119380"/>
                </a:lnTo>
                <a:lnTo>
                  <a:pt x="178054" y="123190"/>
                </a:lnTo>
                <a:lnTo>
                  <a:pt x="178054" y="124460"/>
                </a:lnTo>
                <a:lnTo>
                  <a:pt x="178308" y="125730"/>
                </a:lnTo>
                <a:lnTo>
                  <a:pt x="178308" y="129540"/>
                </a:lnTo>
                <a:lnTo>
                  <a:pt x="178181" y="130810"/>
                </a:lnTo>
                <a:lnTo>
                  <a:pt x="177800" y="134620"/>
                </a:lnTo>
                <a:lnTo>
                  <a:pt x="176784" y="138430"/>
                </a:lnTo>
                <a:lnTo>
                  <a:pt x="175641" y="140970"/>
                </a:lnTo>
                <a:lnTo>
                  <a:pt x="174117" y="144780"/>
                </a:lnTo>
                <a:lnTo>
                  <a:pt x="171577" y="148590"/>
                </a:lnTo>
                <a:lnTo>
                  <a:pt x="170053" y="149860"/>
                </a:lnTo>
                <a:lnTo>
                  <a:pt x="167386" y="153670"/>
                </a:lnTo>
                <a:lnTo>
                  <a:pt x="164338" y="156210"/>
                </a:lnTo>
                <a:lnTo>
                  <a:pt x="160909" y="160020"/>
                </a:lnTo>
                <a:lnTo>
                  <a:pt x="158369" y="161290"/>
                </a:lnTo>
                <a:lnTo>
                  <a:pt x="154178" y="165100"/>
                </a:lnTo>
                <a:lnTo>
                  <a:pt x="149606" y="167640"/>
                </a:lnTo>
                <a:lnTo>
                  <a:pt x="144653" y="170180"/>
                </a:lnTo>
                <a:lnTo>
                  <a:pt x="141097" y="172720"/>
                </a:lnTo>
                <a:lnTo>
                  <a:pt x="139192" y="173990"/>
                </a:lnTo>
                <a:lnTo>
                  <a:pt x="137414" y="175260"/>
                </a:lnTo>
                <a:lnTo>
                  <a:pt x="235204" y="175260"/>
                </a:lnTo>
                <a:lnTo>
                  <a:pt x="233299" y="173990"/>
                </a:lnTo>
                <a:lnTo>
                  <a:pt x="227965" y="170180"/>
                </a:lnTo>
                <a:lnTo>
                  <a:pt x="226314" y="170180"/>
                </a:lnTo>
                <a:lnTo>
                  <a:pt x="224536" y="168910"/>
                </a:lnTo>
                <a:lnTo>
                  <a:pt x="223012" y="167640"/>
                </a:lnTo>
                <a:lnTo>
                  <a:pt x="221361" y="166370"/>
                </a:lnTo>
                <a:lnTo>
                  <a:pt x="219837" y="165100"/>
                </a:lnTo>
                <a:lnTo>
                  <a:pt x="218440" y="165100"/>
                </a:lnTo>
                <a:lnTo>
                  <a:pt x="216916" y="163830"/>
                </a:lnTo>
                <a:lnTo>
                  <a:pt x="215646" y="162560"/>
                </a:lnTo>
                <a:lnTo>
                  <a:pt x="214249" y="161290"/>
                </a:lnTo>
                <a:lnTo>
                  <a:pt x="211709" y="160020"/>
                </a:lnTo>
                <a:lnTo>
                  <a:pt x="210566" y="158750"/>
                </a:lnTo>
                <a:lnTo>
                  <a:pt x="209296" y="157480"/>
                </a:lnTo>
                <a:lnTo>
                  <a:pt x="208280" y="156210"/>
                </a:lnTo>
                <a:lnTo>
                  <a:pt x="207137" y="154940"/>
                </a:lnTo>
                <a:lnTo>
                  <a:pt x="206121" y="154940"/>
                </a:lnTo>
                <a:lnTo>
                  <a:pt x="202565" y="149860"/>
                </a:lnTo>
                <a:lnTo>
                  <a:pt x="200279" y="147320"/>
                </a:lnTo>
                <a:lnTo>
                  <a:pt x="199009" y="144780"/>
                </a:lnTo>
                <a:lnTo>
                  <a:pt x="196977" y="140970"/>
                </a:lnTo>
                <a:lnTo>
                  <a:pt x="195834" y="138430"/>
                </a:lnTo>
                <a:lnTo>
                  <a:pt x="194818" y="134620"/>
                </a:lnTo>
                <a:lnTo>
                  <a:pt x="194437" y="130810"/>
                </a:lnTo>
                <a:lnTo>
                  <a:pt x="194310" y="125730"/>
                </a:lnTo>
                <a:lnTo>
                  <a:pt x="194564" y="123190"/>
                </a:lnTo>
                <a:lnTo>
                  <a:pt x="194818" y="120650"/>
                </a:lnTo>
                <a:lnTo>
                  <a:pt x="195072" y="120650"/>
                </a:lnTo>
                <a:lnTo>
                  <a:pt x="195199" y="119380"/>
                </a:lnTo>
                <a:lnTo>
                  <a:pt x="195707" y="116840"/>
                </a:lnTo>
                <a:lnTo>
                  <a:pt x="195834" y="115570"/>
                </a:lnTo>
                <a:lnTo>
                  <a:pt x="196342" y="114300"/>
                </a:lnTo>
                <a:lnTo>
                  <a:pt x="197866" y="109220"/>
                </a:lnTo>
                <a:lnTo>
                  <a:pt x="198120" y="107950"/>
                </a:lnTo>
                <a:lnTo>
                  <a:pt x="198501" y="106680"/>
                </a:lnTo>
                <a:lnTo>
                  <a:pt x="199009" y="105410"/>
                </a:lnTo>
                <a:lnTo>
                  <a:pt x="199390" y="104140"/>
                </a:lnTo>
                <a:lnTo>
                  <a:pt x="199898" y="101600"/>
                </a:lnTo>
                <a:lnTo>
                  <a:pt x="200279" y="100330"/>
                </a:lnTo>
                <a:lnTo>
                  <a:pt x="201549" y="95250"/>
                </a:lnTo>
                <a:lnTo>
                  <a:pt x="202184" y="92710"/>
                </a:lnTo>
                <a:lnTo>
                  <a:pt x="202819" y="87630"/>
                </a:lnTo>
                <a:lnTo>
                  <a:pt x="202819" y="86360"/>
                </a:lnTo>
                <a:lnTo>
                  <a:pt x="202946" y="85090"/>
                </a:lnTo>
                <a:lnTo>
                  <a:pt x="202946" y="80010"/>
                </a:lnTo>
                <a:lnTo>
                  <a:pt x="202184" y="74930"/>
                </a:lnTo>
                <a:lnTo>
                  <a:pt x="201930" y="73660"/>
                </a:lnTo>
                <a:lnTo>
                  <a:pt x="201803" y="72390"/>
                </a:lnTo>
                <a:lnTo>
                  <a:pt x="200533" y="67310"/>
                </a:lnTo>
                <a:lnTo>
                  <a:pt x="200152" y="66040"/>
                </a:lnTo>
                <a:close/>
              </a:path>
              <a:path w="372745" h="515620">
                <a:moveTo>
                  <a:pt x="193167" y="45720"/>
                </a:moveTo>
                <a:lnTo>
                  <a:pt x="179451" y="45720"/>
                </a:lnTo>
                <a:lnTo>
                  <a:pt x="178308" y="49530"/>
                </a:lnTo>
                <a:lnTo>
                  <a:pt x="178054" y="50800"/>
                </a:lnTo>
                <a:lnTo>
                  <a:pt x="176530" y="54610"/>
                </a:lnTo>
                <a:lnTo>
                  <a:pt x="176149" y="55880"/>
                </a:lnTo>
                <a:lnTo>
                  <a:pt x="175895" y="55880"/>
                </a:lnTo>
                <a:lnTo>
                  <a:pt x="173990" y="60960"/>
                </a:lnTo>
                <a:lnTo>
                  <a:pt x="173736" y="62230"/>
                </a:lnTo>
                <a:lnTo>
                  <a:pt x="172974" y="64770"/>
                </a:lnTo>
                <a:lnTo>
                  <a:pt x="172720" y="66040"/>
                </a:lnTo>
                <a:lnTo>
                  <a:pt x="199898" y="66040"/>
                </a:lnTo>
                <a:lnTo>
                  <a:pt x="199517" y="64770"/>
                </a:lnTo>
                <a:lnTo>
                  <a:pt x="199263" y="63500"/>
                </a:lnTo>
                <a:lnTo>
                  <a:pt x="198120" y="60960"/>
                </a:lnTo>
                <a:lnTo>
                  <a:pt x="197866" y="59690"/>
                </a:lnTo>
                <a:lnTo>
                  <a:pt x="196342" y="55880"/>
                </a:lnTo>
                <a:lnTo>
                  <a:pt x="195580" y="53340"/>
                </a:lnTo>
                <a:lnTo>
                  <a:pt x="195326" y="52070"/>
                </a:lnTo>
                <a:lnTo>
                  <a:pt x="193802" y="48260"/>
                </a:lnTo>
                <a:lnTo>
                  <a:pt x="193548" y="46990"/>
                </a:lnTo>
                <a:lnTo>
                  <a:pt x="193167" y="45720"/>
                </a:lnTo>
                <a:close/>
              </a:path>
              <a:path w="372745" h="515620">
                <a:moveTo>
                  <a:pt x="189357" y="31750"/>
                </a:moveTo>
                <a:lnTo>
                  <a:pt x="183261" y="31750"/>
                </a:lnTo>
                <a:lnTo>
                  <a:pt x="180721" y="41910"/>
                </a:lnTo>
                <a:lnTo>
                  <a:pt x="180340" y="43180"/>
                </a:lnTo>
                <a:lnTo>
                  <a:pt x="180086" y="44450"/>
                </a:lnTo>
                <a:lnTo>
                  <a:pt x="179705" y="45720"/>
                </a:lnTo>
                <a:lnTo>
                  <a:pt x="192913" y="45720"/>
                </a:lnTo>
                <a:lnTo>
                  <a:pt x="192532" y="44450"/>
                </a:lnTo>
                <a:lnTo>
                  <a:pt x="192278" y="43180"/>
                </a:lnTo>
                <a:lnTo>
                  <a:pt x="191897" y="41910"/>
                </a:lnTo>
                <a:lnTo>
                  <a:pt x="191389" y="40640"/>
                </a:lnTo>
                <a:lnTo>
                  <a:pt x="191008" y="39370"/>
                </a:lnTo>
                <a:lnTo>
                  <a:pt x="189992" y="35560"/>
                </a:lnTo>
                <a:lnTo>
                  <a:pt x="189865" y="34290"/>
                </a:lnTo>
                <a:lnTo>
                  <a:pt x="189357" y="31750"/>
                </a:lnTo>
                <a:close/>
              </a:path>
              <a:path w="372745" h="515620">
                <a:moveTo>
                  <a:pt x="186436" y="0"/>
                </a:moveTo>
                <a:lnTo>
                  <a:pt x="186055" y="0"/>
                </a:lnTo>
                <a:lnTo>
                  <a:pt x="185928" y="5080"/>
                </a:lnTo>
                <a:lnTo>
                  <a:pt x="185801" y="7620"/>
                </a:lnTo>
                <a:lnTo>
                  <a:pt x="185674" y="11430"/>
                </a:lnTo>
                <a:lnTo>
                  <a:pt x="185547" y="12700"/>
                </a:lnTo>
                <a:lnTo>
                  <a:pt x="185547" y="13970"/>
                </a:lnTo>
                <a:lnTo>
                  <a:pt x="185420" y="15240"/>
                </a:lnTo>
                <a:lnTo>
                  <a:pt x="185420" y="16510"/>
                </a:lnTo>
                <a:lnTo>
                  <a:pt x="185166" y="17780"/>
                </a:lnTo>
                <a:lnTo>
                  <a:pt x="185166" y="19050"/>
                </a:lnTo>
                <a:lnTo>
                  <a:pt x="184150" y="26670"/>
                </a:lnTo>
                <a:lnTo>
                  <a:pt x="183896" y="27940"/>
                </a:lnTo>
                <a:lnTo>
                  <a:pt x="183642" y="30480"/>
                </a:lnTo>
                <a:lnTo>
                  <a:pt x="183388" y="31750"/>
                </a:lnTo>
                <a:lnTo>
                  <a:pt x="189230" y="31750"/>
                </a:lnTo>
                <a:lnTo>
                  <a:pt x="188976" y="30480"/>
                </a:lnTo>
                <a:lnTo>
                  <a:pt x="188849" y="29210"/>
                </a:lnTo>
                <a:lnTo>
                  <a:pt x="188595" y="27940"/>
                </a:lnTo>
                <a:lnTo>
                  <a:pt x="188087" y="24130"/>
                </a:lnTo>
                <a:lnTo>
                  <a:pt x="187833" y="22860"/>
                </a:lnTo>
                <a:lnTo>
                  <a:pt x="187833" y="21590"/>
                </a:lnTo>
                <a:lnTo>
                  <a:pt x="187325" y="17780"/>
                </a:lnTo>
                <a:lnTo>
                  <a:pt x="187325" y="16510"/>
                </a:lnTo>
                <a:lnTo>
                  <a:pt x="187071" y="15240"/>
                </a:lnTo>
                <a:lnTo>
                  <a:pt x="186944" y="11430"/>
                </a:lnTo>
                <a:lnTo>
                  <a:pt x="186690" y="6350"/>
                </a:lnTo>
                <a:lnTo>
                  <a:pt x="186563" y="5080"/>
                </a:lnTo>
                <a:lnTo>
                  <a:pt x="186563" y="1270"/>
                </a:lnTo>
                <a:lnTo>
                  <a:pt x="186436" y="0"/>
                </a:lnTo>
                <a:close/>
              </a:path>
            </a:pathLst>
          </a:custGeom>
          <a:solidFill>
            <a:srgbClr val="E82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3064764" y="6832092"/>
            <a:ext cx="372745" cy="516890"/>
          </a:xfrm>
          <a:custGeom>
            <a:avLst/>
            <a:gdLst/>
            <a:ahLst/>
            <a:cxnLst/>
            <a:rect l="l" t="t" r="r" b="b"/>
            <a:pathLst>
              <a:path w="372745" h="516890">
                <a:moveTo>
                  <a:pt x="186055" y="516381"/>
                </a:moveTo>
                <a:lnTo>
                  <a:pt x="186055" y="515365"/>
                </a:lnTo>
                <a:lnTo>
                  <a:pt x="185928" y="514349"/>
                </a:lnTo>
                <a:lnTo>
                  <a:pt x="185928" y="513333"/>
                </a:lnTo>
                <a:lnTo>
                  <a:pt x="185928" y="512317"/>
                </a:lnTo>
                <a:lnTo>
                  <a:pt x="185928" y="511301"/>
                </a:lnTo>
                <a:lnTo>
                  <a:pt x="185801" y="510285"/>
                </a:lnTo>
                <a:lnTo>
                  <a:pt x="185801" y="509396"/>
                </a:lnTo>
                <a:lnTo>
                  <a:pt x="185674" y="508380"/>
                </a:lnTo>
                <a:lnTo>
                  <a:pt x="185674" y="507364"/>
                </a:lnTo>
                <a:lnTo>
                  <a:pt x="185547" y="506348"/>
                </a:lnTo>
                <a:lnTo>
                  <a:pt x="185547" y="505332"/>
                </a:lnTo>
                <a:lnTo>
                  <a:pt x="185420" y="504316"/>
                </a:lnTo>
                <a:lnTo>
                  <a:pt x="185293" y="503300"/>
                </a:lnTo>
                <a:lnTo>
                  <a:pt x="185293" y="502284"/>
                </a:lnTo>
                <a:lnTo>
                  <a:pt x="185166" y="501268"/>
                </a:lnTo>
                <a:lnTo>
                  <a:pt x="185039" y="500252"/>
                </a:lnTo>
                <a:lnTo>
                  <a:pt x="184912" y="499236"/>
                </a:lnTo>
                <a:lnTo>
                  <a:pt x="184785" y="498220"/>
                </a:lnTo>
                <a:lnTo>
                  <a:pt x="184658" y="497204"/>
                </a:lnTo>
                <a:lnTo>
                  <a:pt x="184531" y="496188"/>
                </a:lnTo>
                <a:lnTo>
                  <a:pt x="184277" y="495172"/>
                </a:lnTo>
                <a:lnTo>
                  <a:pt x="184150" y="494156"/>
                </a:lnTo>
                <a:lnTo>
                  <a:pt x="184023" y="493140"/>
                </a:lnTo>
                <a:lnTo>
                  <a:pt x="183769" y="492124"/>
                </a:lnTo>
                <a:lnTo>
                  <a:pt x="183515" y="491108"/>
                </a:lnTo>
                <a:lnTo>
                  <a:pt x="183261" y="490092"/>
                </a:lnTo>
                <a:lnTo>
                  <a:pt x="183007" y="489076"/>
                </a:lnTo>
                <a:lnTo>
                  <a:pt x="182753" y="488060"/>
                </a:lnTo>
                <a:lnTo>
                  <a:pt x="182499" y="487044"/>
                </a:lnTo>
                <a:lnTo>
                  <a:pt x="182245" y="486155"/>
                </a:lnTo>
                <a:lnTo>
                  <a:pt x="181864" y="485139"/>
                </a:lnTo>
                <a:lnTo>
                  <a:pt x="181483" y="484123"/>
                </a:lnTo>
                <a:lnTo>
                  <a:pt x="181102" y="483107"/>
                </a:lnTo>
                <a:lnTo>
                  <a:pt x="180721" y="482091"/>
                </a:lnTo>
                <a:lnTo>
                  <a:pt x="180340" y="481075"/>
                </a:lnTo>
                <a:lnTo>
                  <a:pt x="179959" y="480059"/>
                </a:lnTo>
                <a:lnTo>
                  <a:pt x="179451" y="479043"/>
                </a:lnTo>
                <a:lnTo>
                  <a:pt x="178943" y="478027"/>
                </a:lnTo>
                <a:lnTo>
                  <a:pt x="178435" y="477011"/>
                </a:lnTo>
                <a:lnTo>
                  <a:pt x="177927" y="475995"/>
                </a:lnTo>
                <a:lnTo>
                  <a:pt x="177419" y="474979"/>
                </a:lnTo>
                <a:lnTo>
                  <a:pt x="176784" y="473963"/>
                </a:lnTo>
                <a:lnTo>
                  <a:pt x="176149" y="472947"/>
                </a:lnTo>
                <a:lnTo>
                  <a:pt x="175514" y="471931"/>
                </a:lnTo>
                <a:lnTo>
                  <a:pt x="174879" y="470915"/>
                </a:lnTo>
                <a:lnTo>
                  <a:pt x="174117" y="469899"/>
                </a:lnTo>
                <a:lnTo>
                  <a:pt x="173355" y="468883"/>
                </a:lnTo>
                <a:lnTo>
                  <a:pt x="172593" y="467867"/>
                </a:lnTo>
                <a:lnTo>
                  <a:pt x="171831" y="466851"/>
                </a:lnTo>
                <a:lnTo>
                  <a:pt x="171069" y="465835"/>
                </a:lnTo>
                <a:lnTo>
                  <a:pt x="170180" y="464819"/>
                </a:lnTo>
                <a:lnTo>
                  <a:pt x="169291" y="463803"/>
                </a:lnTo>
                <a:lnTo>
                  <a:pt x="168402" y="462787"/>
                </a:lnTo>
                <a:lnTo>
                  <a:pt x="167513" y="461898"/>
                </a:lnTo>
                <a:lnTo>
                  <a:pt x="166497" y="460882"/>
                </a:lnTo>
                <a:lnTo>
                  <a:pt x="165481" y="459866"/>
                </a:lnTo>
                <a:lnTo>
                  <a:pt x="164465" y="458850"/>
                </a:lnTo>
                <a:lnTo>
                  <a:pt x="163449" y="457834"/>
                </a:lnTo>
                <a:lnTo>
                  <a:pt x="162433" y="456818"/>
                </a:lnTo>
                <a:lnTo>
                  <a:pt x="161290" y="455802"/>
                </a:lnTo>
                <a:lnTo>
                  <a:pt x="160147" y="454786"/>
                </a:lnTo>
                <a:lnTo>
                  <a:pt x="159004" y="453770"/>
                </a:lnTo>
                <a:lnTo>
                  <a:pt x="157861" y="452754"/>
                </a:lnTo>
                <a:lnTo>
                  <a:pt x="156718" y="451738"/>
                </a:lnTo>
                <a:lnTo>
                  <a:pt x="155575" y="450722"/>
                </a:lnTo>
                <a:lnTo>
                  <a:pt x="154305" y="449706"/>
                </a:lnTo>
                <a:lnTo>
                  <a:pt x="153035" y="448690"/>
                </a:lnTo>
                <a:lnTo>
                  <a:pt x="151892" y="447674"/>
                </a:lnTo>
                <a:lnTo>
                  <a:pt x="150622" y="446658"/>
                </a:lnTo>
                <a:lnTo>
                  <a:pt x="149352" y="445642"/>
                </a:lnTo>
                <a:lnTo>
                  <a:pt x="148082" y="444626"/>
                </a:lnTo>
                <a:lnTo>
                  <a:pt x="146812" y="443610"/>
                </a:lnTo>
                <a:lnTo>
                  <a:pt x="145542" y="442594"/>
                </a:lnTo>
                <a:lnTo>
                  <a:pt x="144272" y="441578"/>
                </a:lnTo>
                <a:lnTo>
                  <a:pt x="143002" y="440562"/>
                </a:lnTo>
                <a:lnTo>
                  <a:pt x="141732" y="439546"/>
                </a:lnTo>
                <a:lnTo>
                  <a:pt x="140462" y="438530"/>
                </a:lnTo>
                <a:lnTo>
                  <a:pt x="139192" y="437641"/>
                </a:lnTo>
                <a:lnTo>
                  <a:pt x="138049" y="436625"/>
                </a:lnTo>
                <a:lnTo>
                  <a:pt x="136779" y="435609"/>
                </a:lnTo>
                <a:lnTo>
                  <a:pt x="135636" y="434593"/>
                </a:lnTo>
                <a:lnTo>
                  <a:pt x="134366" y="433577"/>
                </a:lnTo>
                <a:lnTo>
                  <a:pt x="133223" y="432561"/>
                </a:lnTo>
                <a:lnTo>
                  <a:pt x="132080" y="431545"/>
                </a:lnTo>
                <a:lnTo>
                  <a:pt x="130937" y="430529"/>
                </a:lnTo>
                <a:lnTo>
                  <a:pt x="129921" y="429513"/>
                </a:lnTo>
                <a:lnTo>
                  <a:pt x="128905" y="428497"/>
                </a:lnTo>
                <a:lnTo>
                  <a:pt x="127889" y="427481"/>
                </a:lnTo>
                <a:lnTo>
                  <a:pt x="126873" y="426465"/>
                </a:lnTo>
                <a:lnTo>
                  <a:pt x="125857" y="425449"/>
                </a:lnTo>
                <a:lnTo>
                  <a:pt x="124968" y="424433"/>
                </a:lnTo>
                <a:lnTo>
                  <a:pt x="124206" y="423417"/>
                </a:lnTo>
                <a:lnTo>
                  <a:pt x="123317" y="422401"/>
                </a:lnTo>
                <a:lnTo>
                  <a:pt x="122555" y="421385"/>
                </a:lnTo>
                <a:lnTo>
                  <a:pt x="121793" y="420369"/>
                </a:lnTo>
                <a:lnTo>
                  <a:pt x="121158" y="419353"/>
                </a:lnTo>
                <a:lnTo>
                  <a:pt x="120523" y="418337"/>
                </a:lnTo>
                <a:lnTo>
                  <a:pt x="120015" y="417321"/>
                </a:lnTo>
                <a:lnTo>
                  <a:pt x="119507" y="416305"/>
                </a:lnTo>
                <a:lnTo>
                  <a:pt x="118999" y="415289"/>
                </a:lnTo>
                <a:lnTo>
                  <a:pt x="118618" y="414400"/>
                </a:lnTo>
                <a:lnTo>
                  <a:pt x="118237" y="413384"/>
                </a:lnTo>
                <a:lnTo>
                  <a:pt x="117983" y="412368"/>
                </a:lnTo>
                <a:lnTo>
                  <a:pt x="117729" y="411352"/>
                </a:lnTo>
                <a:lnTo>
                  <a:pt x="117475" y="410336"/>
                </a:lnTo>
                <a:lnTo>
                  <a:pt x="117348" y="409320"/>
                </a:lnTo>
                <a:lnTo>
                  <a:pt x="117348" y="408304"/>
                </a:lnTo>
                <a:lnTo>
                  <a:pt x="117348" y="407288"/>
                </a:lnTo>
                <a:lnTo>
                  <a:pt x="117348" y="406272"/>
                </a:lnTo>
                <a:lnTo>
                  <a:pt x="117475" y="405256"/>
                </a:lnTo>
                <a:lnTo>
                  <a:pt x="117602" y="404240"/>
                </a:lnTo>
                <a:lnTo>
                  <a:pt x="117856" y="403224"/>
                </a:lnTo>
                <a:lnTo>
                  <a:pt x="118110" y="402208"/>
                </a:lnTo>
                <a:lnTo>
                  <a:pt x="118364" y="401192"/>
                </a:lnTo>
                <a:lnTo>
                  <a:pt x="120777" y="396112"/>
                </a:lnTo>
                <a:lnTo>
                  <a:pt x="121285" y="395096"/>
                </a:lnTo>
                <a:lnTo>
                  <a:pt x="121920" y="394080"/>
                </a:lnTo>
                <a:lnTo>
                  <a:pt x="122682" y="393064"/>
                </a:lnTo>
                <a:lnTo>
                  <a:pt x="123317" y="392048"/>
                </a:lnTo>
                <a:lnTo>
                  <a:pt x="124079" y="391032"/>
                </a:lnTo>
                <a:lnTo>
                  <a:pt x="124841" y="390143"/>
                </a:lnTo>
                <a:lnTo>
                  <a:pt x="125603" y="389127"/>
                </a:lnTo>
                <a:lnTo>
                  <a:pt x="126492" y="388111"/>
                </a:lnTo>
                <a:lnTo>
                  <a:pt x="127254" y="387095"/>
                </a:lnTo>
                <a:lnTo>
                  <a:pt x="128143" y="386079"/>
                </a:lnTo>
                <a:lnTo>
                  <a:pt x="129032" y="385063"/>
                </a:lnTo>
                <a:lnTo>
                  <a:pt x="129921" y="384047"/>
                </a:lnTo>
                <a:lnTo>
                  <a:pt x="130683" y="383031"/>
                </a:lnTo>
                <a:lnTo>
                  <a:pt x="131572" y="382015"/>
                </a:lnTo>
                <a:lnTo>
                  <a:pt x="132461" y="380999"/>
                </a:lnTo>
                <a:lnTo>
                  <a:pt x="133350" y="379983"/>
                </a:lnTo>
                <a:lnTo>
                  <a:pt x="134239" y="378967"/>
                </a:lnTo>
                <a:lnTo>
                  <a:pt x="135128" y="377951"/>
                </a:lnTo>
                <a:lnTo>
                  <a:pt x="135890" y="376935"/>
                </a:lnTo>
                <a:lnTo>
                  <a:pt x="136779" y="375919"/>
                </a:lnTo>
                <a:lnTo>
                  <a:pt x="137541" y="374903"/>
                </a:lnTo>
                <a:lnTo>
                  <a:pt x="138303" y="373887"/>
                </a:lnTo>
                <a:lnTo>
                  <a:pt x="139065" y="372871"/>
                </a:lnTo>
                <a:lnTo>
                  <a:pt x="139700" y="371855"/>
                </a:lnTo>
                <a:lnTo>
                  <a:pt x="140335" y="370839"/>
                </a:lnTo>
                <a:lnTo>
                  <a:pt x="140970" y="369823"/>
                </a:lnTo>
                <a:lnTo>
                  <a:pt x="141605" y="368807"/>
                </a:lnTo>
                <a:lnTo>
                  <a:pt x="142113" y="367791"/>
                </a:lnTo>
                <a:lnTo>
                  <a:pt x="142494" y="366775"/>
                </a:lnTo>
                <a:lnTo>
                  <a:pt x="143002" y="365886"/>
                </a:lnTo>
                <a:lnTo>
                  <a:pt x="143256" y="364870"/>
                </a:lnTo>
                <a:lnTo>
                  <a:pt x="143510" y="363854"/>
                </a:lnTo>
                <a:lnTo>
                  <a:pt x="143764" y="362838"/>
                </a:lnTo>
                <a:lnTo>
                  <a:pt x="143891" y="361822"/>
                </a:lnTo>
                <a:lnTo>
                  <a:pt x="144018" y="360806"/>
                </a:lnTo>
                <a:lnTo>
                  <a:pt x="144018" y="359790"/>
                </a:lnTo>
                <a:lnTo>
                  <a:pt x="143891" y="358774"/>
                </a:lnTo>
                <a:lnTo>
                  <a:pt x="143764" y="357758"/>
                </a:lnTo>
                <a:lnTo>
                  <a:pt x="143510" y="356742"/>
                </a:lnTo>
                <a:lnTo>
                  <a:pt x="143129" y="355726"/>
                </a:lnTo>
                <a:lnTo>
                  <a:pt x="142748" y="354710"/>
                </a:lnTo>
                <a:lnTo>
                  <a:pt x="142113" y="353694"/>
                </a:lnTo>
                <a:lnTo>
                  <a:pt x="141605" y="352678"/>
                </a:lnTo>
                <a:lnTo>
                  <a:pt x="140843" y="351662"/>
                </a:lnTo>
                <a:lnTo>
                  <a:pt x="140081" y="350646"/>
                </a:lnTo>
                <a:lnTo>
                  <a:pt x="139192" y="349630"/>
                </a:lnTo>
                <a:lnTo>
                  <a:pt x="138176" y="348614"/>
                </a:lnTo>
                <a:lnTo>
                  <a:pt x="137033" y="347598"/>
                </a:lnTo>
                <a:lnTo>
                  <a:pt x="135890" y="346582"/>
                </a:lnTo>
                <a:lnTo>
                  <a:pt x="134620" y="345566"/>
                </a:lnTo>
                <a:lnTo>
                  <a:pt x="133223" y="344550"/>
                </a:lnTo>
                <a:lnTo>
                  <a:pt x="131826" y="343534"/>
                </a:lnTo>
                <a:lnTo>
                  <a:pt x="130302" y="342645"/>
                </a:lnTo>
                <a:lnTo>
                  <a:pt x="128651" y="341629"/>
                </a:lnTo>
                <a:lnTo>
                  <a:pt x="126873" y="340613"/>
                </a:lnTo>
                <a:lnTo>
                  <a:pt x="125095" y="339597"/>
                </a:lnTo>
                <a:lnTo>
                  <a:pt x="123190" y="338581"/>
                </a:lnTo>
                <a:lnTo>
                  <a:pt x="121158" y="337565"/>
                </a:lnTo>
                <a:lnTo>
                  <a:pt x="119126" y="336549"/>
                </a:lnTo>
                <a:lnTo>
                  <a:pt x="116967" y="335533"/>
                </a:lnTo>
                <a:lnTo>
                  <a:pt x="114681" y="334517"/>
                </a:lnTo>
                <a:lnTo>
                  <a:pt x="112395" y="333501"/>
                </a:lnTo>
                <a:lnTo>
                  <a:pt x="109982" y="332485"/>
                </a:lnTo>
                <a:lnTo>
                  <a:pt x="107569" y="331469"/>
                </a:lnTo>
                <a:lnTo>
                  <a:pt x="105029" y="330453"/>
                </a:lnTo>
                <a:lnTo>
                  <a:pt x="102489" y="329437"/>
                </a:lnTo>
                <a:lnTo>
                  <a:pt x="99949" y="328421"/>
                </a:lnTo>
                <a:lnTo>
                  <a:pt x="97282" y="327405"/>
                </a:lnTo>
                <a:lnTo>
                  <a:pt x="94615" y="326389"/>
                </a:lnTo>
                <a:lnTo>
                  <a:pt x="91821" y="325373"/>
                </a:lnTo>
                <a:lnTo>
                  <a:pt x="89027" y="324357"/>
                </a:lnTo>
                <a:lnTo>
                  <a:pt x="86233" y="323341"/>
                </a:lnTo>
                <a:lnTo>
                  <a:pt x="83439" y="322325"/>
                </a:lnTo>
                <a:lnTo>
                  <a:pt x="80645" y="321309"/>
                </a:lnTo>
                <a:lnTo>
                  <a:pt x="77724" y="320293"/>
                </a:lnTo>
                <a:lnTo>
                  <a:pt x="74930" y="319277"/>
                </a:lnTo>
                <a:lnTo>
                  <a:pt x="72009" y="318388"/>
                </a:lnTo>
                <a:lnTo>
                  <a:pt x="69215" y="317372"/>
                </a:lnTo>
                <a:lnTo>
                  <a:pt x="66421" y="316356"/>
                </a:lnTo>
                <a:lnTo>
                  <a:pt x="63500" y="315340"/>
                </a:lnTo>
                <a:lnTo>
                  <a:pt x="60706" y="314324"/>
                </a:lnTo>
                <a:lnTo>
                  <a:pt x="57912" y="313308"/>
                </a:lnTo>
                <a:lnTo>
                  <a:pt x="55245" y="312292"/>
                </a:lnTo>
                <a:lnTo>
                  <a:pt x="52451" y="311276"/>
                </a:lnTo>
                <a:lnTo>
                  <a:pt x="49784" y="310260"/>
                </a:lnTo>
                <a:lnTo>
                  <a:pt x="47117" y="309244"/>
                </a:lnTo>
                <a:lnTo>
                  <a:pt x="44577" y="308228"/>
                </a:lnTo>
                <a:lnTo>
                  <a:pt x="42037" y="307212"/>
                </a:lnTo>
                <a:lnTo>
                  <a:pt x="39497" y="306196"/>
                </a:lnTo>
                <a:lnTo>
                  <a:pt x="37084" y="305180"/>
                </a:lnTo>
                <a:lnTo>
                  <a:pt x="34798" y="304164"/>
                </a:lnTo>
                <a:lnTo>
                  <a:pt x="32512" y="303148"/>
                </a:lnTo>
                <a:lnTo>
                  <a:pt x="30226" y="302132"/>
                </a:lnTo>
                <a:lnTo>
                  <a:pt x="28067" y="301116"/>
                </a:lnTo>
                <a:lnTo>
                  <a:pt x="26035" y="300100"/>
                </a:lnTo>
                <a:lnTo>
                  <a:pt x="24003" y="299084"/>
                </a:lnTo>
                <a:lnTo>
                  <a:pt x="22098" y="298068"/>
                </a:lnTo>
                <a:lnTo>
                  <a:pt x="20320" y="297052"/>
                </a:lnTo>
                <a:lnTo>
                  <a:pt x="18542" y="296036"/>
                </a:lnTo>
                <a:lnTo>
                  <a:pt x="16764" y="295020"/>
                </a:lnTo>
                <a:lnTo>
                  <a:pt x="15240" y="294131"/>
                </a:lnTo>
                <a:lnTo>
                  <a:pt x="13716" y="293115"/>
                </a:lnTo>
                <a:lnTo>
                  <a:pt x="12319" y="292099"/>
                </a:lnTo>
                <a:lnTo>
                  <a:pt x="10922" y="291083"/>
                </a:lnTo>
                <a:lnTo>
                  <a:pt x="9779" y="290067"/>
                </a:lnTo>
                <a:lnTo>
                  <a:pt x="8509" y="289051"/>
                </a:lnTo>
                <a:lnTo>
                  <a:pt x="7493" y="288035"/>
                </a:lnTo>
                <a:lnTo>
                  <a:pt x="6477" y="287019"/>
                </a:lnTo>
                <a:lnTo>
                  <a:pt x="5588" y="286003"/>
                </a:lnTo>
                <a:lnTo>
                  <a:pt x="4699" y="284987"/>
                </a:lnTo>
                <a:lnTo>
                  <a:pt x="3937" y="283971"/>
                </a:lnTo>
                <a:lnTo>
                  <a:pt x="3302" y="282955"/>
                </a:lnTo>
                <a:lnTo>
                  <a:pt x="2667" y="281939"/>
                </a:lnTo>
                <a:lnTo>
                  <a:pt x="2032" y="280923"/>
                </a:lnTo>
                <a:lnTo>
                  <a:pt x="1651" y="279907"/>
                </a:lnTo>
                <a:lnTo>
                  <a:pt x="1143" y="278891"/>
                </a:lnTo>
                <a:lnTo>
                  <a:pt x="889" y="277875"/>
                </a:lnTo>
                <a:lnTo>
                  <a:pt x="635" y="276859"/>
                </a:lnTo>
                <a:lnTo>
                  <a:pt x="381" y="275843"/>
                </a:lnTo>
                <a:lnTo>
                  <a:pt x="127" y="274827"/>
                </a:lnTo>
                <a:lnTo>
                  <a:pt x="127" y="273811"/>
                </a:lnTo>
                <a:lnTo>
                  <a:pt x="0" y="272795"/>
                </a:lnTo>
                <a:lnTo>
                  <a:pt x="0" y="271779"/>
                </a:lnTo>
                <a:lnTo>
                  <a:pt x="0" y="270890"/>
                </a:lnTo>
                <a:lnTo>
                  <a:pt x="127" y="269874"/>
                </a:lnTo>
                <a:lnTo>
                  <a:pt x="254" y="268858"/>
                </a:lnTo>
                <a:lnTo>
                  <a:pt x="381" y="267842"/>
                </a:lnTo>
                <a:lnTo>
                  <a:pt x="635" y="266826"/>
                </a:lnTo>
                <a:lnTo>
                  <a:pt x="889" y="265810"/>
                </a:lnTo>
                <a:lnTo>
                  <a:pt x="1143" y="264794"/>
                </a:lnTo>
                <a:lnTo>
                  <a:pt x="1397" y="263778"/>
                </a:lnTo>
                <a:lnTo>
                  <a:pt x="1778" y="262762"/>
                </a:lnTo>
                <a:lnTo>
                  <a:pt x="2159" y="261746"/>
                </a:lnTo>
                <a:lnTo>
                  <a:pt x="2540" y="260730"/>
                </a:lnTo>
                <a:lnTo>
                  <a:pt x="2921" y="259714"/>
                </a:lnTo>
                <a:lnTo>
                  <a:pt x="3302" y="258698"/>
                </a:lnTo>
                <a:lnTo>
                  <a:pt x="6350" y="252602"/>
                </a:lnTo>
                <a:lnTo>
                  <a:pt x="6985" y="251586"/>
                </a:lnTo>
                <a:lnTo>
                  <a:pt x="7620" y="250570"/>
                </a:lnTo>
                <a:lnTo>
                  <a:pt x="8255" y="249554"/>
                </a:lnTo>
                <a:lnTo>
                  <a:pt x="8890" y="248538"/>
                </a:lnTo>
                <a:lnTo>
                  <a:pt x="9525" y="247522"/>
                </a:lnTo>
                <a:lnTo>
                  <a:pt x="10160" y="246633"/>
                </a:lnTo>
                <a:lnTo>
                  <a:pt x="10922" y="245617"/>
                </a:lnTo>
                <a:lnTo>
                  <a:pt x="11684" y="244601"/>
                </a:lnTo>
                <a:lnTo>
                  <a:pt x="12446" y="243585"/>
                </a:lnTo>
                <a:lnTo>
                  <a:pt x="13208" y="242569"/>
                </a:lnTo>
                <a:lnTo>
                  <a:pt x="13970" y="241553"/>
                </a:lnTo>
                <a:lnTo>
                  <a:pt x="14859" y="240537"/>
                </a:lnTo>
                <a:lnTo>
                  <a:pt x="15748" y="239521"/>
                </a:lnTo>
                <a:lnTo>
                  <a:pt x="16637" y="238505"/>
                </a:lnTo>
                <a:lnTo>
                  <a:pt x="17526" y="237489"/>
                </a:lnTo>
                <a:lnTo>
                  <a:pt x="18542" y="236473"/>
                </a:lnTo>
                <a:lnTo>
                  <a:pt x="19558" y="235457"/>
                </a:lnTo>
                <a:lnTo>
                  <a:pt x="20574" y="234441"/>
                </a:lnTo>
                <a:lnTo>
                  <a:pt x="21717" y="233425"/>
                </a:lnTo>
                <a:lnTo>
                  <a:pt x="22860" y="232409"/>
                </a:lnTo>
                <a:lnTo>
                  <a:pt x="24003" y="231393"/>
                </a:lnTo>
                <a:lnTo>
                  <a:pt x="25273" y="230377"/>
                </a:lnTo>
                <a:lnTo>
                  <a:pt x="26543" y="229361"/>
                </a:lnTo>
                <a:lnTo>
                  <a:pt x="27813" y="228345"/>
                </a:lnTo>
                <a:lnTo>
                  <a:pt x="29083" y="227329"/>
                </a:lnTo>
                <a:lnTo>
                  <a:pt x="30480" y="226313"/>
                </a:lnTo>
                <a:lnTo>
                  <a:pt x="32004" y="225297"/>
                </a:lnTo>
                <a:lnTo>
                  <a:pt x="33401" y="224281"/>
                </a:lnTo>
                <a:lnTo>
                  <a:pt x="35052" y="223265"/>
                </a:lnTo>
                <a:lnTo>
                  <a:pt x="36576" y="222376"/>
                </a:lnTo>
                <a:lnTo>
                  <a:pt x="38227" y="221360"/>
                </a:lnTo>
                <a:lnTo>
                  <a:pt x="39878" y="220344"/>
                </a:lnTo>
                <a:lnTo>
                  <a:pt x="41656" y="219328"/>
                </a:lnTo>
                <a:lnTo>
                  <a:pt x="43307" y="218312"/>
                </a:lnTo>
                <a:lnTo>
                  <a:pt x="45212" y="217296"/>
                </a:lnTo>
                <a:lnTo>
                  <a:pt x="46990" y="216280"/>
                </a:lnTo>
                <a:lnTo>
                  <a:pt x="48895" y="215264"/>
                </a:lnTo>
                <a:lnTo>
                  <a:pt x="50927" y="214248"/>
                </a:lnTo>
                <a:lnTo>
                  <a:pt x="52832" y="213232"/>
                </a:lnTo>
                <a:lnTo>
                  <a:pt x="54864" y="212216"/>
                </a:lnTo>
                <a:lnTo>
                  <a:pt x="56896" y="211200"/>
                </a:lnTo>
                <a:lnTo>
                  <a:pt x="59055" y="210184"/>
                </a:lnTo>
                <a:lnTo>
                  <a:pt x="61214" y="209168"/>
                </a:lnTo>
                <a:lnTo>
                  <a:pt x="63373" y="208152"/>
                </a:lnTo>
                <a:lnTo>
                  <a:pt x="65532" y="207136"/>
                </a:lnTo>
                <a:lnTo>
                  <a:pt x="67818" y="206120"/>
                </a:lnTo>
                <a:lnTo>
                  <a:pt x="69977" y="205104"/>
                </a:lnTo>
                <a:lnTo>
                  <a:pt x="72263" y="204088"/>
                </a:lnTo>
                <a:lnTo>
                  <a:pt x="74549" y="203072"/>
                </a:lnTo>
                <a:lnTo>
                  <a:pt x="76962" y="202056"/>
                </a:lnTo>
                <a:lnTo>
                  <a:pt x="79248" y="201040"/>
                </a:lnTo>
                <a:lnTo>
                  <a:pt x="81534" y="200024"/>
                </a:lnTo>
                <a:lnTo>
                  <a:pt x="83947" y="199135"/>
                </a:lnTo>
                <a:lnTo>
                  <a:pt x="86360" y="198119"/>
                </a:lnTo>
                <a:lnTo>
                  <a:pt x="88646" y="197103"/>
                </a:lnTo>
                <a:lnTo>
                  <a:pt x="91059" y="196087"/>
                </a:lnTo>
                <a:lnTo>
                  <a:pt x="93472" y="195071"/>
                </a:lnTo>
                <a:lnTo>
                  <a:pt x="95758" y="194055"/>
                </a:lnTo>
                <a:lnTo>
                  <a:pt x="98171" y="193039"/>
                </a:lnTo>
                <a:lnTo>
                  <a:pt x="100457" y="192023"/>
                </a:lnTo>
                <a:lnTo>
                  <a:pt x="102870" y="191007"/>
                </a:lnTo>
                <a:lnTo>
                  <a:pt x="105156" y="189991"/>
                </a:lnTo>
                <a:lnTo>
                  <a:pt x="107569" y="188975"/>
                </a:lnTo>
                <a:lnTo>
                  <a:pt x="109855" y="187959"/>
                </a:lnTo>
                <a:lnTo>
                  <a:pt x="112141" y="186943"/>
                </a:lnTo>
                <a:lnTo>
                  <a:pt x="114427" y="185927"/>
                </a:lnTo>
                <a:lnTo>
                  <a:pt x="116586" y="184911"/>
                </a:lnTo>
                <a:lnTo>
                  <a:pt x="118872" y="183895"/>
                </a:lnTo>
                <a:lnTo>
                  <a:pt x="121031" y="182879"/>
                </a:lnTo>
                <a:lnTo>
                  <a:pt x="123190" y="181863"/>
                </a:lnTo>
                <a:lnTo>
                  <a:pt x="125349" y="180847"/>
                </a:lnTo>
                <a:lnTo>
                  <a:pt x="127381" y="179831"/>
                </a:lnTo>
                <a:lnTo>
                  <a:pt x="129413" y="178815"/>
                </a:lnTo>
                <a:lnTo>
                  <a:pt x="131572" y="177799"/>
                </a:lnTo>
                <a:lnTo>
                  <a:pt x="133477" y="176783"/>
                </a:lnTo>
                <a:lnTo>
                  <a:pt x="135509" y="175767"/>
                </a:lnTo>
                <a:lnTo>
                  <a:pt x="137414" y="174878"/>
                </a:lnTo>
                <a:lnTo>
                  <a:pt x="139192" y="173862"/>
                </a:lnTo>
                <a:lnTo>
                  <a:pt x="141097" y="172846"/>
                </a:lnTo>
                <a:lnTo>
                  <a:pt x="142875" y="171830"/>
                </a:lnTo>
                <a:lnTo>
                  <a:pt x="144653" y="170814"/>
                </a:lnTo>
                <a:lnTo>
                  <a:pt x="146304" y="169798"/>
                </a:lnTo>
                <a:lnTo>
                  <a:pt x="147955" y="168782"/>
                </a:lnTo>
                <a:lnTo>
                  <a:pt x="149606" y="167766"/>
                </a:lnTo>
                <a:lnTo>
                  <a:pt x="151130" y="166750"/>
                </a:lnTo>
                <a:lnTo>
                  <a:pt x="152654" y="165734"/>
                </a:lnTo>
                <a:lnTo>
                  <a:pt x="154178" y="164718"/>
                </a:lnTo>
                <a:lnTo>
                  <a:pt x="155575" y="163702"/>
                </a:lnTo>
                <a:lnTo>
                  <a:pt x="156972" y="162686"/>
                </a:lnTo>
                <a:lnTo>
                  <a:pt x="158369" y="161670"/>
                </a:lnTo>
                <a:lnTo>
                  <a:pt x="159639" y="160654"/>
                </a:lnTo>
                <a:lnTo>
                  <a:pt x="160909" y="159638"/>
                </a:lnTo>
                <a:lnTo>
                  <a:pt x="162052" y="158622"/>
                </a:lnTo>
                <a:lnTo>
                  <a:pt x="163195" y="157606"/>
                </a:lnTo>
                <a:lnTo>
                  <a:pt x="164338" y="156590"/>
                </a:lnTo>
                <a:lnTo>
                  <a:pt x="165354" y="155574"/>
                </a:lnTo>
                <a:lnTo>
                  <a:pt x="166370" y="154558"/>
                </a:lnTo>
                <a:lnTo>
                  <a:pt x="167386" y="153542"/>
                </a:lnTo>
                <a:lnTo>
                  <a:pt x="168275" y="152526"/>
                </a:lnTo>
                <a:lnTo>
                  <a:pt x="169164" y="151510"/>
                </a:lnTo>
                <a:lnTo>
                  <a:pt x="170053" y="150621"/>
                </a:lnTo>
                <a:lnTo>
                  <a:pt x="170815" y="149605"/>
                </a:lnTo>
                <a:lnTo>
                  <a:pt x="171577" y="148589"/>
                </a:lnTo>
                <a:lnTo>
                  <a:pt x="172212" y="147573"/>
                </a:lnTo>
                <a:lnTo>
                  <a:pt x="172847" y="146557"/>
                </a:lnTo>
                <a:lnTo>
                  <a:pt x="173482" y="145541"/>
                </a:lnTo>
                <a:lnTo>
                  <a:pt x="174117" y="144525"/>
                </a:lnTo>
                <a:lnTo>
                  <a:pt x="174625" y="143509"/>
                </a:lnTo>
                <a:lnTo>
                  <a:pt x="175133" y="142493"/>
                </a:lnTo>
                <a:lnTo>
                  <a:pt x="177038" y="137413"/>
                </a:lnTo>
                <a:lnTo>
                  <a:pt x="177292" y="136397"/>
                </a:lnTo>
                <a:lnTo>
                  <a:pt x="177546" y="135381"/>
                </a:lnTo>
                <a:lnTo>
                  <a:pt x="177800" y="134365"/>
                </a:lnTo>
                <a:lnTo>
                  <a:pt x="177927" y="133349"/>
                </a:lnTo>
                <a:lnTo>
                  <a:pt x="178054" y="132333"/>
                </a:lnTo>
                <a:lnTo>
                  <a:pt x="178181" y="131317"/>
                </a:lnTo>
                <a:lnTo>
                  <a:pt x="178181" y="130301"/>
                </a:lnTo>
                <a:lnTo>
                  <a:pt x="178308" y="129285"/>
                </a:lnTo>
                <a:lnTo>
                  <a:pt x="178308" y="128269"/>
                </a:lnTo>
                <a:lnTo>
                  <a:pt x="178308" y="127253"/>
                </a:lnTo>
                <a:lnTo>
                  <a:pt x="178308" y="126364"/>
                </a:lnTo>
                <a:lnTo>
                  <a:pt x="178181" y="125348"/>
                </a:lnTo>
                <a:lnTo>
                  <a:pt x="178054" y="124332"/>
                </a:lnTo>
                <a:lnTo>
                  <a:pt x="178054" y="123316"/>
                </a:lnTo>
                <a:lnTo>
                  <a:pt x="177800" y="122300"/>
                </a:lnTo>
                <a:lnTo>
                  <a:pt x="177673" y="121284"/>
                </a:lnTo>
                <a:lnTo>
                  <a:pt x="177546" y="120268"/>
                </a:lnTo>
                <a:lnTo>
                  <a:pt x="177292" y="119252"/>
                </a:lnTo>
                <a:lnTo>
                  <a:pt x="177165" y="118236"/>
                </a:lnTo>
                <a:lnTo>
                  <a:pt x="176911" y="117220"/>
                </a:lnTo>
                <a:lnTo>
                  <a:pt x="176657" y="116204"/>
                </a:lnTo>
                <a:lnTo>
                  <a:pt x="176403" y="115188"/>
                </a:lnTo>
                <a:lnTo>
                  <a:pt x="176149" y="114172"/>
                </a:lnTo>
                <a:lnTo>
                  <a:pt x="175895" y="113156"/>
                </a:lnTo>
                <a:lnTo>
                  <a:pt x="175641" y="112140"/>
                </a:lnTo>
                <a:lnTo>
                  <a:pt x="175387" y="111124"/>
                </a:lnTo>
                <a:lnTo>
                  <a:pt x="175006" y="110108"/>
                </a:lnTo>
                <a:lnTo>
                  <a:pt x="174752" y="109092"/>
                </a:lnTo>
                <a:lnTo>
                  <a:pt x="174371" y="108076"/>
                </a:lnTo>
                <a:lnTo>
                  <a:pt x="174117" y="107060"/>
                </a:lnTo>
                <a:lnTo>
                  <a:pt x="173863" y="106044"/>
                </a:lnTo>
                <a:lnTo>
                  <a:pt x="173482" y="105028"/>
                </a:lnTo>
                <a:lnTo>
                  <a:pt x="173228" y="104012"/>
                </a:lnTo>
                <a:lnTo>
                  <a:pt x="172974" y="103123"/>
                </a:lnTo>
                <a:lnTo>
                  <a:pt x="172593" y="102107"/>
                </a:lnTo>
                <a:lnTo>
                  <a:pt x="172339" y="101091"/>
                </a:lnTo>
                <a:lnTo>
                  <a:pt x="172085" y="100075"/>
                </a:lnTo>
                <a:lnTo>
                  <a:pt x="171831" y="99059"/>
                </a:lnTo>
                <a:lnTo>
                  <a:pt x="171577" y="98043"/>
                </a:lnTo>
                <a:lnTo>
                  <a:pt x="171323" y="97027"/>
                </a:lnTo>
                <a:lnTo>
                  <a:pt x="171069" y="96011"/>
                </a:lnTo>
                <a:lnTo>
                  <a:pt x="170815" y="94995"/>
                </a:lnTo>
                <a:lnTo>
                  <a:pt x="170688" y="93979"/>
                </a:lnTo>
                <a:lnTo>
                  <a:pt x="170434" y="92963"/>
                </a:lnTo>
                <a:lnTo>
                  <a:pt x="170307" y="91947"/>
                </a:lnTo>
                <a:lnTo>
                  <a:pt x="170180" y="90931"/>
                </a:lnTo>
                <a:lnTo>
                  <a:pt x="169926" y="89915"/>
                </a:lnTo>
                <a:lnTo>
                  <a:pt x="169926" y="88899"/>
                </a:lnTo>
                <a:lnTo>
                  <a:pt x="169799" y="87883"/>
                </a:lnTo>
                <a:lnTo>
                  <a:pt x="169672" y="86867"/>
                </a:lnTo>
                <a:lnTo>
                  <a:pt x="169672" y="85851"/>
                </a:lnTo>
                <a:lnTo>
                  <a:pt x="169545" y="84835"/>
                </a:lnTo>
                <a:lnTo>
                  <a:pt x="169545" y="83819"/>
                </a:lnTo>
                <a:lnTo>
                  <a:pt x="169545" y="82803"/>
                </a:lnTo>
                <a:lnTo>
                  <a:pt x="169672" y="81787"/>
                </a:lnTo>
                <a:lnTo>
                  <a:pt x="169672" y="80771"/>
                </a:lnTo>
                <a:lnTo>
                  <a:pt x="169799" y="79755"/>
                </a:lnTo>
                <a:lnTo>
                  <a:pt x="169799" y="78866"/>
                </a:lnTo>
                <a:lnTo>
                  <a:pt x="169926" y="77850"/>
                </a:lnTo>
                <a:lnTo>
                  <a:pt x="170053" y="76834"/>
                </a:lnTo>
                <a:lnTo>
                  <a:pt x="170307" y="75818"/>
                </a:lnTo>
                <a:lnTo>
                  <a:pt x="170434" y="74802"/>
                </a:lnTo>
                <a:lnTo>
                  <a:pt x="170561" y="73786"/>
                </a:lnTo>
                <a:lnTo>
                  <a:pt x="170815" y="72770"/>
                </a:lnTo>
                <a:lnTo>
                  <a:pt x="171069" y="71754"/>
                </a:lnTo>
                <a:lnTo>
                  <a:pt x="171323" y="70738"/>
                </a:lnTo>
                <a:lnTo>
                  <a:pt x="171577" y="69722"/>
                </a:lnTo>
                <a:lnTo>
                  <a:pt x="171831" y="68706"/>
                </a:lnTo>
                <a:lnTo>
                  <a:pt x="172085" y="67690"/>
                </a:lnTo>
                <a:lnTo>
                  <a:pt x="172339" y="66674"/>
                </a:lnTo>
                <a:lnTo>
                  <a:pt x="172720" y="65658"/>
                </a:lnTo>
                <a:lnTo>
                  <a:pt x="172974" y="64642"/>
                </a:lnTo>
                <a:lnTo>
                  <a:pt x="173355" y="63626"/>
                </a:lnTo>
                <a:lnTo>
                  <a:pt x="173736" y="62610"/>
                </a:lnTo>
                <a:lnTo>
                  <a:pt x="173990" y="61594"/>
                </a:lnTo>
                <a:lnTo>
                  <a:pt x="174371" y="60578"/>
                </a:lnTo>
                <a:lnTo>
                  <a:pt x="174752" y="59562"/>
                </a:lnTo>
                <a:lnTo>
                  <a:pt x="175133" y="58546"/>
                </a:lnTo>
                <a:lnTo>
                  <a:pt x="175514" y="57530"/>
                </a:lnTo>
                <a:lnTo>
                  <a:pt x="175895" y="56514"/>
                </a:lnTo>
                <a:lnTo>
                  <a:pt x="176149" y="55498"/>
                </a:lnTo>
                <a:lnTo>
                  <a:pt x="176530" y="54609"/>
                </a:lnTo>
                <a:lnTo>
                  <a:pt x="176911" y="53593"/>
                </a:lnTo>
                <a:lnTo>
                  <a:pt x="177292" y="52577"/>
                </a:lnTo>
                <a:lnTo>
                  <a:pt x="177673" y="51561"/>
                </a:lnTo>
                <a:lnTo>
                  <a:pt x="178054" y="50545"/>
                </a:lnTo>
                <a:lnTo>
                  <a:pt x="178308" y="49529"/>
                </a:lnTo>
                <a:lnTo>
                  <a:pt x="178689" y="48513"/>
                </a:lnTo>
                <a:lnTo>
                  <a:pt x="179070" y="47497"/>
                </a:lnTo>
                <a:lnTo>
                  <a:pt x="179451" y="46481"/>
                </a:lnTo>
                <a:lnTo>
                  <a:pt x="179705" y="45465"/>
                </a:lnTo>
                <a:lnTo>
                  <a:pt x="180086" y="44449"/>
                </a:lnTo>
                <a:lnTo>
                  <a:pt x="180340" y="43433"/>
                </a:lnTo>
                <a:lnTo>
                  <a:pt x="180721" y="42417"/>
                </a:lnTo>
                <a:lnTo>
                  <a:pt x="183261" y="32257"/>
                </a:lnTo>
                <a:lnTo>
                  <a:pt x="183388" y="31368"/>
                </a:lnTo>
                <a:lnTo>
                  <a:pt x="183642" y="30352"/>
                </a:lnTo>
                <a:lnTo>
                  <a:pt x="183769" y="29336"/>
                </a:lnTo>
                <a:lnTo>
                  <a:pt x="183896" y="28320"/>
                </a:lnTo>
                <a:lnTo>
                  <a:pt x="184150" y="27304"/>
                </a:lnTo>
                <a:lnTo>
                  <a:pt x="184277" y="26288"/>
                </a:lnTo>
                <a:lnTo>
                  <a:pt x="184404" y="25272"/>
                </a:lnTo>
                <a:lnTo>
                  <a:pt x="184531" y="24256"/>
                </a:lnTo>
                <a:lnTo>
                  <a:pt x="184658" y="23240"/>
                </a:lnTo>
                <a:lnTo>
                  <a:pt x="184785" y="22224"/>
                </a:lnTo>
                <a:lnTo>
                  <a:pt x="184912" y="21208"/>
                </a:lnTo>
                <a:lnTo>
                  <a:pt x="185039" y="20192"/>
                </a:lnTo>
                <a:lnTo>
                  <a:pt x="185166" y="19176"/>
                </a:lnTo>
                <a:lnTo>
                  <a:pt x="185166" y="18160"/>
                </a:lnTo>
                <a:lnTo>
                  <a:pt x="185293" y="17144"/>
                </a:lnTo>
                <a:lnTo>
                  <a:pt x="185420" y="16128"/>
                </a:lnTo>
                <a:lnTo>
                  <a:pt x="185420" y="15112"/>
                </a:lnTo>
                <a:lnTo>
                  <a:pt x="185547" y="14096"/>
                </a:lnTo>
                <a:lnTo>
                  <a:pt x="185547" y="13080"/>
                </a:lnTo>
                <a:lnTo>
                  <a:pt x="185674" y="12064"/>
                </a:lnTo>
                <a:lnTo>
                  <a:pt x="185674" y="11048"/>
                </a:lnTo>
                <a:lnTo>
                  <a:pt x="185801" y="10032"/>
                </a:lnTo>
                <a:lnTo>
                  <a:pt x="185801" y="9016"/>
                </a:lnTo>
                <a:lnTo>
                  <a:pt x="185801" y="8000"/>
                </a:lnTo>
                <a:lnTo>
                  <a:pt x="185928" y="7111"/>
                </a:lnTo>
                <a:lnTo>
                  <a:pt x="185928" y="6095"/>
                </a:lnTo>
                <a:lnTo>
                  <a:pt x="185928" y="5079"/>
                </a:lnTo>
                <a:lnTo>
                  <a:pt x="186055" y="4063"/>
                </a:lnTo>
                <a:lnTo>
                  <a:pt x="186055" y="3047"/>
                </a:lnTo>
                <a:lnTo>
                  <a:pt x="186055" y="2031"/>
                </a:lnTo>
                <a:lnTo>
                  <a:pt x="186055" y="1015"/>
                </a:lnTo>
                <a:lnTo>
                  <a:pt x="186055" y="0"/>
                </a:lnTo>
                <a:lnTo>
                  <a:pt x="186436" y="0"/>
                </a:lnTo>
                <a:lnTo>
                  <a:pt x="186436" y="1015"/>
                </a:lnTo>
                <a:lnTo>
                  <a:pt x="186563" y="2031"/>
                </a:lnTo>
                <a:lnTo>
                  <a:pt x="186563" y="3047"/>
                </a:lnTo>
                <a:lnTo>
                  <a:pt x="186563" y="4063"/>
                </a:lnTo>
                <a:lnTo>
                  <a:pt x="186563" y="5079"/>
                </a:lnTo>
                <a:lnTo>
                  <a:pt x="186690" y="6095"/>
                </a:lnTo>
                <a:lnTo>
                  <a:pt x="186690" y="7111"/>
                </a:lnTo>
                <a:lnTo>
                  <a:pt x="186690" y="8000"/>
                </a:lnTo>
                <a:lnTo>
                  <a:pt x="186817" y="9016"/>
                </a:lnTo>
                <a:lnTo>
                  <a:pt x="186817" y="10032"/>
                </a:lnTo>
                <a:lnTo>
                  <a:pt x="186817" y="11048"/>
                </a:lnTo>
                <a:lnTo>
                  <a:pt x="186944" y="12064"/>
                </a:lnTo>
                <a:lnTo>
                  <a:pt x="186944" y="13080"/>
                </a:lnTo>
                <a:lnTo>
                  <a:pt x="187071" y="14096"/>
                </a:lnTo>
                <a:lnTo>
                  <a:pt x="187071" y="15112"/>
                </a:lnTo>
                <a:lnTo>
                  <a:pt x="187198" y="16128"/>
                </a:lnTo>
                <a:lnTo>
                  <a:pt x="187325" y="17144"/>
                </a:lnTo>
                <a:lnTo>
                  <a:pt x="187325" y="18160"/>
                </a:lnTo>
                <a:lnTo>
                  <a:pt x="187452" y="19176"/>
                </a:lnTo>
                <a:lnTo>
                  <a:pt x="187579" y="20192"/>
                </a:lnTo>
                <a:lnTo>
                  <a:pt x="187706" y="21208"/>
                </a:lnTo>
                <a:lnTo>
                  <a:pt x="187833" y="22224"/>
                </a:lnTo>
                <a:lnTo>
                  <a:pt x="187833" y="23240"/>
                </a:lnTo>
                <a:lnTo>
                  <a:pt x="188087" y="24256"/>
                </a:lnTo>
                <a:lnTo>
                  <a:pt x="188214" y="25272"/>
                </a:lnTo>
                <a:lnTo>
                  <a:pt x="188341" y="26288"/>
                </a:lnTo>
                <a:lnTo>
                  <a:pt x="188468" y="27304"/>
                </a:lnTo>
                <a:lnTo>
                  <a:pt x="188595" y="28320"/>
                </a:lnTo>
                <a:lnTo>
                  <a:pt x="188849" y="29336"/>
                </a:lnTo>
                <a:lnTo>
                  <a:pt x="188976" y="30352"/>
                </a:lnTo>
                <a:lnTo>
                  <a:pt x="189230" y="31368"/>
                </a:lnTo>
                <a:lnTo>
                  <a:pt x="189357" y="32257"/>
                </a:lnTo>
                <a:lnTo>
                  <a:pt x="189611" y="33273"/>
                </a:lnTo>
                <a:lnTo>
                  <a:pt x="189865" y="34289"/>
                </a:lnTo>
                <a:lnTo>
                  <a:pt x="189992" y="35305"/>
                </a:lnTo>
                <a:lnTo>
                  <a:pt x="190246" y="36321"/>
                </a:lnTo>
                <a:lnTo>
                  <a:pt x="190500" y="37337"/>
                </a:lnTo>
                <a:lnTo>
                  <a:pt x="190754" y="38353"/>
                </a:lnTo>
                <a:lnTo>
                  <a:pt x="191008" y="39369"/>
                </a:lnTo>
                <a:lnTo>
                  <a:pt x="191389" y="40385"/>
                </a:lnTo>
                <a:lnTo>
                  <a:pt x="191643" y="41401"/>
                </a:lnTo>
                <a:lnTo>
                  <a:pt x="191897" y="42417"/>
                </a:lnTo>
                <a:lnTo>
                  <a:pt x="192278" y="43433"/>
                </a:lnTo>
                <a:lnTo>
                  <a:pt x="192532" y="44449"/>
                </a:lnTo>
                <a:lnTo>
                  <a:pt x="192913" y="45465"/>
                </a:lnTo>
                <a:lnTo>
                  <a:pt x="193167" y="46481"/>
                </a:lnTo>
                <a:lnTo>
                  <a:pt x="193548" y="47497"/>
                </a:lnTo>
                <a:lnTo>
                  <a:pt x="193802" y="48513"/>
                </a:lnTo>
                <a:lnTo>
                  <a:pt x="194183" y="49529"/>
                </a:lnTo>
                <a:lnTo>
                  <a:pt x="194564" y="50545"/>
                </a:lnTo>
                <a:lnTo>
                  <a:pt x="194945" y="51561"/>
                </a:lnTo>
                <a:lnTo>
                  <a:pt x="195326" y="52577"/>
                </a:lnTo>
                <a:lnTo>
                  <a:pt x="195580" y="53593"/>
                </a:lnTo>
                <a:lnTo>
                  <a:pt x="195961" y="54609"/>
                </a:lnTo>
                <a:lnTo>
                  <a:pt x="196342" y="55498"/>
                </a:lnTo>
                <a:lnTo>
                  <a:pt x="196723" y="56514"/>
                </a:lnTo>
                <a:lnTo>
                  <a:pt x="197104" y="57530"/>
                </a:lnTo>
                <a:lnTo>
                  <a:pt x="197485" y="58546"/>
                </a:lnTo>
                <a:lnTo>
                  <a:pt x="197866" y="59562"/>
                </a:lnTo>
                <a:lnTo>
                  <a:pt x="198120" y="60578"/>
                </a:lnTo>
                <a:lnTo>
                  <a:pt x="198501" y="61594"/>
                </a:lnTo>
                <a:lnTo>
                  <a:pt x="198882" y="62610"/>
                </a:lnTo>
                <a:lnTo>
                  <a:pt x="199263" y="63626"/>
                </a:lnTo>
                <a:lnTo>
                  <a:pt x="199517" y="64642"/>
                </a:lnTo>
                <a:lnTo>
                  <a:pt x="199898" y="65658"/>
                </a:lnTo>
                <a:lnTo>
                  <a:pt x="200152" y="66674"/>
                </a:lnTo>
                <a:lnTo>
                  <a:pt x="200533" y="67690"/>
                </a:lnTo>
                <a:lnTo>
                  <a:pt x="200787" y="68706"/>
                </a:lnTo>
                <a:lnTo>
                  <a:pt x="201041" y="69722"/>
                </a:lnTo>
                <a:lnTo>
                  <a:pt x="201295" y="70738"/>
                </a:lnTo>
                <a:lnTo>
                  <a:pt x="201549" y="71754"/>
                </a:lnTo>
                <a:lnTo>
                  <a:pt x="201803" y="72770"/>
                </a:lnTo>
                <a:lnTo>
                  <a:pt x="201930" y="73786"/>
                </a:lnTo>
                <a:lnTo>
                  <a:pt x="202184" y="74802"/>
                </a:lnTo>
                <a:lnTo>
                  <a:pt x="202311" y="75818"/>
                </a:lnTo>
                <a:lnTo>
                  <a:pt x="202438" y="76834"/>
                </a:lnTo>
                <a:lnTo>
                  <a:pt x="202565" y="77850"/>
                </a:lnTo>
                <a:lnTo>
                  <a:pt x="202692" y="78866"/>
                </a:lnTo>
                <a:lnTo>
                  <a:pt x="202819" y="79755"/>
                </a:lnTo>
                <a:lnTo>
                  <a:pt x="202946" y="80771"/>
                </a:lnTo>
                <a:lnTo>
                  <a:pt x="202946" y="81787"/>
                </a:lnTo>
                <a:lnTo>
                  <a:pt x="202946" y="82803"/>
                </a:lnTo>
                <a:lnTo>
                  <a:pt x="202946" y="83819"/>
                </a:lnTo>
                <a:lnTo>
                  <a:pt x="202946" y="84835"/>
                </a:lnTo>
                <a:lnTo>
                  <a:pt x="202946" y="85851"/>
                </a:lnTo>
                <a:lnTo>
                  <a:pt x="202819" y="86867"/>
                </a:lnTo>
                <a:lnTo>
                  <a:pt x="202819" y="87883"/>
                </a:lnTo>
                <a:lnTo>
                  <a:pt x="202692" y="88899"/>
                </a:lnTo>
                <a:lnTo>
                  <a:pt x="202565" y="89915"/>
                </a:lnTo>
                <a:lnTo>
                  <a:pt x="202438" y="90931"/>
                </a:lnTo>
                <a:lnTo>
                  <a:pt x="202311" y="91947"/>
                </a:lnTo>
                <a:lnTo>
                  <a:pt x="202184" y="92963"/>
                </a:lnTo>
                <a:lnTo>
                  <a:pt x="201930" y="93979"/>
                </a:lnTo>
                <a:lnTo>
                  <a:pt x="201676" y="94995"/>
                </a:lnTo>
                <a:lnTo>
                  <a:pt x="201549" y="96011"/>
                </a:lnTo>
                <a:lnTo>
                  <a:pt x="201295" y="97027"/>
                </a:lnTo>
                <a:lnTo>
                  <a:pt x="201041" y="98043"/>
                </a:lnTo>
                <a:lnTo>
                  <a:pt x="200787" y="99059"/>
                </a:lnTo>
                <a:lnTo>
                  <a:pt x="200533" y="100075"/>
                </a:lnTo>
                <a:lnTo>
                  <a:pt x="200279" y="101091"/>
                </a:lnTo>
                <a:lnTo>
                  <a:pt x="199898" y="102107"/>
                </a:lnTo>
                <a:lnTo>
                  <a:pt x="199644" y="103123"/>
                </a:lnTo>
                <a:lnTo>
                  <a:pt x="199390" y="104012"/>
                </a:lnTo>
                <a:lnTo>
                  <a:pt x="199009" y="105028"/>
                </a:lnTo>
                <a:lnTo>
                  <a:pt x="198755" y="106044"/>
                </a:lnTo>
                <a:lnTo>
                  <a:pt x="198501" y="107060"/>
                </a:lnTo>
                <a:lnTo>
                  <a:pt x="198120" y="108076"/>
                </a:lnTo>
                <a:lnTo>
                  <a:pt x="197866" y="109092"/>
                </a:lnTo>
                <a:lnTo>
                  <a:pt x="197485" y="110108"/>
                </a:lnTo>
                <a:lnTo>
                  <a:pt x="197231" y="111124"/>
                </a:lnTo>
                <a:lnTo>
                  <a:pt x="196977" y="112140"/>
                </a:lnTo>
                <a:lnTo>
                  <a:pt x="196723" y="113156"/>
                </a:lnTo>
                <a:lnTo>
                  <a:pt x="196342" y="114172"/>
                </a:lnTo>
                <a:lnTo>
                  <a:pt x="196088" y="115188"/>
                </a:lnTo>
                <a:lnTo>
                  <a:pt x="195834" y="116204"/>
                </a:lnTo>
                <a:lnTo>
                  <a:pt x="195707" y="117220"/>
                </a:lnTo>
                <a:lnTo>
                  <a:pt x="195453" y="118236"/>
                </a:lnTo>
                <a:lnTo>
                  <a:pt x="195199" y="119252"/>
                </a:lnTo>
                <a:lnTo>
                  <a:pt x="195072" y="120268"/>
                </a:lnTo>
                <a:lnTo>
                  <a:pt x="194818" y="121284"/>
                </a:lnTo>
                <a:lnTo>
                  <a:pt x="194691" y="122300"/>
                </a:lnTo>
                <a:lnTo>
                  <a:pt x="194564" y="123316"/>
                </a:lnTo>
                <a:lnTo>
                  <a:pt x="194437" y="124332"/>
                </a:lnTo>
                <a:lnTo>
                  <a:pt x="194437" y="125348"/>
                </a:lnTo>
                <a:lnTo>
                  <a:pt x="194310" y="126364"/>
                </a:lnTo>
                <a:lnTo>
                  <a:pt x="194310" y="127253"/>
                </a:lnTo>
                <a:lnTo>
                  <a:pt x="194310" y="128269"/>
                </a:lnTo>
                <a:lnTo>
                  <a:pt x="194310" y="129285"/>
                </a:lnTo>
                <a:lnTo>
                  <a:pt x="194310" y="130301"/>
                </a:lnTo>
                <a:lnTo>
                  <a:pt x="194437" y="131317"/>
                </a:lnTo>
                <a:lnTo>
                  <a:pt x="194564" y="132333"/>
                </a:lnTo>
                <a:lnTo>
                  <a:pt x="194691" y="133349"/>
                </a:lnTo>
                <a:lnTo>
                  <a:pt x="194818" y="134365"/>
                </a:lnTo>
                <a:lnTo>
                  <a:pt x="195072" y="135381"/>
                </a:lnTo>
                <a:lnTo>
                  <a:pt x="195326" y="136397"/>
                </a:lnTo>
                <a:lnTo>
                  <a:pt x="195580" y="137413"/>
                </a:lnTo>
                <a:lnTo>
                  <a:pt x="195834" y="138429"/>
                </a:lnTo>
                <a:lnTo>
                  <a:pt x="196215" y="139445"/>
                </a:lnTo>
                <a:lnTo>
                  <a:pt x="196596" y="140461"/>
                </a:lnTo>
                <a:lnTo>
                  <a:pt x="196977" y="141477"/>
                </a:lnTo>
                <a:lnTo>
                  <a:pt x="197485" y="142493"/>
                </a:lnTo>
                <a:lnTo>
                  <a:pt x="197993" y="143509"/>
                </a:lnTo>
                <a:lnTo>
                  <a:pt x="198501" y="144525"/>
                </a:lnTo>
                <a:lnTo>
                  <a:pt x="199009" y="145541"/>
                </a:lnTo>
                <a:lnTo>
                  <a:pt x="199644" y="146557"/>
                </a:lnTo>
                <a:lnTo>
                  <a:pt x="200279" y="147573"/>
                </a:lnTo>
                <a:lnTo>
                  <a:pt x="201041" y="148589"/>
                </a:lnTo>
                <a:lnTo>
                  <a:pt x="201803" y="149605"/>
                </a:lnTo>
                <a:lnTo>
                  <a:pt x="202565" y="150621"/>
                </a:lnTo>
                <a:lnTo>
                  <a:pt x="203454" y="151510"/>
                </a:lnTo>
                <a:lnTo>
                  <a:pt x="204343" y="152526"/>
                </a:lnTo>
                <a:lnTo>
                  <a:pt x="205232" y="153542"/>
                </a:lnTo>
                <a:lnTo>
                  <a:pt x="206121" y="154558"/>
                </a:lnTo>
                <a:lnTo>
                  <a:pt x="207137" y="155574"/>
                </a:lnTo>
                <a:lnTo>
                  <a:pt x="208280" y="156590"/>
                </a:lnTo>
                <a:lnTo>
                  <a:pt x="209296" y="157606"/>
                </a:lnTo>
                <a:lnTo>
                  <a:pt x="210566" y="158622"/>
                </a:lnTo>
                <a:lnTo>
                  <a:pt x="211709" y="159638"/>
                </a:lnTo>
                <a:lnTo>
                  <a:pt x="212979" y="160654"/>
                </a:lnTo>
                <a:lnTo>
                  <a:pt x="214249" y="161670"/>
                </a:lnTo>
                <a:lnTo>
                  <a:pt x="215646" y="162686"/>
                </a:lnTo>
                <a:lnTo>
                  <a:pt x="216916" y="163702"/>
                </a:lnTo>
                <a:lnTo>
                  <a:pt x="218440" y="164718"/>
                </a:lnTo>
                <a:lnTo>
                  <a:pt x="219837" y="165734"/>
                </a:lnTo>
                <a:lnTo>
                  <a:pt x="221361" y="166750"/>
                </a:lnTo>
                <a:lnTo>
                  <a:pt x="223012" y="167766"/>
                </a:lnTo>
                <a:lnTo>
                  <a:pt x="224536" y="168782"/>
                </a:lnTo>
                <a:lnTo>
                  <a:pt x="226314" y="169798"/>
                </a:lnTo>
                <a:lnTo>
                  <a:pt x="227965" y="170814"/>
                </a:lnTo>
                <a:lnTo>
                  <a:pt x="229743" y="171830"/>
                </a:lnTo>
                <a:lnTo>
                  <a:pt x="231521" y="172846"/>
                </a:lnTo>
                <a:lnTo>
                  <a:pt x="233299" y="173862"/>
                </a:lnTo>
                <a:lnTo>
                  <a:pt x="235204" y="174878"/>
                </a:lnTo>
                <a:lnTo>
                  <a:pt x="237109" y="175767"/>
                </a:lnTo>
                <a:lnTo>
                  <a:pt x="239014" y="176783"/>
                </a:lnTo>
                <a:lnTo>
                  <a:pt x="241046" y="177799"/>
                </a:lnTo>
                <a:lnTo>
                  <a:pt x="243078" y="178815"/>
                </a:lnTo>
                <a:lnTo>
                  <a:pt x="245110" y="179831"/>
                </a:lnTo>
                <a:lnTo>
                  <a:pt x="247269" y="180847"/>
                </a:lnTo>
                <a:lnTo>
                  <a:pt x="249428" y="181863"/>
                </a:lnTo>
                <a:lnTo>
                  <a:pt x="251587" y="182879"/>
                </a:lnTo>
                <a:lnTo>
                  <a:pt x="253746" y="183895"/>
                </a:lnTo>
                <a:lnTo>
                  <a:pt x="255905" y="184911"/>
                </a:lnTo>
                <a:lnTo>
                  <a:pt x="258191" y="185927"/>
                </a:lnTo>
                <a:lnTo>
                  <a:pt x="260477" y="186943"/>
                </a:lnTo>
                <a:lnTo>
                  <a:pt x="262763" y="187959"/>
                </a:lnTo>
                <a:lnTo>
                  <a:pt x="265049" y="188975"/>
                </a:lnTo>
                <a:lnTo>
                  <a:pt x="267335" y="189991"/>
                </a:lnTo>
                <a:lnTo>
                  <a:pt x="269748" y="191007"/>
                </a:lnTo>
                <a:lnTo>
                  <a:pt x="272034" y="192023"/>
                </a:lnTo>
                <a:lnTo>
                  <a:pt x="274447" y="193039"/>
                </a:lnTo>
                <a:lnTo>
                  <a:pt x="276733" y="194055"/>
                </a:lnTo>
                <a:lnTo>
                  <a:pt x="279146" y="195071"/>
                </a:lnTo>
                <a:lnTo>
                  <a:pt x="281559" y="196087"/>
                </a:lnTo>
                <a:lnTo>
                  <a:pt x="283845" y="197103"/>
                </a:lnTo>
                <a:lnTo>
                  <a:pt x="286258" y="198119"/>
                </a:lnTo>
                <a:lnTo>
                  <a:pt x="288671" y="199135"/>
                </a:lnTo>
                <a:lnTo>
                  <a:pt x="290957" y="200024"/>
                </a:lnTo>
                <a:lnTo>
                  <a:pt x="293370" y="201040"/>
                </a:lnTo>
                <a:lnTo>
                  <a:pt x="295656" y="202056"/>
                </a:lnTo>
                <a:lnTo>
                  <a:pt x="297942" y="203072"/>
                </a:lnTo>
                <a:lnTo>
                  <a:pt x="300228" y="204088"/>
                </a:lnTo>
                <a:lnTo>
                  <a:pt x="302514" y="205104"/>
                </a:lnTo>
                <a:lnTo>
                  <a:pt x="304800" y="206120"/>
                </a:lnTo>
                <a:lnTo>
                  <a:pt x="306959" y="207136"/>
                </a:lnTo>
                <a:lnTo>
                  <a:pt x="309245" y="208152"/>
                </a:lnTo>
                <a:lnTo>
                  <a:pt x="311404" y="209168"/>
                </a:lnTo>
                <a:lnTo>
                  <a:pt x="313563" y="210184"/>
                </a:lnTo>
                <a:lnTo>
                  <a:pt x="315595" y="211200"/>
                </a:lnTo>
                <a:lnTo>
                  <a:pt x="317627" y="212216"/>
                </a:lnTo>
                <a:lnTo>
                  <a:pt x="319659" y="213232"/>
                </a:lnTo>
                <a:lnTo>
                  <a:pt x="321691" y="214248"/>
                </a:lnTo>
                <a:lnTo>
                  <a:pt x="323596" y="215264"/>
                </a:lnTo>
                <a:lnTo>
                  <a:pt x="325501" y="216280"/>
                </a:lnTo>
                <a:lnTo>
                  <a:pt x="327406" y="217296"/>
                </a:lnTo>
                <a:lnTo>
                  <a:pt x="329184" y="218312"/>
                </a:lnTo>
                <a:lnTo>
                  <a:pt x="330962" y="219328"/>
                </a:lnTo>
                <a:lnTo>
                  <a:pt x="332740" y="220344"/>
                </a:lnTo>
                <a:lnTo>
                  <a:pt x="334391" y="221360"/>
                </a:lnTo>
                <a:lnTo>
                  <a:pt x="336042" y="222376"/>
                </a:lnTo>
                <a:lnTo>
                  <a:pt x="337566" y="223265"/>
                </a:lnTo>
                <a:lnTo>
                  <a:pt x="339090" y="224281"/>
                </a:lnTo>
                <a:lnTo>
                  <a:pt x="340614" y="225297"/>
                </a:lnTo>
                <a:lnTo>
                  <a:pt x="342011" y="226313"/>
                </a:lnTo>
                <a:lnTo>
                  <a:pt x="343408" y="227329"/>
                </a:lnTo>
                <a:lnTo>
                  <a:pt x="344805" y="228345"/>
                </a:lnTo>
                <a:lnTo>
                  <a:pt x="346075" y="229361"/>
                </a:lnTo>
                <a:lnTo>
                  <a:pt x="347345" y="230377"/>
                </a:lnTo>
                <a:lnTo>
                  <a:pt x="348615" y="231393"/>
                </a:lnTo>
                <a:lnTo>
                  <a:pt x="349758" y="232409"/>
                </a:lnTo>
                <a:lnTo>
                  <a:pt x="350901" y="233425"/>
                </a:lnTo>
                <a:lnTo>
                  <a:pt x="351917" y="234441"/>
                </a:lnTo>
                <a:lnTo>
                  <a:pt x="353060" y="235457"/>
                </a:lnTo>
                <a:lnTo>
                  <a:pt x="354076" y="236473"/>
                </a:lnTo>
                <a:lnTo>
                  <a:pt x="354965" y="237489"/>
                </a:lnTo>
                <a:lnTo>
                  <a:pt x="355981" y="238505"/>
                </a:lnTo>
                <a:lnTo>
                  <a:pt x="356870" y="239521"/>
                </a:lnTo>
                <a:lnTo>
                  <a:pt x="357759" y="240537"/>
                </a:lnTo>
                <a:lnTo>
                  <a:pt x="358521" y="241553"/>
                </a:lnTo>
                <a:lnTo>
                  <a:pt x="359410" y="242569"/>
                </a:lnTo>
                <a:lnTo>
                  <a:pt x="360172" y="243585"/>
                </a:lnTo>
                <a:lnTo>
                  <a:pt x="360934" y="244601"/>
                </a:lnTo>
                <a:lnTo>
                  <a:pt x="361696" y="245617"/>
                </a:lnTo>
                <a:lnTo>
                  <a:pt x="362331" y="246633"/>
                </a:lnTo>
                <a:lnTo>
                  <a:pt x="363093" y="247522"/>
                </a:lnTo>
                <a:lnTo>
                  <a:pt x="363728" y="248538"/>
                </a:lnTo>
                <a:lnTo>
                  <a:pt x="364363" y="249554"/>
                </a:lnTo>
                <a:lnTo>
                  <a:pt x="364998" y="250570"/>
                </a:lnTo>
                <a:lnTo>
                  <a:pt x="365633" y="251586"/>
                </a:lnTo>
                <a:lnTo>
                  <a:pt x="366141" y="252602"/>
                </a:lnTo>
                <a:lnTo>
                  <a:pt x="366776" y="253618"/>
                </a:lnTo>
                <a:lnTo>
                  <a:pt x="367284" y="254634"/>
                </a:lnTo>
                <a:lnTo>
                  <a:pt x="367792" y="255650"/>
                </a:lnTo>
                <a:lnTo>
                  <a:pt x="368300" y="256666"/>
                </a:lnTo>
                <a:lnTo>
                  <a:pt x="368808" y="257682"/>
                </a:lnTo>
                <a:lnTo>
                  <a:pt x="369189" y="258698"/>
                </a:lnTo>
                <a:lnTo>
                  <a:pt x="369697" y="259714"/>
                </a:lnTo>
                <a:lnTo>
                  <a:pt x="370078" y="260730"/>
                </a:lnTo>
                <a:lnTo>
                  <a:pt x="370459" y="261746"/>
                </a:lnTo>
                <a:lnTo>
                  <a:pt x="370840" y="262762"/>
                </a:lnTo>
                <a:lnTo>
                  <a:pt x="371094" y="263778"/>
                </a:lnTo>
                <a:lnTo>
                  <a:pt x="371475" y="264794"/>
                </a:lnTo>
                <a:lnTo>
                  <a:pt x="371729" y="265810"/>
                </a:lnTo>
                <a:lnTo>
                  <a:pt x="371983" y="266826"/>
                </a:lnTo>
                <a:lnTo>
                  <a:pt x="372110" y="267842"/>
                </a:lnTo>
                <a:lnTo>
                  <a:pt x="372364" y="268858"/>
                </a:lnTo>
                <a:lnTo>
                  <a:pt x="372491" y="269874"/>
                </a:lnTo>
                <a:lnTo>
                  <a:pt x="372491" y="270890"/>
                </a:lnTo>
                <a:lnTo>
                  <a:pt x="372618" y="271779"/>
                </a:lnTo>
                <a:lnTo>
                  <a:pt x="372491" y="272795"/>
                </a:lnTo>
                <a:lnTo>
                  <a:pt x="372491" y="273811"/>
                </a:lnTo>
                <a:lnTo>
                  <a:pt x="372364" y="274827"/>
                </a:lnTo>
                <a:lnTo>
                  <a:pt x="370459" y="280923"/>
                </a:lnTo>
                <a:lnTo>
                  <a:pt x="369951" y="281939"/>
                </a:lnTo>
                <a:lnTo>
                  <a:pt x="369316" y="282955"/>
                </a:lnTo>
                <a:lnTo>
                  <a:pt x="368681" y="283971"/>
                </a:lnTo>
                <a:lnTo>
                  <a:pt x="367919" y="284987"/>
                </a:lnTo>
                <a:lnTo>
                  <a:pt x="367030" y="286003"/>
                </a:lnTo>
                <a:lnTo>
                  <a:pt x="366141" y="287019"/>
                </a:lnTo>
                <a:lnTo>
                  <a:pt x="365125" y="288035"/>
                </a:lnTo>
                <a:lnTo>
                  <a:pt x="363982" y="289051"/>
                </a:lnTo>
                <a:lnTo>
                  <a:pt x="362839" y="290067"/>
                </a:lnTo>
                <a:lnTo>
                  <a:pt x="361569" y="291083"/>
                </a:lnTo>
                <a:lnTo>
                  <a:pt x="360299" y="292099"/>
                </a:lnTo>
                <a:lnTo>
                  <a:pt x="358775" y="293115"/>
                </a:lnTo>
                <a:lnTo>
                  <a:pt x="357378" y="294131"/>
                </a:lnTo>
                <a:lnTo>
                  <a:pt x="355727" y="295020"/>
                </a:lnTo>
                <a:lnTo>
                  <a:pt x="354076" y="296036"/>
                </a:lnTo>
                <a:lnTo>
                  <a:pt x="352298" y="297052"/>
                </a:lnTo>
                <a:lnTo>
                  <a:pt x="350520" y="298068"/>
                </a:lnTo>
                <a:lnTo>
                  <a:pt x="348615" y="299084"/>
                </a:lnTo>
                <a:lnTo>
                  <a:pt x="346583" y="300100"/>
                </a:lnTo>
                <a:lnTo>
                  <a:pt x="344424" y="301116"/>
                </a:lnTo>
                <a:lnTo>
                  <a:pt x="342392" y="302132"/>
                </a:lnTo>
                <a:lnTo>
                  <a:pt x="340106" y="303148"/>
                </a:lnTo>
                <a:lnTo>
                  <a:pt x="337820" y="304164"/>
                </a:lnTo>
                <a:lnTo>
                  <a:pt x="335407" y="305180"/>
                </a:lnTo>
                <a:lnTo>
                  <a:pt x="332994" y="306196"/>
                </a:lnTo>
                <a:lnTo>
                  <a:pt x="330581" y="307212"/>
                </a:lnTo>
                <a:lnTo>
                  <a:pt x="328041" y="308228"/>
                </a:lnTo>
                <a:lnTo>
                  <a:pt x="325374" y="309244"/>
                </a:lnTo>
                <a:lnTo>
                  <a:pt x="322834" y="310260"/>
                </a:lnTo>
                <a:lnTo>
                  <a:pt x="320167" y="311276"/>
                </a:lnTo>
                <a:lnTo>
                  <a:pt x="317373" y="312292"/>
                </a:lnTo>
                <a:lnTo>
                  <a:pt x="314579" y="313308"/>
                </a:lnTo>
                <a:lnTo>
                  <a:pt x="311912" y="314324"/>
                </a:lnTo>
                <a:lnTo>
                  <a:pt x="308991" y="315340"/>
                </a:lnTo>
                <a:lnTo>
                  <a:pt x="306197" y="316356"/>
                </a:lnTo>
                <a:lnTo>
                  <a:pt x="303403" y="317372"/>
                </a:lnTo>
                <a:lnTo>
                  <a:pt x="300482" y="318388"/>
                </a:lnTo>
                <a:lnTo>
                  <a:pt x="297688" y="319277"/>
                </a:lnTo>
                <a:lnTo>
                  <a:pt x="294767" y="320293"/>
                </a:lnTo>
                <a:lnTo>
                  <a:pt x="291973" y="321309"/>
                </a:lnTo>
                <a:lnTo>
                  <a:pt x="289179" y="322325"/>
                </a:lnTo>
                <a:lnTo>
                  <a:pt x="286258" y="323341"/>
                </a:lnTo>
                <a:lnTo>
                  <a:pt x="283464" y="324357"/>
                </a:lnTo>
                <a:lnTo>
                  <a:pt x="280797" y="325373"/>
                </a:lnTo>
                <a:lnTo>
                  <a:pt x="278003" y="326389"/>
                </a:lnTo>
                <a:lnTo>
                  <a:pt x="275336" y="327405"/>
                </a:lnTo>
                <a:lnTo>
                  <a:pt x="272669" y="328421"/>
                </a:lnTo>
                <a:lnTo>
                  <a:pt x="270002" y="329437"/>
                </a:lnTo>
                <a:lnTo>
                  <a:pt x="267462" y="330453"/>
                </a:lnTo>
                <a:lnTo>
                  <a:pt x="265049" y="331469"/>
                </a:lnTo>
                <a:lnTo>
                  <a:pt x="262509" y="332485"/>
                </a:lnTo>
                <a:lnTo>
                  <a:pt x="260223" y="333501"/>
                </a:lnTo>
                <a:lnTo>
                  <a:pt x="257937" y="334517"/>
                </a:lnTo>
                <a:lnTo>
                  <a:pt x="255651" y="335533"/>
                </a:lnTo>
                <a:lnTo>
                  <a:pt x="253492" y="336549"/>
                </a:lnTo>
                <a:lnTo>
                  <a:pt x="251460" y="337565"/>
                </a:lnTo>
                <a:lnTo>
                  <a:pt x="249428" y="338581"/>
                </a:lnTo>
                <a:lnTo>
                  <a:pt x="247523" y="339597"/>
                </a:lnTo>
                <a:lnTo>
                  <a:pt x="245745" y="340613"/>
                </a:lnTo>
                <a:lnTo>
                  <a:pt x="243967" y="341629"/>
                </a:lnTo>
                <a:lnTo>
                  <a:pt x="242316" y="342645"/>
                </a:lnTo>
                <a:lnTo>
                  <a:pt x="240792" y="343534"/>
                </a:lnTo>
                <a:lnTo>
                  <a:pt x="239268" y="344550"/>
                </a:lnTo>
                <a:lnTo>
                  <a:pt x="237871" y="345566"/>
                </a:lnTo>
                <a:lnTo>
                  <a:pt x="236601" y="346582"/>
                </a:lnTo>
                <a:lnTo>
                  <a:pt x="235458" y="347598"/>
                </a:lnTo>
                <a:lnTo>
                  <a:pt x="234315" y="348614"/>
                </a:lnTo>
                <a:lnTo>
                  <a:pt x="233426" y="349630"/>
                </a:lnTo>
                <a:lnTo>
                  <a:pt x="232537" y="350646"/>
                </a:lnTo>
                <a:lnTo>
                  <a:pt x="231648" y="351662"/>
                </a:lnTo>
                <a:lnTo>
                  <a:pt x="231013" y="352678"/>
                </a:lnTo>
                <a:lnTo>
                  <a:pt x="230378" y="353694"/>
                </a:lnTo>
                <a:lnTo>
                  <a:pt x="229870" y="354710"/>
                </a:lnTo>
                <a:lnTo>
                  <a:pt x="229489" y="355726"/>
                </a:lnTo>
                <a:lnTo>
                  <a:pt x="229108" y="356742"/>
                </a:lnTo>
                <a:lnTo>
                  <a:pt x="228854" y="357758"/>
                </a:lnTo>
                <a:lnTo>
                  <a:pt x="228727" y="358774"/>
                </a:lnTo>
                <a:lnTo>
                  <a:pt x="228600" y="359790"/>
                </a:lnTo>
                <a:lnTo>
                  <a:pt x="228600" y="360806"/>
                </a:lnTo>
                <a:lnTo>
                  <a:pt x="228600" y="361822"/>
                </a:lnTo>
                <a:lnTo>
                  <a:pt x="230505" y="367791"/>
                </a:lnTo>
                <a:lnTo>
                  <a:pt x="231013" y="368807"/>
                </a:lnTo>
                <a:lnTo>
                  <a:pt x="231521" y="369823"/>
                </a:lnTo>
                <a:lnTo>
                  <a:pt x="232156" y="370839"/>
                </a:lnTo>
                <a:lnTo>
                  <a:pt x="232791" y="371855"/>
                </a:lnTo>
                <a:lnTo>
                  <a:pt x="233553" y="372871"/>
                </a:lnTo>
                <a:lnTo>
                  <a:pt x="234315" y="373887"/>
                </a:lnTo>
                <a:lnTo>
                  <a:pt x="235077" y="374903"/>
                </a:lnTo>
                <a:lnTo>
                  <a:pt x="235839" y="375919"/>
                </a:lnTo>
                <a:lnTo>
                  <a:pt x="236601" y="376935"/>
                </a:lnTo>
                <a:lnTo>
                  <a:pt x="237490" y="377951"/>
                </a:lnTo>
                <a:lnTo>
                  <a:pt x="238379" y="378967"/>
                </a:lnTo>
                <a:lnTo>
                  <a:pt x="239141" y="379983"/>
                </a:lnTo>
                <a:lnTo>
                  <a:pt x="240030" y="380999"/>
                </a:lnTo>
                <a:lnTo>
                  <a:pt x="240919" y="382015"/>
                </a:lnTo>
                <a:lnTo>
                  <a:pt x="241808" y="383031"/>
                </a:lnTo>
                <a:lnTo>
                  <a:pt x="242697" y="384047"/>
                </a:lnTo>
                <a:lnTo>
                  <a:pt x="243586" y="385063"/>
                </a:lnTo>
                <a:lnTo>
                  <a:pt x="244475" y="386079"/>
                </a:lnTo>
                <a:lnTo>
                  <a:pt x="245364" y="387095"/>
                </a:lnTo>
                <a:lnTo>
                  <a:pt x="246126" y="388111"/>
                </a:lnTo>
                <a:lnTo>
                  <a:pt x="247015" y="389127"/>
                </a:lnTo>
                <a:lnTo>
                  <a:pt x="247777" y="390143"/>
                </a:lnTo>
                <a:lnTo>
                  <a:pt x="248539" y="391032"/>
                </a:lnTo>
                <a:lnTo>
                  <a:pt x="249301" y="392048"/>
                </a:lnTo>
                <a:lnTo>
                  <a:pt x="249936" y="393064"/>
                </a:lnTo>
                <a:lnTo>
                  <a:pt x="250571" y="394080"/>
                </a:lnTo>
                <a:lnTo>
                  <a:pt x="251206" y="395096"/>
                </a:lnTo>
                <a:lnTo>
                  <a:pt x="251841" y="396112"/>
                </a:lnTo>
                <a:lnTo>
                  <a:pt x="252349" y="397128"/>
                </a:lnTo>
                <a:lnTo>
                  <a:pt x="252857" y="398144"/>
                </a:lnTo>
                <a:lnTo>
                  <a:pt x="253365" y="399160"/>
                </a:lnTo>
                <a:lnTo>
                  <a:pt x="253746" y="400176"/>
                </a:lnTo>
                <a:lnTo>
                  <a:pt x="254127" y="401192"/>
                </a:lnTo>
                <a:lnTo>
                  <a:pt x="254508" y="402208"/>
                </a:lnTo>
                <a:lnTo>
                  <a:pt x="254762" y="403224"/>
                </a:lnTo>
                <a:lnTo>
                  <a:pt x="255016" y="404240"/>
                </a:lnTo>
                <a:lnTo>
                  <a:pt x="255143" y="405256"/>
                </a:lnTo>
                <a:lnTo>
                  <a:pt x="255270" y="406272"/>
                </a:lnTo>
                <a:lnTo>
                  <a:pt x="255270" y="407288"/>
                </a:lnTo>
                <a:lnTo>
                  <a:pt x="255270" y="408304"/>
                </a:lnTo>
                <a:lnTo>
                  <a:pt x="255143" y="409320"/>
                </a:lnTo>
                <a:lnTo>
                  <a:pt x="255016" y="410336"/>
                </a:lnTo>
                <a:lnTo>
                  <a:pt x="254889" y="411352"/>
                </a:lnTo>
                <a:lnTo>
                  <a:pt x="254635" y="412368"/>
                </a:lnTo>
                <a:lnTo>
                  <a:pt x="254381" y="413384"/>
                </a:lnTo>
                <a:lnTo>
                  <a:pt x="254000" y="414400"/>
                </a:lnTo>
                <a:lnTo>
                  <a:pt x="253619" y="415289"/>
                </a:lnTo>
                <a:lnTo>
                  <a:pt x="253111" y="416305"/>
                </a:lnTo>
                <a:lnTo>
                  <a:pt x="252603" y="417321"/>
                </a:lnTo>
                <a:lnTo>
                  <a:pt x="251968" y="418337"/>
                </a:lnTo>
                <a:lnTo>
                  <a:pt x="251460" y="419353"/>
                </a:lnTo>
                <a:lnTo>
                  <a:pt x="250698" y="420369"/>
                </a:lnTo>
                <a:lnTo>
                  <a:pt x="250063" y="421385"/>
                </a:lnTo>
                <a:lnTo>
                  <a:pt x="249301" y="422401"/>
                </a:lnTo>
                <a:lnTo>
                  <a:pt x="248412" y="423417"/>
                </a:lnTo>
                <a:lnTo>
                  <a:pt x="247523" y="424433"/>
                </a:lnTo>
                <a:lnTo>
                  <a:pt x="246634" y="425449"/>
                </a:lnTo>
                <a:lnTo>
                  <a:pt x="245745" y="426465"/>
                </a:lnTo>
                <a:lnTo>
                  <a:pt x="244729" y="427481"/>
                </a:lnTo>
                <a:lnTo>
                  <a:pt x="243713" y="428497"/>
                </a:lnTo>
                <a:lnTo>
                  <a:pt x="242697" y="429513"/>
                </a:lnTo>
                <a:lnTo>
                  <a:pt x="241554" y="430529"/>
                </a:lnTo>
                <a:lnTo>
                  <a:pt x="240538" y="431545"/>
                </a:lnTo>
                <a:lnTo>
                  <a:pt x="239395" y="432561"/>
                </a:lnTo>
                <a:lnTo>
                  <a:pt x="238125" y="433577"/>
                </a:lnTo>
                <a:lnTo>
                  <a:pt x="236982" y="434593"/>
                </a:lnTo>
                <a:lnTo>
                  <a:pt x="235839" y="435609"/>
                </a:lnTo>
                <a:lnTo>
                  <a:pt x="234569" y="436625"/>
                </a:lnTo>
                <a:lnTo>
                  <a:pt x="233299" y="437641"/>
                </a:lnTo>
                <a:lnTo>
                  <a:pt x="232156" y="438530"/>
                </a:lnTo>
                <a:lnTo>
                  <a:pt x="230886" y="439546"/>
                </a:lnTo>
                <a:lnTo>
                  <a:pt x="229616" y="440562"/>
                </a:lnTo>
                <a:lnTo>
                  <a:pt x="228346" y="441578"/>
                </a:lnTo>
                <a:lnTo>
                  <a:pt x="227076" y="442594"/>
                </a:lnTo>
                <a:lnTo>
                  <a:pt x="225806" y="443610"/>
                </a:lnTo>
                <a:lnTo>
                  <a:pt x="224536" y="444626"/>
                </a:lnTo>
                <a:lnTo>
                  <a:pt x="223266" y="445642"/>
                </a:lnTo>
                <a:lnTo>
                  <a:pt x="221996" y="446658"/>
                </a:lnTo>
                <a:lnTo>
                  <a:pt x="220726" y="447674"/>
                </a:lnTo>
                <a:lnTo>
                  <a:pt x="219456" y="448690"/>
                </a:lnTo>
                <a:lnTo>
                  <a:pt x="218313" y="449706"/>
                </a:lnTo>
                <a:lnTo>
                  <a:pt x="217043" y="450722"/>
                </a:lnTo>
                <a:lnTo>
                  <a:pt x="215900" y="451738"/>
                </a:lnTo>
                <a:lnTo>
                  <a:pt x="214630" y="452754"/>
                </a:lnTo>
                <a:lnTo>
                  <a:pt x="213487" y="453770"/>
                </a:lnTo>
                <a:lnTo>
                  <a:pt x="212344" y="454786"/>
                </a:lnTo>
                <a:lnTo>
                  <a:pt x="211328" y="455802"/>
                </a:lnTo>
                <a:lnTo>
                  <a:pt x="210185" y="456818"/>
                </a:lnTo>
                <a:lnTo>
                  <a:pt x="209169" y="457834"/>
                </a:lnTo>
                <a:lnTo>
                  <a:pt x="208026" y="458850"/>
                </a:lnTo>
                <a:lnTo>
                  <a:pt x="207010" y="459866"/>
                </a:lnTo>
                <a:lnTo>
                  <a:pt x="206121" y="460882"/>
                </a:lnTo>
                <a:lnTo>
                  <a:pt x="205105" y="461898"/>
                </a:lnTo>
                <a:lnTo>
                  <a:pt x="204216" y="462787"/>
                </a:lnTo>
                <a:lnTo>
                  <a:pt x="203200" y="463803"/>
                </a:lnTo>
                <a:lnTo>
                  <a:pt x="202438" y="464819"/>
                </a:lnTo>
                <a:lnTo>
                  <a:pt x="201549" y="465835"/>
                </a:lnTo>
                <a:lnTo>
                  <a:pt x="200660" y="466851"/>
                </a:lnTo>
                <a:lnTo>
                  <a:pt x="199898" y="467867"/>
                </a:lnTo>
                <a:lnTo>
                  <a:pt x="199136" y="468883"/>
                </a:lnTo>
                <a:lnTo>
                  <a:pt x="198374" y="469899"/>
                </a:lnTo>
                <a:lnTo>
                  <a:pt x="197739" y="470915"/>
                </a:lnTo>
                <a:lnTo>
                  <a:pt x="197104" y="471931"/>
                </a:lnTo>
                <a:lnTo>
                  <a:pt x="196342" y="472947"/>
                </a:lnTo>
                <a:lnTo>
                  <a:pt x="195834" y="473963"/>
                </a:lnTo>
                <a:lnTo>
                  <a:pt x="195199" y="474979"/>
                </a:lnTo>
                <a:lnTo>
                  <a:pt x="194691" y="475995"/>
                </a:lnTo>
                <a:lnTo>
                  <a:pt x="194056" y="477011"/>
                </a:lnTo>
                <a:lnTo>
                  <a:pt x="193548" y="478027"/>
                </a:lnTo>
                <a:lnTo>
                  <a:pt x="193167" y="479043"/>
                </a:lnTo>
                <a:lnTo>
                  <a:pt x="192659" y="480059"/>
                </a:lnTo>
                <a:lnTo>
                  <a:pt x="192278" y="481075"/>
                </a:lnTo>
                <a:lnTo>
                  <a:pt x="191770" y="482091"/>
                </a:lnTo>
                <a:lnTo>
                  <a:pt x="191389" y="483107"/>
                </a:lnTo>
                <a:lnTo>
                  <a:pt x="191008" y="484123"/>
                </a:lnTo>
                <a:lnTo>
                  <a:pt x="190754" y="485139"/>
                </a:lnTo>
                <a:lnTo>
                  <a:pt x="190373" y="486155"/>
                </a:lnTo>
                <a:lnTo>
                  <a:pt x="190119" y="487044"/>
                </a:lnTo>
                <a:lnTo>
                  <a:pt x="189738" y="488060"/>
                </a:lnTo>
                <a:lnTo>
                  <a:pt x="189484" y="489076"/>
                </a:lnTo>
                <a:lnTo>
                  <a:pt x="189230" y="490092"/>
                </a:lnTo>
                <a:lnTo>
                  <a:pt x="188976" y="491108"/>
                </a:lnTo>
                <a:lnTo>
                  <a:pt x="188849" y="492124"/>
                </a:lnTo>
                <a:lnTo>
                  <a:pt x="188595" y="493140"/>
                </a:lnTo>
                <a:lnTo>
                  <a:pt x="188468" y="494156"/>
                </a:lnTo>
                <a:lnTo>
                  <a:pt x="188214" y="495172"/>
                </a:lnTo>
                <a:lnTo>
                  <a:pt x="188087" y="496188"/>
                </a:lnTo>
                <a:lnTo>
                  <a:pt x="187960" y="497204"/>
                </a:lnTo>
                <a:lnTo>
                  <a:pt x="187833" y="498220"/>
                </a:lnTo>
                <a:lnTo>
                  <a:pt x="187706" y="499236"/>
                </a:lnTo>
                <a:lnTo>
                  <a:pt x="187579" y="500252"/>
                </a:lnTo>
                <a:lnTo>
                  <a:pt x="187452" y="501268"/>
                </a:lnTo>
                <a:lnTo>
                  <a:pt x="187325" y="502284"/>
                </a:lnTo>
                <a:lnTo>
                  <a:pt x="187198" y="503300"/>
                </a:lnTo>
                <a:lnTo>
                  <a:pt x="187071" y="504316"/>
                </a:lnTo>
                <a:lnTo>
                  <a:pt x="187071" y="505332"/>
                </a:lnTo>
                <a:lnTo>
                  <a:pt x="186944" y="506348"/>
                </a:lnTo>
                <a:lnTo>
                  <a:pt x="186944" y="507364"/>
                </a:lnTo>
                <a:lnTo>
                  <a:pt x="186817" y="508380"/>
                </a:lnTo>
                <a:lnTo>
                  <a:pt x="186817" y="509396"/>
                </a:lnTo>
                <a:lnTo>
                  <a:pt x="186690" y="510285"/>
                </a:lnTo>
                <a:lnTo>
                  <a:pt x="186690" y="511301"/>
                </a:lnTo>
                <a:lnTo>
                  <a:pt x="186690" y="512317"/>
                </a:lnTo>
                <a:lnTo>
                  <a:pt x="186563" y="513333"/>
                </a:lnTo>
                <a:lnTo>
                  <a:pt x="186563" y="514349"/>
                </a:lnTo>
                <a:lnTo>
                  <a:pt x="186563" y="515365"/>
                </a:lnTo>
                <a:lnTo>
                  <a:pt x="186563" y="516381"/>
                </a:lnTo>
                <a:lnTo>
                  <a:pt x="186055" y="516381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3892677" y="6882383"/>
            <a:ext cx="372745" cy="636270"/>
          </a:xfrm>
          <a:custGeom>
            <a:avLst/>
            <a:gdLst/>
            <a:ahLst/>
            <a:cxnLst/>
            <a:rect l="l" t="t" r="r" b="b"/>
            <a:pathLst>
              <a:path w="372745" h="636270">
                <a:moveTo>
                  <a:pt x="197992" y="563880"/>
                </a:moveTo>
                <a:lnTo>
                  <a:pt x="174497" y="563880"/>
                </a:lnTo>
                <a:lnTo>
                  <a:pt x="175513" y="566420"/>
                </a:lnTo>
                <a:lnTo>
                  <a:pt x="175894" y="567690"/>
                </a:lnTo>
                <a:lnTo>
                  <a:pt x="176402" y="568960"/>
                </a:lnTo>
                <a:lnTo>
                  <a:pt x="177164" y="571500"/>
                </a:lnTo>
                <a:lnTo>
                  <a:pt x="177672" y="572770"/>
                </a:lnTo>
                <a:lnTo>
                  <a:pt x="178815" y="576580"/>
                </a:lnTo>
                <a:lnTo>
                  <a:pt x="179069" y="577850"/>
                </a:lnTo>
                <a:lnTo>
                  <a:pt x="179450" y="579120"/>
                </a:lnTo>
                <a:lnTo>
                  <a:pt x="179704" y="580390"/>
                </a:lnTo>
                <a:lnTo>
                  <a:pt x="180085" y="581660"/>
                </a:lnTo>
                <a:lnTo>
                  <a:pt x="180339" y="582930"/>
                </a:lnTo>
                <a:lnTo>
                  <a:pt x="180720" y="584200"/>
                </a:lnTo>
                <a:lnTo>
                  <a:pt x="181736" y="589280"/>
                </a:lnTo>
                <a:lnTo>
                  <a:pt x="181863" y="590550"/>
                </a:lnTo>
                <a:lnTo>
                  <a:pt x="182625" y="594360"/>
                </a:lnTo>
                <a:lnTo>
                  <a:pt x="182752" y="595630"/>
                </a:lnTo>
                <a:lnTo>
                  <a:pt x="183006" y="596900"/>
                </a:lnTo>
                <a:lnTo>
                  <a:pt x="183387" y="600710"/>
                </a:lnTo>
                <a:lnTo>
                  <a:pt x="183641" y="601980"/>
                </a:lnTo>
                <a:lnTo>
                  <a:pt x="184657" y="612140"/>
                </a:lnTo>
                <a:lnTo>
                  <a:pt x="184657" y="613410"/>
                </a:lnTo>
                <a:lnTo>
                  <a:pt x="184784" y="614680"/>
                </a:lnTo>
                <a:lnTo>
                  <a:pt x="184911" y="617220"/>
                </a:lnTo>
                <a:lnTo>
                  <a:pt x="185038" y="618490"/>
                </a:lnTo>
                <a:lnTo>
                  <a:pt x="185165" y="621030"/>
                </a:lnTo>
                <a:lnTo>
                  <a:pt x="185292" y="622300"/>
                </a:lnTo>
                <a:lnTo>
                  <a:pt x="185292" y="623570"/>
                </a:lnTo>
                <a:lnTo>
                  <a:pt x="185419" y="624840"/>
                </a:lnTo>
                <a:lnTo>
                  <a:pt x="185546" y="628650"/>
                </a:lnTo>
                <a:lnTo>
                  <a:pt x="185673" y="631190"/>
                </a:lnTo>
                <a:lnTo>
                  <a:pt x="185800" y="636270"/>
                </a:lnTo>
                <a:lnTo>
                  <a:pt x="186689" y="636270"/>
                </a:lnTo>
                <a:lnTo>
                  <a:pt x="186816" y="631190"/>
                </a:lnTo>
                <a:lnTo>
                  <a:pt x="186943" y="628650"/>
                </a:lnTo>
                <a:lnTo>
                  <a:pt x="187070" y="627380"/>
                </a:lnTo>
                <a:lnTo>
                  <a:pt x="187197" y="623570"/>
                </a:lnTo>
                <a:lnTo>
                  <a:pt x="187324" y="621030"/>
                </a:lnTo>
                <a:lnTo>
                  <a:pt x="187451" y="619760"/>
                </a:lnTo>
                <a:lnTo>
                  <a:pt x="187451" y="618490"/>
                </a:lnTo>
                <a:lnTo>
                  <a:pt x="187578" y="617220"/>
                </a:lnTo>
                <a:lnTo>
                  <a:pt x="187705" y="614680"/>
                </a:lnTo>
                <a:lnTo>
                  <a:pt x="188086" y="610870"/>
                </a:lnTo>
                <a:lnTo>
                  <a:pt x="188086" y="609600"/>
                </a:lnTo>
                <a:lnTo>
                  <a:pt x="188721" y="603250"/>
                </a:lnTo>
                <a:lnTo>
                  <a:pt x="188975" y="601980"/>
                </a:lnTo>
                <a:lnTo>
                  <a:pt x="189356" y="598170"/>
                </a:lnTo>
                <a:lnTo>
                  <a:pt x="189610" y="596900"/>
                </a:lnTo>
                <a:lnTo>
                  <a:pt x="189737" y="595630"/>
                </a:lnTo>
                <a:lnTo>
                  <a:pt x="189991" y="594360"/>
                </a:lnTo>
                <a:lnTo>
                  <a:pt x="190118" y="593090"/>
                </a:lnTo>
                <a:lnTo>
                  <a:pt x="192404" y="581660"/>
                </a:lnTo>
                <a:lnTo>
                  <a:pt x="192785" y="580390"/>
                </a:lnTo>
                <a:lnTo>
                  <a:pt x="193039" y="579120"/>
                </a:lnTo>
                <a:lnTo>
                  <a:pt x="195706" y="570230"/>
                </a:lnTo>
                <a:lnTo>
                  <a:pt x="196214" y="568960"/>
                </a:lnTo>
                <a:lnTo>
                  <a:pt x="196595" y="567690"/>
                </a:lnTo>
                <a:lnTo>
                  <a:pt x="197611" y="565150"/>
                </a:lnTo>
                <a:lnTo>
                  <a:pt x="197992" y="563880"/>
                </a:lnTo>
                <a:close/>
              </a:path>
              <a:path w="372745" h="636270">
                <a:moveTo>
                  <a:pt x="350138" y="298450"/>
                </a:moveTo>
                <a:lnTo>
                  <a:pt x="22478" y="298450"/>
                </a:lnTo>
                <a:lnTo>
                  <a:pt x="21716" y="299720"/>
                </a:lnTo>
                <a:lnTo>
                  <a:pt x="21081" y="300990"/>
                </a:lnTo>
                <a:lnTo>
                  <a:pt x="19557" y="303530"/>
                </a:lnTo>
                <a:lnTo>
                  <a:pt x="18922" y="304800"/>
                </a:lnTo>
                <a:lnTo>
                  <a:pt x="18160" y="306070"/>
                </a:lnTo>
                <a:lnTo>
                  <a:pt x="17525" y="307340"/>
                </a:lnTo>
                <a:lnTo>
                  <a:pt x="16763" y="308610"/>
                </a:lnTo>
                <a:lnTo>
                  <a:pt x="16128" y="309880"/>
                </a:lnTo>
                <a:lnTo>
                  <a:pt x="15366" y="311150"/>
                </a:lnTo>
                <a:lnTo>
                  <a:pt x="14096" y="313690"/>
                </a:lnTo>
                <a:lnTo>
                  <a:pt x="13334" y="314960"/>
                </a:lnTo>
                <a:lnTo>
                  <a:pt x="8254" y="325120"/>
                </a:lnTo>
                <a:lnTo>
                  <a:pt x="7746" y="326390"/>
                </a:lnTo>
                <a:lnTo>
                  <a:pt x="7111" y="327660"/>
                </a:lnTo>
                <a:lnTo>
                  <a:pt x="4571" y="334010"/>
                </a:lnTo>
                <a:lnTo>
                  <a:pt x="4190" y="335280"/>
                </a:lnTo>
                <a:lnTo>
                  <a:pt x="3682" y="336550"/>
                </a:lnTo>
                <a:lnTo>
                  <a:pt x="2158" y="341630"/>
                </a:lnTo>
                <a:lnTo>
                  <a:pt x="1650" y="344170"/>
                </a:lnTo>
                <a:lnTo>
                  <a:pt x="1269" y="345440"/>
                </a:lnTo>
                <a:lnTo>
                  <a:pt x="1015" y="346710"/>
                </a:lnTo>
                <a:lnTo>
                  <a:pt x="888" y="347980"/>
                </a:lnTo>
                <a:lnTo>
                  <a:pt x="634" y="349250"/>
                </a:lnTo>
                <a:lnTo>
                  <a:pt x="126" y="354330"/>
                </a:lnTo>
                <a:lnTo>
                  <a:pt x="9778" y="391160"/>
                </a:lnTo>
                <a:lnTo>
                  <a:pt x="10413" y="392430"/>
                </a:lnTo>
                <a:lnTo>
                  <a:pt x="13461" y="397510"/>
                </a:lnTo>
                <a:lnTo>
                  <a:pt x="14350" y="398780"/>
                </a:lnTo>
                <a:lnTo>
                  <a:pt x="15112" y="400050"/>
                </a:lnTo>
                <a:lnTo>
                  <a:pt x="17779" y="403860"/>
                </a:lnTo>
                <a:lnTo>
                  <a:pt x="19684" y="406400"/>
                </a:lnTo>
                <a:lnTo>
                  <a:pt x="20573" y="407670"/>
                </a:lnTo>
                <a:lnTo>
                  <a:pt x="25653" y="414020"/>
                </a:lnTo>
                <a:lnTo>
                  <a:pt x="26796" y="415290"/>
                </a:lnTo>
                <a:lnTo>
                  <a:pt x="27812" y="416560"/>
                </a:lnTo>
                <a:lnTo>
                  <a:pt x="30098" y="419100"/>
                </a:lnTo>
                <a:lnTo>
                  <a:pt x="31114" y="420370"/>
                </a:lnTo>
                <a:lnTo>
                  <a:pt x="32384" y="421640"/>
                </a:lnTo>
                <a:lnTo>
                  <a:pt x="34670" y="424180"/>
                </a:lnTo>
                <a:lnTo>
                  <a:pt x="38353" y="427990"/>
                </a:lnTo>
                <a:lnTo>
                  <a:pt x="39496" y="429260"/>
                </a:lnTo>
                <a:lnTo>
                  <a:pt x="42036" y="431800"/>
                </a:lnTo>
                <a:lnTo>
                  <a:pt x="44703" y="433070"/>
                </a:lnTo>
                <a:lnTo>
                  <a:pt x="47243" y="435610"/>
                </a:lnTo>
                <a:lnTo>
                  <a:pt x="55498" y="443230"/>
                </a:lnTo>
                <a:lnTo>
                  <a:pt x="61086" y="448310"/>
                </a:lnTo>
                <a:lnTo>
                  <a:pt x="62610" y="449580"/>
                </a:lnTo>
                <a:lnTo>
                  <a:pt x="64007" y="450850"/>
                </a:lnTo>
                <a:lnTo>
                  <a:pt x="65531" y="452120"/>
                </a:lnTo>
                <a:lnTo>
                  <a:pt x="66928" y="453390"/>
                </a:lnTo>
                <a:lnTo>
                  <a:pt x="85089" y="468630"/>
                </a:lnTo>
                <a:lnTo>
                  <a:pt x="86740" y="469900"/>
                </a:lnTo>
                <a:lnTo>
                  <a:pt x="94360" y="476250"/>
                </a:lnTo>
                <a:lnTo>
                  <a:pt x="97535" y="478790"/>
                </a:lnTo>
                <a:lnTo>
                  <a:pt x="114299" y="492760"/>
                </a:lnTo>
                <a:lnTo>
                  <a:pt x="115696" y="494030"/>
                </a:lnTo>
                <a:lnTo>
                  <a:pt x="118744" y="496570"/>
                </a:lnTo>
                <a:lnTo>
                  <a:pt x="120141" y="497840"/>
                </a:lnTo>
                <a:lnTo>
                  <a:pt x="123062" y="499110"/>
                </a:lnTo>
                <a:lnTo>
                  <a:pt x="130047" y="505460"/>
                </a:lnTo>
                <a:lnTo>
                  <a:pt x="131317" y="506730"/>
                </a:lnTo>
                <a:lnTo>
                  <a:pt x="134111" y="509270"/>
                </a:lnTo>
                <a:lnTo>
                  <a:pt x="136651" y="511810"/>
                </a:lnTo>
                <a:lnTo>
                  <a:pt x="144144" y="519430"/>
                </a:lnTo>
                <a:lnTo>
                  <a:pt x="149859" y="525780"/>
                </a:lnTo>
                <a:lnTo>
                  <a:pt x="150875" y="527050"/>
                </a:lnTo>
                <a:lnTo>
                  <a:pt x="152018" y="528320"/>
                </a:lnTo>
                <a:lnTo>
                  <a:pt x="157098" y="534670"/>
                </a:lnTo>
                <a:lnTo>
                  <a:pt x="158876" y="537210"/>
                </a:lnTo>
                <a:lnTo>
                  <a:pt x="159892" y="538480"/>
                </a:lnTo>
                <a:lnTo>
                  <a:pt x="160781" y="539750"/>
                </a:lnTo>
                <a:lnTo>
                  <a:pt x="161543" y="541020"/>
                </a:lnTo>
                <a:lnTo>
                  <a:pt x="163321" y="543560"/>
                </a:lnTo>
                <a:lnTo>
                  <a:pt x="167893" y="551180"/>
                </a:lnTo>
                <a:lnTo>
                  <a:pt x="169163" y="553720"/>
                </a:lnTo>
                <a:lnTo>
                  <a:pt x="169925" y="554990"/>
                </a:lnTo>
                <a:lnTo>
                  <a:pt x="171195" y="557530"/>
                </a:lnTo>
                <a:lnTo>
                  <a:pt x="171703" y="558800"/>
                </a:lnTo>
                <a:lnTo>
                  <a:pt x="172338" y="560070"/>
                </a:lnTo>
                <a:lnTo>
                  <a:pt x="172846" y="561340"/>
                </a:lnTo>
                <a:lnTo>
                  <a:pt x="173481" y="562610"/>
                </a:lnTo>
                <a:lnTo>
                  <a:pt x="173989" y="563880"/>
                </a:lnTo>
                <a:lnTo>
                  <a:pt x="198500" y="563880"/>
                </a:lnTo>
                <a:lnTo>
                  <a:pt x="199135" y="562610"/>
                </a:lnTo>
                <a:lnTo>
                  <a:pt x="200151" y="560070"/>
                </a:lnTo>
                <a:lnTo>
                  <a:pt x="203961" y="552450"/>
                </a:lnTo>
                <a:lnTo>
                  <a:pt x="204723" y="551180"/>
                </a:lnTo>
                <a:lnTo>
                  <a:pt x="205358" y="549910"/>
                </a:lnTo>
                <a:lnTo>
                  <a:pt x="208406" y="544830"/>
                </a:lnTo>
                <a:lnTo>
                  <a:pt x="209295" y="543560"/>
                </a:lnTo>
                <a:lnTo>
                  <a:pt x="210057" y="542290"/>
                </a:lnTo>
                <a:lnTo>
                  <a:pt x="214502" y="535940"/>
                </a:lnTo>
                <a:lnTo>
                  <a:pt x="215518" y="534670"/>
                </a:lnTo>
                <a:lnTo>
                  <a:pt x="216407" y="533400"/>
                </a:lnTo>
                <a:lnTo>
                  <a:pt x="220471" y="528320"/>
                </a:lnTo>
                <a:lnTo>
                  <a:pt x="221614" y="527050"/>
                </a:lnTo>
                <a:lnTo>
                  <a:pt x="222630" y="525780"/>
                </a:lnTo>
                <a:lnTo>
                  <a:pt x="228345" y="519430"/>
                </a:lnTo>
                <a:lnTo>
                  <a:pt x="235838" y="511810"/>
                </a:lnTo>
                <a:lnTo>
                  <a:pt x="238505" y="509270"/>
                </a:lnTo>
                <a:lnTo>
                  <a:pt x="239775" y="508000"/>
                </a:lnTo>
                <a:lnTo>
                  <a:pt x="241172" y="506730"/>
                </a:lnTo>
                <a:lnTo>
                  <a:pt x="242442" y="505460"/>
                </a:lnTo>
                <a:lnTo>
                  <a:pt x="248030" y="500380"/>
                </a:lnTo>
                <a:lnTo>
                  <a:pt x="249554" y="499110"/>
                </a:lnTo>
                <a:lnTo>
                  <a:pt x="250951" y="497840"/>
                </a:lnTo>
                <a:lnTo>
                  <a:pt x="253872" y="496570"/>
                </a:lnTo>
                <a:lnTo>
                  <a:pt x="255269" y="495300"/>
                </a:lnTo>
                <a:lnTo>
                  <a:pt x="273430" y="480060"/>
                </a:lnTo>
                <a:lnTo>
                  <a:pt x="276605" y="477520"/>
                </a:lnTo>
                <a:lnTo>
                  <a:pt x="282701" y="472440"/>
                </a:lnTo>
                <a:lnTo>
                  <a:pt x="284352" y="471170"/>
                </a:lnTo>
                <a:lnTo>
                  <a:pt x="302640" y="455930"/>
                </a:lnTo>
                <a:lnTo>
                  <a:pt x="304038" y="454660"/>
                </a:lnTo>
                <a:lnTo>
                  <a:pt x="305561" y="453390"/>
                </a:lnTo>
                <a:lnTo>
                  <a:pt x="306958" y="452120"/>
                </a:lnTo>
                <a:lnTo>
                  <a:pt x="308482" y="450850"/>
                </a:lnTo>
                <a:lnTo>
                  <a:pt x="309879" y="449580"/>
                </a:lnTo>
                <a:lnTo>
                  <a:pt x="311403" y="448310"/>
                </a:lnTo>
                <a:lnTo>
                  <a:pt x="314197" y="445770"/>
                </a:lnTo>
                <a:lnTo>
                  <a:pt x="317118" y="443230"/>
                </a:lnTo>
                <a:lnTo>
                  <a:pt x="318515" y="441960"/>
                </a:lnTo>
                <a:lnTo>
                  <a:pt x="319785" y="440690"/>
                </a:lnTo>
                <a:lnTo>
                  <a:pt x="323977" y="436880"/>
                </a:lnTo>
                <a:lnTo>
                  <a:pt x="326516" y="434340"/>
                </a:lnTo>
                <a:lnTo>
                  <a:pt x="327913" y="433070"/>
                </a:lnTo>
                <a:lnTo>
                  <a:pt x="329183" y="431800"/>
                </a:lnTo>
                <a:lnTo>
                  <a:pt x="330453" y="431800"/>
                </a:lnTo>
                <a:lnTo>
                  <a:pt x="334263" y="427990"/>
                </a:lnTo>
                <a:lnTo>
                  <a:pt x="335406" y="426720"/>
                </a:lnTo>
                <a:lnTo>
                  <a:pt x="339089" y="422910"/>
                </a:lnTo>
                <a:lnTo>
                  <a:pt x="345820" y="415290"/>
                </a:lnTo>
                <a:lnTo>
                  <a:pt x="351916" y="407670"/>
                </a:lnTo>
                <a:lnTo>
                  <a:pt x="352805" y="406400"/>
                </a:lnTo>
                <a:lnTo>
                  <a:pt x="354710" y="403860"/>
                </a:lnTo>
                <a:lnTo>
                  <a:pt x="357377" y="400050"/>
                </a:lnTo>
                <a:lnTo>
                  <a:pt x="358139" y="398780"/>
                </a:lnTo>
                <a:lnTo>
                  <a:pt x="359028" y="397510"/>
                </a:lnTo>
                <a:lnTo>
                  <a:pt x="362838" y="391160"/>
                </a:lnTo>
                <a:lnTo>
                  <a:pt x="366013" y="384810"/>
                </a:lnTo>
                <a:lnTo>
                  <a:pt x="366521" y="383540"/>
                </a:lnTo>
                <a:lnTo>
                  <a:pt x="367156" y="382270"/>
                </a:lnTo>
                <a:lnTo>
                  <a:pt x="368172" y="379730"/>
                </a:lnTo>
                <a:lnTo>
                  <a:pt x="368553" y="378460"/>
                </a:lnTo>
                <a:lnTo>
                  <a:pt x="369061" y="377190"/>
                </a:lnTo>
                <a:lnTo>
                  <a:pt x="370585" y="372110"/>
                </a:lnTo>
                <a:lnTo>
                  <a:pt x="370839" y="370840"/>
                </a:lnTo>
                <a:lnTo>
                  <a:pt x="371220" y="369570"/>
                </a:lnTo>
                <a:lnTo>
                  <a:pt x="371474" y="368300"/>
                </a:lnTo>
                <a:lnTo>
                  <a:pt x="371602" y="367030"/>
                </a:lnTo>
                <a:lnTo>
                  <a:pt x="371855" y="365760"/>
                </a:lnTo>
                <a:lnTo>
                  <a:pt x="371982" y="364490"/>
                </a:lnTo>
                <a:lnTo>
                  <a:pt x="372236" y="364490"/>
                </a:lnTo>
                <a:lnTo>
                  <a:pt x="372363" y="361950"/>
                </a:lnTo>
                <a:lnTo>
                  <a:pt x="372363" y="353060"/>
                </a:lnTo>
                <a:lnTo>
                  <a:pt x="372109" y="350520"/>
                </a:lnTo>
                <a:lnTo>
                  <a:pt x="371855" y="349250"/>
                </a:lnTo>
                <a:lnTo>
                  <a:pt x="371728" y="347980"/>
                </a:lnTo>
                <a:lnTo>
                  <a:pt x="370966" y="344170"/>
                </a:lnTo>
                <a:lnTo>
                  <a:pt x="370585" y="342900"/>
                </a:lnTo>
                <a:lnTo>
                  <a:pt x="370331" y="341630"/>
                </a:lnTo>
                <a:lnTo>
                  <a:pt x="368427" y="335280"/>
                </a:lnTo>
                <a:lnTo>
                  <a:pt x="365378" y="327660"/>
                </a:lnTo>
                <a:lnTo>
                  <a:pt x="364743" y="326390"/>
                </a:lnTo>
                <a:lnTo>
                  <a:pt x="364235" y="325120"/>
                </a:lnTo>
                <a:lnTo>
                  <a:pt x="362965" y="322580"/>
                </a:lnTo>
                <a:lnTo>
                  <a:pt x="362457" y="321310"/>
                </a:lnTo>
                <a:lnTo>
                  <a:pt x="361188" y="318770"/>
                </a:lnTo>
                <a:lnTo>
                  <a:pt x="360425" y="317500"/>
                </a:lnTo>
                <a:lnTo>
                  <a:pt x="358520" y="313690"/>
                </a:lnTo>
                <a:lnTo>
                  <a:pt x="357758" y="312420"/>
                </a:lnTo>
                <a:lnTo>
                  <a:pt x="357123" y="311150"/>
                </a:lnTo>
                <a:lnTo>
                  <a:pt x="356361" y="309880"/>
                </a:lnTo>
                <a:lnTo>
                  <a:pt x="355727" y="308610"/>
                </a:lnTo>
                <a:lnTo>
                  <a:pt x="354964" y="307340"/>
                </a:lnTo>
                <a:lnTo>
                  <a:pt x="354329" y="306070"/>
                </a:lnTo>
                <a:lnTo>
                  <a:pt x="353567" y="304800"/>
                </a:lnTo>
                <a:lnTo>
                  <a:pt x="352932" y="303530"/>
                </a:lnTo>
                <a:lnTo>
                  <a:pt x="352170" y="302260"/>
                </a:lnTo>
                <a:lnTo>
                  <a:pt x="351535" y="300990"/>
                </a:lnTo>
                <a:lnTo>
                  <a:pt x="350773" y="299720"/>
                </a:lnTo>
                <a:lnTo>
                  <a:pt x="350138" y="298450"/>
                </a:lnTo>
                <a:close/>
              </a:path>
              <a:path w="372745" h="636270">
                <a:moveTo>
                  <a:pt x="322833" y="232410"/>
                </a:moveTo>
                <a:lnTo>
                  <a:pt x="49656" y="232410"/>
                </a:lnTo>
                <a:lnTo>
                  <a:pt x="49275" y="233680"/>
                </a:lnTo>
                <a:lnTo>
                  <a:pt x="48767" y="234950"/>
                </a:lnTo>
                <a:lnTo>
                  <a:pt x="48005" y="237490"/>
                </a:lnTo>
                <a:lnTo>
                  <a:pt x="47497" y="238760"/>
                </a:lnTo>
                <a:lnTo>
                  <a:pt x="46735" y="241300"/>
                </a:lnTo>
                <a:lnTo>
                  <a:pt x="46227" y="242570"/>
                </a:lnTo>
                <a:lnTo>
                  <a:pt x="45084" y="246380"/>
                </a:lnTo>
                <a:lnTo>
                  <a:pt x="44576" y="247650"/>
                </a:lnTo>
                <a:lnTo>
                  <a:pt x="43052" y="252730"/>
                </a:lnTo>
                <a:lnTo>
                  <a:pt x="42544" y="254000"/>
                </a:lnTo>
                <a:lnTo>
                  <a:pt x="41782" y="256540"/>
                </a:lnTo>
                <a:lnTo>
                  <a:pt x="41274" y="257810"/>
                </a:lnTo>
                <a:lnTo>
                  <a:pt x="40893" y="259080"/>
                </a:lnTo>
                <a:lnTo>
                  <a:pt x="40385" y="260350"/>
                </a:lnTo>
                <a:lnTo>
                  <a:pt x="40004" y="261620"/>
                </a:lnTo>
                <a:lnTo>
                  <a:pt x="39496" y="262890"/>
                </a:lnTo>
                <a:lnTo>
                  <a:pt x="39115" y="264160"/>
                </a:lnTo>
                <a:lnTo>
                  <a:pt x="34543" y="275590"/>
                </a:lnTo>
                <a:lnTo>
                  <a:pt x="33908" y="276860"/>
                </a:lnTo>
                <a:lnTo>
                  <a:pt x="33400" y="278130"/>
                </a:lnTo>
                <a:lnTo>
                  <a:pt x="32765" y="279400"/>
                </a:lnTo>
                <a:lnTo>
                  <a:pt x="32257" y="280670"/>
                </a:lnTo>
                <a:lnTo>
                  <a:pt x="25907" y="293370"/>
                </a:lnTo>
                <a:lnTo>
                  <a:pt x="25145" y="294640"/>
                </a:lnTo>
                <a:lnTo>
                  <a:pt x="23875" y="297180"/>
                </a:lnTo>
                <a:lnTo>
                  <a:pt x="23113" y="298450"/>
                </a:lnTo>
                <a:lnTo>
                  <a:pt x="349377" y="298450"/>
                </a:lnTo>
                <a:lnTo>
                  <a:pt x="348741" y="297180"/>
                </a:lnTo>
                <a:lnTo>
                  <a:pt x="347979" y="295910"/>
                </a:lnTo>
                <a:lnTo>
                  <a:pt x="346709" y="293370"/>
                </a:lnTo>
                <a:lnTo>
                  <a:pt x="345947" y="292100"/>
                </a:lnTo>
                <a:lnTo>
                  <a:pt x="340867" y="281940"/>
                </a:lnTo>
                <a:lnTo>
                  <a:pt x="340359" y="280670"/>
                </a:lnTo>
                <a:lnTo>
                  <a:pt x="339724" y="279400"/>
                </a:lnTo>
                <a:lnTo>
                  <a:pt x="339216" y="278130"/>
                </a:lnTo>
                <a:lnTo>
                  <a:pt x="338581" y="276860"/>
                </a:lnTo>
                <a:lnTo>
                  <a:pt x="338073" y="275590"/>
                </a:lnTo>
                <a:lnTo>
                  <a:pt x="337438" y="274320"/>
                </a:lnTo>
                <a:lnTo>
                  <a:pt x="333882" y="265430"/>
                </a:lnTo>
                <a:lnTo>
                  <a:pt x="333502" y="264160"/>
                </a:lnTo>
                <a:lnTo>
                  <a:pt x="332993" y="262890"/>
                </a:lnTo>
                <a:lnTo>
                  <a:pt x="332613" y="261620"/>
                </a:lnTo>
                <a:lnTo>
                  <a:pt x="331596" y="259080"/>
                </a:lnTo>
                <a:lnTo>
                  <a:pt x="330834" y="256540"/>
                </a:lnTo>
                <a:lnTo>
                  <a:pt x="330327" y="255270"/>
                </a:lnTo>
                <a:lnTo>
                  <a:pt x="329564" y="252730"/>
                </a:lnTo>
                <a:lnTo>
                  <a:pt x="329056" y="251460"/>
                </a:lnTo>
                <a:lnTo>
                  <a:pt x="327532" y="246380"/>
                </a:lnTo>
                <a:lnTo>
                  <a:pt x="327024" y="245110"/>
                </a:lnTo>
                <a:lnTo>
                  <a:pt x="325881" y="241300"/>
                </a:lnTo>
                <a:lnTo>
                  <a:pt x="325373" y="240030"/>
                </a:lnTo>
                <a:lnTo>
                  <a:pt x="324611" y="237490"/>
                </a:lnTo>
                <a:lnTo>
                  <a:pt x="324103" y="236220"/>
                </a:lnTo>
                <a:lnTo>
                  <a:pt x="323722" y="234950"/>
                </a:lnTo>
                <a:lnTo>
                  <a:pt x="323214" y="233680"/>
                </a:lnTo>
                <a:lnTo>
                  <a:pt x="322833" y="232410"/>
                </a:lnTo>
                <a:close/>
              </a:path>
              <a:path w="372745" h="636270">
                <a:moveTo>
                  <a:pt x="212089" y="99060"/>
                </a:moveTo>
                <a:lnTo>
                  <a:pt x="160400" y="99060"/>
                </a:lnTo>
                <a:lnTo>
                  <a:pt x="156844" y="104140"/>
                </a:lnTo>
                <a:lnTo>
                  <a:pt x="155828" y="105410"/>
                </a:lnTo>
                <a:lnTo>
                  <a:pt x="154939" y="106680"/>
                </a:lnTo>
                <a:lnTo>
                  <a:pt x="150875" y="111760"/>
                </a:lnTo>
                <a:lnTo>
                  <a:pt x="148716" y="114300"/>
                </a:lnTo>
                <a:lnTo>
                  <a:pt x="147700" y="115570"/>
                </a:lnTo>
                <a:lnTo>
                  <a:pt x="146557" y="116840"/>
                </a:lnTo>
                <a:lnTo>
                  <a:pt x="145541" y="118110"/>
                </a:lnTo>
                <a:lnTo>
                  <a:pt x="142112" y="121920"/>
                </a:lnTo>
                <a:lnTo>
                  <a:pt x="140842" y="123190"/>
                </a:lnTo>
                <a:lnTo>
                  <a:pt x="139699" y="124460"/>
                </a:lnTo>
                <a:lnTo>
                  <a:pt x="137286" y="127000"/>
                </a:lnTo>
                <a:lnTo>
                  <a:pt x="136143" y="128270"/>
                </a:lnTo>
                <a:lnTo>
                  <a:pt x="125983" y="138430"/>
                </a:lnTo>
                <a:lnTo>
                  <a:pt x="124586" y="139700"/>
                </a:lnTo>
                <a:lnTo>
                  <a:pt x="122046" y="142240"/>
                </a:lnTo>
                <a:lnTo>
                  <a:pt x="120649" y="143510"/>
                </a:lnTo>
                <a:lnTo>
                  <a:pt x="119379" y="144780"/>
                </a:lnTo>
                <a:lnTo>
                  <a:pt x="117982" y="146050"/>
                </a:lnTo>
                <a:lnTo>
                  <a:pt x="116712" y="147320"/>
                </a:lnTo>
                <a:lnTo>
                  <a:pt x="115315" y="148590"/>
                </a:lnTo>
                <a:lnTo>
                  <a:pt x="114045" y="149860"/>
                </a:lnTo>
                <a:lnTo>
                  <a:pt x="112648" y="151130"/>
                </a:lnTo>
                <a:lnTo>
                  <a:pt x="111378" y="152400"/>
                </a:lnTo>
                <a:lnTo>
                  <a:pt x="109981" y="153670"/>
                </a:lnTo>
                <a:lnTo>
                  <a:pt x="108711" y="154940"/>
                </a:lnTo>
                <a:lnTo>
                  <a:pt x="107314" y="156210"/>
                </a:lnTo>
                <a:lnTo>
                  <a:pt x="106044" y="157480"/>
                </a:lnTo>
                <a:lnTo>
                  <a:pt x="103377" y="160020"/>
                </a:lnTo>
                <a:lnTo>
                  <a:pt x="102107" y="161290"/>
                </a:lnTo>
                <a:lnTo>
                  <a:pt x="100710" y="162560"/>
                </a:lnTo>
                <a:lnTo>
                  <a:pt x="98170" y="165100"/>
                </a:lnTo>
                <a:lnTo>
                  <a:pt x="95503" y="166370"/>
                </a:lnTo>
                <a:lnTo>
                  <a:pt x="92963" y="168910"/>
                </a:lnTo>
                <a:lnTo>
                  <a:pt x="91820" y="170180"/>
                </a:lnTo>
                <a:lnTo>
                  <a:pt x="88010" y="173990"/>
                </a:lnTo>
                <a:lnTo>
                  <a:pt x="85724" y="176530"/>
                </a:lnTo>
                <a:lnTo>
                  <a:pt x="83311" y="179070"/>
                </a:lnTo>
                <a:lnTo>
                  <a:pt x="79882" y="182880"/>
                </a:lnTo>
                <a:lnTo>
                  <a:pt x="78866" y="184150"/>
                </a:lnTo>
                <a:lnTo>
                  <a:pt x="77723" y="185420"/>
                </a:lnTo>
                <a:lnTo>
                  <a:pt x="76707" y="186690"/>
                </a:lnTo>
                <a:lnTo>
                  <a:pt x="75564" y="187960"/>
                </a:lnTo>
                <a:lnTo>
                  <a:pt x="70611" y="194310"/>
                </a:lnTo>
                <a:lnTo>
                  <a:pt x="69722" y="195580"/>
                </a:lnTo>
                <a:lnTo>
                  <a:pt x="68706" y="196850"/>
                </a:lnTo>
                <a:lnTo>
                  <a:pt x="66928" y="199390"/>
                </a:lnTo>
                <a:lnTo>
                  <a:pt x="66166" y="200660"/>
                </a:lnTo>
                <a:lnTo>
                  <a:pt x="64388" y="203200"/>
                </a:lnTo>
                <a:lnTo>
                  <a:pt x="60578" y="209550"/>
                </a:lnTo>
                <a:lnTo>
                  <a:pt x="59943" y="210820"/>
                </a:lnTo>
                <a:lnTo>
                  <a:pt x="59181" y="212090"/>
                </a:lnTo>
                <a:lnTo>
                  <a:pt x="58546" y="213360"/>
                </a:lnTo>
                <a:lnTo>
                  <a:pt x="57784" y="214630"/>
                </a:lnTo>
                <a:lnTo>
                  <a:pt x="56514" y="217170"/>
                </a:lnTo>
                <a:lnTo>
                  <a:pt x="56006" y="218440"/>
                </a:lnTo>
                <a:lnTo>
                  <a:pt x="54736" y="220980"/>
                </a:lnTo>
                <a:lnTo>
                  <a:pt x="53720" y="223520"/>
                </a:lnTo>
                <a:lnTo>
                  <a:pt x="53085" y="224790"/>
                </a:lnTo>
                <a:lnTo>
                  <a:pt x="51053" y="229870"/>
                </a:lnTo>
                <a:lnTo>
                  <a:pt x="50672" y="231140"/>
                </a:lnTo>
                <a:lnTo>
                  <a:pt x="50164" y="232410"/>
                </a:lnTo>
                <a:lnTo>
                  <a:pt x="322325" y="232410"/>
                </a:lnTo>
                <a:lnTo>
                  <a:pt x="321944" y="231140"/>
                </a:lnTo>
                <a:lnTo>
                  <a:pt x="318896" y="223520"/>
                </a:lnTo>
                <a:lnTo>
                  <a:pt x="318261" y="222250"/>
                </a:lnTo>
                <a:lnTo>
                  <a:pt x="317753" y="220980"/>
                </a:lnTo>
                <a:lnTo>
                  <a:pt x="317118" y="219710"/>
                </a:lnTo>
                <a:lnTo>
                  <a:pt x="316610" y="218440"/>
                </a:lnTo>
                <a:lnTo>
                  <a:pt x="314070" y="213360"/>
                </a:lnTo>
                <a:lnTo>
                  <a:pt x="313308" y="212090"/>
                </a:lnTo>
                <a:lnTo>
                  <a:pt x="312673" y="210820"/>
                </a:lnTo>
                <a:lnTo>
                  <a:pt x="308102" y="203200"/>
                </a:lnTo>
                <a:lnTo>
                  <a:pt x="307213" y="201930"/>
                </a:lnTo>
                <a:lnTo>
                  <a:pt x="306450" y="200660"/>
                </a:lnTo>
                <a:lnTo>
                  <a:pt x="302894" y="195580"/>
                </a:lnTo>
                <a:lnTo>
                  <a:pt x="301878" y="194310"/>
                </a:lnTo>
                <a:lnTo>
                  <a:pt x="300989" y="193040"/>
                </a:lnTo>
                <a:lnTo>
                  <a:pt x="295909" y="186690"/>
                </a:lnTo>
                <a:lnTo>
                  <a:pt x="289178" y="179070"/>
                </a:lnTo>
                <a:lnTo>
                  <a:pt x="286892" y="176530"/>
                </a:lnTo>
                <a:lnTo>
                  <a:pt x="285622" y="175260"/>
                </a:lnTo>
                <a:lnTo>
                  <a:pt x="284479" y="173990"/>
                </a:lnTo>
                <a:lnTo>
                  <a:pt x="281939" y="171450"/>
                </a:lnTo>
                <a:lnTo>
                  <a:pt x="280796" y="170180"/>
                </a:lnTo>
                <a:lnTo>
                  <a:pt x="275716" y="165100"/>
                </a:lnTo>
                <a:lnTo>
                  <a:pt x="273049" y="163830"/>
                </a:lnTo>
                <a:lnTo>
                  <a:pt x="270509" y="161290"/>
                </a:lnTo>
                <a:lnTo>
                  <a:pt x="266445" y="157480"/>
                </a:lnTo>
                <a:lnTo>
                  <a:pt x="265175" y="156210"/>
                </a:lnTo>
                <a:lnTo>
                  <a:pt x="263778" y="154940"/>
                </a:lnTo>
                <a:lnTo>
                  <a:pt x="262508" y="153670"/>
                </a:lnTo>
                <a:lnTo>
                  <a:pt x="261111" y="152400"/>
                </a:lnTo>
                <a:lnTo>
                  <a:pt x="259841" y="151130"/>
                </a:lnTo>
                <a:lnTo>
                  <a:pt x="258444" y="149860"/>
                </a:lnTo>
                <a:lnTo>
                  <a:pt x="257174" y="148590"/>
                </a:lnTo>
                <a:lnTo>
                  <a:pt x="255777" y="147320"/>
                </a:lnTo>
                <a:lnTo>
                  <a:pt x="254507" y="146050"/>
                </a:lnTo>
                <a:lnTo>
                  <a:pt x="253110" y="144780"/>
                </a:lnTo>
                <a:lnTo>
                  <a:pt x="251840" y="143510"/>
                </a:lnTo>
                <a:lnTo>
                  <a:pt x="250443" y="142240"/>
                </a:lnTo>
                <a:lnTo>
                  <a:pt x="247903" y="139700"/>
                </a:lnTo>
                <a:lnTo>
                  <a:pt x="245236" y="137160"/>
                </a:lnTo>
                <a:lnTo>
                  <a:pt x="237616" y="129540"/>
                </a:lnTo>
                <a:lnTo>
                  <a:pt x="236473" y="128270"/>
                </a:lnTo>
                <a:lnTo>
                  <a:pt x="235203" y="127000"/>
                </a:lnTo>
                <a:lnTo>
                  <a:pt x="234060" y="125730"/>
                </a:lnTo>
                <a:lnTo>
                  <a:pt x="232790" y="124460"/>
                </a:lnTo>
                <a:lnTo>
                  <a:pt x="224789" y="115570"/>
                </a:lnTo>
                <a:lnTo>
                  <a:pt x="223773" y="114300"/>
                </a:lnTo>
                <a:lnTo>
                  <a:pt x="221614" y="111760"/>
                </a:lnTo>
                <a:lnTo>
                  <a:pt x="218566" y="107950"/>
                </a:lnTo>
                <a:lnTo>
                  <a:pt x="217677" y="106680"/>
                </a:lnTo>
                <a:lnTo>
                  <a:pt x="214756" y="102870"/>
                </a:lnTo>
                <a:lnTo>
                  <a:pt x="212089" y="99060"/>
                </a:lnTo>
                <a:close/>
              </a:path>
              <a:path w="372745" h="636270">
                <a:moveTo>
                  <a:pt x="186689" y="0"/>
                </a:moveTo>
                <a:lnTo>
                  <a:pt x="185800" y="0"/>
                </a:lnTo>
                <a:lnTo>
                  <a:pt x="185546" y="7620"/>
                </a:lnTo>
                <a:lnTo>
                  <a:pt x="185419" y="12700"/>
                </a:lnTo>
                <a:lnTo>
                  <a:pt x="185292" y="13970"/>
                </a:lnTo>
                <a:lnTo>
                  <a:pt x="185292" y="15240"/>
                </a:lnTo>
                <a:lnTo>
                  <a:pt x="185165" y="16510"/>
                </a:lnTo>
                <a:lnTo>
                  <a:pt x="185038" y="20320"/>
                </a:lnTo>
                <a:lnTo>
                  <a:pt x="184784" y="22860"/>
                </a:lnTo>
                <a:lnTo>
                  <a:pt x="184657" y="25400"/>
                </a:lnTo>
                <a:lnTo>
                  <a:pt x="184403" y="27940"/>
                </a:lnTo>
                <a:lnTo>
                  <a:pt x="184403" y="29210"/>
                </a:lnTo>
                <a:lnTo>
                  <a:pt x="183895" y="33020"/>
                </a:lnTo>
                <a:lnTo>
                  <a:pt x="183641" y="34290"/>
                </a:lnTo>
                <a:lnTo>
                  <a:pt x="183260" y="38100"/>
                </a:lnTo>
                <a:lnTo>
                  <a:pt x="183006" y="39370"/>
                </a:lnTo>
                <a:lnTo>
                  <a:pt x="182752" y="41910"/>
                </a:lnTo>
                <a:lnTo>
                  <a:pt x="182244" y="44450"/>
                </a:lnTo>
                <a:lnTo>
                  <a:pt x="182117" y="45720"/>
                </a:lnTo>
                <a:lnTo>
                  <a:pt x="180085" y="55880"/>
                </a:lnTo>
                <a:lnTo>
                  <a:pt x="179704" y="57150"/>
                </a:lnTo>
                <a:lnTo>
                  <a:pt x="179450" y="58420"/>
                </a:lnTo>
                <a:lnTo>
                  <a:pt x="178688" y="60960"/>
                </a:lnTo>
                <a:lnTo>
                  <a:pt x="178434" y="62230"/>
                </a:lnTo>
                <a:lnTo>
                  <a:pt x="177672" y="64770"/>
                </a:lnTo>
                <a:lnTo>
                  <a:pt x="177164" y="66040"/>
                </a:lnTo>
                <a:lnTo>
                  <a:pt x="176402" y="68580"/>
                </a:lnTo>
                <a:lnTo>
                  <a:pt x="175894" y="69850"/>
                </a:lnTo>
                <a:lnTo>
                  <a:pt x="175513" y="71120"/>
                </a:lnTo>
                <a:lnTo>
                  <a:pt x="172465" y="78740"/>
                </a:lnTo>
                <a:lnTo>
                  <a:pt x="171830" y="80010"/>
                </a:lnTo>
                <a:lnTo>
                  <a:pt x="171322" y="81280"/>
                </a:lnTo>
                <a:lnTo>
                  <a:pt x="168147" y="87630"/>
                </a:lnTo>
                <a:lnTo>
                  <a:pt x="167385" y="88900"/>
                </a:lnTo>
                <a:lnTo>
                  <a:pt x="166750" y="90170"/>
                </a:lnTo>
                <a:lnTo>
                  <a:pt x="162940" y="96520"/>
                </a:lnTo>
                <a:lnTo>
                  <a:pt x="162051" y="97790"/>
                </a:lnTo>
                <a:lnTo>
                  <a:pt x="161289" y="99060"/>
                </a:lnTo>
                <a:lnTo>
                  <a:pt x="211327" y="99060"/>
                </a:lnTo>
                <a:lnTo>
                  <a:pt x="210438" y="97790"/>
                </a:lnTo>
                <a:lnTo>
                  <a:pt x="209676" y="96520"/>
                </a:lnTo>
                <a:lnTo>
                  <a:pt x="208787" y="95250"/>
                </a:lnTo>
                <a:lnTo>
                  <a:pt x="206501" y="91440"/>
                </a:lnTo>
                <a:lnTo>
                  <a:pt x="205866" y="90170"/>
                </a:lnTo>
                <a:lnTo>
                  <a:pt x="205104" y="88900"/>
                </a:lnTo>
                <a:lnTo>
                  <a:pt x="204469" y="87630"/>
                </a:lnTo>
                <a:lnTo>
                  <a:pt x="203707" y="86360"/>
                </a:lnTo>
                <a:lnTo>
                  <a:pt x="201802" y="82550"/>
                </a:lnTo>
                <a:lnTo>
                  <a:pt x="201294" y="81280"/>
                </a:lnTo>
                <a:lnTo>
                  <a:pt x="200659" y="80010"/>
                </a:lnTo>
                <a:lnTo>
                  <a:pt x="200151" y="78740"/>
                </a:lnTo>
                <a:lnTo>
                  <a:pt x="199516" y="77470"/>
                </a:lnTo>
                <a:lnTo>
                  <a:pt x="196976" y="71120"/>
                </a:lnTo>
                <a:lnTo>
                  <a:pt x="196595" y="69850"/>
                </a:lnTo>
                <a:lnTo>
                  <a:pt x="196087" y="68580"/>
                </a:lnTo>
                <a:lnTo>
                  <a:pt x="193420" y="59690"/>
                </a:lnTo>
                <a:lnTo>
                  <a:pt x="193166" y="58420"/>
                </a:lnTo>
                <a:lnTo>
                  <a:pt x="192785" y="57150"/>
                </a:lnTo>
                <a:lnTo>
                  <a:pt x="192531" y="55880"/>
                </a:lnTo>
                <a:lnTo>
                  <a:pt x="192150" y="54610"/>
                </a:lnTo>
                <a:lnTo>
                  <a:pt x="190372" y="45720"/>
                </a:lnTo>
                <a:lnTo>
                  <a:pt x="190245" y="44450"/>
                </a:lnTo>
                <a:lnTo>
                  <a:pt x="189991" y="43180"/>
                </a:lnTo>
                <a:lnTo>
                  <a:pt x="189864" y="41910"/>
                </a:lnTo>
                <a:lnTo>
                  <a:pt x="189610" y="40640"/>
                </a:lnTo>
                <a:lnTo>
                  <a:pt x="189483" y="39370"/>
                </a:lnTo>
                <a:lnTo>
                  <a:pt x="189229" y="38100"/>
                </a:lnTo>
                <a:lnTo>
                  <a:pt x="187832" y="25400"/>
                </a:lnTo>
                <a:lnTo>
                  <a:pt x="187705" y="22860"/>
                </a:lnTo>
                <a:lnTo>
                  <a:pt x="187578" y="21590"/>
                </a:lnTo>
                <a:lnTo>
                  <a:pt x="187578" y="20320"/>
                </a:lnTo>
                <a:lnTo>
                  <a:pt x="187324" y="17780"/>
                </a:lnTo>
                <a:lnTo>
                  <a:pt x="187070" y="10160"/>
                </a:lnTo>
                <a:lnTo>
                  <a:pt x="186943" y="8890"/>
                </a:lnTo>
                <a:lnTo>
                  <a:pt x="186816" y="2540"/>
                </a:lnTo>
                <a:lnTo>
                  <a:pt x="186689" y="0"/>
                </a:lnTo>
                <a:close/>
              </a:path>
            </a:pathLst>
          </a:custGeom>
          <a:solidFill>
            <a:srgbClr val="E82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3892677" y="6881748"/>
            <a:ext cx="372745" cy="636905"/>
          </a:xfrm>
          <a:custGeom>
            <a:avLst/>
            <a:gdLst/>
            <a:ahLst/>
            <a:cxnLst/>
            <a:rect l="l" t="t" r="r" b="b"/>
            <a:pathLst>
              <a:path w="372745" h="636904">
                <a:moveTo>
                  <a:pt x="185800" y="636904"/>
                </a:moveTo>
                <a:lnTo>
                  <a:pt x="185800" y="635634"/>
                </a:lnTo>
                <a:lnTo>
                  <a:pt x="185800" y="634364"/>
                </a:lnTo>
                <a:lnTo>
                  <a:pt x="185673" y="633094"/>
                </a:lnTo>
                <a:lnTo>
                  <a:pt x="185673" y="631824"/>
                </a:lnTo>
                <a:lnTo>
                  <a:pt x="185673" y="630681"/>
                </a:lnTo>
                <a:lnTo>
                  <a:pt x="185546" y="629411"/>
                </a:lnTo>
                <a:lnTo>
                  <a:pt x="185546" y="628141"/>
                </a:lnTo>
                <a:lnTo>
                  <a:pt x="185419" y="626871"/>
                </a:lnTo>
                <a:lnTo>
                  <a:pt x="185419" y="625601"/>
                </a:lnTo>
                <a:lnTo>
                  <a:pt x="185419" y="624331"/>
                </a:lnTo>
                <a:lnTo>
                  <a:pt x="185292" y="623188"/>
                </a:lnTo>
                <a:lnTo>
                  <a:pt x="185292" y="621918"/>
                </a:lnTo>
                <a:lnTo>
                  <a:pt x="185165" y="620648"/>
                </a:lnTo>
                <a:lnTo>
                  <a:pt x="185165" y="619378"/>
                </a:lnTo>
                <a:lnTo>
                  <a:pt x="185038" y="618108"/>
                </a:lnTo>
                <a:lnTo>
                  <a:pt x="184911" y="616965"/>
                </a:lnTo>
                <a:lnTo>
                  <a:pt x="184911" y="615695"/>
                </a:lnTo>
                <a:lnTo>
                  <a:pt x="184784" y="614425"/>
                </a:lnTo>
                <a:lnTo>
                  <a:pt x="184657" y="613155"/>
                </a:lnTo>
                <a:lnTo>
                  <a:pt x="184657" y="611885"/>
                </a:lnTo>
                <a:lnTo>
                  <a:pt x="184530" y="610742"/>
                </a:lnTo>
                <a:lnTo>
                  <a:pt x="184403" y="609472"/>
                </a:lnTo>
                <a:lnTo>
                  <a:pt x="184276" y="608202"/>
                </a:lnTo>
                <a:lnTo>
                  <a:pt x="184149" y="606932"/>
                </a:lnTo>
                <a:lnTo>
                  <a:pt x="184022" y="605662"/>
                </a:lnTo>
                <a:lnTo>
                  <a:pt x="183895" y="604392"/>
                </a:lnTo>
                <a:lnTo>
                  <a:pt x="183768" y="603249"/>
                </a:lnTo>
                <a:lnTo>
                  <a:pt x="183641" y="601979"/>
                </a:lnTo>
                <a:lnTo>
                  <a:pt x="183387" y="600709"/>
                </a:lnTo>
                <a:lnTo>
                  <a:pt x="183260" y="599439"/>
                </a:lnTo>
                <a:lnTo>
                  <a:pt x="183133" y="598169"/>
                </a:lnTo>
                <a:lnTo>
                  <a:pt x="183006" y="597026"/>
                </a:lnTo>
                <a:lnTo>
                  <a:pt x="182752" y="595756"/>
                </a:lnTo>
                <a:lnTo>
                  <a:pt x="182625" y="594486"/>
                </a:lnTo>
                <a:lnTo>
                  <a:pt x="182371" y="593216"/>
                </a:lnTo>
                <a:lnTo>
                  <a:pt x="182117" y="591946"/>
                </a:lnTo>
                <a:lnTo>
                  <a:pt x="181863" y="590803"/>
                </a:lnTo>
                <a:lnTo>
                  <a:pt x="181736" y="589533"/>
                </a:lnTo>
                <a:lnTo>
                  <a:pt x="181482" y="588263"/>
                </a:lnTo>
                <a:lnTo>
                  <a:pt x="181228" y="586993"/>
                </a:lnTo>
                <a:lnTo>
                  <a:pt x="180974" y="585723"/>
                </a:lnTo>
                <a:lnTo>
                  <a:pt x="180720" y="584453"/>
                </a:lnTo>
                <a:lnTo>
                  <a:pt x="180339" y="583310"/>
                </a:lnTo>
                <a:lnTo>
                  <a:pt x="180085" y="582040"/>
                </a:lnTo>
                <a:lnTo>
                  <a:pt x="179704" y="580770"/>
                </a:lnTo>
                <a:lnTo>
                  <a:pt x="179450" y="579500"/>
                </a:lnTo>
                <a:lnTo>
                  <a:pt x="179069" y="578230"/>
                </a:lnTo>
                <a:lnTo>
                  <a:pt x="178815" y="577087"/>
                </a:lnTo>
                <a:lnTo>
                  <a:pt x="178434" y="575817"/>
                </a:lnTo>
                <a:lnTo>
                  <a:pt x="178053" y="574547"/>
                </a:lnTo>
                <a:lnTo>
                  <a:pt x="177672" y="573277"/>
                </a:lnTo>
                <a:lnTo>
                  <a:pt x="177164" y="572007"/>
                </a:lnTo>
                <a:lnTo>
                  <a:pt x="176783" y="570864"/>
                </a:lnTo>
                <a:lnTo>
                  <a:pt x="176402" y="569594"/>
                </a:lnTo>
                <a:lnTo>
                  <a:pt x="175894" y="568324"/>
                </a:lnTo>
                <a:lnTo>
                  <a:pt x="175513" y="567054"/>
                </a:lnTo>
                <a:lnTo>
                  <a:pt x="175005" y="565784"/>
                </a:lnTo>
                <a:lnTo>
                  <a:pt x="174497" y="564514"/>
                </a:lnTo>
                <a:lnTo>
                  <a:pt x="173989" y="563371"/>
                </a:lnTo>
                <a:lnTo>
                  <a:pt x="173481" y="562101"/>
                </a:lnTo>
                <a:lnTo>
                  <a:pt x="172846" y="560831"/>
                </a:lnTo>
                <a:lnTo>
                  <a:pt x="172338" y="559561"/>
                </a:lnTo>
                <a:lnTo>
                  <a:pt x="171703" y="558291"/>
                </a:lnTo>
                <a:lnTo>
                  <a:pt x="171195" y="557148"/>
                </a:lnTo>
                <a:lnTo>
                  <a:pt x="170560" y="555878"/>
                </a:lnTo>
                <a:lnTo>
                  <a:pt x="169925" y="554608"/>
                </a:lnTo>
                <a:lnTo>
                  <a:pt x="169163" y="553338"/>
                </a:lnTo>
                <a:lnTo>
                  <a:pt x="168528" y="552068"/>
                </a:lnTo>
                <a:lnTo>
                  <a:pt x="167893" y="550925"/>
                </a:lnTo>
                <a:lnTo>
                  <a:pt x="167131" y="549655"/>
                </a:lnTo>
                <a:lnTo>
                  <a:pt x="166369" y="548385"/>
                </a:lnTo>
                <a:lnTo>
                  <a:pt x="165607" y="547115"/>
                </a:lnTo>
                <a:lnTo>
                  <a:pt x="164845" y="545845"/>
                </a:lnTo>
                <a:lnTo>
                  <a:pt x="164083" y="544575"/>
                </a:lnTo>
                <a:lnTo>
                  <a:pt x="163321" y="543432"/>
                </a:lnTo>
                <a:lnTo>
                  <a:pt x="162432" y="542162"/>
                </a:lnTo>
                <a:lnTo>
                  <a:pt x="161543" y="540892"/>
                </a:lnTo>
                <a:lnTo>
                  <a:pt x="160781" y="539622"/>
                </a:lnTo>
                <a:lnTo>
                  <a:pt x="159892" y="538352"/>
                </a:lnTo>
                <a:lnTo>
                  <a:pt x="158876" y="537209"/>
                </a:lnTo>
                <a:lnTo>
                  <a:pt x="157987" y="535939"/>
                </a:lnTo>
                <a:lnTo>
                  <a:pt x="157098" y="534669"/>
                </a:lnTo>
                <a:lnTo>
                  <a:pt x="156082" y="533399"/>
                </a:lnTo>
                <a:lnTo>
                  <a:pt x="155066" y="532129"/>
                </a:lnTo>
                <a:lnTo>
                  <a:pt x="154050" y="530986"/>
                </a:lnTo>
                <a:lnTo>
                  <a:pt x="153034" y="529716"/>
                </a:lnTo>
                <a:lnTo>
                  <a:pt x="152018" y="528446"/>
                </a:lnTo>
                <a:lnTo>
                  <a:pt x="150875" y="527176"/>
                </a:lnTo>
                <a:lnTo>
                  <a:pt x="149859" y="525906"/>
                </a:lnTo>
                <a:lnTo>
                  <a:pt x="148716" y="524636"/>
                </a:lnTo>
                <a:lnTo>
                  <a:pt x="147573" y="523493"/>
                </a:lnTo>
                <a:lnTo>
                  <a:pt x="146430" y="522223"/>
                </a:lnTo>
                <a:lnTo>
                  <a:pt x="145287" y="520953"/>
                </a:lnTo>
                <a:lnTo>
                  <a:pt x="144144" y="519683"/>
                </a:lnTo>
                <a:lnTo>
                  <a:pt x="142874" y="518413"/>
                </a:lnTo>
                <a:lnTo>
                  <a:pt x="141731" y="517270"/>
                </a:lnTo>
                <a:lnTo>
                  <a:pt x="140461" y="516000"/>
                </a:lnTo>
                <a:lnTo>
                  <a:pt x="139191" y="514730"/>
                </a:lnTo>
                <a:lnTo>
                  <a:pt x="137921" y="513460"/>
                </a:lnTo>
                <a:lnTo>
                  <a:pt x="136651" y="512190"/>
                </a:lnTo>
                <a:lnTo>
                  <a:pt x="135381" y="511047"/>
                </a:lnTo>
                <a:lnTo>
                  <a:pt x="134111" y="509777"/>
                </a:lnTo>
                <a:lnTo>
                  <a:pt x="132714" y="508507"/>
                </a:lnTo>
                <a:lnTo>
                  <a:pt x="131317" y="507237"/>
                </a:lnTo>
                <a:lnTo>
                  <a:pt x="130047" y="505967"/>
                </a:lnTo>
                <a:lnTo>
                  <a:pt x="128650" y="504697"/>
                </a:lnTo>
                <a:lnTo>
                  <a:pt x="127253" y="503554"/>
                </a:lnTo>
                <a:lnTo>
                  <a:pt x="125856" y="502284"/>
                </a:lnTo>
                <a:lnTo>
                  <a:pt x="124459" y="501014"/>
                </a:lnTo>
                <a:lnTo>
                  <a:pt x="123062" y="499744"/>
                </a:lnTo>
                <a:lnTo>
                  <a:pt x="121538" y="498474"/>
                </a:lnTo>
                <a:lnTo>
                  <a:pt x="120141" y="497331"/>
                </a:lnTo>
                <a:lnTo>
                  <a:pt x="118744" y="496061"/>
                </a:lnTo>
                <a:lnTo>
                  <a:pt x="117220" y="494791"/>
                </a:lnTo>
                <a:lnTo>
                  <a:pt x="115696" y="493521"/>
                </a:lnTo>
                <a:lnTo>
                  <a:pt x="114299" y="492251"/>
                </a:lnTo>
                <a:lnTo>
                  <a:pt x="112775" y="491108"/>
                </a:lnTo>
                <a:lnTo>
                  <a:pt x="111251" y="489838"/>
                </a:lnTo>
                <a:lnTo>
                  <a:pt x="109727" y="488568"/>
                </a:lnTo>
                <a:lnTo>
                  <a:pt x="108203" y="487298"/>
                </a:lnTo>
                <a:lnTo>
                  <a:pt x="106679" y="486028"/>
                </a:lnTo>
                <a:lnTo>
                  <a:pt x="105155" y="484758"/>
                </a:lnTo>
                <a:lnTo>
                  <a:pt x="103631" y="483615"/>
                </a:lnTo>
                <a:lnTo>
                  <a:pt x="102107" y="482345"/>
                </a:lnTo>
                <a:lnTo>
                  <a:pt x="100583" y="481075"/>
                </a:lnTo>
                <a:lnTo>
                  <a:pt x="99059" y="479805"/>
                </a:lnTo>
                <a:lnTo>
                  <a:pt x="97535" y="478535"/>
                </a:lnTo>
                <a:lnTo>
                  <a:pt x="96011" y="477392"/>
                </a:lnTo>
                <a:lnTo>
                  <a:pt x="94360" y="476122"/>
                </a:lnTo>
                <a:lnTo>
                  <a:pt x="92836" y="474852"/>
                </a:lnTo>
                <a:lnTo>
                  <a:pt x="91312" y="473582"/>
                </a:lnTo>
                <a:lnTo>
                  <a:pt x="89788" y="472312"/>
                </a:lnTo>
                <a:lnTo>
                  <a:pt x="88264" y="471169"/>
                </a:lnTo>
                <a:lnTo>
                  <a:pt x="86740" y="469899"/>
                </a:lnTo>
                <a:lnTo>
                  <a:pt x="85089" y="468629"/>
                </a:lnTo>
                <a:lnTo>
                  <a:pt x="83565" y="467359"/>
                </a:lnTo>
                <a:lnTo>
                  <a:pt x="82041" y="466089"/>
                </a:lnTo>
                <a:lnTo>
                  <a:pt x="80517" y="464819"/>
                </a:lnTo>
                <a:lnTo>
                  <a:pt x="78993" y="463676"/>
                </a:lnTo>
                <a:lnTo>
                  <a:pt x="77469" y="462406"/>
                </a:lnTo>
                <a:lnTo>
                  <a:pt x="75945" y="461136"/>
                </a:lnTo>
                <a:lnTo>
                  <a:pt x="74421" y="459866"/>
                </a:lnTo>
                <a:lnTo>
                  <a:pt x="72897" y="458596"/>
                </a:lnTo>
                <a:lnTo>
                  <a:pt x="71500" y="457453"/>
                </a:lnTo>
                <a:lnTo>
                  <a:pt x="69976" y="456183"/>
                </a:lnTo>
                <a:lnTo>
                  <a:pt x="68452" y="454913"/>
                </a:lnTo>
                <a:lnTo>
                  <a:pt x="66928" y="453643"/>
                </a:lnTo>
                <a:lnTo>
                  <a:pt x="65531" y="452373"/>
                </a:lnTo>
                <a:lnTo>
                  <a:pt x="64007" y="451230"/>
                </a:lnTo>
                <a:lnTo>
                  <a:pt x="62610" y="449960"/>
                </a:lnTo>
                <a:lnTo>
                  <a:pt x="61086" y="448690"/>
                </a:lnTo>
                <a:lnTo>
                  <a:pt x="59689" y="447420"/>
                </a:lnTo>
                <a:lnTo>
                  <a:pt x="58292" y="446150"/>
                </a:lnTo>
                <a:lnTo>
                  <a:pt x="56895" y="444880"/>
                </a:lnTo>
                <a:lnTo>
                  <a:pt x="55498" y="443737"/>
                </a:lnTo>
                <a:lnTo>
                  <a:pt x="54101" y="442467"/>
                </a:lnTo>
                <a:lnTo>
                  <a:pt x="52704" y="441197"/>
                </a:lnTo>
                <a:lnTo>
                  <a:pt x="51307" y="439927"/>
                </a:lnTo>
                <a:lnTo>
                  <a:pt x="49910" y="438657"/>
                </a:lnTo>
                <a:lnTo>
                  <a:pt x="48640" y="437514"/>
                </a:lnTo>
                <a:lnTo>
                  <a:pt x="47243" y="436244"/>
                </a:lnTo>
                <a:lnTo>
                  <a:pt x="45973" y="434974"/>
                </a:lnTo>
                <a:lnTo>
                  <a:pt x="44703" y="433704"/>
                </a:lnTo>
                <a:lnTo>
                  <a:pt x="43306" y="432434"/>
                </a:lnTo>
                <a:lnTo>
                  <a:pt x="42036" y="431291"/>
                </a:lnTo>
                <a:lnTo>
                  <a:pt x="40766" y="430021"/>
                </a:lnTo>
                <a:lnTo>
                  <a:pt x="39496" y="428751"/>
                </a:lnTo>
                <a:lnTo>
                  <a:pt x="38353" y="427481"/>
                </a:lnTo>
                <a:lnTo>
                  <a:pt x="37083" y="426211"/>
                </a:lnTo>
                <a:lnTo>
                  <a:pt x="35813" y="424941"/>
                </a:lnTo>
                <a:lnTo>
                  <a:pt x="34670" y="423798"/>
                </a:lnTo>
                <a:lnTo>
                  <a:pt x="33527" y="422528"/>
                </a:lnTo>
                <a:lnTo>
                  <a:pt x="32384" y="421258"/>
                </a:lnTo>
                <a:lnTo>
                  <a:pt x="31114" y="419988"/>
                </a:lnTo>
                <a:lnTo>
                  <a:pt x="30098" y="418718"/>
                </a:lnTo>
                <a:lnTo>
                  <a:pt x="28955" y="417575"/>
                </a:lnTo>
                <a:lnTo>
                  <a:pt x="27812" y="416305"/>
                </a:lnTo>
                <a:lnTo>
                  <a:pt x="26796" y="415035"/>
                </a:lnTo>
                <a:lnTo>
                  <a:pt x="25653" y="413765"/>
                </a:lnTo>
                <a:lnTo>
                  <a:pt x="24637" y="412495"/>
                </a:lnTo>
                <a:lnTo>
                  <a:pt x="23621" y="411352"/>
                </a:lnTo>
                <a:lnTo>
                  <a:pt x="22605" y="410082"/>
                </a:lnTo>
                <a:lnTo>
                  <a:pt x="21589" y="408812"/>
                </a:lnTo>
                <a:lnTo>
                  <a:pt x="20573" y="407542"/>
                </a:lnTo>
                <a:lnTo>
                  <a:pt x="19684" y="406272"/>
                </a:lnTo>
                <a:lnTo>
                  <a:pt x="18668" y="405002"/>
                </a:lnTo>
                <a:lnTo>
                  <a:pt x="17779" y="403859"/>
                </a:lnTo>
                <a:lnTo>
                  <a:pt x="16890" y="402589"/>
                </a:lnTo>
                <a:lnTo>
                  <a:pt x="16001" y="401319"/>
                </a:lnTo>
                <a:lnTo>
                  <a:pt x="15112" y="400049"/>
                </a:lnTo>
                <a:lnTo>
                  <a:pt x="14350" y="398779"/>
                </a:lnTo>
                <a:lnTo>
                  <a:pt x="13461" y="397636"/>
                </a:lnTo>
                <a:lnTo>
                  <a:pt x="12699" y="396366"/>
                </a:lnTo>
                <a:lnTo>
                  <a:pt x="11937" y="395096"/>
                </a:lnTo>
                <a:lnTo>
                  <a:pt x="11175" y="393826"/>
                </a:lnTo>
                <a:lnTo>
                  <a:pt x="10413" y="392556"/>
                </a:lnTo>
                <a:lnTo>
                  <a:pt x="9778" y="391413"/>
                </a:lnTo>
                <a:lnTo>
                  <a:pt x="9016" y="390143"/>
                </a:lnTo>
                <a:lnTo>
                  <a:pt x="8381" y="388873"/>
                </a:lnTo>
                <a:lnTo>
                  <a:pt x="7746" y="387603"/>
                </a:lnTo>
                <a:lnTo>
                  <a:pt x="7111" y="386333"/>
                </a:lnTo>
                <a:lnTo>
                  <a:pt x="6476" y="385063"/>
                </a:lnTo>
                <a:lnTo>
                  <a:pt x="5968" y="383920"/>
                </a:lnTo>
                <a:lnTo>
                  <a:pt x="5460" y="382650"/>
                </a:lnTo>
                <a:lnTo>
                  <a:pt x="4952" y="381380"/>
                </a:lnTo>
                <a:lnTo>
                  <a:pt x="4444" y="380110"/>
                </a:lnTo>
                <a:lnTo>
                  <a:pt x="3936" y="378840"/>
                </a:lnTo>
                <a:lnTo>
                  <a:pt x="3428" y="377697"/>
                </a:lnTo>
                <a:lnTo>
                  <a:pt x="3047" y="376427"/>
                </a:lnTo>
                <a:lnTo>
                  <a:pt x="2666" y="375157"/>
                </a:lnTo>
                <a:lnTo>
                  <a:pt x="2285" y="373887"/>
                </a:lnTo>
                <a:lnTo>
                  <a:pt x="1904" y="372617"/>
                </a:lnTo>
                <a:lnTo>
                  <a:pt x="1650" y="371474"/>
                </a:lnTo>
                <a:lnTo>
                  <a:pt x="1396" y="370204"/>
                </a:lnTo>
                <a:lnTo>
                  <a:pt x="1142" y="368934"/>
                </a:lnTo>
                <a:lnTo>
                  <a:pt x="888" y="367664"/>
                </a:lnTo>
                <a:lnTo>
                  <a:pt x="634" y="366394"/>
                </a:lnTo>
                <a:lnTo>
                  <a:pt x="507" y="365124"/>
                </a:lnTo>
                <a:lnTo>
                  <a:pt x="380" y="363981"/>
                </a:lnTo>
                <a:lnTo>
                  <a:pt x="253" y="362711"/>
                </a:lnTo>
                <a:lnTo>
                  <a:pt x="126" y="361441"/>
                </a:lnTo>
                <a:lnTo>
                  <a:pt x="0" y="360171"/>
                </a:lnTo>
                <a:lnTo>
                  <a:pt x="0" y="358901"/>
                </a:lnTo>
                <a:lnTo>
                  <a:pt x="0" y="357758"/>
                </a:lnTo>
                <a:lnTo>
                  <a:pt x="0" y="356488"/>
                </a:lnTo>
                <a:lnTo>
                  <a:pt x="0" y="355218"/>
                </a:lnTo>
                <a:lnTo>
                  <a:pt x="126" y="353948"/>
                </a:lnTo>
                <a:lnTo>
                  <a:pt x="253" y="352678"/>
                </a:lnTo>
                <a:lnTo>
                  <a:pt x="380" y="351535"/>
                </a:lnTo>
                <a:lnTo>
                  <a:pt x="507" y="350265"/>
                </a:lnTo>
                <a:lnTo>
                  <a:pt x="634" y="348995"/>
                </a:lnTo>
                <a:lnTo>
                  <a:pt x="888" y="347725"/>
                </a:lnTo>
                <a:lnTo>
                  <a:pt x="1015" y="346455"/>
                </a:lnTo>
                <a:lnTo>
                  <a:pt x="1269" y="345185"/>
                </a:lnTo>
                <a:lnTo>
                  <a:pt x="1650" y="344042"/>
                </a:lnTo>
                <a:lnTo>
                  <a:pt x="1904" y="342772"/>
                </a:lnTo>
                <a:lnTo>
                  <a:pt x="2158" y="341502"/>
                </a:lnTo>
                <a:lnTo>
                  <a:pt x="2539" y="340232"/>
                </a:lnTo>
                <a:lnTo>
                  <a:pt x="2920" y="338962"/>
                </a:lnTo>
                <a:lnTo>
                  <a:pt x="3301" y="337819"/>
                </a:lnTo>
                <a:lnTo>
                  <a:pt x="3682" y="336549"/>
                </a:lnTo>
                <a:lnTo>
                  <a:pt x="4190" y="335279"/>
                </a:lnTo>
                <a:lnTo>
                  <a:pt x="4571" y="334009"/>
                </a:lnTo>
                <a:lnTo>
                  <a:pt x="5079" y="332739"/>
                </a:lnTo>
                <a:lnTo>
                  <a:pt x="5587" y="331596"/>
                </a:lnTo>
                <a:lnTo>
                  <a:pt x="6095" y="330326"/>
                </a:lnTo>
                <a:lnTo>
                  <a:pt x="6603" y="329056"/>
                </a:lnTo>
                <a:lnTo>
                  <a:pt x="7111" y="327786"/>
                </a:lnTo>
                <a:lnTo>
                  <a:pt x="7746" y="326516"/>
                </a:lnTo>
                <a:lnTo>
                  <a:pt x="8254" y="325246"/>
                </a:lnTo>
                <a:lnTo>
                  <a:pt x="8889" y="324103"/>
                </a:lnTo>
                <a:lnTo>
                  <a:pt x="9524" y="322833"/>
                </a:lnTo>
                <a:lnTo>
                  <a:pt x="10159" y="321563"/>
                </a:lnTo>
                <a:lnTo>
                  <a:pt x="10794" y="320293"/>
                </a:lnTo>
                <a:lnTo>
                  <a:pt x="11429" y="319023"/>
                </a:lnTo>
                <a:lnTo>
                  <a:pt x="12064" y="317880"/>
                </a:lnTo>
                <a:lnTo>
                  <a:pt x="12699" y="316610"/>
                </a:lnTo>
                <a:lnTo>
                  <a:pt x="13334" y="315340"/>
                </a:lnTo>
                <a:lnTo>
                  <a:pt x="14096" y="314070"/>
                </a:lnTo>
                <a:lnTo>
                  <a:pt x="14731" y="312800"/>
                </a:lnTo>
                <a:lnTo>
                  <a:pt x="15366" y="311657"/>
                </a:lnTo>
                <a:lnTo>
                  <a:pt x="16128" y="310387"/>
                </a:lnTo>
                <a:lnTo>
                  <a:pt x="16763" y="309117"/>
                </a:lnTo>
                <a:lnTo>
                  <a:pt x="17525" y="307847"/>
                </a:lnTo>
                <a:lnTo>
                  <a:pt x="18160" y="306577"/>
                </a:lnTo>
                <a:lnTo>
                  <a:pt x="18922" y="305307"/>
                </a:lnTo>
                <a:lnTo>
                  <a:pt x="19557" y="304164"/>
                </a:lnTo>
                <a:lnTo>
                  <a:pt x="20319" y="302894"/>
                </a:lnTo>
                <a:lnTo>
                  <a:pt x="21081" y="301624"/>
                </a:lnTo>
                <a:lnTo>
                  <a:pt x="21716" y="300354"/>
                </a:lnTo>
                <a:lnTo>
                  <a:pt x="22478" y="299084"/>
                </a:lnTo>
                <a:lnTo>
                  <a:pt x="23113" y="297941"/>
                </a:lnTo>
                <a:lnTo>
                  <a:pt x="23875" y="296671"/>
                </a:lnTo>
                <a:lnTo>
                  <a:pt x="24510" y="295401"/>
                </a:lnTo>
                <a:lnTo>
                  <a:pt x="25145" y="294131"/>
                </a:lnTo>
                <a:lnTo>
                  <a:pt x="25907" y="292861"/>
                </a:lnTo>
                <a:lnTo>
                  <a:pt x="26542" y="291718"/>
                </a:lnTo>
                <a:lnTo>
                  <a:pt x="27177" y="290448"/>
                </a:lnTo>
                <a:lnTo>
                  <a:pt x="27812" y="289178"/>
                </a:lnTo>
                <a:lnTo>
                  <a:pt x="28447" y="287908"/>
                </a:lnTo>
                <a:lnTo>
                  <a:pt x="29082" y="286638"/>
                </a:lnTo>
                <a:lnTo>
                  <a:pt x="29717" y="285368"/>
                </a:lnTo>
                <a:lnTo>
                  <a:pt x="30352" y="284225"/>
                </a:lnTo>
                <a:lnTo>
                  <a:pt x="30987" y="282955"/>
                </a:lnTo>
                <a:lnTo>
                  <a:pt x="31622" y="281685"/>
                </a:lnTo>
                <a:lnTo>
                  <a:pt x="32257" y="280415"/>
                </a:lnTo>
                <a:lnTo>
                  <a:pt x="32765" y="279145"/>
                </a:lnTo>
                <a:lnTo>
                  <a:pt x="33400" y="278002"/>
                </a:lnTo>
                <a:lnTo>
                  <a:pt x="33908" y="276732"/>
                </a:lnTo>
                <a:lnTo>
                  <a:pt x="34543" y="275462"/>
                </a:lnTo>
                <a:lnTo>
                  <a:pt x="35051" y="274192"/>
                </a:lnTo>
                <a:lnTo>
                  <a:pt x="35559" y="272922"/>
                </a:lnTo>
                <a:lnTo>
                  <a:pt x="36067" y="271779"/>
                </a:lnTo>
                <a:lnTo>
                  <a:pt x="36575" y="270509"/>
                </a:lnTo>
                <a:lnTo>
                  <a:pt x="37083" y="269239"/>
                </a:lnTo>
                <a:lnTo>
                  <a:pt x="37591" y="267969"/>
                </a:lnTo>
                <a:lnTo>
                  <a:pt x="38099" y="266699"/>
                </a:lnTo>
                <a:lnTo>
                  <a:pt x="38607" y="265429"/>
                </a:lnTo>
                <a:lnTo>
                  <a:pt x="39115" y="264286"/>
                </a:lnTo>
                <a:lnTo>
                  <a:pt x="39496" y="263016"/>
                </a:lnTo>
                <a:lnTo>
                  <a:pt x="40004" y="261746"/>
                </a:lnTo>
                <a:lnTo>
                  <a:pt x="40385" y="260476"/>
                </a:lnTo>
                <a:lnTo>
                  <a:pt x="40893" y="259206"/>
                </a:lnTo>
                <a:lnTo>
                  <a:pt x="41274" y="258063"/>
                </a:lnTo>
                <a:lnTo>
                  <a:pt x="41782" y="256793"/>
                </a:lnTo>
                <a:lnTo>
                  <a:pt x="42163" y="255523"/>
                </a:lnTo>
                <a:lnTo>
                  <a:pt x="42544" y="254253"/>
                </a:lnTo>
                <a:lnTo>
                  <a:pt x="43052" y="252983"/>
                </a:lnTo>
                <a:lnTo>
                  <a:pt x="43433" y="251840"/>
                </a:lnTo>
                <a:lnTo>
                  <a:pt x="43814" y="250570"/>
                </a:lnTo>
                <a:lnTo>
                  <a:pt x="44195" y="249300"/>
                </a:lnTo>
                <a:lnTo>
                  <a:pt x="44576" y="248030"/>
                </a:lnTo>
                <a:lnTo>
                  <a:pt x="45084" y="246760"/>
                </a:lnTo>
                <a:lnTo>
                  <a:pt x="45465" y="245490"/>
                </a:lnTo>
                <a:lnTo>
                  <a:pt x="45846" y="244347"/>
                </a:lnTo>
                <a:lnTo>
                  <a:pt x="46227" y="243077"/>
                </a:lnTo>
                <a:lnTo>
                  <a:pt x="46735" y="241807"/>
                </a:lnTo>
                <a:lnTo>
                  <a:pt x="47116" y="240537"/>
                </a:lnTo>
                <a:lnTo>
                  <a:pt x="47497" y="239267"/>
                </a:lnTo>
                <a:lnTo>
                  <a:pt x="48005" y="238124"/>
                </a:lnTo>
                <a:lnTo>
                  <a:pt x="48386" y="236854"/>
                </a:lnTo>
                <a:lnTo>
                  <a:pt x="48767" y="235584"/>
                </a:lnTo>
                <a:lnTo>
                  <a:pt x="49275" y="234314"/>
                </a:lnTo>
                <a:lnTo>
                  <a:pt x="49656" y="233044"/>
                </a:lnTo>
                <a:lnTo>
                  <a:pt x="50164" y="231901"/>
                </a:lnTo>
                <a:lnTo>
                  <a:pt x="50672" y="230631"/>
                </a:lnTo>
                <a:lnTo>
                  <a:pt x="51053" y="229361"/>
                </a:lnTo>
                <a:lnTo>
                  <a:pt x="51561" y="228091"/>
                </a:lnTo>
                <a:lnTo>
                  <a:pt x="52069" y="226821"/>
                </a:lnTo>
                <a:lnTo>
                  <a:pt x="52577" y="225551"/>
                </a:lnTo>
                <a:lnTo>
                  <a:pt x="53085" y="224408"/>
                </a:lnTo>
                <a:lnTo>
                  <a:pt x="53720" y="223138"/>
                </a:lnTo>
                <a:lnTo>
                  <a:pt x="54228" y="221868"/>
                </a:lnTo>
                <a:lnTo>
                  <a:pt x="54736" y="220598"/>
                </a:lnTo>
                <a:lnTo>
                  <a:pt x="55371" y="219328"/>
                </a:lnTo>
                <a:lnTo>
                  <a:pt x="56006" y="218185"/>
                </a:lnTo>
                <a:lnTo>
                  <a:pt x="56514" y="216915"/>
                </a:lnTo>
                <a:lnTo>
                  <a:pt x="57149" y="215645"/>
                </a:lnTo>
                <a:lnTo>
                  <a:pt x="57784" y="214375"/>
                </a:lnTo>
                <a:lnTo>
                  <a:pt x="58546" y="213105"/>
                </a:lnTo>
                <a:lnTo>
                  <a:pt x="59181" y="211962"/>
                </a:lnTo>
                <a:lnTo>
                  <a:pt x="59943" y="210692"/>
                </a:lnTo>
                <a:lnTo>
                  <a:pt x="60578" y="209422"/>
                </a:lnTo>
                <a:lnTo>
                  <a:pt x="61340" y="208152"/>
                </a:lnTo>
                <a:lnTo>
                  <a:pt x="62102" y="206882"/>
                </a:lnTo>
                <a:lnTo>
                  <a:pt x="62864" y="205612"/>
                </a:lnTo>
                <a:lnTo>
                  <a:pt x="63626" y="204469"/>
                </a:lnTo>
                <a:lnTo>
                  <a:pt x="64388" y="203199"/>
                </a:lnTo>
                <a:lnTo>
                  <a:pt x="65277" y="201929"/>
                </a:lnTo>
                <a:lnTo>
                  <a:pt x="66166" y="200659"/>
                </a:lnTo>
                <a:lnTo>
                  <a:pt x="66928" y="199389"/>
                </a:lnTo>
                <a:lnTo>
                  <a:pt x="67817" y="198246"/>
                </a:lnTo>
                <a:lnTo>
                  <a:pt x="68706" y="196976"/>
                </a:lnTo>
                <a:lnTo>
                  <a:pt x="69722" y="195706"/>
                </a:lnTo>
                <a:lnTo>
                  <a:pt x="70611" y="194436"/>
                </a:lnTo>
                <a:lnTo>
                  <a:pt x="71627" y="193166"/>
                </a:lnTo>
                <a:lnTo>
                  <a:pt x="72516" y="192023"/>
                </a:lnTo>
                <a:lnTo>
                  <a:pt x="73532" y="190753"/>
                </a:lnTo>
                <a:lnTo>
                  <a:pt x="74548" y="189483"/>
                </a:lnTo>
                <a:lnTo>
                  <a:pt x="75564" y="188213"/>
                </a:lnTo>
                <a:lnTo>
                  <a:pt x="76707" y="186943"/>
                </a:lnTo>
                <a:lnTo>
                  <a:pt x="77723" y="185673"/>
                </a:lnTo>
                <a:lnTo>
                  <a:pt x="78866" y="184530"/>
                </a:lnTo>
                <a:lnTo>
                  <a:pt x="79882" y="183260"/>
                </a:lnTo>
                <a:lnTo>
                  <a:pt x="81025" y="181990"/>
                </a:lnTo>
                <a:lnTo>
                  <a:pt x="82168" y="180720"/>
                </a:lnTo>
                <a:lnTo>
                  <a:pt x="83311" y="179450"/>
                </a:lnTo>
                <a:lnTo>
                  <a:pt x="84454" y="178307"/>
                </a:lnTo>
                <a:lnTo>
                  <a:pt x="85724" y="177037"/>
                </a:lnTo>
                <a:lnTo>
                  <a:pt x="86867" y="175767"/>
                </a:lnTo>
                <a:lnTo>
                  <a:pt x="88010" y="174497"/>
                </a:lnTo>
                <a:lnTo>
                  <a:pt x="89280" y="173227"/>
                </a:lnTo>
                <a:lnTo>
                  <a:pt x="90550" y="172084"/>
                </a:lnTo>
                <a:lnTo>
                  <a:pt x="91820" y="170814"/>
                </a:lnTo>
                <a:lnTo>
                  <a:pt x="92963" y="169544"/>
                </a:lnTo>
                <a:lnTo>
                  <a:pt x="94233" y="168274"/>
                </a:lnTo>
                <a:lnTo>
                  <a:pt x="95503" y="167004"/>
                </a:lnTo>
                <a:lnTo>
                  <a:pt x="96900" y="165734"/>
                </a:lnTo>
                <a:lnTo>
                  <a:pt x="98170" y="164591"/>
                </a:lnTo>
                <a:lnTo>
                  <a:pt x="99440" y="163321"/>
                </a:lnTo>
                <a:lnTo>
                  <a:pt x="100710" y="162051"/>
                </a:lnTo>
                <a:lnTo>
                  <a:pt x="102107" y="160781"/>
                </a:lnTo>
                <a:lnTo>
                  <a:pt x="103377" y="159511"/>
                </a:lnTo>
                <a:lnTo>
                  <a:pt x="104647" y="158368"/>
                </a:lnTo>
                <a:lnTo>
                  <a:pt x="106044" y="157098"/>
                </a:lnTo>
                <a:lnTo>
                  <a:pt x="107314" y="155828"/>
                </a:lnTo>
                <a:lnTo>
                  <a:pt x="108711" y="154558"/>
                </a:lnTo>
                <a:lnTo>
                  <a:pt x="109981" y="153288"/>
                </a:lnTo>
                <a:lnTo>
                  <a:pt x="111378" y="152145"/>
                </a:lnTo>
                <a:lnTo>
                  <a:pt x="112648" y="150875"/>
                </a:lnTo>
                <a:lnTo>
                  <a:pt x="114045" y="149605"/>
                </a:lnTo>
                <a:lnTo>
                  <a:pt x="115315" y="148335"/>
                </a:lnTo>
                <a:lnTo>
                  <a:pt x="116712" y="147065"/>
                </a:lnTo>
                <a:lnTo>
                  <a:pt x="117982" y="145795"/>
                </a:lnTo>
                <a:lnTo>
                  <a:pt x="119379" y="144652"/>
                </a:lnTo>
                <a:lnTo>
                  <a:pt x="120649" y="143382"/>
                </a:lnTo>
                <a:lnTo>
                  <a:pt x="122046" y="142112"/>
                </a:lnTo>
                <a:lnTo>
                  <a:pt x="123316" y="140842"/>
                </a:lnTo>
                <a:lnTo>
                  <a:pt x="124586" y="139572"/>
                </a:lnTo>
                <a:lnTo>
                  <a:pt x="125983" y="138429"/>
                </a:lnTo>
                <a:lnTo>
                  <a:pt x="127253" y="137159"/>
                </a:lnTo>
                <a:lnTo>
                  <a:pt x="128523" y="135889"/>
                </a:lnTo>
                <a:lnTo>
                  <a:pt x="129793" y="134619"/>
                </a:lnTo>
                <a:lnTo>
                  <a:pt x="131063" y="133349"/>
                </a:lnTo>
                <a:lnTo>
                  <a:pt x="132333" y="132206"/>
                </a:lnTo>
                <a:lnTo>
                  <a:pt x="133603" y="130936"/>
                </a:lnTo>
                <a:lnTo>
                  <a:pt x="134873" y="129666"/>
                </a:lnTo>
                <a:lnTo>
                  <a:pt x="136143" y="128396"/>
                </a:lnTo>
                <a:lnTo>
                  <a:pt x="137286" y="127126"/>
                </a:lnTo>
                <a:lnTo>
                  <a:pt x="138556" y="125856"/>
                </a:lnTo>
                <a:lnTo>
                  <a:pt x="139699" y="124713"/>
                </a:lnTo>
                <a:lnTo>
                  <a:pt x="140842" y="123443"/>
                </a:lnTo>
                <a:lnTo>
                  <a:pt x="142112" y="122173"/>
                </a:lnTo>
                <a:lnTo>
                  <a:pt x="143255" y="120903"/>
                </a:lnTo>
                <a:lnTo>
                  <a:pt x="144398" y="119633"/>
                </a:lnTo>
                <a:lnTo>
                  <a:pt x="145541" y="118490"/>
                </a:lnTo>
                <a:lnTo>
                  <a:pt x="146557" y="117220"/>
                </a:lnTo>
                <a:lnTo>
                  <a:pt x="147700" y="115950"/>
                </a:lnTo>
                <a:lnTo>
                  <a:pt x="148716" y="114680"/>
                </a:lnTo>
                <a:lnTo>
                  <a:pt x="149859" y="113410"/>
                </a:lnTo>
                <a:lnTo>
                  <a:pt x="150875" y="112267"/>
                </a:lnTo>
                <a:lnTo>
                  <a:pt x="151891" y="110997"/>
                </a:lnTo>
                <a:lnTo>
                  <a:pt x="152907" y="109727"/>
                </a:lnTo>
                <a:lnTo>
                  <a:pt x="153923" y="108457"/>
                </a:lnTo>
                <a:lnTo>
                  <a:pt x="154939" y="107187"/>
                </a:lnTo>
                <a:lnTo>
                  <a:pt x="155828" y="105917"/>
                </a:lnTo>
                <a:lnTo>
                  <a:pt x="156844" y="104774"/>
                </a:lnTo>
                <a:lnTo>
                  <a:pt x="157733" y="103504"/>
                </a:lnTo>
                <a:lnTo>
                  <a:pt x="158622" y="102234"/>
                </a:lnTo>
                <a:lnTo>
                  <a:pt x="159511" y="100964"/>
                </a:lnTo>
                <a:lnTo>
                  <a:pt x="160400" y="99694"/>
                </a:lnTo>
                <a:lnTo>
                  <a:pt x="161289" y="98551"/>
                </a:lnTo>
                <a:lnTo>
                  <a:pt x="162051" y="97281"/>
                </a:lnTo>
                <a:lnTo>
                  <a:pt x="162940" y="96011"/>
                </a:lnTo>
                <a:lnTo>
                  <a:pt x="163702" y="94741"/>
                </a:lnTo>
                <a:lnTo>
                  <a:pt x="164464" y="93471"/>
                </a:lnTo>
                <a:lnTo>
                  <a:pt x="165226" y="92328"/>
                </a:lnTo>
                <a:lnTo>
                  <a:pt x="165988" y="91058"/>
                </a:lnTo>
                <a:lnTo>
                  <a:pt x="166750" y="89788"/>
                </a:lnTo>
                <a:lnTo>
                  <a:pt x="167385" y="88518"/>
                </a:lnTo>
                <a:lnTo>
                  <a:pt x="168147" y="87248"/>
                </a:lnTo>
                <a:lnTo>
                  <a:pt x="168782" y="85978"/>
                </a:lnTo>
                <a:lnTo>
                  <a:pt x="169417" y="84835"/>
                </a:lnTo>
                <a:lnTo>
                  <a:pt x="170052" y="83565"/>
                </a:lnTo>
                <a:lnTo>
                  <a:pt x="170687" y="82295"/>
                </a:lnTo>
                <a:lnTo>
                  <a:pt x="171322" y="81025"/>
                </a:lnTo>
                <a:lnTo>
                  <a:pt x="171830" y="79755"/>
                </a:lnTo>
                <a:lnTo>
                  <a:pt x="172465" y="78612"/>
                </a:lnTo>
                <a:lnTo>
                  <a:pt x="172973" y="77342"/>
                </a:lnTo>
                <a:lnTo>
                  <a:pt x="173481" y="76072"/>
                </a:lnTo>
                <a:lnTo>
                  <a:pt x="173989" y="74802"/>
                </a:lnTo>
                <a:lnTo>
                  <a:pt x="174497" y="73532"/>
                </a:lnTo>
                <a:lnTo>
                  <a:pt x="175005" y="72389"/>
                </a:lnTo>
                <a:lnTo>
                  <a:pt x="175513" y="71119"/>
                </a:lnTo>
                <a:lnTo>
                  <a:pt x="175894" y="69849"/>
                </a:lnTo>
                <a:lnTo>
                  <a:pt x="176402" y="68579"/>
                </a:lnTo>
                <a:lnTo>
                  <a:pt x="176783" y="67309"/>
                </a:lnTo>
                <a:lnTo>
                  <a:pt x="177164" y="66039"/>
                </a:lnTo>
                <a:lnTo>
                  <a:pt x="177672" y="64896"/>
                </a:lnTo>
                <a:lnTo>
                  <a:pt x="178053" y="63626"/>
                </a:lnTo>
                <a:lnTo>
                  <a:pt x="178434" y="62356"/>
                </a:lnTo>
                <a:lnTo>
                  <a:pt x="178688" y="61086"/>
                </a:lnTo>
                <a:lnTo>
                  <a:pt x="179069" y="59816"/>
                </a:lnTo>
                <a:lnTo>
                  <a:pt x="179450" y="58673"/>
                </a:lnTo>
                <a:lnTo>
                  <a:pt x="179704" y="57403"/>
                </a:lnTo>
                <a:lnTo>
                  <a:pt x="180085" y="56133"/>
                </a:lnTo>
                <a:lnTo>
                  <a:pt x="180339" y="54863"/>
                </a:lnTo>
                <a:lnTo>
                  <a:pt x="180593" y="53593"/>
                </a:lnTo>
                <a:lnTo>
                  <a:pt x="180847" y="52450"/>
                </a:lnTo>
                <a:lnTo>
                  <a:pt x="181101" y="51180"/>
                </a:lnTo>
                <a:lnTo>
                  <a:pt x="181355" y="49910"/>
                </a:lnTo>
                <a:lnTo>
                  <a:pt x="181609" y="48640"/>
                </a:lnTo>
                <a:lnTo>
                  <a:pt x="181863" y="47370"/>
                </a:lnTo>
                <a:lnTo>
                  <a:pt x="182117" y="46100"/>
                </a:lnTo>
                <a:lnTo>
                  <a:pt x="182244" y="44957"/>
                </a:lnTo>
                <a:lnTo>
                  <a:pt x="182498" y="43687"/>
                </a:lnTo>
                <a:lnTo>
                  <a:pt x="182752" y="42417"/>
                </a:lnTo>
                <a:lnTo>
                  <a:pt x="182879" y="41147"/>
                </a:lnTo>
                <a:lnTo>
                  <a:pt x="183006" y="39877"/>
                </a:lnTo>
                <a:lnTo>
                  <a:pt x="183260" y="38734"/>
                </a:lnTo>
                <a:lnTo>
                  <a:pt x="183387" y="37464"/>
                </a:lnTo>
                <a:lnTo>
                  <a:pt x="183514" y="36194"/>
                </a:lnTo>
                <a:lnTo>
                  <a:pt x="183641" y="34924"/>
                </a:lnTo>
                <a:lnTo>
                  <a:pt x="183895" y="33654"/>
                </a:lnTo>
                <a:lnTo>
                  <a:pt x="184022" y="32511"/>
                </a:lnTo>
                <a:lnTo>
                  <a:pt x="184149" y="31241"/>
                </a:lnTo>
                <a:lnTo>
                  <a:pt x="184276" y="29971"/>
                </a:lnTo>
                <a:lnTo>
                  <a:pt x="184403" y="28701"/>
                </a:lnTo>
                <a:lnTo>
                  <a:pt x="184403" y="27431"/>
                </a:lnTo>
                <a:lnTo>
                  <a:pt x="184530" y="26161"/>
                </a:lnTo>
                <a:lnTo>
                  <a:pt x="184657" y="25018"/>
                </a:lnTo>
                <a:lnTo>
                  <a:pt x="184784" y="23748"/>
                </a:lnTo>
                <a:lnTo>
                  <a:pt x="184784" y="22478"/>
                </a:lnTo>
                <a:lnTo>
                  <a:pt x="184911" y="21208"/>
                </a:lnTo>
                <a:lnTo>
                  <a:pt x="185038" y="19938"/>
                </a:lnTo>
                <a:lnTo>
                  <a:pt x="185038" y="18795"/>
                </a:lnTo>
                <a:lnTo>
                  <a:pt x="185165" y="17525"/>
                </a:lnTo>
                <a:lnTo>
                  <a:pt x="185165" y="16255"/>
                </a:lnTo>
                <a:lnTo>
                  <a:pt x="185292" y="14985"/>
                </a:lnTo>
                <a:lnTo>
                  <a:pt x="185292" y="13715"/>
                </a:lnTo>
                <a:lnTo>
                  <a:pt x="185419" y="12572"/>
                </a:lnTo>
                <a:lnTo>
                  <a:pt x="185419" y="11302"/>
                </a:lnTo>
                <a:lnTo>
                  <a:pt x="185546" y="10032"/>
                </a:lnTo>
                <a:lnTo>
                  <a:pt x="185546" y="8762"/>
                </a:lnTo>
                <a:lnTo>
                  <a:pt x="185546" y="7492"/>
                </a:lnTo>
                <a:lnTo>
                  <a:pt x="185673" y="6222"/>
                </a:lnTo>
                <a:lnTo>
                  <a:pt x="185673" y="5079"/>
                </a:lnTo>
                <a:lnTo>
                  <a:pt x="185673" y="3809"/>
                </a:lnTo>
                <a:lnTo>
                  <a:pt x="185800" y="2539"/>
                </a:lnTo>
                <a:lnTo>
                  <a:pt x="185800" y="1269"/>
                </a:lnTo>
                <a:lnTo>
                  <a:pt x="185800" y="0"/>
                </a:lnTo>
                <a:lnTo>
                  <a:pt x="186689" y="0"/>
                </a:lnTo>
                <a:lnTo>
                  <a:pt x="186689" y="1269"/>
                </a:lnTo>
                <a:lnTo>
                  <a:pt x="186816" y="2539"/>
                </a:lnTo>
                <a:lnTo>
                  <a:pt x="186816" y="3809"/>
                </a:lnTo>
                <a:lnTo>
                  <a:pt x="186816" y="5079"/>
                </a:lnTo>
                <a:lnTo>
                  <a:pt x="186943" y="6222"/>
                </a:lnTo>
                <a:lnTo>
                  <a:pt x="186943" y="7492"/>
                </a:lnTo>
                <a:lnTo>
                  <a:pt x="186943" y="8762"/>
                </a:lnTo>
                <a:lnTo>
                  <a:pt x="187070" y="10032"/>
                </a:lnTo>
                <a:lnTo>
                  <a:pt x="187070" y="11302"/>
                </a:lnTo>
                <a:lnTo>
                  <a:pt x="187070" y="12572"/>
                </a:lnTo>
                <a:lnTo>
                  <a:pt x="187197" y="13715"/>
                </a:lnTo>
                <a:lnTo>
                  <a:pt x="187197" y="14985"/>
                </a:lnTo>
                <a:lnTo>
                  <a:pt x="187324" y="16255"/>
                </a:lnTo>
                <a:lnTo>
                  <a:pt x="187324" y="17525"/>
                </a:lnTo>
                <a:lnTo>
                  <a:pt x="187451" y="18795"/>
                </a:lnTo>
                <a:lnTo>
                  <a:pt x="187578" y="19938"/>
                </a:lnTo>
                <a:lnTo>
                  <a:pt x="187578" y="21208"/>
                </a:lnTo>
                <a:lnTo>
                  <a:pt x="187705" y="22478"/>
                </a:lnTo>
                <a:lnTo>
                  <a:pt x="187832" y="23748"/>
                </a:lnTo>
                <a:lnTo>
                  <a:pt x="187832" y="25018"/>
                </a:lnTo>
                <a:lnTo>
                  <a:pt x="187959" y="26161"/>
                </a:lnTo>
                <a:lnTo>
                  <a:pt x="188086" y="27431"/>
                </a:lnTo>
                <a:lnTo>
                  <a:pt x="188213" y="28701"/>
                </a:lnTo>
                <a:lnTo>
                  <a:pt x="188340" y="29971"/>
                </a:lnTo>
                <a:lnTo>
                  <a:pt x="188467" y="31241"/>
                </a:lnTo>
                <a:lnTo>
                  <a:pt x="188594" y="32511"/>
                </a:lnTo>
                <a:lnTo>
                  <a:pt x="188721" y="33654"/>
                </a:lnTo>
                <a:lnTo>
                  <a:pt x="188848" y="34924"/>
                </a:lnTo>
                <a:lnTo>
                  <a:pt x="188975" y="36194"/>
                </a:lnTo>
                <a:lnTo>
                  <a:pt x="189102" y="37464"/>
                </a:lnTo>
                <a:lnTo>
                  <a:pt x="189229" y="38734"/>
                </a:lnTo>
                <a:lnTo>
                  <a:pt x="189483" y="39877"/>
                </a:lnTo>
                <a:lnTo>
                  <a:pt x="189610" y="41147"/>
                </a:lnTo>
                <a:lnTo>
                  <a:pt x="189864" y="42417"/>
                </a:lnTo>
                <a:lnTo>
                  <a:pt x="189991" y="43687"/>
                </a:lnTo>
                <a:lnTo>
                  <a:pt x="190245" y="44957"/>
                </a:lnTo>
                <a:lnTo>
                  <a:pt x="190372" y="46100"/>
                </a:lnTo>
                <a:lnTo>
                  <a:pt x="190626" y="47370"/>
                </a:lnTo>
                <a:lnTo>
                  <a:pt x="190880" y="48640"/>
                </a:lnTo>
                <a:lnTo>
                  <a:pt x="191134" y="49910"/>
                </a:lnTo>
                <a:lnTo>
                  <a:pt x="191388" y="51180"/>
                </a:lnTo>
                <a:lnTo>
                  <a:pt x="191642" y="52450"/>
                </a:lnTo>
                <a:lnTo>
                  <a:pt x="191896" y="53593"/>
                </a:lnTo>
                <a:lnTo>
                  <a:pt x="192150" y="54863"/>
                </a:lnTo>
                <a:lnTo>
                  <a:pt x="192531" y="56133"/>
                </a:lnTo>
                <a:lnTo>
                  <a:pt x="192785" y="57403"/>
                </a:lnTo>
                <a:lnTo>
                  <a:pt x="193166" y="58673"/>
                </a:lnTo>
                <a:lnTo>
                  <a:pt x="193420" y="59816"/>
                </a:lnTo>
                <a:lnTo>
                  <a:pt x="193801" y="61086"/>
                </a:lnTo>
                <a:lnTo>
                  <a:pt x="194182" y="62356"/>
                </a:lnTo>
                <a:lnTo>
                  <a:pt x="194563" y="63626"/>
                </a:lnTo>
                <a:lnTo>
                  <a:pt x="194944" y="64896"/>
                </a:lnTo>
                <a:lnTo>
                  <a:pt x="195325" y="66039"/>
                </a:lnTo>
                <a:lnTo>
                  <a:pt x="195706" y="67309"/>
                </a:lnTo>
                <a:lnTo>
                  <a:pt x="196087" y="68579"/>
                </a:lnTo>
                <a:lnTo>
                  <a:pt x="196595" y="69849"/>
                </a:lnTo>
                <a:lnTo>
                  <a:pt x="196976" y="71119"/>
                </a:lnTo>
                <a:lnTo>
                  <a:pt x="197484" y="72389"/>
                </a:lnTo>
                <a:lnTo>
                  <a:pt x="197992" y="73532"/>
                </a:lnTo>
                <a:lnTo>
                  <a:pt x="198500" y="74802"/>
                </a:lnTo>
                <a:lnTo>
                  <a:pt x="199008" y="76072"/>
                </a:lnTo>
                <a:lnTo>
                  <a:pt x="199516" y="77342"/>
                </a:lnTo>
                <a:lnTo>
                  <a:pt x="200151" y="78612"/>
                </a:lnTo>
                <a:lnTo>
                  <a:pt x="200659" y="79755"/>
                </a:lnTo>
                <a:lnTo>
                  <a:pt x="201294" y="81025"/>
                </a:lnTo>
                <a:lnTo>
                  <a:pt x="201802" y="82295"/>
                </a:lnTo>
                <a:lnTo>
                  <a:pt x="202437" y="83565"/>
                </a:lnTo>
                <a:lnTo>
                  <a:pt x="203072" y="84835"/>
                </a:lnTo>
                <a:lnTo>
                  <a:pt x="203707" y="85978"/>
                </a:lnTo>
                <a:lnTo>
                  <a:pt x="204469" y="87248"/>
                </a:lnTo>
                <a:lnTo>
                  <a:pt x="205104" y="88518"/>
                </a:lnTo>
                <a:lnTo>
                  <a:pt x="205866" y="89788"/>
                </a:lnTo>
                <a:lnTo>
                  <a:pt x="206501" y="91058"/>
                </a:lnTo>
                <a:lnTo>
                  <a:pt x="207263" y="92328"/>
                </a:lnTo>
                <a:lnTo>
                  <a:pt x="208025" y="93471"/>
                </a:lnTo>
                <a:lnTo>
                  <a:pt x="208787" y="94741"/>
                </a:lnTo>
                <a:lnTo>
                  <a:pt x="209676" y="96011"/>
                </a:lnTo>
                <a:lnTo>
                  <a:pt x="210438" y="97281"/>
                </a:lnTo>
                <a:lnTo>
                  <a:pt x="211327" y="98551"/>
                </a:lnTo>
                <a:lnTo>
                  <a:pt x="212089" y="99694"/>
                </a:lnTo>
                <a:lnTo>
                  <a:pt x="212978" y="100964"/>
                </a:lnTo>
                <a:lnTo>
                  <a:pt x="213867" y="102234"/>
                </a:lnTo>
                <a:lnTo>
                  <a:pt x="214756" y="103504"/>
                </a:lnTo>
                <a:lnTo>
                  <a:pt x="215772" y="104774"/>
                </a:lnTo>
                <a:lnTo>
                  <a:pt x="216661" y="105917"/>
                </a:lnTo>
                <a:lnTo>
                  <a:pt x="217677" y="107187"/>
                </a:lnTo>
                <a:lnTo>
                  <a:pt x="218566" y="108457"/>
                </a:lnTo>
                <a:lnTo>
                  <a:pt x="219582" y="109727"/>
                </a:lnTo>
                <a:lnTo>
                  <a:pt x="220598" y="110997"/>
                </a:lnTo>
                <a:lnTo>
                  <a:pt x="221614" y="112267"/>
                </a:lnTo>
                <a:lnTo>
                  <a:pt x="222630" y="113410"/>
                </a:lnTo>
                <a:lnTo>
                  <a:pt x="223773" y="114680"/>
                </a:lnTo>
                <a:lnTo>
                  <a:pt x="224789" y="115950"/>
                </a:lnTo>
                <a:lnTo>
                  <a:pt x="225932" y="117220"/>
                </a:lnTo>
                <a:lnTo>
                  <a:pt x="227075" y="118490"/>
                </a:lnTo>
                <a:lnTo>
                  <a:pt x="228218" y="119633"/>
                </a:lnTo>
                <a:lnTo>
                  <a:pt x="229361" y="120903"/>
                </a:lnTo>
                <a:lnTo>
                  <a:pt x="230504" y="122173"/>
                </a:lnTo>
                <a:lnTo>
                  <a:pt x="231647" y="123443"/>
                </a:lnTo>
                <a:lnTo>
                  <a:pt x="232790" y="124713"/>
                </a:lnTo>
                <a:lnTo>
                  <a:pt x="234060" y="125856"/>
                </a:lnTo>
                <a:lnTo>
                  <a:pt x="235203" y="127126"/>
                </a:lnTo>
                <a:lnTo>
                  <a:pt x="236473" y="128396"/>
                </a:lnTo>
                <a:lnTo>
                  <a:pt x="237616" y="129666"/>
                </a:lnTo>
                <a:lnTo>
                  <a:pt x="238886" y="130936"/>
                </a:lnTo>
                <a:lnTo>
                  <a:pt x="240156" y="132206"/>
                </a:lnTo>
                <a:lnTo>
                  <a:pt x="241426" y="133349"/>
                </a:lnTo>
                <a:lnTo>
                  <a:pt x="242696" y="134619"/>
                </a:lnTo>
                <a:lnTo>
                  <a:pt x="243966" y="135889"/>
                </a:lnTo>
                <a:lnTo>
                  <a:pt x="245236" y="137159"/>
                </a:lnTo>
                <a:lnTo>
                  <a:pt x="246633" y="138429"/>
                </a:lnTo>
                <a:lnTo>
                  <a:pt x="247903" y="139572"/>
                </a:lnTo>
                <a:lnTo>
                  <a:pt x="249173" y="140842"/>
                </a:lnTo>
                <a:lnTo>
                  <a:pt x="250443" y="142112"/>
                </a:lnTo>
                <a:lnTo>
                  <a:pt x="251840" y="143382"/>
                </a:lnTo>
                <a:lnTo>
                  <a:pt x="253110" y="144652"/>
                </a:lnTo>
                <a:lnTo>
                  <a:pt x="254507" y="145795"/>
                </a:lnTo>
                <a:lnTo>
                  <a:pt x="255777" y="147065"/>
                </a:lnTo>
                <a:lnTo>
                  <a:pt x="257174" y="148335"/>
                </a:lnTo>
                <a:lnTo>
                  <a:pt x="258444" y="149605"/>
                </a:lnTo>
                <a:lnTo>
                  <a:pt x="259841" y="150875"/>
                </a:lnTo>
                <a:lnTo>
                  <a:pt x="261111" y="152145"/>
                </a:lnTo>
                <a:lnTo>
                  <a:pt x="262508" y="153288"/>
                </a:lnTo>
                <a:lnTo>
                  <a:pt x="263778" y="154558"/>
                </a:lnTo>
                <a:lnTo>
                  <a:pt x="265175" y="155828"/>
                </a:lnTo>
                <a:lnTo>
                  <a:pt x="266445" y="157098"/>
                </a:lnTo>
                <a:lnTo>
                  <a:pt x="267842" y="158368"/>
                </a:lnTo>
                <a:lnTo>
                  <a:pt x="269113" y="159511"/>
                </a:lnTo>
                <a:lnTo>
                  <a:pt x="270509" y="160781"/>
                </a:lnTo>
                <a:lnTo>
                  <a:pt x="271779" y="162051"/>
                </a:lnTo>
                <a:lnTo>
                  <a:pt x="273049" y="163321"/>
                </a:lnTo>
                <a:lnTo>
                  <a:pt x="274446" y="164591"/>
                </a:lnTo>
                <a:lnTo>
                  <a:pt x="275716" y="165734"/>
                </a:lnTo>
                <a:lnTo>
                  <a:pt x="276986" y="167004"/>
                </a:lnTo>
                <a:lnTo>
                  <a:pt x="278256" y="168274"/>
                </a:lnTo>
                <a:lnTo>
                  <a:pt x="279526" y="169544"/>
                </a:lnTo>
                <a:lnTo>
                  <a:pt x="280796" y="170814"/>
                </a:lnTo>
                <a:lnTo>
                  <a:pt x="281939" y="172084"/>
                </a:lnTo>
                <a:lnTo>
                  <a:pt x="283209" y="173227"/>
                </a:lnTo>
                <a:lnTo>
                  <a:pt x="284479" y="174497"/>
                </a:lnTo>
                <a:lnTo>
                  <a:pt x="285622" y="175767"/>
                </a:lnTo>
                <a:lnTo>
                  <a:pt x="286892" y="177037"/>
                </a:lnTo>
                <a:lnTo>
                  <a:pt x="288035" y="178307"/>
                </a:lnTo>
                <a:lnTo>
                  <a:pt x="289178" y="179450"/>
                </a:lnTo>
                <a:lnTo>
                  <a:pt x="290321" y="180720"/>
                </a:lnTo>
                <a:lnTo>
                  <a:pt x="291464" y="181990"/>
                </a:lnTo>
                <a:lnTo>
                  <a:pt x="292607" y="183260"/>
                </a:lnTo>
                <a:lnTo>
                  <a:pt x="293750" y="184530"/>
                </a:lnTo>
                <a:lnTo>
                  <a:pt x="294766" y="185673"/>
                </a:lnTo>
                <a:lnTo>
                  <a:pt x="295909" y="186943"/>
                </a:lnTo>
                <a:lnTo>
                  <a:pt x="296925" y="188213"/>
                </a:lnTo>
                <a:lnTo>
                  <a:pt x="297941" y="189483"/>
                </a:lnTo>
                <a:lnTo>
                  <a:pt x="298957" y="190753"/>
                </a:lnTo>
                <a:lnTo>
                  <a:pt x="299973" y="192023"/>
                </a:lnTo>
                <a:lnTo>
                  <a:pt x="300989" y="193166"/>
                </a:lnTo>
                <a:lnTo>
                  <a:pt x="301878" y="194436"/>
                </a:lnTo>
                <a:lnTo>
                  <a:pt x="302894" y="195706"/>
                </a:lnTo>
                <a:lnTo>
                  <a:pt x="303783" y="196976"/>
                </a:lnTo>
                <a:lnTo>
                  <a:pt x="304672" y="198246"/>
                </a:lnTo>
                <a:lnTo>
                  <a:pt x="305561" y="199389"/>
                </a:lnTo>
                <a:lnTo>
                  <a:pt x="306450" y="200659"/>
                </a:lnTo>
                <a:lnTo>
                  <a:pt x="307213" y="201929"/>
                </a:lnTo>
                <a:lnTo>
                  <a:pt x="308102" y="203199"/>
                </a:lnTo>
                <a:lnTo>
                  <a:pt x="308863" y="204469"/>
                </a:lnTo>
                <a:lnTo>
                  <a:pt x="309625" y="205612"/>
                </a:lnTo>
                <a:lnTo>
                  <a:pt x="310388" y="206882"/>
                </a:lnTo>
                <a:lnTo>
                  <a:pt x="311149" y="208152"/>
                </a:lnTo>
                <a:lnTo>
                  <a:pt x="311911" y="209422"/>
                </a:lnTo>
                <a:lnTo>
                  <a:pt x="312673" y="210692"/>
                </a:lnTo>
                <a:lnTo>
                  <a:pt x="313308" y="211962"/>
                </a:lnTo>
                <a:lnTo>
                  <a:pt x="314070" y="213105"/>
                </a:lnTo>
                <a:lnTo>
                  <a:pt x="314705" y="214375"/>
                </a:lnTo>
                <a:lnTo>
                  <a:pt x="315340" y="215645"/>
                </a:lnTo>
                <a:lnTo>
                  <a:pt x="315975" y="216915"/>
                </a:lnTo>
                <a:lnTo>
                  <a:pt x="316610" y="218185"/>
                </a:lnTo>
                <a:lnTo>
                  <a:pt x="317118" y="219328"/>
                </a:lnTo>
                <a:lnTo>
                  <a:pt x="317753" y="220598"/>
                </a:lnTo>
                <a:lnTo>
                  <a:pt x="318261" y="221868"/>
                </a:lnTo>
                <a:lnTo>
                  <a:pt x="318896" y="223138"/>
                </a:lnTo>
                <a:lnTo>
                  <a:pt x="319404" y="224408"/>
                </a:lnTo>
                <a:lnTo>
                  <a:pt x="319913" y="225551"/>
                </a:lnTo>
                <a:lnTo>
                  <a:pt x="320420" y="226821"/>
                </a:lnTo>
                <a:lnTo>
                  <a:pt x="320928" y="228091"/>
                </a:lnTo>
                <a:lnTo>
                  <a:pt x="321436" y="229361"/>
                </a:lnTo>
                <a:lnTo>
                  <a:pt x="321944" y="230631"/>
                </a:lnTo>
                <a:lnTo>
                  <a:pt x="322325" y="231901"/>
                </a:lnTo>
                <a:lnTo>
                  <a:pt x="322833" y="233044"/>
                </a:lnTo>
                <a:lnTo>
                  <a:pt x="323214" y="234314"/>
                </a:lnTo>
                <a:lnTo>
                  <a:pt x="323722" y="235584"/>
                </a:lnTo>
                <a:lnTo>
                  <a:pt x="324103" y="236854"/>
                </a:lnTo>
                <a:lnTo>
                  <a:pt x="324611" y="238124"/>
                </a:lnTo>
                <a:lnTo>
                  <a:pt x="324992" y="239267"/>
                </a:lnTo>
                <a:lnTo>
                  <a:pt x="325373" y="240537"/>
                </a:lnTo>
                <a:lnTo>
                  <a:pt x="325881" y="241807"/>
                </a:lnTo>
                <a:lnTo>
                  <a:pt x="326263" y="243077"/>
                </a:lnTo>
                <a:lnTo>
                  <a:pt x="326643" y="244347"/>
                </a:lnTo>
                <a:lnTo>
                  <a:pt x="327024" y="245490"/>
                </a:lnTo>
                <a:lnTo>
                  <a:pt x="327532" y="246760"/>
                </a:lnTo>
                <a:lnTo>
                  <a:pt x="327913" y="248030"/>
                </a:lnTo>
                <a:lnTo>
                  <a:pt x="328294" y="249300"/>
                </a:lnTo>
                <a:lnTo>
                  <a:pt x="328675" y="250570"/>
                </a:lnTo>
                <a:lnTo>
                  <a:pt x="329056" y="251840"/>
                </a:lnTo>
                <a:lnTo>
                  <a:pt x="329564" y="252983"/>
                </a:lnTo>
                <a:lnTo>
                  <a:pt x="329945" y="254253"/>
                </a:lnTo>
                <a:lnTo>
                  <a:pt x="330327" y="255523"/>
                </a:lnTo>
                <a:lnTo>
                  <a:pt x="330834" y="256793"/>
                </a:lnTo>
                <a:lnTo>
                  <a:pt x="331215" y="258063"/>
                </a:lnTo>
                <a:lnTo>
                  <a:pt x="331596" y="259206"/>
                </a:lnTo>
                <a:lnTo>
                  <a:pt x="332104" y="260476"/>
                </a:lnTo>
                <a:lnTo>
                  <a:pt x="332613" y="261746"/>
                </a:lnTo>
                <a:lnTo>
                  <a:pt x="332993" y="263016"/>
                </a:lnTo>
                <a:lnTo>
                  <a:pt x="333502" y="264286"/>
                </a:lnTo>
                <a:lnTo>
                  <a:pt x="333882" y="265429"/>
                </a:lnTo>
                <a:lnTo>
                  <a:pt x="334390" y="266699"/>
                </a:lnTo>
                <a:lnTo>
                  <a:pt x="334898" y="267969"/>
                </a:lnTo>
                <a:lnTo>
                  <a:pt x="335406" y="269239"/>
                </a:lnTo>
                <a:lnTo>
                  <a:pt x="335914" y="270509"/>
                </a:lnTo>
                <a:lnTo>
                  <a:pt x="336422" y="271779"/>
                </a:lnTo>
                <a:lnTo>
                  <a:pt x="336930" y="272922"/>
                </a:lnTo>
                <a:lnTo>
                  <a:pt x="337438" y="274192"/>
                </a:lnTo>
                <a:lnTo>
                  <a:pt x="338073" y="275462"/>
                </a:lnTo>
                <a:lnTo>
                  <a:pt x="338581" y="276732"/>
                </a:lnTo>
                <a:lnTo>
                  <a:pt x="339216" y="278002"/>
                </a:lnTo>
                <a:lnTo>
                  <a:pt x="339724" y="279145"/>
                </a:lnTo>
                <a:lnTo>
                  <a:pt x="340359" y="280415"/>
                </a:lnTo>
                <a:lnTo>
                  <a:pt x="340867" y="281685"/>
                </a:lnTo>
                <a:lnTo>
                  <a:pt x="341502" y="282955"/>
                </a:lnTo>
                <a:lnTo>
                  <a:pt x="342138" y="284225"/>
                </a:lnTo>
                <a:lnTo>
                  <a:pt x="342772" y="285368"/>
                </a:lnTo>
                <a:lnTo>
                  <a:pt x="343407" y="286638"/>
                </a:lnTo>
                <a:lnTo>
                  <a:pt x="344042" y="287908"/>
                </a:lnTo>
                <a:lnTo>
                  <a:pt x="344677" y="289178"/>
                </a:lnTo>
                <a:lnTo>
                  <a:pt x="345313" y="290448"/>
                </a:lnTo>
                <a:lnTo>
                  <a:pt x="345947" y="291718"/>
                </a:lnTo>
                <a:lnTo>
                  <a:pt x="346709" y="292861"/>
                </a:lnTo>
                <a:lnTo>
                  <a:pt x="347344" y="294131"/>
                </a:lnTo>
                <a:lnTo>
                  <a:pt x="347979" y="295401"/>
                </a:lnTo>
                <a:lnTo>
                  <a:pt x="348741" y="296671"/>
                </a:lnTo>
                <a:lnTo>
                  <a:pt x="349377" y="297941"/>
                </a:lnTo>
                <a:lnTo>
                  <a:pt x="350138" y="299084"/>
                </a:lnTo>
                <a:lnTo>
                  <a:pt x="350773" y="300354"/>
                </a:lnTo>
                <a:lnTo>
                  <a:pt x="351535" y="301624"/>
                </a:lnTo>
                <a:lnTo>
                  <a:pt x="352170" y="302894"/>
                </a:lnTo>
                <a:lnTo>
                  <a:pt x="352932" y="304164"/>
                </a:lnTo>
                <a:lnTo>
                  <a:pt x="353567" y="305307"/>
                </a:lnTo>
                <a:lnTo>
                  <a:pt x="354329" y="306577"/>
                </a:lnTo>
                <a:lnTo>
                  <a:pt x="354964" y="307847"/>
                </a:lnTo>
                <a:lnTo>
                  <a:pt x="355727" y="309117"/>
                </a:lnTo>
                <a:lnTo>
                  <a:pt x="356361" y="310387"/>
                </a:lnTo>
                <a:lnTo>
                  <a:pt x="357123" y="311657"/>
                </a:lnTo>
                <a:lnTo>
                  <a:pt x="357758" y="312800"/>
                </a:lnTo>
                <a:lnTo>
                  <a:pt x="358520" y="314070"/>
                </a:lnTo>
                <a:lnTo>
                  <a:pt x="359155" y="315340"/>
                </a:lnTo>
                <a:lnTo>
                  <a:pt x="359790" y="316610"/>
                </a:lnTo>
                <a:lnTo>
                  <a:pt x="360425" y="317880"/>
                </a:lnTo>
                <a:lnTo>
                  <a:pt x="361188" y="319023"/>
                </a:lnTo>
                <a:lnTo>
                  <a:pt x="361822" y="320293"/>
                </a:lnTo>
                <a:lnTo>
                  <a:pt x="362457" y="321563"/>
                </a:lnTo>
                <a:lnTo>
                  <a:pt x="362965" y="322833"/>
                </a:lnTo>
                <a:lnTo>
                  <a:pt x="363600" y="324103"/>
                </a:lnTo>
                <a:lnTo>
                  <a:pt x="364235" y="325246"/>
                </a:lnTo>
                <a:lnTo>
                  <a:pt x="364743" y="326516"/>
                </a:lnTo>
                <a:lnTo>
                  <a:pt x="365378" y="327786"/>
                </a:lnTo>
                <a:lnTo>
                  <a:pt x="365886" y="329056"/>
                </a:lnTo>
                <a:lnTo>
                  <a:pt x="366394" y="330326"/>
                </a:lnTo>
                <a:lnTo>
                  <a:pt x="366902" y="331596"/>
                </a:lnTo>
                <a:lnTo>
                  <a:pt x="367410" y="332739"/>
                </a:lnTo>
                <a:lnTo>
                  <a:pt x="367918" y="334009"/>
                </a:lnTo>
                <a:lnTo>
                  <a:pt x="368427" y="335279"/>
                </a:lnTo>
                <a:lnTo>
                  <a:pt x="368807" y="336549"/>
                </a:lnTo>
                <a:lnTo>
                  <a:pt x="369188" y="337819"/>
                </a:lnTo>
                <a:lnTo>
                  <a:pt x="369569" y="338962"/>
                </a:lnTo>
                <a:lnTo>
                  <a:pt x="369950" y="340232"/>
                </a:lnTo>
                <a:lnTo>
                  <a:pt x="370331" y="341502"/>
                </a:lnTo>
                <a:lnTo>
                  <a:pt x="370585" y="342772"/>
                </a:lnTo>
                <a:lnTo>
                  <a:pt x="370966" y="344042"/>
                </a:lnTo>
                <a:lnTo>
                  <a:pt x="371220" y="345185"/>
                </a:lnTo>
                <a:lnTo>
                  <a:pt x="371474" y="346455"/>
                </a:lnTo>
                <a:lnTo>
                  <a:pt x="371728" y="347725"/>
                </a:lnTo>
                <a:lnTo>
                  <a:pt x="371855" y="348995"/>
                </a:lnTo>
                <a:lnTo>
                  <a:pt x="372109" y="350265"/>
                </a:lnTo>
                <a:lnTo>
                  <a:pt x="372236" y="351535"/>
                </a:lnTo>
                <a:lnTo>
                  <a:pt x="372363" y="352678"/>
                </a:lnTo>
                <a:lnTo>
                  <a:pt x="372363" y="353948"/>
                </a:lnTo>
                <a:lnTo>
                  <a:pt x="372490" y="355218"/>
                </a:lnTo>
                <a:lnTo>
                  <a:pt x="372490" y="356488"/>
                </a:lnTo>
                <a:lnTo>
                  <a:pt x="372490" y="357758"/>
                </a:lnTo>
                <a:lnTo>
                  <a:pt x="372490" y="358901"/>
                </a:lnTo>
                <a:lnTo>
                  <a:pt x="372490" y="360171"/>
                </a:lnTo>
                <a:lnTo>
                  <a:pt x="372363" y="361441"/>
                </a:lnTo>
                <a:lnTo>
                  <a:pt x="372363" y="362711"/>
                </a:lnTo>
                <a:lnTo>
                  <a:pt x="372236" y="363981"/>
                </a:lnTo>
                <a:lnTo>
                  <a:pt x="371982" y="365124"/>
                </a:lnTo>
                <a:lnTo>
                  <a:pt x="371855" y="366394"/>
                </a:lnTo>
                <a:lnTo>
                  <a:pt x="371602" y="367664"/>
                </a:lnTo>
                <a:lnTo>
                  <a:pt x="371474" y="368934"/>
                </a:lnTo>
                <a:lnTo>
                  <a:pt x="371220" y="370204"/>
                </a:lnTo>
                <a:lnTo>
                  <a:pt x="370839" y="371474"/>
                </a:lnTo>
                <a:lnTo>
                  <a:pt x="370585" y="372617"/>
                </a:lnTo>
                <a:lnTo>
                  <a:pt x="370204" y="373887"/>
                </a:lnTo>
                <a:lnTo>
                  <a:pt x="369823" y="375157"/>
                </a:lnTo>
                <a:lnTo>
                  <a:pt x="369442" y="376427"/>
                </a:lnTo>
                <a:lnTo>
                  <a:pt x="369061" y="377697"/>
                </a:lnTo>
                <a:lnTo>
                  <a:pt x="368553" y="378840"/>
                </a:lnTo>
                <a:lnTo>
                  <a:pt x="368172" y="380110"/>
                </a:lnTo>
                <a:lnTo>
                  <a:pt x="367664" y="381380"/>
                </a:lnTo>
                <a:lnTo>
                  <a:pt x="367156" y="382650"/>
                </a:lnTo>
                <a:lnTo>
                  <a:pt x="366521" y="383920"/>
                </a:lnTo>
                <a:lnTo>
                  <a:pt x="366013" y="385063"/>
                </a:lnTo>
                <a:lnTo>
                  <a:pt x="365378" y="386333"/>
                </a:lnTo>
                <a:lnTo>
                  <a:pt x="364743" y="387603"/>
                </a:lnTo>
                <a:lnTo>
                  <a:pt x="364108" y="388873"/>
                </a:lnTo>
                <a:lnTo>
                  <a:pt x="363473" y="390143"/>
                </a:lnTo>
                <a:lnTo>
                  <a:pt x="362838" y="391413"/>
                </a:lnTo>
                <a:lnTo>
                  <a:pt x="362077" y="392556"/>
                </a:lnTo>
                <a:lnTo>
                  <a:pt x="361314" y="393826"/>
                </a:lnTo>
                <a:lnTo>
                  <a:pt x="360552" y="395096"/>
                </a:lnTo>
                <a:lnTo>
                  <a:pt x="359790" y="396366"/>
                </a:lnTo>
                <a:lnTo>
                  <a:pt x="359028" y="397636"/>
                </a:lnTo>
                <a:lnTo>
                  <a:pt x="358139" y="398779"/>
                </a:lnTo>
                <a:lnTo>
                  <a:pt x="357377" y="400049"/>
                </a:lnTo>
                <a:lnTo>
                  <a:pt x="356488" y="401319"/>
                </a:lnTo>
                <a:lnTo>
                  <a:pt x="355599" y="402589"/>
                </a:lnTo>
                <a:lnTo>
                  <a:pt x="354710" y="403859"/>
                </a:lnTo>
                <a:lnTo>
                  <a:pt x="353821" y="405002"/>
                </a:lnTo>
                <a:lnTo>
                  <a:pt x="352805" y="406272"/>
                </a:lnTo>
                <a:lnTo>
                  <a:pt x="351916" y="407542"/>
                </a:lnTo>
                <a:lnTo>
                  <a:pt x="350900" y="408812"/>
                </a:lnTo>
                <a:lnTo>
                  <a:pt x="349884" y="410082"/>
                </a:lnTo>
                <a:lnTo>
                  <a:pt x="348868" y="411352"/>
                </a:lnTo>
                <a:lnTo>
                  <a:pt x="347852" y="412495"/>
                </a:lnTo>
                <a:lnTo>
                  <a:pt x="346836" y="413765"/>
                </a:lnTo>
                <a:lnTo>
                  <a:pt x="345820" y="415035"/>
                </a:lnTo>
                <a:lnTo>
                  <a:pt x="344677" y="416305"/>
                </a:lnTo>
                <a:lnTo>
                  <a:pt x="343534" y="417575"/>
                </a:lnTo>
                <a:lnTo>
                  <a:pt x="342518" y="418718"/>
                </a:lnTo>
                <a:lnTo>
                  <a:pt x="341375" y="419988"/>
                </a:lnTo>
                <a:lnTo>
                  <a:pt x="340232" y="421258"/>
                </a:lnTo>
                <a:lnTo>
                  <a:pt x="339089" y="422528"/>
                </a:lnTo>
                <a:lnTo>
                  <a:pt x="337819" y="423798"/>
                </a:lnTo>
                <a:lnTo>
                  <a:pt x="336677" y="424941"/>
                </a:lnTo>
                <a:lnTo>
                  <a:pt x="335406" y="426211"/>
                </a:lnTo>
                <a:lnTo>
                  <a:pt x="334263" y="427481"/>
                </a:lnTo>
                <a:lnTo>
                  <a:pt x="332993" y="428751"/>
                </a:lnTo>
                <a:lnTo>
                  <a:pt x="331723" y="430021"/>
                </a:lnTo>
                <a:lnTo>
                  <a:pt x="330453" y="431291"/>
                </a:lnTo>
                <a:lnTo>
                  <a:pt x="329183" y="432434"/>
                </a:lnTo>
                <a:lnTo>
                  <a:pt x="327913" y="433704"/>
                </a:lnTo>
                <a:lnTo>
                  <a:pt x="326516" y="434974"/>
                </a:lnTo>
                <a:lnTo>
                  <a:pt x="325246" y="436244"/>
                </a:lnTo>
                <a:lnTo>
                  <a:pt x="323977" y="437514"/>
                </a:lnTo>
                <a:lnTo>
                  <a:pt x="322579" y="438657"/>
                </a:lnTo>
                <a:lnTo>
                  <a:pt x="321182" y="439927"/>
                </a:lnTo>
                <a:lnTo>
                  <a:pt x="319785" y="441197"/>
                </a:lnTo>
                <a:lnTo>
                  <a:pt x="318515" y="442467"/>
                </a:lnTo>
                <a:lnTo>
                  <a:pt x="317118" y="443737"/>
                </a:lnTo>
                <a:lnTo>
                  <a:pt x="315721" y="444880"/>
                </a:lnTo>
                <a:lnTo>
                  <a:pt x="314197" y="446150"/>
                </a:lnTo>
                <a:lnTo>
                  <a:pt x="312800" y="447420"/>
                </a:lnTo>
                <a:lnTo>
                  <a:pt x="311403" y="448690"/>
                </a:lnTo>
                <a:lnTo>
                  <a:pt x="309879" y="449960"/>
                </a:lnTo>
                <a:lnTo>
                  <a:pt x="308482" y="451230"/>
                </a:lnTo>
                <a:lnTo>
                  <a:pt x="306958" y="452373"/>
                </a:lnTo>
                <a:lnTo>
                  <a:pt x="305561" y="453643"/>
                </a:lnTo>
                <a:lnTo>
                  <a:pt x="304038" y="454913"/>
                </a:lnTo>
                <a:lnTo>
                  <a:pt x="302640" y="456183"/>
                </a:lnTo>
                <a:lnTo>
                  <a:pt x="301116" y="457453"/>
                </a:lnTo>
                <a:lnTo>
                  <a:pt x="299592" y="458596"/>
                </a:lnTo>
                <a:lnTo>
                  <a:pt x="298068" y="459866"/>
                </a:lnTo>
                <a:lnTo>
                  <a:pt x="296544" y="461136"/>
                </a:lnTo>
                <a:lnTo>
                  <a:pt x="295020" y="462406"/>
                </a:lnTo>
                <a:lnTo>
                  <a:pt x="293496" y="463676"/>
                </a:lnTo>
                <a:lnTo>
                  <a:pt x="291972" y="464819"/>
                </a:lnTo>
                <a:lnTo>
                  <a:pt x="290448" y="466089"/>
                </a:lnTo>
                <a:lnTo>
                  <a:pt x="288924" y="467359"/>
                </a:lnTo>
                <a:lnTo>
                  <a:pt x="287400" y="468629"/>
                </a:lnTo>
                <a:lnTo>
                  <a:pt x="285876" y="469899"/>
                </a:lnTo>
                <a:lnTo>
                  <a:pt x="284352" y="471169"/>
                </a:lnTo>
                <a:lnTo>
                  <a:pt x="282701" y="472312"/>
                </a:lnTo>
                <a:lnTo>
                  <a:pt x="281177" y="473582"/>
                </a:lnTo>
                <a:lnTo>
                  <a:pt x="279653" y="474852"/>
                </a:lnTo>
                <a:lnTo>
                  <a:pt x="278129" y="476122"/>
                </a:lnTo>
                <a:lnTo>
                  <a:pt x="276605" y="477392"/>
                </a:lnTo>
                <a:lnTo>
                  <a:pt x="275081" y="478535"/>
                </a:lnTo>
                <a:lnTo>
                  <a:pt x="273430" y="479805"/>
                </a:lnTo>
                <a:lnTo>
                  <a:pt x="271906" y="481075"/>
                </a:lnTo>
                <a:lnTo>
                  <a:pt x="270382" y="482345"/>
                </a:lnTo>
                <a:lnTo>
                  <a:pt x="268858" y="483615"/>
                </a:lnTo>
                <a:lnTo>
                  <a:pt x="267334" y="484758"/>
                </a:lnTo>
                <a:lnTo>
                  <a:pt x="265810" y="486028"/>
                </a:lnTo>
                <a:lnTo>
                  <a:pt x="264286" y="487298"/>
                </a:lnTo>
                <a:lnTo>
                  <a:pt x="262762" y="488568"/>
                </a:lnTo>
                <a:lnTo>
                  <a:pt x="261238" y="489838"/>
                </a:lnTo>
                <a:lnTo>
                  <a:pt x="259714" y="491108"/>
                </a:lnTo>
                <a:lnTo>
                  <a:pt x="258317" y="492251"/>
                </a:lnTo>
                <a:lnTo>
                  <a:pt x="256793" y="493521"/>
                </a:lnTo>
                <a:lnTo>
                  <a:pt x="255269" y="494791"/>
                </a:lnTo>
                <a:lnTo>
                  <a:pt x="253872" y="496061"/>
                </a:lnTo>
                <a:lnTo>
                  <a:pt x="252348" y="497331"/>
                </a:lnTo>
                <a:lnTo>
                  <a:pt x="250951" y="498474"/>
                </a:lnTo>
                <a:lnTo>
                  <a:pt x="249554" y="499744"/>
                </a:lnTo>
                <a:lnTo>
                  <a:pt x="248030" y="501014"/>
                </a:lnTo>
                <a:lnTo>
                  <a:pt x="246633" y="502284"/>
                </a:lnTo>
                <a:lnTo>
                  <a:pt x="245236" y="503554"/>
                </a:lnTo>
                <a:lnTo>
                  <a:pt x="243839" y="504697"/>
                </a:lnTo>
                <a:lnTo>
                  <a:pt x="242442" y="505967"/>
                </a:lnTo>
                <a:lnTo>
                  <a:pt x="241172" y="507237"/>
                </a:lnTo>
                <a:lnTo>
                  <a:pt x="239775" y="508507"/>
                </a:lnTo>
                <a:lnTo>
                  <a:pt x="238505" y="509777"/>
                </a:lnTo>
                <a:lnTo>
                  <a:pt x="237108" y="511047"/>
                </a:lnTo>
                <a:lnTo>
                  <a:pt x="235838" y="512190"/>
                </a:lnTo>
                <a:lnTo>
                  <a:pt x="234568" y="513460"/>
                </a:lnTo>
                <a:lnTo>
                  <a:pt x="233298" y="514730"/>
                </a:lnTo>
                <a:lnTo>
                  <a:pt x="232028" y="516000"/>
                </a:lnTo>
                <a:lnTo>
                  <a:pt x="230758" y="517270"/>
                </a:lnTo>
                <a:lnTo>
                  <a:pt x="229615" y="518413"/>
                </a:lnTo>
                <a:lnTo>
                  <a:pt x="228345" y="519683"/>
                </a:lnTo>
                <a:lnTo>
                  <a:pt x="227202" y="520953"/>
                </a:lnTo>
                <a:lnTo>
                  <a:pt x="226059" y="522223"/>
                </a:lnTo>
                <a:lnTo>
                  <a:pt x="224916" y="523493"/>
                </a:lnTo>
                <a:lnTo>
                  <a:pt x="223773" y="524636"/>
                </a:lnTo>
                <a:lnTo>
                  <a:pt x="222630" y="525906"/>
                </a:lnTo>
                <a:lnTo>
                  <a:pt x="221614" y="527176"/>
                </a:lnTo>
                <a:lnTo>
                  <a:pt x="220471" y="528446"/>
                </a:lnTo>
                <a:lnTo>
                  <a:pt x="219455" y="529716"/>
                </a:lnTo>
                <a:lnTo>
                  <a:pt x="218439" y="530986"/>
                </a:lnTo>
                <a:lnTo>
                  <a:pt x="217423" y="532129"/>
                </a:lnTo>
                <a:lnTo>
                  <a:pt x="216407" y="533399"/>
                </a:lnTo>
                <a:lnTo>
                  <a:pt x="215518" y="534669"/>
                </a:lnTo>
                <a:lnTo>
                  <a:pt x="214502" y="535939"/>
                </a:lnTo>
                <a:lnTo>
                  <a:pt x="213613" y="537209"/>
                </a:lnTo>
                <a:lnTo>
                  <a:pt x="212724" y="538352"/>
                </a:lnTo>
                <a:lnTo>
                  <a:pt x="211835" y="539622"/>
                </a:lnTo>
                <a:lnTo>
                  <a:pt x="210946" y="540892"/>
                </a:lnTo>
                <a:lnTo>
                  <a:pt x="210057" y="542162"/>
                </a:lnTo>
                <a:lnTo>
                  <a:pt x="209295" y="543432"/>
                </a:lnTo>
                <a:lnTo>
                  <a:pt x="208406" y="544575"/>
                </a:lnTo>
                <a:lnTo>
                  <a:pt x="207644" y="545845"/>
                </a:lnTo>
                <a:lnTo>
                  <a:pt x="206882" y="547115"/>
                </a:lnTo>
                <a:lnTo>
                  <a:pt x="206120" y="548385"/>
                </a:lnTo>
                <a:lnTo>
                  <a:pt x="205358" y="549655"/>
                </a:lnTo>
                <a:lnTo>
                  <a:pt x="204723" y="550925"/>
                </a:lnTo>
                <a:lnTo>
                  <a:pt x="203961" y="552068"/>
                </a:lnTo>
                <a:lnTo>
                  <a:pt x="203326" y="553338"/>
                </a:lnTo>
                <a:lnTo>
                  <a:pt x="202691" y="554608"/>
                </a:lnTo>
                <a:lnTo>
                  <a:pt x="202056" y="555878"/>
                </a:lnTo>
                <a:lnTo>
                  <a:pt x="201421" y="557148"/>
                </a:lnTo>
                <a:lnTo>
                  <a:pt x="200786" y="558291"/>
                </a:lnTo>
                <a:lnTo>
                  <a:pt x="200151" y="559561"/>
                </a:lnTo>
                <a:lnTo>
                  <a:pt x="199643" y="560831"/>
                </a:lnTo>
                <a:lnTo>
                  <a:pt x="199135" y="562101"/>
                </a:lnTo>
                <a:lnTo>
                  <a:pt x="198500" y="563371"/>
                </a:lnTo>
                <a:lnTo>
                  <a:pt x="197992" y="564514"/>
                </a:lnTo>
                <a:lnTo>
                  <a:pt x="197611" y="565784"/>
                </a:lnTo>
                <a:lnTo>
                  <a:pt x="197103" y="567054"/>
                </a:lnTo>
                <a:lnTo>
                  <a:pt x="196595" y="568324"/>
                </a:lnTo>
                <a:lnTo>
                  <a:pt x="196214" y="569594"/>
                </a:lnTo>
                <a:lnTo>
                  <a:pt x="195706" y="570864"/>
                </a:lnTo>
                <a:lnTo>
                  <a:pt x="195325" y="572007"/>
                </a:lnTo>
                <a:lnTo>
                  <a:pt x="194944" y="573277"/>
                </a:lnTo>
                <a:lnTo>
                  <a:pt x="194563" y="574547"/>
                </a:lnTo>
                <a:lnTo>
                  <a:pt x="194182" y="575817"/>
                </a:lnTo>
                <a:lnTo>
                  <a:pt x="193801" y="577087"/>
                </a:lnTo>
                <a:lnTo>
                  <a:pt x="193420" y="578230"/>
                </a:lnTo>
                <a:lnTo>
                  <a:pt x="193039" y="579500"/>
                </a:lnTo>
                <a:lnTo>
                  <a:pt x="192785" y="580770"/>
                </a:lnTo>
                <a:lnTo>
                  <a:pt x="192404" y="582040"/>
                </a:lnTo>
                <a:lnTo>
                  <a:pt x="192150" y="583310"/>
                </a:lnTo>
                <a:lnTo>
                  <a:pt x="191896" y="584453"/>
                </a:lnTo>
                <a:lnTo>
                  <a:pt x="191642" y="585723"/>
                </a:lnTo>
                <a:lnTo>
                  <a:pt x="191388" y="586993"/>
                </a:lnTo>
                <a:lnTo>
                  <a:pt x="191134" y="588263"/>
                </a:lnTo>
                <a:lnTo>
                  <a:pt x="190880" y="589533"/>
                </a:lnTo>
                <a:lnTo>
                  <a:pt x="190626" y="590803"/>
                </a:lnTo>
                <a:lnTo>
                  <a:pt x="190372" y="591946"/>
                </a:lnTo>
                <a:lnTo>
                  <a:pt x="190118" y="593216"/>
                </a:lnTo>
                <a:lnTo>
                  <a:pt x="189991" y="594486"/>
                </a:lnTo>
                <a:lnTo>
                  <a:pt x="189737" y="595756"/>
                </a:lnTo>
                <a:lnTo>
                  <a:pt x="189610" y="597026"/>
                </a:lnTo>
                <a:lnTo>
                  <a:pt x="189356" y="598169"/>
                </a:lnTo>
                <a:lnTo>
                  <a:pt x="189229" y="599439"/>
                </a:lnTo>
                <a:lnTo>
                  <a:pt x="189102" y="600709"/>
                </a:lnTo>
                <a:lnTo>
                  <a:pt x="188975" y="601979"/>
                </a:lnTo>
                <a:lnTo>
                  <a:pt x="188721" y="603249"/>
                </a:lnTo>
                <a:lnTo>
                  <a:pt x="188594" y="604392"/>
                </a:lnTo>
                <a:lnTo>
                  <a:pt x="188467" y="605662"/>
                </a:lnTo>
                <a:lnTo>
                  <a:pt x="188340" y="606932"/>
                </a:lnTo>
                <a:lnTo>
                  <a:pt x="188213" y="608202"/>
                </a:lnTo>
                <a:lnTo>
                  <a:pt x="188086" y="609472"/>
                </a:lnTo>
                <a:lnTo>
                  <a:pt x="188086" y="610742"/>
                </a:lnTo>
                <a:lnTo>
                  <a:pt x="187959" y="611885"/>
                </a:lnTo>
                <a:lnTo>
                  <a:pt x="187832" y="613155"/>
                </a:lnTo>
                <a:lnTo>
                  <a:pt x="187705" y="614425"/>
                </a:lnTo>
                <a:lnTo>
                  <a:pt x="187705" y="615695"/>
                </a:lnTo>
                <a:lnTo>
                  <a:pt x="187578" y="616965"/>
                </a:lnTo>
                <a:lnTo>
                  <a:pt x="187451" y="618108"/>
                </a:lnTo>
                <a:lnTo>
                  <a:pt x="187451" y="619378"/>
                </a:lnTo>
                <a:lnTo>
                  <a:pt x="187324" y="620648"/>
                </a:lnTo>
                <a:lnTo>
                  <a:pt x="187324" y="621918"/>
                </a:lnTo>
                <a:lnTo>
                  <a:pt x="187197" y="623188"/>
                </a:lnTo>
                <a:lnTo>
                  <a:pt x="187197" y="624331"/>
                </a:lnTo>
                <a:lnTo>
                  <a:pt x="187070" y="625601"/>
                </a:lnTo>
                <a:lnTo>
                  <a:pt x="187070" y="626871"/>
                </a:lnTo>
                <a:lnTo>
                  <a:pt x="186943" y="628141"/>
                </a:lnTo>
                <a:lnTo>
                  <a:pt x="186943" y="629411"/>
                </a:lnTo>
                <a:lnTo>
                  <a:pt x="186943" y="630681"/>
                </a:lnTo>
                <a:lnTo>
                  <a:pt x="186816" y="631824"/>
                </a:lnTo>
                <a:lnTo>
                  <a:pt x="186816" y="633094"/>
                </a:lnTo>
                <a:lnTo>
                  <a:pt x="186816" y="634364"/>
                </a:lnTo>
                <a:lnTo>
                  <a:pt x="186689" y="635634"/>
                </a:lnTo>
                <a:lnTo>
                  <a:pt x="186689" y="636904"/>
                </a:lnTo>
                <a:lnTo>
                  <a:pt x="185800" y="636904"/>
                </a:lnTo>
                <a:close/>
              </a:path>
            </a:pathLst>
          </a:custGeom>
          <a:ln w="13588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4720590" y="6847458"/>
            <a:ext cx="372745" cy="633730"/>
          </a:xfrm>
          <a:custGeom>
            <a:avLst/>
            <a:gdLst/>
            <a:ahLst/>
            <a:cxnLst/>
            <a:rect l="l" t="t" r="r" b="b"/>
            <a:pathLst>
              <a:path w="372745" h="633729">
                <a:moveTo>
                  <a:pt x="190373" y="572770"/>
                </a:moveTo>
                <a:lnTo>
                  <a:pt x="182118" y="572770"/>
                </a:lnTo>
                <a:lnTo>
                  <a:pt x="183388" y="579120"/>
                </a:lnTo>
                <a:lnTo>
                  <a:pt x="183515" y="580390"/>
                </a:lnTo>
                <a:lnTo>
                  <a:pt x="183769" y="581660"/>
                </a:lnTo>
                <a:lnTo>
                  <a:pt x="183896" y="582930"/>
                </a:lnTo>
                <a:lnTo>
                  <a:pt x="184150" y="584200"/>
                </a:lnTo>
                <a:lnTo>
                  <a:pt x="185166" y="594360"/>
                </a:lnTo>
                <a:lnTo>
                  <a:pt x="185166" y="595630"/>
                </a:lnTo>
                <a:lnTo>
                  <a:pt x="185420" y="598170"/>
                </a:lnTo>
                <a:lnTo>
                  <a:pt x="185547" y="601980"/>
                </a:lnTo>
                <a:lnTo>
                  <a:pt x="185674" y="603250"/>
                </a:lnTo>
                <a:lnTo>
                  <a:pt x="185674" y="605790"/>
                </a:lnTo>
                <a:lnTo>
                  <a:pt x="185801" y="607060"/>
                </a:lnTo>
                <a:lnTo>
                  <a:pt x="185928" y="610870"/>
                </a:lnTo>
                <a:lnTo>
                  <a:pt x="186055" y="615950"/>
                </a:lnTo>
                <a:lnTo>
                  <a:pt x="186182" y="633730"/>
                </a:lnTo>
                <a:lnTo>
                  <a:pt x="186436" y="615950"/>
                </a:lnTo>
                <a:lnTo>
                  <a:pt x="186563" y="610870"/>
                </a:lnTo>
                <a:lnTo>
                  <a:pt x="186690" y="609600"/>
                </a:lnTo>
                <a:lnTo>
                  <a:pt x="186690" y="605790"/>
                </a:lnTo>
                <a:lnTo>
                  <a:pt x="186817" y="604520"/>
                </a:lnTo>
                <a:lnTo>
                  <a:pt x="186944" y="600710"/>
                </a:lnTo>
                <a:lnTo>
                  <a:pt x="187071" y="599440"/>
                </a:lnTo>
                <a:lnTo>
                  <a:pt x="187071" y="598170"/>
                </a:lnTo>
                <a:lnTo>
                  <a:pt x="187325" y="595630"/>
                </a:lnTo>
                <a:lnTo>
                  <a:pt x="187325" y="594360"/>
                </a:lnTo>
                <a:lnTo>
                  <a:pt x="188341" y="584200"/>
                </a:lnTo>
                <a:lnTo>
                  <a:pt x="188595" y="582930"/>
                </a:lnTo>
                <a:lnTo>
                  <a:pt x="188722" y="581660"/>
                </a:lnTo>
                <a:lnTo>
                  <a:pt x="188976" y="580390"/>
                </a:lnTo>
                <a:lnTo>
                  <a:pt x="189103" y="579120"/>
                </a:lnTo>
                <a:lnTo>
                  <a:pt x="190373" y="572770"/>
                </a:lnTo>
                <a:close/>
              </a:path>
              <a:path w="372745" h="633729">
                <a:moveTo>
                  <a:pt x="237744" y="516890"/>
                </a:moveTo>
                <a:lnTo>
                  <a:pt x="134747" y="516890"/>
                </a:lnTo>
                <a:lnTo>
                  <a:pt x="138811" y="519430"/>
                </a:lnTo>
                <a:lnTo>
                  <a:pt x="144526" y="523240"/>
                </a:lnTo>
                <a:lnTo>
                  <a:pt x="146304" y="524510"/>
                </a:lnTo>
                <a:lnTo>
                  <a:pt x="147955" y="525780"/>
                </a:lnTo>
                <a:lnTo>
                  <a:pt x="149733" y="527050"/>
                </a:lnTo>
                <a:lnTo>
                  <a:pt x="151384" y="528320"/>
                </a:lnTo>
                <a:lnTo>
                  <a:pt x="152908" y="529590"/>
                </a:lnTo>
                <a:lnTo>
                  <a:pt x="154559" y="530860"/>
                </a:lnTo>
                <a:lnTo>
                  <a:pt x="155956" y="532130"/>
                </a:lnTo>
                <a:lnTo>
                  <a:pt x="157480" y="533400"/>
                </a:lnTo>
                <a:lnTo>
                  <a:pt x="158877" y="534670"/>
                </a:lnTo>
                <a:lnTo>
                  <a:pt x="160147" y="535940"/>
                </a:lnTo>
                <a:lnTo>
                  <a:pt x="161544" y="537210"/>
                </a:lnTo>
                <a:lnTo>
                  <a:pt x="162687" y="538480"/>
                </a:lnTo>
                <a:lnTo>
                  <a:pt x="177419" y="560070"/>
                </a:lnTo>
                <a:lnTo>
                  <a:pt x="178054" y="561340"/>
                </a:lnTo>
                <a:lnTo>
                  <a:pt x="179070" y="563880"/>
                </a:lnTo>
                <a:lnTo>
                  <a:pt x="179451" y="565150"/>
                </a:lnTo>
                <a:lnTo>
                  <a:pt x="179959" y="566420"/>
                </a:lnTo>
                <a:lnTo>
                  <a:pt x="181483" y="571500"/>
                </a:lnTo>
                <a:lnTo>
                  <a:pt x="181737" y="572770"/>
                </a:lnTo>
                <a:lnTo>
                  <a:pt x="190754" y="572770"/>
                </a:lnTo>
                <a:lnTo>
                  <a:pt x="191008" y="571500"/>
                </a:lnTo>
                <a:lnTo>
                  <a:pt x="192532" y="566420"/>
                </a:lnTo>
                <a:lnTo>
                  <a:pt x="193040" y="565150"/>
                </a:lnTo>
                <a:lnTo>
                  <a:pt x="193421" y="563880"/>
                </a:lnTo>
                <a:lnTo>
                  <a:pt x="194945" y="560070"/>
                </a:lnTo>
                <a:lnTo>
                  <a:pt x="197485" y="554990"/>
                </a:lnTo>
                <a:lnTo>
                  <a:pt x="198247" y="553720"/>
                </a:lnTo>
                <a:lnTo>
                  <a:pt x="198882" y="552450"/>
                </a:lnTo>
                <a:lnTo>
                  <a:pt x="199771" y="551180"/>
                </a:lnTo>
                <a:lnTo>
                  <a:pt x="200533" y="549910"/>
                </a:lnTo>
                <a:lnTo>
                  <a:pt x="203200" y="546100"/>
                </a:lnTo>
                <a:lnTo>
                  <a:pt x="206248" y="542290"/>
                </a:lnTo>
                <a:lnTo>
                  <a:pt x="208534" y="539750"/>
                </a:lnTo>
                <a:lnTo>
                  <a:pt x="209804" y="538480"/>
                </a:lnTo>
                <a:lnTo>
                  <a:pt x="210947" y="537210"/>
                </a:lnTo>
                <a:lnTo>
                  <a:pt x="212344" y="535940"/>
                </a:lnTo>
                <a:lnTo>
                  <a:pt x="213614" y="534670"/>
                </a:lnTo>
                <a:lnTo>
                  <a:pt x="215011" y="533400"/>
                </a:lnTo>
                <a:lnTo>
                  <a:pt x="219456" y="529590"/>
                </a:lnTo>
                <a:lnTo>
                  <a:pt x="224409" y="525780"/>
                </a:lnTo>
                <a:lnTo>
                  <a:pt x="227965" y="523240"/>
                </a:lnTo>
                <a:lnTo>
                  <a:pt x="233680" y="519430"/>
                </a:lnTo>
                <a:lnTo>
                  <a:pt x="237744" y="516890"/>
                </a:lnTo>
                <a:close/>
              </a:path>
              <a:path w="372745" h="633729">
                <a:moveTo>
                  <a:pt x="350520" y="459740"/>
                </a:moveTo>
                <a:lnTo>
                  <a:pt x="21971" y="459740"/>
                </a:lnTo>
                <a:lnTo>
                  <a:pt x="25781" y="462280"/>
                </a:lnTo>
                <a:lnTo>
                  <a:pt x="61468" y="481330"/>
                </a:lnTo>
                <a:lnTo>
                  <a:pt x="64008" y="482600"/>
                </a:lnTo>
                <a:lnTo>
                  <a:pt x="66675" y="483870"/>
                </a:lnTo>
                <a:lnTo>
                  <a:pt x="69469" y="485140"/>
                </a:lnTo>
                <a:lnTo>
                  <a:pt x="77470" y="488950"/>
                </a:lnTo>
                <a:lnTo>
                  <a:pt x="80264" y="490220"/>
                </a:lnTo>
                <a:lnTo>
                  <a:pt x="88265" y="494030"/>
                </a:lnTo>
                <a:lnTo>
                  <a:pt x="91059" y="495300"/>
                </a:lnTo>
                <a:lnTo>
                  <a:pt x="96393" y="497840"/>
                </a:lnTo>
                <a:lnTo>
                  <a:pt x="98933" y="499110"/>
                </a:lnTo>
                <a:lnTo>
                  <a:pt x="101600" y="500380"/>
                </a:lnTo>
                <a:lnTo>
                  <a:pt x="114300" y="506730"/>
                </a:lnTo>
                <a:lnTo>
                  <a:pt x="119126" y="509270"/>
                </a:lnTo>
                <a:lnTo>
                  <a:pt x="128270" y="514350"/>
                </a:lnTo>
                <a:lnTo>
                  <a:pt x="132588" y="516890"/>
                </a:lnTo>
                <a:lnTo>
                  <a:pt x="239903" y="516890"/>
                </a:lnTo>
                <a:lnTo>
                  <a:pt x="246380" y="513080"/>
                </a:lnTo>
                <a:lnTo>
                  <a:pt x="248666" y="511810"/>
                </a:lnTo>
                <a:lnTo>
                  <a:pt x="251079" y="510540"/>
                </a:lnTo>
                <a:lnTo>
                  <a:pt x="253365" y="509270"/>
                </a:lnTo>
                <a:lnTo>
                  <a:pt x="258191" y="506730"/>
                </a:lnTo>
                <a:lnTo>
                  <a:pt x="263271" y="504190"/>
                </a:lnTo>
                <a:lnTo>
                  <a:pt x="265684" y="502920"/>
                </a:lnTo>
                <a:lnTo>
                  <a:pt x="268351" y="501650"/>
                </a:lnTo>
                <a:lnTo>
                  <a:pt x="270891" y="500380"/>
                </a:lnTo>
                <a:lnTo>
                  <a:pt x="273558" y="499110"/>
                </a:lnTo>
                <a:lnTo>
                  <a:pt x="276098" y="497840"/>
                </a:lnTo>
                <a:lnTo>
                  <a:pt x="284099" y="494030"/>
                </a:lnTo>
                <a:lnTo>
                  <a:pt x="286893" y="492760"/>
                </a:lnTo>
                <a:lnTo>
                  <a:pt x="292227" y="490220"/>
                </a:lnTo>
                <a:lnTo>
                  <a:pt x="295021" y="488950"/>
                </a:lnTo>
                <a:lnTo>
                  <a:pt x="316357" y="478790"/>
                </a:lnTo>
                <a:lnTo>
                  <a:pt x="323977" y="474980"/>
                </a:lnTo>
                <a:lnTo>
                  <a:pt x="326390" y="473710"/>
                </a:lnTo>
                <a:lnTo>
                  <a:pt x="328930" y="472440"/>
                </a:lnTo>
                <a:lnTo>
                  <a:pt x="331343" y="471170"/>
                </a:lnTo>
                <a:lnTo>
                  <a:pt x="338201" y="467360"/>
                </a:lnTo>
                <a:lnTo>
                  <a:pt x="344678" y="463550"/>
                </a:lnTo>
                <a:lnTo>
                  <a:pt x="346710" y="462280"/>
                </a:lnTo>
                <a:lnTo>
                  <a:pt x="350520" y="459740"/>
                </a:lnTo>
                <a:close/>
              </a:path>
              <a:path w="372745" h="633729">
                <a:moveTo>
                  <a:pt x="354711" y="403860"/>
                </a:moveTo>
                <a:lnTo>
                  <a:pt x="17780" y="403860"/>
                </a:lnTo>
                <a:lnTo>
                  <a:pt x="14986" y="406400"/>
                </a:lnTo>
                <a:lnTo>
                  <a:pt x="0" y="433070"/>
                </a:lnTo>
                <a:lnTo>
                  <a:pt x="254" y="435610"/>
                </a:lnTo>
                <a:lnTo>
                  <a:pt x="18415" y="458470"/>
                </a:lnTo>
                <a:lnTo>
                  <a:pt x="20066" y="459740"/>
                </a:lnTo>
                <a:lnTo>
                  <a:pt x="352425" y="459740"/>
                </a:lnTo>
                <a:lnTo>
                  <a:pt x="354076" y="458470"/>
                </a:lnTo>
                <a:lnTo>
                  <a:pt x="355854" y="457200"/>
                </a:lnTo>
                <a:lnTo>
                  <a:pt x="372491" y="433070"/>
                </a:lnTo>
                <a:lnTo>
                  <a:pt x="372364" y="429260"/>
                </a:lnTo>
                <a:lnTo>
                  <a:pt x="357505" y="406400"/>
                </a:lnTo>
                <a:lnTo>
                  <a:pt x="354711" y="403860"/>
                </a:lnTo>
                <a:close/>
              </a:path>
              <a:path w="372745" h="633729">
                <a:moveTo>
                  <a:pt x="276987" y="233680"/>
                </a:moveTo>
                <a:lnTo>
                  <a:pt x="95504" y="233680"/>
                </a:lnTo>
                <a:lnTo>
                  <a:pt x="96139" y="234950"/>
                </a:lnTo>
                <a:lnTo>
                  <a:pt x="99187" y="240030"/>
                </a:lnTo>
                <a:lnTo>
                  <a:pt x="100076" y="241300"/>
                </a:lnTo>
                <a:lnTo>
                  <a:pt x="100838" y="242570"/>
                </a:lnTo>
                <a:lnTo>
                  <a:pt x="103505" y="246380"/>
                </a:lnTo>
                <a:lnTo>
                  <a:pt x="104267" y="247650"/>
                </a:lnTo>
                <a:lnTo>
                  <a:pt x="112268" y="259080"/>
                </a:lnTo>
                <a:lnTo>
                  <a:pt x="113030" y="260350"/>
                </a:lnTo>
                <a:lnTo>
                  <a:pt x="114808" y="262890"/>
                </a:lnTo>
                <a:lnTo>
                  <a:pt x="117856" y="267970"/>
                </a:lnTo>
                <a:lnTo>
                  <a:pt x="118491" y="269240"/>
                </a:lnTo>
                <a:lnTo>
                  <a:pt x="119253" y="270510"/>
                </a:lnTo>
                <a:lnTo>
                  <a:pt x="121158" y="274320"/>
                </a:lnTo>
                <a:lnTo>
                  <a:pt x="123190" y="279400"/>
                </a:lnTo>
                <a:lnTo>
                  <a:pt x="124333" y="283210"/>
                </a:lnTo>
                <a:lnTo>
                  <a:pt x="125349" y="288290"/>
                </a:lnTo>
                <a:lnTo>
                  <a:pt x="125476" y="290830"/>
                </a:lnTo>
                <a:lnTo>
                  <a:pt x="125603" y="290830"/>
                </a:lnTo>
                <a:lnTo>
                  <a:pt x="125603" y="293370"/>
                </a:lnTo>
                <a:lnTo>
                  <a:pt x="125222" y="297180"/>
                </a:lnTo>
                <a:lnTo>
                  <a:pt x="115443" y="320040"/>
                </a:lnTo>
                <a:lnTo>
                  <a:pt x="114681" y="321310"/>
                </a:lnTo>
                <a:lnTo>
                  <a:pt x="113792" y="322580"/>
                </a:lnTo>
                <a:lnTo>
                  <a:pt x="110871" y="326390"/>
                </a:lnTo>
                <a:lnTo>
                  <a:pt x="109982" y="327660"/>
                </a:lnTo>
                <a:lnTo>
                  <a:pt x="108966" y="328930"/>
                </a:lnTo>
                <a:lnTo>
                  <a:pt x="106807" y="331470"/>
                </a:lnTo>
                <a:lnTo>
                  <a:pt x="105791" y="332740"/>
                </a:lnTo>
                <a:lnTo>
                  <a:pt x="101219" y="337820"/>
                </a:lnTo>
                <a:lnTo>
                  <a:pt x="99949" y="339090"/>
                </a:lnTo>
                <a:lnTo>
                  <a:pt x="98806" y="340360"/>
                </a:lnTo>
                <a:lnTo>
                  <a:pt x="93853" y="345440"/>
                </a:lnTo>
                <a:lnTo>
                  <a:pt x="91186" y="346710"/>
                </a:lnTo>
                <a:lnTo>
                  <a:pt x="89916" y="347980"/>
                </a:lnTo>
                <a:lnTo>
                  <a:pt x="81534" y="355600"/>
                </a:lnTo>
                <a:lnTo>
                  <a:pt x="78486" y="358140"/>
                </a:lnTo>
                <a:lnTo>
                  <a:pt x="77089" y="359410"/>
                </a:lnTo>
                <a:lnTo>
                  <a:pt x="72517" y="363220"/>
                </a:lnTo>
                <a:lnTo>
                  <a:pt x="70866" y="364490"/>
                </a:lnTo>
                <a:lnTo>
                  <a:pt x="69342" y="365760"/>
                </a:lnTo>
                <a:lnTo>
                  <a:pt x="67691" y="367030"/>
                </a:lnTo>
                <a:lnTo>
                  <a:pt x="66167" y="368300"/>
                </a:lnTo>
                <a:lnTo>
                  <a:pt x="59563" y="373380"/>
                </a:lnTo>
                <a:lnTo>
                  <a:pt x="57785" y="374650"/>
                </a:lnTo>
                <a:lnTo>
                  <a:pt x="54483" y="377190"/>
                </a:lnTo>
                <a:lnTo>
                  <a:pt x="50927" y="379730"/>
                </a:lnTo>
                <a:lnTo>
                  <a:pt x="49276" y="381000"/>
                </a:lnTo>
                <a:lnTo>
                  <a:pt x="47498" y="382270"/>
                </a:lnTo>
                <a:lnTo>
                  <a:pt x="45847" y="383540"/>
                </a:lnTo>
                <a:lnTo>
                  <a:pt x="42291" y="386080"/>
                </a:lnTo>
                <a:lnTo>
                  <a:pt x="40640" y="387350"/>
                </a:lnTo>
                <a:lnTo>
                  <a:pt x="37084" y="389890"/>
                </a:lnTo>
                <a:lnTo>
                  <a:pt x="33782" y="392430"/>
                </a:lnTo>
                <a:lnTo>
                  <a:pt x="32004" y="393700"/>
                </a:lnTo>
                <a:lnTo>
                  <a:pt x="25400" y="398780"/>
                </a:lnTo>
                <a:lnTo>
                  <a:pt x="19304" y="403860"/>
                </a:lnTo>
                <a:lnTo>
                  <a:pt x="353187" y="403860"/>
                </a:lnTo>
                <a:lnTo>
                  <a:pt x="347091" y="398780"/>
                </a:lnTo>
                <a:lnTo>
                  <a:pt x="340487" y="393700"/>
                </a:lnTo>
                <a:lnTo>
                  <a:pt x="338709" y="392430"/>
                </a:lnTo>
                <a:lnTo>
                  <a:pt x="337058" y="391160"/>
                </a:lnTo>
                <a:lnTo>
                  <a:pt x="335280" y="389890"/>
                </a:lnTo>
                <a:lnTo>
                  <a:pt x="333629" y="388620"/>
                </a:lnTo>
                <a:lnTo>
                  <a:pt x="331851" y="387350"/>
                </a:lnTo>
                <a:lnTo>
                  <a:pt x="330200" y="386080"/>
                </a:lnTo>
                <a:lnTo>
                  <a:pt x="326644" y="383540"/>
                </a:lnTo>
                <a:lnTo>
                  <a:pt x="324993" y="382270"/>
                </a:lnTo>
                <a:lnTo>
                  <a:pt x="321437" y="379730"/>
                </a:lnTo>
                <a:lnTo>
                  <a:pt x="319786" y="378460"/>
                </a:lnTo>
                <a:lnTo>
                  <a:pt x="318008" y="377190"/>
                </a:lnTo>
                <a:lnTo>
                  <a:pt x="314706" y="374650"/>
                </a:lnTo>
                <a:lnTo>
                  <a:pt x="312928" y="373380"/>
                </a:lnTo>
                <a:lnTo>
                  <a:pt x="306324" y="368300"/>
                </a:lnTo>
                <a:lnTo>
                  <a:pt x="304800" y="367030"/>
                </a:lnTo>
                <a:lnTo>
                  <a:pt x="303149" y="365760"/>
                </a:lnTo>
                <a:lnTo>
                  <a:pt x="301625" y="364490"/>
                </a:lnTo>
                <a:lnTo>
                  <a:pt x="299974" y="363220"/>
                </a:lnTo>
                <a:lnTo>
                  <a:pt x="290957" y="355600"/>
                </a:lnTo>
                <a:lnTo>
                  <a:pt x="282575" y="347980"/>
                </a:lnTo>
                <a:lnTo>
                  <a:pt x="281305" y="346710"/>
                </a:lnTo>
                <a:lnTo>
                  <a:pt x="279908" y="346710"/>
                </a:lnTo>
                <a:lnTo>
                  <a:pt x="274828" y="341630"/>
                </a:lnTo>
                <a:lnTo>
                  <a:pt x="273685" y="340360"/>
                </a:lnTo>
                <a:lnTo>
                  <a:pt x="272415" y="339090"/>
                </a:lnTo>
                <a:lnTo>
                  <a:pt x="266700" y="332740"/>
                </a:lnTo>
                <a:lnTo>
                  <a:pt x="265684" y="331470"/>
                </a:lnTo>
                <a:lnTo>
                  <a:pt x="264541" y="330200"/>
                </a:lnTo>
                <a:lnTo>
                  <a:pt x="262509" y="327660"/>
                </a:lnTo>
                <a:lnTo>
                  <a:pt x="261620" y="326390"/>
                </a:lnTo>
                <a:lnTo>
                  <a:pt x="259588" y="323850"/>
                </a:lnTo>
                <a:lnTo>
                  <a:pt x="256921" y="320040"/>
                </a:lnTo>
                <a:lnTo>
                  <a:pt x="253111" y="313690"/>
                </a:lnTo>
                <a:lnTo>
                  <a:pt x="251206" y="309880"/>
                </a:lnTo>
                <a:lnTo>
                  <a:pt x="250698" y="308610"/>
                </a:lnTo>
                <a:lnTo>
                  <a:pt x="250063" y="307340"/>
                </a:lnTo>
                <a:lnTo>
                  <a:pt x="249682" y="306070"/>
                </a:lnTo>
                <a:lnTo>
                  <a:pt x="249174" y="304800"/>
                </a:lnTo>
                <a:lnTo>
                  <a:pt x="248031" y="300990"/>
                </a:lnTo>
                <a:lnTo>
                  <a:pt x="247269" y="297180"/>
                </a:lnTo>
                <a:lnTo>
                  <a:pt x="246888" y="293370"/>
                </a:lnTo>
                <a:lnTo>
                  <a:pt x="247015" y="289560"/>
                </a:lnTo>
                <a:lnTo>
                  <a:pt x="247142" y="288290"/>
                </a:lnTo>
                <a:lnTo>
                  <a:pt x="247396" y="287020"/>
                </a:lnTo>
                <a:lnTo>
                  <a:pt x="247523" y="285750"/>
                </a:lnTo>
                <a:lnTo>
                  <a:pt x="258572" y="261620"/>
                </a:lnTo>
                <a:lnTo>
                  <a:pt x="259334" y="260350"/>
                </a:lnTo>
                <a:lnTo>
                  <a:pt x="267335" y="248920"/>
                </a:lnTo>
                <a:lnTo>
                  <a:pt x="268097" y="247650"/>
                </a:lnTo>
                <a:lnTo>
                  <a:pt x="271653" y="242570"/>
                </a:lnTo>
                <a:lnTo>
                  <a:pt x="273177" y="240030"/>
                </a:lnTo>
                <a:lnTo>
                  <a:pt x="274066" y="238760"/>
                </a:lnTo>
                <a:lnTo>
                  <a:pt x="276352" y="234950"/>
                </a:lnTo>
                <a:lnTo>
                  <a:pt x="276987" y="233680"/>
                </a:lnTo>
                <a:close/>
              </a:path>
              <a:path w="372745" h="633729">
                <a:moveTo>
                  <a:pt x="276479" y="177800"/>
                </a:moveTo>
                <a:lnTo>
                  <a:pt x="96012" y="177800"/>
                </a:lnTo>
                <a:lnTo>
                  <a:pt x="94742" y="180340"/>
                </a:lnTo>
                <a:lnTo>
                  <a:pt x="93980" y="181610"/>
                </a:lnTo>
                <a:lnTo>
                  <a:pt x="93472" y="182880"/>
                </a:lnTo>
                <a:lnTo>
                  <a:pt x="92202" y="185420"/>
                </a:lnTo>
                <a:lnTo>
                  <a:pt x="90678" y="189230"/>
                </a:lnTo>
                <a:lnTo>
                  <a:pt x="90297" y="190500"/>
                </a:lnTo>
                <a:lnTo>
                  <a:pt x="89789" y="191770"/>
                </a:lnTo>
                <a:lnTo>
                  <a:pt x="89027" y="194310"/>
                </a:lnTo>
                <a:lnTo>
                  <a:pt x="88519" y="196850"/>
                </a:lnTo>
                <a:lnTo>
                  <a:pt x="88138" y="198120"/>
                </a:lnTo>
                <a:lnTo>
                  <a:pt x="88011" y="199390"/>
                </a:lnTo>
                <a:lnTo>
                  <a:pt x="87757" y="200660"/>
                </a:lnTo>
                <a:lnTo>
                  <a:pt x="87376" y="204470"/>
                </a:lnTo>
                <a:lnTo>
                  <a:pt x="87376" y="209550"/>
                </a:lnTo>
                <a:lnTo>
                  <a:pt x="94742" y="233680"/>
                </a:lnTo>
                <a:lnTo>
                  <a:pt x="277749" y="233680"/>
                </a:lnTo>
                <a:lnTo>
                  <a:pt x="280289" y="228600"/>
                </a:lnTo>
                <a:lnTo>
                  <a:pt x="282321" y="223520"/>
                </a:lnTo>
                <a:lnTo>
                  <a:pt x="283464" y="219710"/>
                </a:lnTo>
                <a:lnTo>
                  <a:pt x="283718" y="218440"/>
                </a:lnTo>
                <a:lnTo>
                  <a:pt x="284099" y="217170"/>
                </a:lnTo>
                <a:lnTo>
                  <a:pt x="284607" y="214630"/>
                </a:lnTo>
                <a:lnTo>
                  <a:pt x="285115" y="209550"/>
                </a:lnTo>
                <a:lnTo>
                  <a:pt x="285115" y="204470"/>
                </a:lnTo>
                <a:lnTo>
                  <a:pt x="284734" y="200660"/>
                </a:lnTo>
                <a:lnTo>
                  <a:pt x="283718" y="195580"/>
                </a:lnTo>
                <a:lnTo>
                  <a:pt x="283337" y="194310"/>
                </a:lnTo>
                <a:lnTo>
                  <a:pt x="283083" y="193040"/>
                </a:lnTo>
                <a:lnTo>
                  <a:pt x="282702" y="191770"/>
                </a:lnTo>
                <a:lnTo>
                  <a:pt x="282194" y="190500"/>
                </a:lnTo>
                <a:lnTo>
                  <a:pt x="281813" y="189230"/>
                </a:lnTo>
                <a:lnTo>
                  <a:pt x="280289" y="185420"/>
                </a:lnTo>
                <a:lnTo>
                  <a:pt x="276479" y="177800"/>
                </a:lnTo>
                <a:close/>
              </a:path>
              <a:path w="372745" h="633729">
                <a:moveTo>
                  <a:pt x="192024" y="64770"/>
                </a:moveTo>
                <a:lnTo>
                  <a:pt x="180467" y="64770"/>
                </a:lnTo>
                <a:lnTo>
                  <a:pt x="178943" y="69850"/>
                </a:lnTo>
                <a:lnTo>
                  <a:pt x="178435" y="71120"/>
                </a:lnTo>
                <a:lnTo>
                  <a:pt x="178054" y="72390"/>
                </a:lnTo>
                <a:lnTo>
                  <a:pt x="175514" y="78740"/>
                </a:lnTo>
                <a:lnTo>
                  <a:pt x="174244" y="81280"/>
                </a:lnTo>
                <a:lnTo>
                  <a:pt x="173736" y="82550"/>
                </a:lnTo>
                <a:lnTo>
                  <a:pt x="173101" y="83820"/>
                </a:lnTo>
                <a:lnTo>
                  <a:pt x="172339" y="85090"/>
                </a:lnTo>
                <a:lnTo>
                  <a:pt x="171704" y="86360"/>
                </a:lnTo>
                <a:lnTo>
                  <a:pt x="170942" y="87630"/>
                </a:lnTo>
                <a:lnTo>
                  <a:pt x="170307" y="88900"/>
                </a:lnTo>
                <a:lnTo>
                  <a:pt x="168021" y="92710"/>
                </a:lnTo>
                <a:lnTo>
                  <a:pt x="167132" y="93980"/>
                </a:lnTo>
                <a:lnTo>
                  <a:pt x="166370" y="95250"/>
                </a:lnTo>
                <a:lnTo>
                  <a:pt x="161925" y="101600"/>
                </a:lnTo>
                <a:lnTo>
                  <a:pt x="160909" y="102870"/>
                </a:lnTo>
                <a:lnTo>
                  <a:pt x="160020" y="104140"/>
                </a:lnTo>
                <a:lnTo>
                  <a:pt x="155956" y="109220"/>
                </a:lnTo>
                <a:lnTo>
                  <a:pt x="154813" y="110490"/>
                </a:lnTo>
                <a:lnTo>
                  <a:pt x="152781" y="113030"/>
                </a:lnTo>
                <a:lnTo>
                  <a:pt x="148209" y="118110"/>
                </a:lnTo>
                <a:lnTo>
                  <a:pt x="147193" y="119380"/>
                </a:lnTo>
                <a:lnTo>
                  <a:pt x="144780" y="120650"/>
                </a:lnTo>
                <a:lnTo>
                  <a:pt x="141351" y="124460"/>
                </a:lnTo>
                <a:lnTo>
                  <a:pt x="138938" y="127000"/>
                </a:lnTo>
                <a:lnTo>
                  <a:pt x="137795" y="128270"/>
                </a:lnTo>
                <a:lnTo>
                  <a:pt x="136525" y="129540"/>
                </a:lnTo>
                <a:lnTo>
                  <a:pt x="135382" y="130810"/>
                </a:lnTo>
                <a:lnTo>
                  <a:pt x="132969" y="133350"/>
                </a:lnTo>
                <a:lnTo>
                  <a:pt x="131826" y="134620"/>
                </a:lnTo>
                <a:lnTo>
                  <a:pt x="130556" y="135890"/>
                </a:lnTo>
                <a:lnTo>
                  <a:pt x="129413" y="137160"/>
                </a:lnTo>
                <a:lnTo>
                  <a:pt x="128143" y="138430"/>
                </a:lnTo>
                <a:lnTo>
                  <a:pt x="124714" y="142240"/>
                </a:lnTo>
                <a:lnTo>
                  <a:pt x="122301" y="144780"/>
                </a:lnTo>
                <a:lnTo>
                  <a:pt x="117729" y="149860"/>
                </a:lnTo>
                <a:lnTo>
                  <a:pt x="116713" y="151130"/>
                </a:lnTo>
                <a:lnTo>
                  <a:pt x="114427" y="153670"/>
                </a:lnTo>
                <a:lnTo>
                  <a:pt x="113411" y="154940"/>
                </a:lnTo>
                <a:lnTo>
                  <a:pt x="112268" y="156210"/>
                </a:lnTo>
                <a:lnTo>
                  <a:pt x="106172" y="163830"/>
                </a:lnTo>
                <a:lnTo>
                  <a:pt x="105283" y="165100"/>
                </a:lnTo>
                <a:lnTo>
                  <a:pt x="103378" y="167640"/>
                </a:lnTo>
                <a:lnTo>
                  <a:pt x="100711" y="171450"/>
                </a:lnTo>
                <a:lnTo>
                  <a:pt x="99949" y="172720"/>
                </a:lnTo>
                <a:lnTo>
                  <a:pt x="99060" y="173990"/>
                </a:lnTo>
                <a:lnTo>
                  <a:pt x="96774" y="177800"/>
                </a:lnTo>
                <a:lnTo>
                  <a:pt x="275717" y="177800"/>
                </a:lnTo>
                <a:lnTo>
                  <a:pt x="273431" y="173990"/>
                </a:lnTo>
                <a:lnTo>
                  <a:pt x="271653" y="171450"/>
                </a:lnTo>
                <a:lnTo>
                  <a:pt x="270891" y="170180"/>
                </a:lnTo>
                <a:lnTo>
                  <a:pt x="269113" y="167640"/>
                </a:lnTo>
                <a:lnTo>
                  <a:pt x="268097" y="166370"/>
                </a:lnTo>
                <a:lnTo>
                  <a:pt x="267208" y="165100"/>
                </a:lnTo>
                <a:lnTo>
                  <a:pt x="266192" y="163830"/>
                </a:lnTo>
                <a:lnTo>
                  <a:pt x="265303" y="162560"/>
                </a:lnTo>
                <a:lnTo>
                  <a:pt x="261239" y="157480"/>
                </a:lnTo>
                <a:lnTo>
                  <a:pt x="259080" y="154940"/>
                </a:lnTo>
                <a:lnTo>
                  <a:pt x="258064" y="153670"/>
                </a:lnTo>
                <a:lnTo>
                  <a:pt x="255778" y="151130"/>
                </a:lnTo>
                <a:lnTo>
                  <a:pt x="254762" y="149860"/>
                </a:lnTo>
                <a:lnTo>
                  <a:pt x="250190" y="144780"/>
                </a:lnTo>
                <a:lnTo>
                  <a:pt x="247777" y="142240"/>
                </a:lnTo>
                <a:lnTo>
                  <a:pt x="245491" y="139700"/>
                </a:lnTo>
                <a:lnTo>
                  <a:pt x="243078" y="137160"/>
                </a:lnTo>
                <a:lnTo>
                  <a:pt x="241935" y="135890"/>
                </a:lnTo>
                <a:lnTo>
                  <a:pt x="240665" y="134620"/>
                </a:lnTo>
                <a:lnTo>
                  <a:pt x="239522" y="133350"/>
                </a:lnTo>
                <a:lnTo>
                  <a:pt x="238252" y="132080"/>
                </a:lnTo>
                <a:lnTo>
                  <a:pt x="235966" y="129540"/>
                </a:lnTo>
                <a:lnTo>
                  <a:pt x="234696" y="128270"/>
                </a:lnTo>
                <a:lnTo>
                  <a:pt x="233553" y="127000"/>
                </a:lnTo>
                <a:lnTo>
                  <a:pt x="231140" y="124460"/>
                </a:lnTo>
                <a:lnTo>
                  <a:pt x="227711" y="120650"/>
                </a:lnTo>
                <a:lnTo>
                  <a:pt x="226441" y="120650"/>
                </a:lnTo>
                <a:lnTo>
                  <a:pt x="219710" y="113030"/>
                </a:lnTo>
                <a:lnTo>
                  <a:pt x="218694" y="111760"/>
                </a:lnTo>
                <a:lnTo>
                  <a:pt x="216535" y="109220"/>
                </a:lnTo>
                <a:lnTo>
                  <a:pt x="212471" y="104140"/>
                </a:lnTo>
                <a:lnTo>
                  <a:pt x="211582" y="102870"/>
                </a:lnTo>
                <a:lnTo>
                  <a:pt x="210566" y="101600"/>
                </a:lnTo>
                <a:lnTo>
                  <a:pt x="206121" y="95250"/>
                </a:lnTo>
                <a:lnTo>
                  <a:pt x="205359" y="93980"/>
                </a:lnTo>
                <a:lnTo>
                  <a:pt x="204470" y="92710"/>
                </a:lnTo>
                <a:lnTo>
                  <a:pt x="201422" y="87630"/>
                </a:lnTo>
                <a:lnTo>
                  <a:pt x="200787" y="86360"/>
                </a:lnTo>
                <a:lnTo>
                  <a:pt x="200025" y="85090"/>
                </a:lnTo>
                <a:lnTo>
                  <a:pt x="198120" y="81280"/>
                </a:lnTo>
                <a:lnTo>
                  <a:pt x="197612" y="80010"/>
                </a:lnTo>
                <a:lnTo>
                  <a:pt x="196977" y="78740"/>
                </a:lnTo>
                <a:lnTo>
                  <a:pt x="193929" y="71120"/>
                </a:lnTo>
                <a:lnTo>
                  <a:pt x="192024" y="64770"/>
                </a:lnTo>
                <a:close/>
              </a:path>
              <a:path w="372745" h="633729">
                <a:moveTo>
                  <a:pt x="186309" y="0"/>
                </a:moveTo>
                <a:lnTo>
                  <a:pt x="185928" y="15240"/>
                </a:lnTo>
                <a:lnTo>
                  <a:pt x="185801" y="24130"/>
                </a:lnTo>
                <a:lnTo>
                  <a:pt x="185674" y="25400"/>
                </a:lnTo>
                <a:lnTo>
                  <a:pt x="185674" y="27940"/>
                </a:lnTo>
                <a:lnTo>
                  <a:pt x="185547" y="29210"/>
                </a:lnTo>
                <a:lnTo>
                  <a:pt x="185420" y="33020"/>
                </a:lnTo>
                <a:lnTo>
                  <a:pt x="185166" y="35560"/>
                </a:lnTo>
                <a:lnTo>
                  <a:pt x="185166" y="36830"/>
                </a:lnTo>
                <a:lnTo>
                  <a:pt x="184023" y="48260"/>
                </a:lnTo>
                <a:lnTo>
                  <a:pt x="183769" y="49530"/>
                </a:lnTo>
                <a:lnTo>
                  <a:pt x="183642" y="50800"/>
                </a:lnTo>
                <a:lnTo>
                  <a:pt x="183388" y="52070"/>
                </a:lnTo>
                <a:lnTo>
                  <a:pt x="183261" y="53340"/>
                </a:lnTo>
                <a:lnTo>
                  <a:pt x="182753" y="55880"/>
                </a:lnTo>
                <a:lnTo>
                  <a:pt x="182626" y="57150"/>
                </a:lnTo>
                <a:lnTo>
                  <a:pt x="182372" y="58420"/>
                </a:lnTo>
                <a:lnTo>
                  <a:pt x="181991" y="59690"/>
                </a:lnTo>
                <a:lnTo>
                  <a:pt x="181483" y="62230"/>
                </a:lnTo>
                <a:lnTo>
                  <a:pt x="181102" y="63500"/>
                </a:lnTo>
                <a:lnTo>
                  <a:pt x="180848" y="64770"/>
                </a:lnTo>
                <a:lnTo>
                  <a:pt x="191643" y="64770"/>
                </a:lnTo>
                <a:lnTo>
                  <a:pt x="191262" y="63500"/>
                </a:lnTo>
                <a:lnTo>
                  <a:pt x="190754" y="60960"/>
                </a:lnTo>
                <a:lnTo>
                  <a:pt x="190373" y="59690"/>
                </a:lnTo>
                <a:lnTo>
                  <a:pt x="189611" y="55880"/>
                </a:lnTo>
                <a:lnTo>
                  <a:pt x="189484" y="54610"/>
                </a:lnTo>
                <a:lnTo>
                  <a:pt x="188976" y="52070"/>
                </a:lnTo>
                <a:lnTo>
                  <a:pt x="188849" y="50800"/>
                </a:lnTo>
                <a:lnTo>
                  <a:pt x="188595" y="49530"/>
                </a:lnTo>
                <a:lnTo>
                  <a:pt x="187325" y="36830"/>
                </a:lnTo>
                <a:lnTo>
                  <a:pt x="187325" y="35560"/>
                </a:lnTo>
                <a:lnTo>
                  <a:pt x="187071" y="33020"/>
                </a:lnTo>
                <a:lnTo>
                  <a:pt x="187071" y="31750"/>
                </a:lnTo>
                <a:lnTo>
                  <a:pt x="186944" y="30480"/>
                </a:lnTo>
                <a:lnTo>
                  <a:pt x="186817" y="25400"/>
                </a:lnTo>
                <a:lnTo>
                  <a:pt x="186690" y="24130"/>
                </a:lnTo>
                <a:lnTo>
                  <a:pt x="186690" y="21590"/>
                </a:lnTo>
                <a:lnTo>
                  <a:pt x="186563" y="20320"/>
                </a:lnTo>
                <a:lnTo>
                  <a:pt x="186436" y="8890"/>
                </a:lnTo>
                <a:lnTo>
                  <a:pt x="186309" y="0"/>
                </a:lnTo>
                <a:close/>
              </a:path>
            </a:pathLst>
          </a:custGeom>
          <a:solidFill>
            <a:srgbClr val="E82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4720590" y="6846443"/>
            <a:ext cx="372745" cy="635000"/>
          </a:xfrm>
          <a:custGeom>
            <a:avLst/>
            <a:gdLst/>
            <a:ahLst/>
            <a:cxnLst/>
            <a:rect l="l" t="t" r="r" b="b"/>
            <a:pathLst>
              <a:path w="372745" h="635000">
                <a:moveTo>
                  <a:pt x="186182" y="634745"/>
                </a:moveTo>
                <a:lnTo>
                  <a:pt x="186182" y="634745"/>
                </a:lnTo>
                <a:lnTo>
                  <a:pt x="186182" y="625982"/>
                </a:lnTo>
                <a:lnTo>
                  <a:pt x="186055" y="624712"/>
                </a:lnTo>
                <a:lnTo>
                  <a:pt x="186055" y="616076"/>
                </a:lnTo>
                <a:lnTo>
                  <a:pt x="185928" y="614806"/>
                </a:lnTo>
                <a:lnTo>
                  <a:pt x="185928" y="613536"/>
                </a:lnTo>
                <a:lnTo>
                  <a:pt x="185928" y="612393"/>
                </a:lnTo>
                <a:lnTo>
                  <a:pt x="185928" y="611123"/>
                </a:lnTo>
                <a:lnTo>
                  <a:pt x="185801" y="609853"/>
                </a:lnTo>
                <a:lnTo>
                  <a:pt x="185801" y="608583"/>
                </a:lnTo>
                <a:lnTo>
                  <a:pt x="185801" y="607313"/>
                </a:lnTo>
                <a:lnTo>
                  <a:pt x="185674" y="606170"/>
                </a:lnTo>
                <a:lnTo>
                  <a:pt x="185674" y="604900"/>
                </a:lnTo>
                <a:lnTo>
                  <a:pt x="185674" y="603630"/>
                </a:lnTo>
                <a:lnTo>
                  <a:pt x="185547" y="602360"/>
                </a:lnTo>
                <a:lnTo>
                  <a:pt x="185547" y="601217"/>
                </a:lnTo>
                <a:lnTo>
                  <a:pt x="185420" y="599947"/>
                </a:lnTo>
                <a:lnTo>
                  <a:pt x="185420" y="598677"/>
                </a:lnTo>
                <a:lnTo>
                  <a:pt x="185293" y="597407"/>
                </a:lnTo>
                <a:lnTo>
                  <a:pt x="185166" y="596137"/>
                </a:lnTo>
                <a:lnTo>
                  <a:pt x="185166" y="594994"/>
                </a:lnTo>
                <a:lnTo>
                  <a:pt x="185039" y="593724"/>
                </a:lnTo>
                <a:lnTo>
                  <a:pt x="184912" y="592454"/>
                </a:lnTo>
                <a:lnTo>
                  <a:pt x="184785" y="591184"/>
                </a:lnTo>
                <a:lnTo>
                  <a:pt x="184658" y="590041"/>
                </a:lnTo>
                <a:lnTo>
                  <a:pt x="184531" y="588771"/>
                </a:lnTo>
                <a:lnTo>
                  <a:pt x="184404" y="587501"/>
                </a:lnTo>
                <a:lnTo>
                  <a:pt x="184277" y="586231"/>
                </a:lnTo>
                <a:lnTo>
                  <a:pt x="184150" y="584961"/>
                </a:lnTo>
                <a:lnTo>
                  <a:pt x="183896" y="583818"/>
                </a:lnTo>
                <a:lnTo>
                  <a:pt x="183769" y="582548"/>
                </a:lnTo>
                <a:lnTo>
                  <a:pt x="183515" y="581278"/>
                </a:lnTo>
                <a:lnTo>
                  <a:pt x="183388" y="580008"/>
                </a:lnTo>
                <a:lnTo>
                  <a:pt x="183134" y="578865"/>
                </a:lnTo>
                <a:lnTo>
                  <a:pt x="182880" y="577595"/>
                </a:lnTo>
                <a:lnTo>
                  <a:pt x="182626" y="576325"/>
                </a:lnTo>
                <a:lnTo>
                  <a:pt x="182372" y="575055"/>
                </a:lnTo>
                <a:lnTo>
                  <a:pt x="182118" y="573785"/>
                </a:lnTo>
                <a:lnTo>
                  <a:pt x="181737" y="572642"/>
                </a:lnTo>
                <a:lnTo>
                  <a:pt x="181483" y="571372"/>
                </a:lnTo>
                <a:lnTo>
                  <a:pt x="181102" y="570102"/>
                </a:lnTo>
                <a:lnTo>
                  <a:pt x="180721" y="568832"/>
                </a:lnTo>
                <a:lnTo>
                  <a:pt x="180340" y="567562"/>
                </a:lnTo>
                <a:lnTo>
                  <a:pt x="179959" y="566419"/>
                </a:lnTo>
                <a:lnTo>
                  <a:pt x="179451" y="565149"/>
                </a:lnTo>
                <a:lnTo>
                  <a:pt x="179070" y="563879"/>
                </a:lnTo>
                <a:lnTo>
                  <a:pt x="178562" y="562609"/>
                </a:lnTo>
                <a:lnTo>
                  <a:pt x="178054" y="561466"/>
                </a:lnTo>
                <a:lnTo>
                  <a:pt x="177419" y="560196"/>
                </a:lnTo>
                <a:lnTo>
                  <a:pt x="176911" y="558926"/>
                </a:lnTo>
                <a:lnTo>
                  <a:pt x="173482" y="552703"/>
                </a:lnTo>
                <a:lnTo>
                  <a:pt x="172720" y="551433"/>
                </a:lnTo>
                <a:lnTo>
                  <a:pt x="171958" y="550290"/>
                </a:lnTo>
                <a:lnTo>
                  <a:pt x="171069" y="549020"/>
                </a:lnTo>
                <a:lnTo>
                  <a:pt x="170180" y="547750"/>
                </a:lnTo>
                <a:lnTo>
                  <a:pt x="169291" y="546480"/>
                </a:lnTo>
                <a:lnTo>
                  <a:pt x="168275" y="545210"/>
                </a:lnTo>
                <a:lnTo>
                  <a:pt x="167259" y="544067"/>
                </a:lnTo>
                <a:lnTo>
                  <a:pt x="166243" y="542797"/>
                </a:lnTo>
                <a:lnTo>
                  <a:pt x="165100" y="541527"/>
                </a:lnTo>
                <a:lnTo>
                  <a:pt x="163957" y="540257"/>
                </a:lnTo>
                <a:lnTo>
                  <a:pt x="162687" y="539114"/>
                </a:lnTo>
                <a:lnTo>
                  <a:pt x="161544" y="537844"/>
                </a:lnTo>
                <a:lnTo>
                  <a:pt x="160147" y="536574"/>
                </a:lnTo>
                <a:lnTo>
                  <a:pt x="158877" y="535304"/>
                </a:lnTo>
                <a:lnTo>
                  <a:pt x="157480" y="534034"/>
                </a:lnTo>
                <a:lnTo>
                  <a:pt x="155956" y="532891"/>
                </a:lnTo>
                <a:lnTo>
                  <a:pt x="154559" y="531621"/>
                </a:lnTo>
                <a:lnTo>
                  <a:pt x="152908" y="530351"/>
                </a:lnTo>
                <a:lnTo>
                  <a:pt x="151384" y="529081"/>
                </a:lnTo>
                <a:lnTo>
                  <a:pt x="149733" y="527938"/>
                </a:lnTo>
                <a:lnTo>
                  <a:pt x="147955" y="526668"/>
                </a:lnTo>
                <a:lnTo>
                  <a:pt x="146304" y="525398"/>
                </a:lnTo>
                <a:lnTo>
                  <a:pt x="144526" y="524128"/>
                </a:lnTo>
                <a:lnTo>
                  <a:pt x="142621" y="522858"/>
                </a:lnTo>
                <a:lnTo>
                  <a:pt x="140716" y="521715"/>
                </a:lnTo>
                <a:lnTo>
                  <a:pt x="138811" y="520445"/>
                </a:lnTo>
                <a:lnTo>
                  <a:pt x="136779" y="519175"/>
                </a:lnTo>
                <a:lnTo>
                  <a:pt x="134747" y="517905"/>
                </a:lnTo>
                <a:lnTo>
                  <a:pt x="132588" y="516762"/>
                </a:lnTo>
                <a:lnTo>
                  <a:pt x="130429" y="515492"/>
                </a:lnTo>
                <a:lnTo>
                  <a:pt x="128270" y="514222"/>
                </a:lnTo>
                <a:lnTo>
                  <a:pt x="125984" y="512952"/>
                </a:lnTo>
                <a:lnTo>
                  <a:pt x="123698" y="511682"/>
                </a:lnTo>
                <a:lnTo>
                  <a:pt x="121412" y="510539"/>
                </a:lnTo>
                <a:lnTo>
                  <a:pt x="119126" y="509269"/>
                </a:lnTo>
                <a:lnTo>
                  <a:pt x="116713" y="507999"/>
                </a:lnTo>
                <a:lnTo>
                  <a:pt x="114300" y="506729"/>
                </a:lnTo>
                <a:lnTo>
                  <a:pt x="111760" y="505459"/>
                </a:lnTo>
                <a:lnTo>
                  <a:pt x="109220" y="504316"/>
                </a:lnTo>
                <a:lnTo>
                  <a:pt x="106680" y="503046"/>
                </a:lnTo>
                <a:lnTo>
                  <a:pt x="104140" y="501776"/>
                </a:lnTo>
                <a:lnTo>
                  <a:pt x="101600" y="500506"/>
                </a:lnTo>
                <a:lnTo>
                  <a:pt x="98933" y="499363"/>
                </a:lnTo>
                <a:lnTo>
                  <a:pt x="96393" y="498093"/>
                </a:lnTo>
                <a:lnTo>
                  <a:pt x="93726" y="496823"/>
                </a:lnTo>
                <a:lnTo>
                  <a:pt x="91059" y="495553"/>
                </a:lnTo>
                <a:lnTo>
                  <a:pt x="88265" y="494283"/>
                </a:lnTo>
                <a:lnTo>
                  <a:pt x="85598" y="493140"/>
                </a:lnTo>
                <a:lnTo>
                  <a:pt x="82931" y="491870"/>
                </a:lnTo>
                <a:lnTo>
                  <a:pt x="80264" y="490600"/>
                </a:lnTo>
                <a:lnTo>
                  <a:pt x="77470" y="489330"/>
                </a:lnTo>
                <a:lnTo>
                  <a:pt x="74803" y="488187"/>
                </a:lnTo>
                <a:lnTo>
                  <a:pt x="72136" y="486917"/>
                </a:lnTo>
                <a:lnTo>
                  <a:pt x="69469" y="485647"/>
                </a:lnTo>
                <a:lnTo>
                  <a:pt x="66675" y="484377"/>
                </a:lnTo>
                <a:lnTo>
                  <a:pt x="64008" y="483107"/>
                </a:lnTo>
                <a:lnTo>
                  <a:pt x="61468" y="481964"/>
                </a:lnTo>
                <a:lnTo>
                  <a:pt x="58801" y="480694"/>
                </a:lnTo>
                <a:lnTo>
                  <a:pt x="56134" y="479424"/>
                </a:lnTo>
                <a:lnTo>
                  <a:pt x="53594" y="478154"/>
                </a:lnTo>
                <a:lnTo>
                  <a:pt x="51054" y="477011"/>
                </a:lnTo>
                <a:lnTo>
                  <a:pt x="48514" y="475741"/>
                </a:lnTo>
                <a:lnTo>
                  <a:pt x="45974" y="474471"/>
                </a:lnTo>
                <a:lnTo>
                  <a:pt x="43561" y="473201"/>
                </a:lnTo>
                <a:lnTo>
                  <a:pt x="41148" y="471931"/>
                </a:lnTo>
                <a:lnTo>
                  <a:pt x="38862" y="470788"/>
                </a:lnTo>
                <a:lnTo>
                  <a:pt x="36576" y="469518"/>
                </a:lnTo>
                <a:lnTo>
                  <a:pt x="34290" y="468248"/>
                </a:lnTo>
                <a:lnTo>
                  <a:pt x="32004" y="466978"/>
                </a:lnTo>
                <a:lnTo>
                  <a:pt x="29972" y="465835"/>
                </a:lnTo>
                <a:lnTo>
                  <a:pt x="27813" y="464565"/>
                </a:lnTo>
                <a:lnTo>
                  <a:pt x="25781" y="463295"/>
                </a:lnTo>
                <a:lnTo>
                  <a:pt x="23876" y="462025"/>
                </a:lnTo>
                <a:lnTo>
                  <a:pt x="21971" y="460755"/>
                </a:lnTo>
                <a:lnTo>
                  <a:pt x="20066" y="459612"/>
                </a:lnTo>
                <a:lnTo>
                  <a:pt x="18415" y="458342"/>
                </a:lnTo>
                <a:lnTo>
                  <a:pt x="16637" y="457072"/>
                </a:lnTo>
                <a:lnTo>
                  <a:pt x="14986" y="455802"/>
                </a:lnTo>
                <a:lnTo>
                  <a:pt x="13462" y="454659"/>
                </a:lnTo>
                <a:lnTo>
                  <a:pt x="12065" y="453389"/>
                </a:lnTo>
                <a:lnTo>
                  <a:pt x="10668" y="452119"/>
                </a:lnTo>
                <a:lnTo>
                  <a:pt x="9398" y="450849"/>
                </a:lnTo>
                <a:lnTo>
                  <a:pt x="8128" y="449579"/>
                </a:lnTo>
                <a:lnTo>
                  <a:pt x="3302" y="443356"/>
                </a:lnTo>
                <a:lnTo>
                  <a:pt x="2540" y="442213"/>
                </a:lnTo>
                <a:lnTo>
                  <a:pt x="1905" y="440943"/>
                </a:lnTo>
                <a:lnTo>
                  <a:pt x="1397" y="439673"/>
                </a:lnTo>
                <a:lnTo>
                  <a:pt x="1016" y="438403"/>
                </a:lnTo>
                <a:lnTo>
                  <a:pt x="635" y="437260"/>
                </a:lnTo>
                <a:lnTo>
                  <a:pt x="254" y="435990"/>
                </a:lnTo>
                <a:lnTo>
                  <a:pt x="127" y="434720"/>
                </a:lnTo>
                <a:lnTo>
                  <a:pt x="0" y="433450"/>
                </a:lnTo>
                <a:lnTo>
                  <a:pt x="0" y="432180"/>
                </a:lnTo>
                <a:lnTo>
                  <a:pt x="0" y="431037"/>
                </a:lnTo>
                <a:lnTo>
                  <a:pt x="127" y="429767"/>
                </a:lnTo>
                <a:lnTo>
                  <a:pt x="381" y="428497"/>
                </a:lnTo>
                <a:lnTo>
                  <a:pt x="635" y="427227"/>
                </a:lnTo>
                <a:lnTo>
                  <a:pt x="1016" y="426084"/>
                </a:lnTo>
                <a:lnTo>
                  <a:pt x="4953" y="418591"/>
                </a:lnTo>
                <a:lnTo>
                  <a:pt x="5842" y="417321"/>
                </a:lnTo>
                <a:lnTo>
                  <a:pt x="6731" y="416051"/>
                </a:lnTo>
                <a:lnTo>
                  <a:pt x="7747" y="414908"/>
                </a:lnTo>
                <a:lnTo>
                  <a:pt x="8890" y="413638"/>
                </a:lnTo>
                <a:lnTo>
                  <a:pt x="10033" y="412368"/>
                </a:lnTo>
                <a:lnTo>
                  <a:pt x="11176" y="411098"/>
                </a:lnTo>
                <a:lnTo>
                  <a:pt x="12446" y="409828"/>
                </a:lnTo>
                <a:lnTo>
                  <a:pt x="13716" y="408685"/>
                </a:lnTo>
                <a:lnTo>
                  <a:pt x="14986" y="407415"/>
                </a:lnTo>
                <a:lnTo>
                  <a:pt x="16383" y="406145"/>
                </a:lnTo>
                <a:lnTo>
                  <a:pt x="17780" y="404875"/>
                </a:lnTo>
                <a:lnTo>
                  <a:pt x="19304" y="403732"/>
                </a:lnTo>
                <a:lnTo>
                  <a:pt x="20828" y="402462"/>
                </a:lnTo>
                <a:lnTo>
                  <a:pt x="22352" y="401192"/>
                </a:lnTo>
                <a:lnTo>
                  <a:pt x="23876" y="399922"/>
                </a:lnTo>
                <a:lnTo>
                  <a:pt x="25400" y="398652"/>
                </a:lnTo>
                <a:lnTo>
                  <a:pt x="27051" y="397509"/>
                </a:lnTo>
                <a:lnTo>
                  <a:pt x="28702" y="396239"/>
                </a:lnTo>
                <a:lnTo>
                  <a:pt x="30353" y="394969"/>
                </a:lnTo>
                <a:lnTo>
                  <a:pt x="32004" y="393699"/>
                </a:lnTo>
                <a:lnTo>
                  <a:pt x="33782" y="392556"/>
                </a:lnTo>
                <a:lnTo>
                  <a:pt x="42291" y="386333"/>
                </a:lnTo>
                <a:lnTo>
                  <a:pt x="44069" y="385063"/>
                </a:lnTo>
                <a:lnTo>
                  <a:pt x="45847" y="383793"/>
                </a:lnTo>
                <a:lnTo>
                  <a:pt x="47498" y="382523"/>
                </a:lnTo>
                <a:lnTo>
                  <a:pt x="49276" y="381253"/>
                </a:lnTo>
                <a:lnTo>
                  <a:pt x="50927" y="380110"/>
                </a:lnTo>
                <a:lnTo>
                  <a:pt x="52705" y="378840"/>
                </a:lnTo>
                <a:lnTo>
                  <a:pt x="54483" y="377570"/>
                </a:lnTo>
                <a:lnTo>
                  <a:pt x="56134" y="376300"/>
                </a:lnTo>
                <a:lnTo>
                  <a:pt x="57785" y="375157"/>
                </a:lnTo>
                <a:lnTo>
                  <a:pt x="59563" y="373887"/>
                </a:lnTo>
                <a:lnTo>
                  <a:pt x="61214" y="372617"/>
                </a:lnTo>
                <a:lnTo>
                  <a:pt x="62865" y="371347"/>
                </a:lnTo>
                <a:lnTo>
                  <a:pt x="64516" y="370077"/>
                </a:lnTo>
                <a:lnTo>
                  <a:pt x="66167" y="368934"/>
                </a:lnTo>
                <a:lnTo>
                  <a:pt x="67691" y="367664"/>
                </a:lnTo>
                <a:lnTo>
                  <a:pt x="69342" y="366394"/>
                </a:lnTo>
                <a:lnTo>
                  <a:pt x="70866" y="365124"/>
                </a:lnTo>
                <a:lnTo>
                  <a:pt x="72517" y="363981"/>
                </a:lnTo>
                <a:lnTo>
                  <a:pt x="74041" y="362711"/>
                </a:lnTo>
                <a:lnTo>
                  <a:pt x="75565" y="361441"/>
                </a:lnTo>
                <a:lnTo>
                  <a:pt x="77089" y="360171"/>
                </a:lnTo>
                <a:lnTo>
                  <a:pt x="78486" y="358901"/>
                </a:lnTo>
                <a:lnTo>
                  <a:pt x="80010" y="357758"/>
                </a:lnTo>
                <a:lnTo>
                  <a:pt x="81534" y="356488"/>
                </a:lnTo>
                <a:lnTo>
                  <a:pt x="82931" y="355218"/>
                </a:lnTo>
                <a:lnTo>
                  <a:pt x="84328" y="353948"/>
                </a:lnTo>
                <a:lnTo>
                  <a:pt x="85725" y="352805"/>
                </a:lnTo>
                <a:lnTo>
                  <a:pt x="87122" y="351535"/>
                </a:lnTo>
                <a:lnTo>
                  <a:pt x="88519" y="350265"/>
                </a:lnTo>
                <a:lnTo>
                  <a:pt x="89916" y="348995"/>
                </a:lnTo>
                <a:lnTo>
                  <a:pt x="91186" y="347725"/>
                </a:lnTo>
                <a:lnTo>
                  <a:pt x="92456" y="346582"/>
                </a:lnTo>
                <a:lnTo>
                  <a:pt x="93853" y="345312"/>
                </a:lnTo>
                <a:lnTo>
                  <a:pt x="95123" y="344042"/>
                </a:lnTo>
                <a:lnTo>
                  <a:pt x="96393" y="342772"/>
                </a:lnTo>
                <a:lnTo>
                  <a:pt x="97536" y="341629"/>
                </a:lnTo>
                <a:lnTo>
                  <a:pt x="98806" y="340359"/>
                </a:lnTo>
                <a:lnTo>
                  <a:pt x="99949" y="339089"/>
                </a:lnTo>
                <a:lnTo>
                  <a:pt x="101219" y="337819"/>
                </a:lnTo>
                <a:lnTo>
                  <a:pt x="102362" y="336549"/>
                </a:lnTo>
                <a:lnTo>
                  <a:pt x="103505" y="335406"/>
                </a:lnTo>
                <a:lnTo>
                  <a:pt x="104648" y="334136"/>
                </a:lnTo>
                <a:lnTo>
                  <a:pt x="105791" y="332866"/>
                </a:lnTo>
                <a:lnTo>
                  <a:pt x="106807" y="331596"/>
                </a:lnTo>
                <a:lnTo>
                  <a:pt x="107823" y="330453"/>
                </a:lnTo>
                <a:lnTo>
                  <a:pt x="108966" y="329183"/>
                </a:lnTo>
                <a:lnTo>
                  <a:pt x="109982" y="327913"/>
                </a:lnTo>
                <a:lnTo>
                  <a:pt x="110871" y="326643"/>
                </a:lnTo>
                <a:lnTo>
                  <a:pt x="111887" y="325373"/>
                </a:lnTo>
                <a:lnTo>
                  <a:pt x="112776" y="324230"/>
                </a:lnTo>
                <a:lnTo>
                  <a:pt x="113792" y="322960"/>
                </a:lnTo>
                <a:lnTo>
                  <a:pt x="114681" y="321690"/>
                </a:lnTo>
                <a:lnTo>
                  <a:pt x="115443" y="320420"/>
                </a:lnTo>
                <a:lnTo>
                  <a:pt x="116332" y="319150"/>
                </a:lnTo>
                <a:lnTo>
                  <a:pt x="117094" y="318007"/>
                </a:lnTo>
                <a:lnTo>
                  <a:pt x="117856" y="316737"/>
                </a:lnTo>
                <a:lnTo>
                  <a:pt x="118618" y="315467"/>
                </a:lnTo>
                <a:lnTo>
                  <a:pt x="119380" y="314197"/>
                </a:lnTo>
                <a:lnTo>
                  <a:pt x="120015" y="313054"/>
                </a:lnTo>
                <a:lnTo>
                  <a:pt x="120650" y="311784"/>
                </a:lnTo>
                <a:lnTo>
                  <a:pt x="121285" y="310514"/>
                </a:lnTo>
                <a:lnTo>
                  <a:pt x="121793" y="309244"/>
                </a:lnTo>
                <a:lnTo>
                  <a:pt x="122301" y="307974"/>
                </a:lnTo>
                <a:lnTo>
                  <a:pt x="122809" y="306831"/>
                </a:lnTo>
                <a:lnTo>
                  <a:pt x="123317" y="305561"/>
                </a:lnTo>
                <a:lnTo>
                  <a:pt x="123698" y="304291"/>
                </a:lnTo>
                <a:lnTo>
                  <a:pt x="124079" y="303021"/>
                </a:lnTo>
                <a:lnTo>
                  <a:pt x="124460" y="301878"/>
                </a:lnTo>
                <a:lnTo>
                  <a:pt x="124714" y="300608"/>
                </a:lnTo>
                <a:lnTo>
                  <a:pt x="124968" y="299338"/>
                </a:lnTo>
                <a:lnTo>
                  <a:pt x="125222" y="298068"/>
                </a:lnTo>
                <a:lnTo>
                  <a:pt x="125349" y="296798"/>
                </a:lnTo>
                <a:lnTo>
                  <a:pt x="125476" y="295655"/>
                </a:lnTo>
                <a:lnTo>
                  <a:pt x="125603" y="294385"/>
                </a:lnTo>
                <a:lnTo>
                  <a:pt x="125603" y="293115"/>
                </a:lnTo>
                <a:lnTo>
                  <a:pt x="125603" y="291845"/>
                </a:lnTo>
                <a:lnTo>
                  <a:pt x="125476" y="290702"/>
                </a:lnTo>
                <a:lnTo>
                  <a:pt x="125476" y="289432"/>
                </a:lnTo>
                <a:lnTo>
                  <a:pt x="125349" y="288162"/>
                </a:lnTo>
                <a:lnTo>
                  <a:pt x="125095" y="286892"/>
                </a:lnTo>
                <a:lnTo>
                  <a:pt x="124841" y="285622"/>
                </a:lnTo>
                <a:lnTo>
                  <a:pt x="124587" y="284479"/>
                </a:lnTo>
                <a:lnTo>
                  <a:pt x="124333" y="283209"/>
                </a:lnTo>
                <a:lnTo>
                  <a:pt x="123952" y="281939"/>
                </a:lnTo>
                <a:lnTo>
                  <a:pt x="123571" y="280669"/>
                </a:lnTo>
                <a:lnTo>
                  <a:pt x="123190" y="279526"/>
                </a:lnTo>
                <a:lnTo>
                  <a:pt x="122682" y="278256"/>
                </a:lnTo>
                <a:lnTo>
                  <a:pt x="122174" y="276986"/>
                </a:lnTo>
                <a:lnTo>
                  <a:pt x="121666" y="275716"/>
                </a:lnTo>
                <a:lnTo>
                  <a:pt x="121158" y="274446"/>
                </a:lnTo>
                <a:lnTo>
                  <a:pt x="120523" y="273303"/>
                </a:lnTo>
                <a:lnTo>
                  <a:pt x="119888" y="272033"/>
                </a:lnTo>
                <a:lnTo>
                  <a:pt x="119253" y="270763"/>
                </a:lnTo>
                <a:lnTo>
                  <a:pt x="118491" y="269493"/>
                </a:lnTo>
                <a:lnTo>
                  <a:pt x="117856" y="268350"/>
                </a:lnTo>
                <a:lnTo>
                  <a:pt x="117094" y="267080"/>
                </a:lnTo>
                <a:lnTo>
                  <a:pt x="116332" y="265810"/>
                </a:lnTo>
                <a:lnTo>
                  <a:pt x="115570" y="264540"/>
                </a:lnTo>
                <a:lnTo>
                  <a:pt x="114808" y="263270"/>
                </a:lnTo>
                <a:lnTo>
                  <a:pt x="113919" y="262127"/>
                </a:lnTo>
                <a:lnTo>
                  <a:pt x="113030" y="260857"/>
                </a:lnTo>
                <a:lnTo>
                  <a:pt x="112268" y="259587"/>
                </a:lnTo>
                <a:lnTo>
                  <a:pt x="111379" y="258317"/>
                </a:lnTo>
                <a:lnTo>
                  <a:pt x="110490" y="257174"/>
                </a:lnTo>
                <a:lnTo>
                  <a:pt x="109601" y="255904"/>
                </a:lnTo>
                <a:lnTo>
                  <a:pt x="108712" y="254634"/>
                </a:lnTo>
                <a:lnTo>
                  <a:pt x="107823" y="253364"/>
                </a:lnTo>
                <a:lnTo>
                  <a:pt x="106934" y="252094"/>
                </a:lnTo>
                <a:lnTo>
                  <a:pt x="106045" y="250951"/>
                </a:lnTo>
                <a:lnTo>
                  <a:pt x="105156" y="249681"/>
                </a:lnTo>
                <a:lnTo>
                  <a:pt x="104267" y="248411"/>
                </a:lnTo>
                <a:lnTo>
                  <a:pt x="103505" y="247141"/>
                </a:lnTo>
                <a:lnTo>
                  <a:pt x="102616" y="245871"/>
                </a:lnTo>
                <a:lnTo>
                  <a:pt x="101727" y="244728"/>
                </a:lnTo>
                <a:lnTo>
                  <a:pt x="100838" y="243458"/>
                </a:lnTo>
                <a:lnTo>
                  <a:pt x="100076" y="242188"/>
                </a:lnTo>
                <a:lnTo>
                  <a:pt x="99187" y="240918"/>
                </a:lnTo>
                <a:lnTo>
                  <a:pt x="98425" y="239775"/>
                </a:lnTo>
                <a:lnTo>
                  <a:pt x="97663" y="238505"/>
                </a:lnTo>
                <a:lnTo>
                  <a:pt x="96901" y="237235"/>
                </a:lnTo>
                <a:lnTo>
                  <a:pt x="96139" y="235965"/>
                </a:lnTo>
                <a:lnTo>
                  <a:pt x="95504" y="234695"/>
                </a:lnTo>
                <a:lnTo>
                  <a:pt x="94742" y="233552"/>
                </a:lnTo>
                <a:lnTo>
                  <a:pt x="94107" y="232282"/>
                </a:lnTo>
                <a:lnTo>
                  <a:pt x="93472" y="231012"/>
                </a:lnTo>
                <a:lnTo>
                  <a:pt x="92837" y="229742"/>
                </a:lnTo>
                <a:lnTo>
                  <a:pt x="92202" y="228599"/>
                </a:lnTo>
                <a:lnTo>
                  <a:pt x="91694" y="227329"/>
                </a:lnTo>
                <a:lnTo>
                  <a:pt x="91186" y="226059"/>
                </a:lnTo>
                <a:lnTo>
                  <a:pt x="90678" y="224789"/>
                </a:lnTo>
                <a:lnTo>
                  <a:pt x="90170" y="223519"/>
                </a:lnTo>
                <a:lnTo>
                  <a:pt x="89789" y="222376"/>
                </a:lnTo>
                <a:lnTo>
                  <a:pt x="89408" y="221106"/>
                </a:lnTo>
                <a:lnTo>
                  <a:pt x="89027" y="219836"/>
                </a:lnTo>
                <a:lnTo>
                  <a:pt x="88646" y="218566"/>
                </a:lnTo>
                <a:lnTo>
                  <a:pt x="88392" y="217423"/>
                </a:lnTo>
                <a:lnTo>
                  <a:pt x="88138" y="216153"/>
                </a:lnTo>
                <a:lnTo>
                  <a:pt x="87884" y="214883"/>
                </a:lnTo>
                <a:lnTo>
                  <a:pt x="87757" y="213613"/>
                </a:lnTo>
                <a:lnTo>
                  <a:pt x="87630" y="212343"/>
                </a:lnTo>
                <a:lnTo>
                  <a:pt x="87503" y="211200"/>
                </a:lnTo>
                <a:lnTo>
                  <a:pt x="87376" y="209930"/>
                </a:lnTo>
                <a:lnTo>
                  <a:pt x="87376" y="208660"/>
                </a:lnTo>
                <a:lnTo>
                  <a:pt x="87249" y="207390"/>
                </a:lnTo>
                <a:lnTo>
                  <a:pt x="87376" y="206247"/>
                </a:lnTo>
                <a:lnTo>
                  <a:pt x="87376" y="204977"/>
                </a:lnTo>
                <a:lnTo>
                  <a:pt x="87503" y="203707"/>
                </a:lnTo>
                <a:lnTo>
                  <a:pt x="87630" y="202437"/>
                </a:lnTo>
                <a:lnTo>
                  <a:pt x="87757" y="201167"/>
                </a:lnTo>
                <a:lnTo>
                  <a:pt x="88011" y="200024"/>
                </a:lnTo>
                <a:lnTo>
                  <a:pt x="88138" y="198754"/>
                </a:lnTo>
                <a:lnTo>
                  <a:pt x="88519" y="197484"/>
                </a:lnTo>
                <a:lnTo>
                  <a:pt x="88773" y="196214"/>
                </a:lnTo>
                <a:lnTo>
                  <a:pt x="89027" y="195071"/>
                </a:lnTo>
                <a:lnTo>
                  <a:pt x="89408" y="193801"/>
                </a:lnTo>
                <a:lnTo>
                  <a:pt x="89789" y="192531"/>
                </a:lnTo>
                <a:lnTo>
                  <a:pt x="90297" y="191261"/>
                </a:lnTo>
                <a:lnTo>
                  <a:pt x="90678" y="189991"/>
                </a:lnTo>
                <a:lnTo>
                  <a:pt x="91186" y="188848"/>
                </a:lnTo>
                <a:lnTo>
                  <a:pt x="91694" y="187578"/>
                </a:lnTo>
                <a:lnTo>
                  <a:pt x="92202" y="186308"/>
                </a:lnTo>
                <a:lnTo>
                  <a:pt x="92837" y="185038"/>
                </a:lnTo>
                <a:lnTo>
                  <a:pt x="93472" y="183768"/>
                </a:lnTo>
                <a:lnTo>
                  <a:pt x="93980" y="182625"/>
                </a:lnTo>
                <a:lnTo>
                  <a:pt x="94742" y="181355"/>
                </a:lnTo>
                <a:lnTo>
                  <a:pt x="95377" y="180085"/>
                </a:lnTo>
                <a:lnTo>
                  <a:pt x="96012" y="178815"/>
                </a:lnTo>
                <a:lnTo>
                  <a:pt x="96774" y="177672"/>
                </a:lnTo>
                <a:lnTo>
                  <a:pt x="97536" y="176402"/>
                </a:lnTo>
                <a:lnTo>
                  <a:pt x="98298" y="175132"/>
                </a:lnTo>
                <a:lnTo>
                  <a:pt x="99060" y="173862"/>
                </a:lnTo>
                <a:lnTo>
                  <a:pt x="99949" y="172592"/>
                </a:lnTo>
                <a:lnTo>
                  <a:pt x="100711" y="171449"/>
                </a:lnTo>
                <a:lnTo>
                  <a:pt x="101600" y="170179"/>
                </a:lnTo>
                <a:lnTo>
                  <a:pt x="102489" y="168909"/>
                </a:lnTo>
                <a:lnTo>
                  <a:pt x="103378" y="167639"/>
                </a:lnTo>
                <a:lnTo>
                  <a:pt x="104267" y="166496"/>
                </a:lnTo>
                <a:lnTo>
                  <a:pt x="105283" y="165226"/>
                </a:lnTo>
                <a:lnTo>
                  <a:pt x="106172" y="163956"/>
                </a:lnTo>
                <a:lnTo>
                  <a:pt x="107188" y="162686"/>
                </a:lnTo>
                <a:lnTo>
                  <a:pt x="108204" y="161416"/>
                </a:lnTo>
                <a:lnTo>
                  <a:pt x="109220" y="160273"/>
                </a:lnTo>
                <a:lnTo>
                  <a:pt x="110236" y="159003"/>
                </a:lnTo>
                <a:lnTo>
                  <a:pt x="111252" y="157733"/>
                </a:lnTo>
                <a:lnTo>
                  <a:pt x="112268" y="156463"/>
                </a:lnTo>
                <a:lnTo>
                  <a:pt x="113411" y="155320"/>
                </a:lnTo>
                <a:lnTo>
                  <a:pt x="114427" y="154050"/>
                </a:lnTo>
                <a:lnTo>
                  <a:pt x="115570" y="152780"/>
                </a:lnTo>
                <a:lnTo>
                  <a:pt x="116713" y="151510"/>
                </a:lnTo>
                <a:lnTo>
                  <a:pt x="117729" y="150240"/>
                </a:lnTo>
                <a:lnTo>
                  <a:pt x="118872" y="149097"/>
                </a:lnTo>
                <a:lnTo>
                  <a:pt x="120015" y="147827"/>
                </a:lnTo>
                <a:lnTo>
                  <a:pt x="121158" y="146557"/>
                </a:lnTo>
                <a:lnTo>
                  <a:pt x="122301" y="145287"/>
                </a:lnTo>
                <a:lnTo>
                  <a:pt x="123444" y="144144"/>
                </a:lnTo>
                <a:lnTo>
                  <a:pt x="124714" y="142874"/>
                </a:lnTo>
                <a:lnTo>
                  <a:pt x="125857" y="141604"/>
                </a:lnTo>
                <a:lnTo>
                  <a:pt x="127000" y="140334"/>
                </a:lnTo>
                <a:lnTo>
                  <a:pt x="128143" y="139064"/>
                </a:lnTo>
                <a:lnTo>
                  <a:pt x="129413" y="137921"/>
                </a:lnTo>
                <a:lnTo>
                  <a:pt x="130556" y="136651"/>
                </a:lnTo>
                <a:lnTo>
                  <a:pt x="131826" y="135381"/>
                </a:lnTo>
                <a:lnTo>
                  <a:pt x="132969" y="134111"/>
                </a:lnTo>
                <a:lnTo>
                  <a:pt x="134112" y="132968"/>
                </a:lnTo>
                <a:lnTo>
                  <a:pt x="135382" y="131698"/>
                </a:lnTo>
                <a:lnTo>
                  <a:pt x="136525" y="130428"/>
                </a:lnTo>
                <a:lnTo>
                  <a:pt x="137795" y="129158"/>
                </a:lnTo>
                <a:lnTo>
                  <a:pt x="138938" y="127888"/>
                </a:lnTo>
                <a:lnTo>
                  <a:pt x="140081" y="126745"/>
                </a:lnTo>
                <a:lnTo>
                  <a:pt x="141351" y="125475"/>
                </a:lnTo>
                <a:lnTo>
                  <a:pt x="142494" y="124205"/>
                </a:lnTo>
                <a:lnTo>
                  <a:pt x="143637" y="122935"/>
                </a:lnTo>
                <a:lnTo>
                  <a:pt x="144780" y="121665"/>
                </a:lnTo>
                <a:lnTo>
                  <a:pt x="145923" y="120522"/>
                </a:lnTo>
                <a:lnTo>
                  <a:pt x="147193" y="119252"/>
                </a:lnTo>
                <a:lnTo>
                  <a:pt x="148209" y="117982"/>
                </a:lnTo>
                <a:lnTo>
                  <a:pt x="149352" y="116712"/>
                </a:lnTo>
                <a:lnTo>
                  <a:pt x="150495" y="115569"/>
                </a:lnTo>
                <a:lnTo>
                  <a:pt x="151638" y="114299"/>
                </a:lnTo>
                <a:lnTo>
                  <a:pt x="152781" y="113029"/>
                </a:lnTo>
                <a:lnTo>
                  <a:pt x="153797" y="111759"/>
                </a:lnTo>
                <a:lnTo>
                  <a:pt x="154813" y="110489"/>
                </a:lnTo>
                <a:lnTo>
                  <a:pt x="155956" y="109346"/>
                </a:lnTo>
                <a:lnTo>
                  <a:pt x="156972" y="108076"/>
                </a:lnTo>
                <a:lnTo>
                  <a:pt x="157988" y="106806"/>
                </a:lnTo>
                <a:lnTo>
                  <a:pt x="159004" y="105536"/>
                </a:lnTo>
                <a:lnTo>
                  <a:pt x="160020" y="104393"/>
                </a:lnTo>
                <a:lnTo>
                  <a:pt x="160909" y="103123"/>
                </a:lnTo>
                <a:lnTo>
                  <a:pt x="161925" y="101853"/>
                </a:lnTo>
                <a:lnTo>
                  <a:pt x="162814" y="100583"/>
                </a:lnTo>
                <a:lnTo>
                  <a:pt x="163703" y="99313"/>
                </a:lnTo>
                <a:lnTo>
                  <a:pt x="164592" y="98170"/>
                </a:lnTo>
                <a:lnTo>
                  <a:pt x="165481" y="96900"/>
                </a:lnTo>
                <a:lnTo>
                  <a:pt x="166370" y="95630"/>
                </a:lnTo>
                <a:lnTo>
                  <a:pt x="167132" y="94360"/>
                </a:lnTo>
                <a:lnTo>
                  <a:pt x="168021" y="93217"/>
                </a:lnTo>
                <a:lnTo>
                  <a:pt x="168783" y="91947"/>
                </a:lnTo>
                <a:lnTo>
                  <a:pt x="169545" y="90677"/>
                </a:lnTo>
                <a:lnTo>
                  <a:pt x="170307" y="89407"/>
                </a:lnTo>
                <a:lnTo>
                  <a:pt x="170942" y="88137"/>
                </a:lnTo>
                <a:lnTo>
                  <a:pt x="171704" y="86994"/>
                </a:lnTo>
                <a:lnTo>
                  <a:pt x="172339" y="85724"/>
                </a:lnTo>
                <a:lnTo>
                  <a:pt x="173101" y="84454"/>
                </a:lnTo>
                <a:lnTo>
                  <a:pt x="173736" y="83184"/>
                </a:lnTo>
                <a:lnTo>
                  <a:pt x="174244" y="82041"/>
                </a:lnTo>
                <a:lnTo>
                  <a:pt x="174879" y="80771"/>
                </a:lnTo>
                <a:lnTo>
                  <a:pt x="175514" y="79501"/>
                </a:lnTo>
                <a:lnTo>
                  <a:pt x="176022" y="78231"/>
                </a:lnTo>
                <a:lnTo>
                  <a:pt x="176530" y="76961"/>
                </a:lnTo>
                <a:lnTo>
                  <a:pt x="177038" y="75818"/>
                </a:lnTo>
                <a:lnTo>
                  <a:pt x="177546" y="74548"/>
                </a:lnTo>
                <a:lnTo>
                  <a:pt x="178054" y="73278"/>
                </a:lnTo>
                <a:lnTo>
                  <a:pt x="178435" y="72008"/>
                </a:lnTo>
                <a:lnTo>
                  <a:pt x="178943" y="70865"/>
                </a:lnTo>
                <a:lnTo>
                  <a:pt x="179324" y="69595"/>
                </a:lnTo>
                <a:lnTo>
                  <a:pt x="179705" y="68325"/>
                </a:lnTo>
                <a:lnTo>
                  <a:pt x="180086" y="67055"/>
                </a:lnTo>
                <a:lnTo>
                  <a:pt x="180467" y="65785"/>
                </a:lnTo>
                <a:lnTo>
                  <a:pt x="180848" y="64642"/>
                </a:lnTo>
                <a:lnTo>
                  <a:pt x="181102" y="63372"/>
                </a:lnTo>
                <a:lnTo>
                  <a:pt x="181483" y="62102"/>
                </a:lnTo>
                <a:lnTo>
                  <a:pt x="181737" y="60832"/>
                </a:lnTo>
                <a:lnTo>
                  <a:pt x="181991" y="59562"/>
                </a:lnTo>
                <a:lnTo>
                  <a:pt x="182372" y="58419"/>
                </a:lnTo>
                <a:lnTo>
                  <a:pt x="182626" y="57149"/>
                </a:lnTo>
                <a:lnTo>
                  <a:pt x="182753" y="55879"/>
                </a:lnTo>
                <a:lnTo>
                  <a:pt x="183007" y="54609"/>
                </a:lnTo>
                <a:lnTo>
                  <a:pt x="183261" y="53466"/>
                </a:lnTo>
                <a:lnTo>
                  <a:pt x="183388" y="52196"/>
                </a:lnTo>
                <a:lnTo>
                  <a:pt x="183642" y="50926"/>
                </a:lnTo>
                <a:lnTo>
                  <a:pt x="183769" y="49656"/>
                </a:lnTo>
                <a:lnTo>
                  <a:pt x="184023" y="48386"/>
                </a:lnTo>
                <a:lnTo>
                  <a:pt x="184150" y="47243"/>
                </a:lnTo>
                <a:lnTo>
                  <a:pt x="184277" y="45973"/>
                </a:lnTo>
                <a:lnTo>
                  <a:pt x="184404" y="44703"/>
                </a:lnTo>
                <a:lnTo>
                  <a:pt x="184531" y="43433"/>
                </a:lnTo>
                <a:lnTo>
                  <a:pt x="184658" y="42290"/>
                </a:lnTo>
                <a:lnTo>
                  <a:pt x="184785" y="41020"/>
                </a:lnTo>
                <a:lnTo>
                  <a:pt x="184912" y="39750"/>
                </a:lnTo>
                <a:lnTo>
                  <a:pt x="185039" y="38480"/>
                </a:lnTo>
                <a:lnTo>
                  <a:pt x="185166" y="37210"/>
                </a:lnTo>
                <a:lnTo>
                  <a:pt x="185166" y="36067"/>
                </a:lnTo>
                <a:lnTo>
                  <a:pt x="185293" y="34797"/>
                </a:lnTo>
                <a:lnTo>
                  <a:pt x="185420" y="33527"/>
                </a:lnTo>
                <a:lnTo>
                  <a:pt x="185420" y="32257"/>
                </a:lnTo>
                <a:lnTo>
                  <a:pt x="185547" y="31114"/>
                </a:lnTo>
                <a:lnTo>
                  <a:pt x="185547" y="29844"/>
                </a:lnTo>
                <a:lnTo>
                  <a:pt x="185674" y="28574"/>
                </a:lnTo>
                <a:lnTo>
                  <a:pt x="185674" y="27304"/>
                </a:lnTo>
                <a:lnTo>
                  <a:pt x="185674" y="26034"/>
                </a:lnTo>
                <a:lnTo>
                  <a:pt x="185801" y="24891"/>
                </a:lnTo>
                <a:lnTo>
                  <a:pt x="185801" y="23621"/>
                </a:lnTo>
                <a:lnTo>
                  <a:pt x="185801" y="22351"/>
                </a:lnTo>
                <a:lnTo>
                  <a:pt x="185928" y="21081"/>
                </a:lnTo>
                <a:lnTo>
                  <a:pt x="185928" y="19938"/>
                </a:lnTo>
                <a:lnTo>
                  <a:pt x="185928" y="18668"/>
                </a:lnTo>
                <a:lnTo>
                  <a:pt x="185928" y="17398"/>
                </a:lnTo>
                <a:lnTo>
                  <a:pt x="185928" y="16128"/>
                </a:lnTo>
                <a:lnTo>
                  <a:pt x="186055" y="14858"/>
                </a:lnTo>
                <a:lnTo>
                  <a:pt x="186055" y="7492"/>
                </a:lnTo>
                <a:lnTo>
                  <a:pt x="186182" y="6222"/>
                </a:lnTo>
                <a:lnTo>
                  <a:pt x="186182" y="0"/>
                </a:lnTo>
                <a:lnTo>
                  <a:pt x="186309" y="0"/>
                </a:lnTo>
                <a:lnTo>
                  <a:pt x="186309" y="7492"/>
                </a:lnTo>
                <a:lnTo>
                  <a:pt x="186436" y="8762"/>
                </a:lnTo>
                <a:lnTo>
                  <a:pt x="186436" y="16128"/>
                </a:lnTo>
                <a:lnTo>
                  <a:pt x="186563" y="17398"/>
                </a:lnTo>
                <a:lnTo>
                  <a:pt x="186563" y="18668"/>
                </a:lnTo>
                <a:lnTo>
                  <a:pt x="186563" y="19938"/>
                </a:lnTo>
                <a:lnTo>
                  <a:pt x="186563" y="21081"/>
                </a:lnTo>
                <a:lnTo>
                  <a:pt x="186690" y="22351"/>
                </a:lnTo>
                <a:lnTo>
                  <a:pt x="186690" y="23621"/>
                </a:lnTo>
                <a:lnTo>
                  <a:pt x="186690" y="24891"/>
                </a:lnTo>
                <a:lnTo>
                  <a:pt x="186817" y="26034"/>
                </a:lnTo>
                <a:lnTo>
                  <a:pt x="186817" y="27304"/>
                </a:lnTo>
                <a:lnTo>
                  <a:pt x="186817" y="28574"/>
                </a:lnTo>
                <a:lnTo>
                  <a:pt x="186944" y="29844"/>
                </a:lnTo>
                <a:lnTo>
                  <a:pt x="186944" y="31114"/>
                </a:lnTo>
                <a:lnTo>
                  <a:pt x="187071" y="32257"/>
                </a:lnTo>
                <a:lnTo>
                  <a:pt x="187071" y="33527"/>
                </a:lnTo>
                <a:lnTo>
                  <a:pt x="187198" y="34797"/>
                </a:lnTo>
                <a:lnTo>
                  <a:pt x="187325" y="36067"/>
                </a:lnTo>
                <a:lnTo>
                  <a:pt x="187325" y="37210"/>
                </a:lnTo>
                <a:lnTo>
                  <a:pt x="187452" y="38480"/>
                </a:lnTo>
                <a:lnTo>
                  <a:pt x="187579" y="39750"/>
                </a:lnTo>
                <a:lnTo>
                  <a:pt x="187706" y="41020"/>
                </a:lnTo>
                <a:lnTo>
                  <a:pt x="187833" y="42290"/>
                </a:lnTo>
                <a:lnTo>
                  <a:pt x="187960" y="43433"/>
                </a:lnTo>
                <a:lnTo>
                  <a:pt x="188087" y="44703"/>
                </a:lnTo>
                <a:lnTo>
                  <a:pt x="188214" y="45973"/>
                </a:lnTo>
                <a:lnTo>
                  <a:pt x="188341" y="47243"/>
                </a:lnTo>
                <a:lnTo>
                  <a:pt x="188468" y="48386"/>
                </a:lnTo>
                <a:lnTo>
                  <a:pt x="188595" y="49656"/>
                </a:lnTo>
                <a:lnTo>
                  <a:pt x="188849" y="50926"/>
                </a:lnTo>
                <a:lnTo>
                  <a:pt x="188976" y="52196"/>
                </a:lnTo>
                <a:lnTo>
                  <a:pt x="189230" y="53466"/>
                </a:lnTo>
                <a:lnTo>
                  <a:pt x="189484" y="54609"/>
                </a:lnTo>
                <a:lnTo>
                  <a:pt x="189611" y="55879"/>
                </a:lnTo>
                <a:lnTo>
                  <a:pt x="189865" y="57149"/>
                </a:lnTo>
                <a:lnTo>
                  <a:pt x="190119" y="58419"/>
                </a:lnTo>
                <a:lnTo>
                  <a:pt x="190373" y="59562"/>
                </a:lnTo>
                <a:lnTo>
                  <a:pt x="190754" y="60832"/>
                </a:lnTo>
                <a:lnTo>
                  <a:pt x="191008" y="62102"/>
                </a:lnTo>
                <a:lnTo>
                  <a:pt x="191262" y="63372"/>
                </a:lnTo>
                <a:lnTo>
                  <a:pt x="191643" y="64642"/>
                </a:lnTo>
                <a:lnTo>
                  <a:pt x="192024" y="65785"/>
                </a:lnTo>
                <a:lnTo>
                  <a:pt x="192405" y="67055"/>
                </a:lnTo>
                <a:lnTo>
                  <a:pt x="192786" y="68325"/>
                </a:lnTo>
                <a:lnTo>
                  <a:pt x="193167" y="69595"/>
                </a:lnTo>
                <a:lnTo>
                  <a:pt x="193548" y="70865"/>
                </a:lnTo>
                <a:lnTo>
                  <a:pt x="193929" y="72008"/>
                </a:lnTo>
                <a:lnTo>
                  <a:pt x="194437" y="73278"/>
                </a:lnTo>
                <a:lnTo>
                  <a:pt x="194945" y="74548"/>
                </a:lnTo>
                <a:lnTo>
                  <a:pt x="195453" y="75818"/>
                </a:lnTo>
                <a:lnTo>
                  <a:pt x="195961" y="76961"/>
                </a:lnTo>
                <a:lnTo>
                  <a:pt x="196469" y="78231"/>
                </a:lnTo>
                <a:lnTo>
                  <a:pt x="196977" y="79501"/>
                </a:lnTo>
                <a:lnTo>
                  <a:pt x="197612" y="80771"/>
                </a:lnTo>
                <a:lnTo>
                  <a:pt x="198120" y="82041"/>
                </a:lnTo>
                <a:lnTo>
                  <a:pt x="198755" y="83184"/>
                </a:lnTo>
                <a:lnTo>
                  <a:pt x="199390" y="84454"/>
                </a:lnTo>
                <a:lnTo>
                  <a:pt x="200025" y="85724"/>
                </a:lnTo>
                <a:lnTo>
                  <a:pt x="200787" y="86994"/>
                </a:lnTo>
                <a:lnTo>
                  <a:pt x="201422" y="88137"/>
                </a:lnTo>
                <a:lnTo>
                  <a:pt x="202184" y="89407"/>
                </a:lnTo>
                <a:lnTo>
                  <a:pt x="202946" y="90677"/>
                </a:lnTo>
                <a:lnTo>
                  <a:pt x="203708" y="91947"/>
                </a:lnTo>
                <a:lnTo>
                  <a:pt x="204470" y="93217"/>
                </a:lnTo>
                <a:lnTo>
                  <a:pt x="205359" y="94360"/>
                </a:lnTo>
                <a:lnTo>
                  <a:pt x="206121" y="95630"/>
                </a:lnTo>
                <a:lnTo>
                  <a:pt x="207010" y="96900"/>
                </a:lnTo>
                <a:lnTo>
                  <a:pt x="207899" y="98170"/>
                </a:lnTo>
                <a:lnTo>
                  <a:pt x="208788" y="99313"/>
                </a:lnTo>
                <a:lnTo>
                  <a:pt x="209677" y="100583"/>
                </a:lnTo>
                <a:lnTo>
                  <a:pt x="210566" y="101853"/>
                </a:lnTo>
                <a:lnTo>
                  <a:pt x="211582" y="103123"/>
                </a:lnTo>
                <a:lnTo>
                  <a:pt x="212471" y="104393"/>
                </a:lnTo>
                <a:lnTo>
                  <a:pt x="213487" y="105536"/>
                </a:lnTo>
                <a:lnTo>
                  <a:pt x="214503" y="106806"/>
                </a:lnTo>
                <a:lnTo>
                  <a:pt x="215519" y="108076"/>
                </a:lnTo>
                <a:lnTo>
                  <a:pt x="216535" y="109346"/>
                </a:lnTo>
                <a:lnTo>
                  <a:pt x="217551" y="110489"/>
                </a:lnTo>
                <a:lnTo>
                  <a:pt x="218694" y="111759"/>
                </a:lnTo>
                <a:lnTo>
                  <a:pt x="219710" y="113029"/>
                </a:lnTo>
                <a:lnTo>
                  <a:pt x="220853" y="114299"/>
                </a:lnTo>
                <a:lnTo>
                  <a:pt x="221996" y="115569"/>
                </a:lnTo>
                <a:lnTo>
                  <a:pt x="223012" y="116712"/>
                </a:lnTo>
                <a:lnTo>
                  <a:pt x="224155" y="117982"/>
                </a:lnTo>
                <a:lnTo>
                  <a:pt x="225298" y="119252"/>
                </a:lnTo>
                <a:lnTo>
                  <a:pt x="226441" y="120522"/>
                </a:lnTo>
                <a:lnTo>
                  <a:pt x="227711" y="121665"/>
                </a:lnTo>
                <a:lnTo>
                  <a:pt x="228854" y="122935"/>
                </a:lnTo>
                <a:lnTo>
                  <a:pt x="229997" y="124205"/>
                </a:lnTo>
                <a:lnTo>
                  <a:pt x="231140" y="125475"/>
                </a:lnTo>
                <a:lnTo>
                  <a:pt x="232410" y="126745"/>
                </a:lnTo>
                <a:lnTo>
                  <a:pt x="233553" y="127888"/>
                </a:lnTo>
                <a:lnTo>
                  <a:pt x="234696" y="129158"/>
                </a:lnTo>
                <a:lnTo>
                  <a:pt x="235966" y="130428"/>
                </a:lnTo>
                <a:lnTo>
                  <a:pt x="237109" y="131698"/>
                </a:lnTo>
                <a:lnTo>
                  <a:pt x="238252" y="132968"/>
                </a:lnTo>
                <a:lnTo>
                  <a:pt x="239522" y="134111"/>
                </a:lnTo>
                <a:lnTo>
                  <a:pt x="240665" y="135381"/>
                </a:lnTo>
                <a:lnTo>
                  <a:pt x="241935" y="136651"/>
                </a:lnTo>
                <a:lnTo>
                  <a:pt x="243078" y="137921"/>
                </a:lnTo>
                <a:lnTo>
                  <a:pt x="244221" y="139064"/>
                </a:lnTo>
                <a:lnTo>
                  <a:pt x="245491" y="140334"/>
                </a:lnTo>
                <a:lnTo>
                  <a:pt x="246634" y="141604"/>
                </a:lnTo>
                <a:lnTo>
                  <a:pt x="247777" y="142874"/>
                </a:lnTo>
                <a:lnTo>
                  <a:pt x="249047" y="144144"/>
                </a:lnTo>
                <a:lnTo>
                  <a:pt x="250190" y="145287"/>
                </a:lnTo>
                <a:lnTo>
                  <a:pt x="251333" y="146557"/>
                </a:lnTo>
                <a:lnTo>
                  <a:pt x="252476" y="147827"/>
                </a:lnTo>
                <a:lnTo>
                  <a:pt x="253619" y="149097"/>
                </a:lnTo>
                <a:lnTo>
                  <a:pt x="254762" y="150240"/>
                </a:lnTo>
                <a:lnTo>
                  <a:pt x="255778" y="151510"/>
                </a:lnTo>
                <a:lnTo>
                  <a:pt x="256921" y="152780"/>
                </a:lnTo>
                <a:lnTo>
                  <a:pt x="258064" y="154050"/>
                </a:lnTo>
                <a:lnTo>
                  <a:pt x="259080" y="155320"/>
                </a:lnTo>
                <a:lnTo>
                  <a:pt x="260096" y="156463"/>
                </a:lnTo>
                <a:lnTo>
                  <a:pt x="261239" y="157733"/>
                </a:lnTo>
                <a:lnTo>
                  <a:pt x="262255" y="159003"/>
                </a:lnTo>
                <a:lnTo>
                  <a:pt x="263271" y="160273"/>
                </a:lnTo>
                <a:lnTo>
                  <a:pt x="264287" y="161416"/>
                </a:lnTo>
                <a:lnTo>
                  <a:pt x="265303" y="162686"/>
                </a:lnTo>
                <a:lnTo>
                  <a:pt x="266192" y="163956"/>
                </a:lnTo>
                <a:lnTo>
                  <a:pt x="267208" y="165226"/>
                </a:lnTo>
                <a:lnTo>
                  <a:pt x="268097" y="166496"/>
                </a:lnTo>
                <a:lnTo>
                  <a:pt x="269113" y="167639"/>
                </a:lnTo>
                <a:lnTo>
                  <a:pt x="270002" y="168909"/>
                </a:lnTo>
                <a:lnTo>
                  <a:pt x="270891" y="170179"/>
                </a:lnTo>
                <a:lnTo>
                  <a:pt x="271653" y="171449"/>
                </a:lnTo>
                <a:lnTo>
                  <a:pt x="272542" y="172592"/>
                </a:lnTo>
                <a:lnTo>
                  <a:pt x="273431" y="173862"/>
                </a:lnTo>
                <a:lnTo>
                  <a:pt x="274193" y="175132"/>
                </a:lnTo>
                <a:lnTo>
                  <a:pt x="274955" y="176402"/>
                </a:lnTo>
                <a:lnTo>
                  <a:pt x="275717" y="177672"/>
                </a:lnTo>
                <a:lnTo>
                  <a:pt x="276479" y="178815"/>
                </a:lnTo>
                <a:lnTo>
                  <a:pt x="277114" y="180085"/>
                </a:lnTo>
                <a:lnTo>
                  <a:pt x="277749" y="181355"/>
                </a:lnTo>
                <a:lnTo>
                  <a:pt x="278384" y="182625"/>
                </a:lnTo>
                <a:lnTo>
                  <a:pt x="279019" y="183768"/>
                </a:lnTo>
                <a:lnTo>
                  <a:pt x="279654" y="185038"/>
                </a:lnTo>
                <a:lnTo>
                  <a:pt x="280289" y="186308"/>
                </a:lnTo>
                <a:lnTo>
                  <a:pt x="280797" y="187578"/>
                </a:lnTo>
                <a:lnTo>
                  <a:pt x="281305" y="188848"/>
                </a:lnTo>
                <a:lnTo>
                  <a:pt x="281813" y="189991"/>
                </a:lnTo>
                <a:lnTo>
                  <a:pt x="282194" y="191261"/>
                </a:lnTo>
                <a:lnTo>
                  <a:pt x="282702" y="192531"/>
                </a:lnTo>
                <a:lnTo>
                  <a:pt x="283083" y="193801"/>
                </a:lnTo>
                <a:lnTo>
                  <a:pt x="283337" y="195071"/>
                </a:lnTo>
                <a:lnTo>
                  <a:pt x="283718" y="196214"/>
                </a:lnTo>
                <a:lnTo>
                  <a:pt x="283972" y="197484"/>
                </a:lnTo>
                <a:lnTo>
                  <a:pt x="284226" y="198754"/>
                </a:lnTo>
                <a:lnTo>
                  <a:pt x="284480" y="200024"/>
                </a:lnTo>
                <a:lnTo>
                  <a:pt x="284734" y="201167"/>
                </a:lnTo>
                <a:lnTo>
                  <a:pt x="284861" y="202437"/>
                </a:lnTo>
                <a:lnTo>
                  <a:pt x="284988" y="203707"/>
                </a:lnTo>
                <a:lnTo>
                  <a:pt x="285115" y="204977"/>
                </a:lnTo>
                <a:lnTo>
                  <a:pt x="285115" y="206247"/>
                </a:lnTo>
                <a:lnTo>
                  <a:pt x="285115" y="207390"/>
                </a:lnTo>
                <a:lnTo>
                  <a:pt x="285115" y="208660"/>
                </a:lnTo>
                <a:lnTo>
                  <a:pt x="285115" y="209930"/>
                </a:lnTo>
                <a:lnTo>
                  <a:pt x="284988" y="211200"/>
                </a:lnTo>
                <a:lnTo>
                  <a:pt x="284861" y="212343"/>
                </a:lnTo>
                <a:lnTo>
                  <a:pt x="284734" y="213613"/>
                </a:lnTo>
                <a:lnTo>
                  <a:pt x="284607" y="214883"/>
                </a:lnTo>
                <a:lnTo>
                  <a:pt x="284353" y="216153"/>
                </a:lnTo>
                <a:lnTo>
                  <a:pt x="284099" y="217423"/>
                </a:lnTo>
                <a:lnTo>
                  <a:pt x="283718" y="218566"/>
                </a:lnTo>
                <a:lnTo>
                  <a:pt x="283464" y="219836"/>
                </a:lnTo>
                <a:lnTo>
                  <a:pt x="283083" y="221106"/>
                </a:lnTo>
                <a:lnTo>
                  <a:pt x="282702" y="222376"/>
                </a:lnTo>
                <a:lnTo>
                  <a:pt x="282321" y="223519"/>
                </a:lnTo>
                <a:lnTo>
                  <a:pt x="281813" y="224789"/>
                </a:lnTo>
                <a:lnTo>
                  <a:pt x="281305" y="226059"/>
                </a:lnTo>
                <a:lnTo>
                  <a:pt x="280797" y="227329"/>
                </a:lnTo>
                <a:lnTo>
                  <a:pt x="280289" y="228599"/>
                </a:lnTo>
                <a:lnTo>
                  <a:pt x="279654" y="229742"/>
                </a:lnTo>
                <a:lnTo>
                  <a:pt x="279019" y="231012"/>
                </a:lnTo>
                <a:lnTo>
                  <a:pt x="278384" y="232282"/>
                </a:lnTo>
                <a:lnTo>
                  <a:pt x="277749" y="233552"/>
                </a:lnTo>
                <a:lnTo>
                  <a:pt x="276987" y="234695"/>
                </a:lnTo>
                <a:lnTo>
                  <a:pt x="276352" y="235965"/>
                </a:lnTo>
                <a:lnTo>
                  <a:pt x="275590" y="237235"/>
                </a:lnTo>
                <a:lnTo>
                  <a:pt x="274828" y="238505"/>
                </a:lnTo>
                <a:lnTo>
                  <a:pt x="274066" y="239775"/>
                </a:lnTo>
                <a:lnTo>
                  <a:pt x="273177" y="240918"/>
                </a:lnTo>
                <a:lnTo>
                  <a:pt x="272415" y="242188"/>
                </a:lnTo>
                <a:lnTo>
                  <a:pt x="271653" y="243458"/>
                </a:lnTo>
                <a:lnTo>
                  <a:pt x="270764" y="244728"/>
                </a:lnTo>
                <a:lnTo>
                  <a:pt x="269875" y="245871"/>
                </a:lnTo>
                <a:lnTo>
                  <a:pt x="268986" y="247141"/>
                </a:lnTo>
                <a:lnTo>
                  <a:pt x="268097" y="248411"/>
                </a:lnTo>
                <a:lnTo>
                  <a:pt x="267335" y="249681"/>
                </a:lnTo>
                <a:lnTo>
                  <a:pt x="266446" y="250951"/>
                </a:lnTo>
                <a:lnTo>
                  <a:pt x="265557" y="252094"/>
                </a:lnTo>
                <a:lnTo>
                  <a:pt x="264668" y="253364"/>
                </a:lnTo>
                <a:lnTo>
                  <a:pt x="263779" y="254634"/>
                </a:lnTo>
                <a:lnTo>
                  <a:pt x="262890" y="255904"/>
                </a:lnTo>
                <a:lnTo>
                  <a:pt x="262001" y="257174"/>
                </a:lnTo>
                <a:lnTo>
                  <a:pt x="261112" y="258317"/>
                </a:lnTo>
                <a:lnTo>
                  <a:pt x="260223" y="259587"/>
                </a:lnTo>
                <a:lnTo>
                  <a:pt x="259334" y="260857"/>
                </a:lnTo>
                <a:lnTo>
                  <a:pt x="258572" y="262127"/>
                </a:lnTo>
                <a:lnTo>
                  <a:pt x="257683" y="263270"/>
                </a:lnTo>
                <a:lnTo>
                  <a:pt x="256921" y="264540"/>
                </a:lnTo>
                <a:lnTo>
                  <a:pt x="256159" y="265810"/>
                </a:lnTo>
                <a:lnTo>
                  <a:pt x="255397" y="267080"/>
                </a:lnTo>
                <a:lnTo>
                  <a:pt x="254635" y="268350"/>
                </a:lnTo>
                <a:lnTo>
                  <a:pt x="253873" y="269493"/>
                </a:lnTo>
                <a:lnTo>
                  <a:pt x="253238" y="270763"/>
                </a:lnTo>
                <a:lnTo>
                  <a:pt x="252603" y="272033"/>
                </a:lnTo>
                <a:lnTo>
                  <a:pt x="251968" y="273303"/>
                </a:lnTo>
                <a:lnTo>
                  <a:pt x="251333" y="274446"/>
                </a:lnTo>
                <a:lnTo>
                  <a:pt x="250825" y="275716"/>
                </a:lnTo>
                <a:lnTo>
                  <a:pt x="250317" y="276986"/>
                </a:lnTo>
                <a:lnTo>
                  <a:pt x="249809" y="278256"/>
                </a:lnTo>
                <a:lnTo>
                  <a:pt x="249301" y="279526"/>
                </a:lnTo>
                <a:lnTo>
                  <a:pt x="248920" y="280669"/>
                </a:lnTo>
                <a:lnTo>
                  <a:pt x="248539" y="281939"/>
                </a:lnTo>
                <a:lnTo>
                  <a:pt x="248158" y="283209"/>
                </a:lnTo>
                <a:lnTo>
                  <a:pt x="247777" y="284479"/>
                </a:lnTo>
                <a:lnTo>
                  <a:pt x="247523" y="285622"/>
                </a:lnTo>
                <a:lnTo>
                  <a:pt x="247396" y="286892"/>
                </a:lnTo>
                <a:lnTo>
                  <a:pt x="247142" y="288162"/>
                </a:lnTo>
                <a:lnTo>
                  <a:pt x="247015" y="289432"/>
                </a:lnTo>
                <a:lnTo>
                  <a:pt x="246888" y="290702"/>
                </a:lnTo>
                <a:lnTo>
                  <a:pt x="246888" y="291845"/>
                </a:lnTo>
                <a:lnTo>
                  <a:pt x="246888" y="293115"/>
                </a:lnTo>
                <a:lnTo>
                  <a:pt x="246888" y="294385"/>
                </a:lnTo>
                <a:lnTo>
                  <a:pt x="247015" y="295655"/>
                </a:lnTo>
                <a:lnTo>
                  <a:pt x="247142" y="296798"/>
                </a:lnTo>
                <a:lnTo>
                  <a:pt x="247269" y="298068"/>
                </a:lnTo>
                <a:lnTo>
                  <a:pt x="247523" y="299338"/>
                </a:lnTo>
                <a:lnTo>
                  <a:pt x="247777" y="300608"/>
                </a:lnTo>
                <a:lnTo>
                  <a:pt x="248031" y="301878"/>
                </a:lnTo>
                <a:lnTo>
                  <a:pt x="248412" y="303021"/>
                </a:lnTo>
                <a:lnTo>
                  <a:pt x="248793" y="304291"/>
                </a:lnTo>
                <a:lnTo>
                  <a:pt x="249174" y="305561"/>
                </a:lnTo>
                <a:lnTo>
                  <a:pt x="249682" y="306831"/>
                </a:lnTo>
                <a:lnTo>
                  <a:pt x="250063" y="307974"/>
                </a:lnTo>
                <a:lnTo>
                  <a:pt x="250698" y="309244"/>
                </a:lnTo>
                <a:lnTo>
                  <a:pt x="251206" y="310514"/>
                </a:lnTo>
                <a:lnTo>
                  <a:pt x="251841" y="311784"/>
                </a:lnTo>
                <a:lnTo>
                  <a:pt x="252476" y="313054"/>
                </a:lnTo>
                <a:lnTo>
                  <a:pt x="253111" y="314197"/>
                </a:lnTo>
                <a:lnTo>
                  <a:pt x="253873" y="315467"/>
                </a:lnTo>
                <a:lnTo>
                  <a:pt x="254635" y="316737"/>
                </a:lnTo>
                <a:lnTo>
                  <a:pt x="255397" y="318007"/>
                </a:lnTo>
                <a:lnTo>
                  <a:pt x="256159" y="319150"/>
                </a:lnTo>
                <a:lnTo>
                  <a:pt x="256921" y="320420"/>
                </a:lnTo>
                <a:lnTo>
                  <a:pt x="257810" y="321690"/>
                </a:lnTo>
                <a:lnTo>
                  <a:pt x="258699" y="322960"/>
                </a:lnTo>
                <a:lnTo>
                  <a:pt x="259588" y="324230"/>
                </a:lnTo>
                <a:lnTo>
                  <a:pt x="260604" y="325373"/>
                </a:lnTo>
                <a:lnTo>
                  <a:pt x="261620" y="326643"/>
                </a:lnTo>
                <a:lnTo>
                  <a:pt x="262509" y="327913"/>
                </a:lnTo>
                <a:lnTo>
                  <a:pt x="263525" y="329183"/>
                </a:lnTo>
                <a:lnTo>
                  <a:pt x="264541" y="330453"/>
                </a:lnTo>
                <a:lnTo>
                  <a:pt x="265684" y="331596"/>
                </a:lnTo>
                <a:lnTo>
                  <a:pt x="266700" y="332866"/>
                </a:lnTo>
                <a:lnTo>
                  <a:pt x="267843" y="334136"/>
                </a:lnTo>
                <a:lnTo>
                  <a:pt x="268986" y="335406"/>
                </a:lnTo>
                <a:lnTo>
                  <a:pt x="270129" y="336549"/>
                </a:lnTo>
                <a:lnTo>
                  <a:pt x="271272" y="337819"/>
                </a:lnTo>
                <a:lnTo>
                  <a:pt x="272415" y="339089"/>
                </a:lnTo>
                <a:lnTo>
                  <a:pt x="273685" y="340359"/>
                </a:lnTo>
                <a:lnTo>
                  <a:pt x="274828" y="341629"/>
                </a:lnTo>
                <a:lnTo>
                  <a:pt x="276098" y="342772"/>
                </a:lnTo>
                <a:lnTo>
                  <a:pt x="277368" y="344042"/>
                </a:lnTo>
                <a:lnTo>
                  <a:pt x="278638" y="345312"/>
                </a:lnTo>
                <a:lnTo>
                  <a:pt x="279908" y="346582"/>
                </a:lnTo>
                <a:lnTo>
                  <a:pt x="281305" y="347725"/>
                </a:lnTo>
                <a:lnTo>
                  <a:pt x="282575" y="348995"/>
                </a:lnTo>
                <a:lnTo>
                  <a:pt x="283972" y="350265"/>
                </a:lnTo>
                <a:lnTo>
                  <a:pt x="285369" y="351535"/>
                </a:lnTo>
                <a:lnTo>
                  <a:pt x="286766" y="352805"/>
                </a:lnTo>
                <a:lnTo>
                  <a:pt x="288163" y="353948"/>
                </a:lnTo>
                <a:lnTo>
                  <a:pt x="289560" y="355218"/>
                </a:lnTo>
                <a:lnTo>
                  <a:pt x="290957" y="356488"/>
                </a:lnTo>
                <a:lnTo>
                  <a:pt x="292481" y="357758"/>
                </a:lnTo>
                <a:lnTo>
                  <a:pt x="293878" y="358901"/>
                </a:lnTo>
                <a:lnTo>
                  <a:pt x="295402" y="360171"/>
                </a:lnTo>
                <a:lnTo>
                  <a:pt x="296926" y="361441"/>
                </a:lnTo>
                <a:lnTo>
                  <a:pt x="298450" y="362711"/>
                </a:lnTo>
                <a:lnTo>
                  <a:pt x="299974" y="363981"/>
                </a:lnTo>
                <a:lnTo>
                  <a:pt x="301625" y="365124"/>
                </a:lnTo>
                <a:lnTo>
                  <a:pt x="303149" y="366394"/>
                </a:lnTo>
                <a:lnTo>
                  <a:pt x="304800" y="367664"/>
                </a:lnTo>
                <a:lnTo>
                  <a:pt x="306324" y="368934"/>
                </a:lnTo>
                <a:lnTo>
                  <a:pt x="307975" y="370077"/>
                </a:lnTo>
                <a:lnTo>
                  <a:pt x="309626" y="371347"/>
                </a:lnTo>
                <a:lnTo>
                  <a:pt x="311277" y="372617"/>
                </a:lnTo>
                <a:lnTo>
                  <a:pt x="312928" y="373887"/>
                </a:lnTo>
                <a:lnTo>
                  <a:pt x="314706" y="375157"/>
                </a:lnTo>
                <a:lnTo>
                  <a:pt x="316357" y="376300"/>
                </a:lnTo>
                <a:lnTo>
                  <a:pt x="318008" y="377570"/>
                </a:lnTo>
                <a:lnTo>
                  <a:pt x="319786" y="378840"/>
                </a:lnTo>
                <a:lnTo>
                  <a:pt x="321437" y="380110"/>
                </a:lnTo>
                <a:lnTo>
                  <a:pt x="323215" y="381253"/>
                </a:lnTo>
                <a:lnTo>
                  <a:pt x="324993" y="382523"/>
                </a:lnTo>
                <a:lnTo>
                  <a:pt x="326644" y="383793"/>
                </a:lnTo>
                <a:lnTo>
                  <a:pt x="328422" y="385063"/>
                </a:lnTo>
                <a:lnTo>
                  <a:pt x="330200" y="386333"/>
                </a:lnTo>
                <a:lnTo>
                  <a:pt x="331851" y="387476"/>
                </a:lnTo>
                <a:lnTo>
                  <a:pt x="333629" y="388746"/>
                </a:lnTo>
                <a:lnTo>
                  <a:pt x="335280" y="390016"/>
                </a:lnTo>
                <a:lnTo>
                  <a:pt x="337058" y="391286"/>
                </a:lnTo>
                <a:lnTo>
                  <a:pt x="338709" y="392556"/>
                </a:lnTo>
                <a:lnTo>
                  <a:pt x="340487" y="393699"/>
                </a:lnTo>
                <a:lnTo>
                  <a:pt x="342138" y="394969"/>
                </a:lnTo>
                <a:lnTo>
                  <a:pt x="343789" y="396239"/>
                </a:lnTo>
                <a:lnTo>
                  <a:pt x="345440" y="397509"/>
                </a:lnTo>
                <a:lnTo>
                  <a:pt x="347091" y="398652"/>
                </a:lnTo>
                <a:lnTo>
                  <a:pt x="348615" y="399922"/>
                </a:lnTo>
                <a:lnTo>
                  <a:pt x="350139" y="401192"/>
                </a:lnTo>
                <a:lnTo>
                  <a:pt x="351663" y="402462"/>
                </a:lnTo>
                <a:lnTo>
                  <a:pt x="353187" y="403732"/>
                </a:lnTo>
                <a:lnTo>
                  <a:pt x="354711" y="404875"/>
                </a:lnTo>
                <a:lnTo>
                  <a:pt x="356108" y="406145"/>
                </a:lnTo>
                <a:lnTo>
                  <a:pt x="357505" y="407415"/>
                </a:lnTo>
                <a:lnTo>
                  <a:pt x="358775" y="408685"/>
                </a:lnTo>
                <a:lnTo>
                  <a:pt x="360045" y="409828"/>
                </a:lnTo>
                <a:lnTo>
                  <a:pt x="361315" y="411098"/>
                </a:lnTo>
                <a:lnTo>
                  <a:pt x="362458" y="412368"/>
                </a:lnTo>
                <a:lnTo>
                  <a:pt x="363601" y="413638"/>
                </a:lnTo>
                <a:lnTo>
                  <a:pt x="364744" y="414908"/>
                </a:lnTo>
                <a:lnTo>
                  <a:pt x="365760" y="416051"/>
                </a:lnTo>
                <a:lnTo>
                  <a:pt x="366649" y="417321"/>
                </a:lnTo>
                <a:lnTo>
                  <a:pt x="367538" y="418591"/>
                </a:lnTo>
                <a:lnTo>
                  <a:pt x="368427" y="419861"/>
                </a:lnTo>
                <a:lnTo>
                  <a:pt x="371348" y="426084"/>
                </a:lnTo>
                <a:lnTo>
                  <a:pt x="371729" y="427227"/>
                </a:lnTo>
                <a:lnTo>
                  <a:pt x="372110" y="428497"/>
                </a:lnTo>
                <a:lnTo>
                  <a:pt x="372364" y="429767"/>
                </a:lnTo>
                <a:lnTo>
                  <a:pt x="372491" y="431037"/>
                </a:lnTo>
                <a:lnTo>
                  <a:pt x="372491" y="432180"/>
                </a:lnTo>
                <a:lnTo>
                  <a:pt x="372491" y="433450"/>
                </a:lnTo>
                <a:lnTo>
                  <a:pt x="372364" y="434720"/>
                </a:lnTo>
                <a:lnTo>
                  <a:pt x="372237" y="435990"/>
                </a:lnTo>
                <a:lnTo>
                  <a:pt x="371856" y="437260"/>
                </a:lnTo>
                <a:lnTo>
                  <a:pt x="371475" y="438403"/>
                </a:lnTo>
                <a:lnTo>
                  <a:pt x="371094" y="439673"/>
                </a:lnTo>
                <a:lnTo>
                  <a:pt x="370586" y="440943"/>
                </a:lnTo>
                <a:lnTo>
                  <a:pt x="369951" y="442213"/>
                </a:lnTo>
                <a:lnTo>
                  <a:pt x="369189" y="443356"/>
                </a:lnTo>
                <a:lnTo>
                  <a:pt x="368427" y="444626"/>
                </a:lnTo>
                <a:lnTo>
                  <a:pt x="363093" y="450849"/>
                </a:lnTo>
                <a:lnTo>
                  <a:pt x="361823" y="452119"/>
                </a:lnTo>
                <a:lnTo>
                  <a:pt x="360426" y="453389"/>
                </a:lnTo>
                <a:lnTo>
                  <a:pt x="358902" y="454659"/>
                </a:lnTo>
                <a:lnTo>
                  <a:pt x="357378" y="455802"/>
                </a:lnTo>
                <a:lnTo>
                  <a:pt x="355854" y="457072"/>
                </a:lnTo>
                <a:lnTo>
                  <a:pt x="354076" y="458342"/>
                </a:lnTo>
                <a:lnTo>
                  <a:pt x="352425" y="459612"/>
                </a:lnTo>
                <a:lnTo>
                  <a:pt x="350520" y="460755"/>
                </a:lnTo>
                <a:lnTo>
                  <a:pt x="348615" y="462025"/>
                </a:lnTo>
                <a:lnTo>
                  <a:pt x="346710" y="463295"/>
                </a:lnTo>
                <a:lnTo>
                  <a:pt x="344678" y="464565"/>
                </a:lnTo>
                <a:lnTo>
                  <a:pt x="342519" y="465835"/>
                </a:lnTo>
                <a:lnTo>
                  <a:pt x="340360" y="466978"/>
                </a:lnTo>
                <a:lnTo>
                  <a:pt x="338201" y="468248"/>
                </a:lnTo>
                <a:lnTo>
                  <a:pt x="335915" y="469518"/>
                </a:lnTo>
                <a:lnTo>
                  <a:pt x="333629" y="470788"/>
                </a:lnTo>
                <a:lnTo>
                  <a:pt x="331343" y="471931"/>
                </a:lnTo>
                <a:lnTo>
                  <a:pt x="328930" y="473201"/>
                </a:lnTo>
                <a:lnTo>
                  <a:pt x="326390" y="474471"/>
                </a:lnTo>
                <a:lnTo>
                  <a:pt x="323977" y="475741"/>
                </a:lnTo>
                <a:lnTo>
                  <a:pt x="321437" y="477011"/>
                </a:lnTo>
                <a:lnTo>
                  <a:pt x="318897" y="478154"/>
                </a:lnTo>
                <a:lnTo>
                  <a:pt x="316357" y="479424"/>
                </a:lnTo>
                <a:lnTo>
                  <a:pt x="313690" y="480694"/>
                </a:lnTo>
                <a:lnTo>
                  <a:pt x="311023" y="481964"/>
                </a:lnTo>
                <a:lnTo>
                  <a:pt x="308356" y="483107"/>
                </a:lnTo>
                <a:lnTo>
                  <a:pt x="305689" y="484377"/>
                </a:lnTo>
                <a:lnTo>
                  <a:pt x="303022" y="485647"/>
                </a:lnTo>
                <a:lnTo>
                  <a:pt x="300355" y="486917"/>
                </a:lnTo>
                <a:lnTo>
                  <a:pt x="297688" y="488187"/>
                </a:lnTo>
                <a:lnTo>
                  <a:pt x="295021" y="489330"/>
                </a:lnTo>
                <a:lnTo>
                  <a:pt x="292227" y="490600"/>
                </a:lnTo>
                <a:lnTo>
                  <a:pt x="289560" y="491870"/>
                </a:lnTo>
                <a:lnTo>
                  <a:pt x="286893" y="493140"/>
                </a:lnTo>
                <a:lnTo>
                  <a:pt x="284099" y="494283"/>
                </a:lnTo>
                <a:lnTo>
                  <a:pt x="281432" y="495553"/>
                </a:lnTo>
                <a:lnTo>
                  <a:pt x="278765" y="496823"/>
                </a:lnTo>
                <a:lnTo>
                  <a:pt x="276098" y="498093"/>
                </a:lnTo>
                <a:lnTo>
                  <a:pt x="273558" y="499363"/>
                </a:lnTo>
                <a:lnTo>
                  <a:pt x="270891" y="500506"/>
                </a:lnTo>
                <a:lnTo>
                  <a:pt x="268351" y="501776"/>
                </a:lnTo>
                <a:lnTo>
                  <a:pt x="265684" y="503046"/>
                </a:lnTo>
                <a:lnTo>
                  <a:pt x="263271" y="504316"/>
                </a:lnTo>
                <a:lnTo>
                  <a:pt x="251079" y="510539"/>
                </a:lnTo>
                <a:lnTo>
                  <a:pt x="248666" y="511682"/>
                </a:lnTo>
                <a:lnTo>
                  <a:pt x="246380" y="512952"/>
                </a:lnTo>
                <a:lnTo>
                  <a:pt x="244221" y="514222"/>
                </a:lnTo>
                <a:lnTo>
                  <a:pt x="242062" y="515492"/>
                </a:lnTo>
                <a:lnTo>
                  <a:pt x="239903" y="516762"/>
                </a:lnTo>
                <a:lnTo>
                  <a:pt x="237744" y="517905"/>
                </a:lnTo>
                <a:lnTo>
                  <a:pt x="235712" y="519175"/>
                </a:lnTo>
                <a:lnTo>
                  <a:pt x="233680" y="520445"/>
                </a:lnTo>
                <a:lnTo>
                  <a:pt x="231775" y="521715"/>
                </a:lnTo>
                <a:lnTo>
                  <a:pt x="229870" y="522858"/>
                </a:lnTo>
                <a:lnTo>
                  <a:pt x="227965" y="524128"/>
                </a:lnTo>
                <a:lnTo>
                  <a:pt x="226187" y="525398"/>
                </a:lnTo>
                <a:lnTo>
                  <a:pt x="224409" y="526668"/>
                </a:lnTo>
                <a:lnTo>
                  <a:pt x="222758" y="527938"/>
                </a:lnTo>
                <a:lnTo>
                  <a:pt x="221107" y="529081"/>
                </a:lnTo>
                <a:lnTo>
                  <a:pt x="219456" y="530351"/>
                </a:lnTo>
                <a:lnTo>
                  <a:pt x="217932" y="531621"/>
                </a:lnTo>
                <a:lnTo>
                  <a:pt x="216408" y="532891"/>
                </a:lnTo>
                <a:lnTo>
                  <a:pt x="215011" y="534034"/>
                </a:lnTo>
                <a:lnTo>
                  <a:pt x="213614" y="535304"/>
                </a:lnTo>
                <a:lnTo>
                  <a:pt x="212344" y="536574"/>
                </a:lnTo>
                <a:lnTo>
                  <a:pt x="210947" y="537844"/>
                </a:lnTo>
                <a:lnTo>
                  <a:pt x="209804" y="539114"/>
                </a:lnTo>
                <a:lnTo>
                  <a:pt x="208534" y="540257"/>
                </a:lnTo>
                <a:lnTo>
                  <a:pt x="207391" y="541527"/>
                </a:lnTo>
                <a:lnTo>
                  <a:pt x="206248" y="542797"/>
                </a:lnTo>
                <a:lnTo>
                  <a:pt x="205232" y="544067"/>
                </a:lnTo>
                <a:lnTo>
                  <a:pt x="204216" y="545210"/>
                </a:lnTo>
                <a:lnTo>
                  <a:pt x="203200" y="546480"/>
                </a:lnTo>
                <a:lnTo>
                  <a:pt x="202311" y="547750"/>
                </a:lnTo>
                <a:lnTo>
                  <a:pt x="201422" y="549020"/>
                </a:lnTo>
                <a:lnTo>
                  <a:pt x="200533" y="550290"/>
                </a:lnTo>
                <a:lnTo>
                  <a:pt x="199771" y="551433"/>
                </a:lnTo>
                <a:lnTo>
                  <a:pt x="198882" y="552703"/>
                </a:lnTo>
                <a:lnTo>
                  <a:pt x="198247" y="553973"/>
                </a:lnTo>
                <a:lnTo>
                  <a:pt x="197485" y="555243"/>
                </a:lnTo>
                <a:lnTo>
                  <a:pt x="196850" y="556386"/>
                </a:lnTo>
                <a:lnTo>
                  <a:pt x="196215" y="557656"/>
                </a:lnTo>
                <a:lnTo>
                  <a:pt x="195580" y="558926"/>
                </a:lnTo>
                <a:lnTo>
                  <a:pt x="194945" y="560196"/>
                </a:lnTo>
                <a:lnTo>
                  <a:pt x="194437" y="561466"/>
                </a:lnTo>
                <a:lnTo>
                  <a:pt x="193929" y="562609"/>
                </a:lnTo>
                <a:lnTo>
                  <a:pt x="193421" y="563879"/>
                </a:lnTo>
                <a:lnTo>
                  <a:pt x="193040" y="565149"/>
                </a:lnTo>
                <a:lnTo>
                  <a:pt x="192532" y="566419"/>
                </a:lnTo>
                <a:lnTo>
                  <a:pt x="192151" y="567562"/>
                </a:lnTo>
                <a:lnTo>
                  <a:pt x="191770" y="568832"/>
                </a:lnTo>
                <a:lnTo>
                  <a:pt x="191389" y="570102"/>
                </a:lnTo>
                <a:lnTo>
                  <a:pt x="191008" y="571372"/>
                </a:lnTo>
                <a:lnTo>
                  <a:pt x="190754" y="572642"/>
                </a:lnTo>
                <a:lnTo>
                  <a:pt x="190373" y="573785"/>
                </a:lnTo>
                <a:lnTo>
                  <a:pt x="190119" y="575055"/>
                </a:lnTo>
                <a:lnTo>
                  <a:pt x="189865" y="576325"/>
                </a:lnTo>
                <a:lnTo>
                  <a:pt x="189611" y="577595"/>
                </a:lnTo>
                <a:lnTo>
                  <a:pt x="189357" y="578865"/>
                </a:lnTo>
                <a:lnTo>
                  <a:pt x="189103" y="580008"/>
                </a:lnTo>
                <a:lnTo>
                  <a:pt x="188976" y="581278"/>
                </a:lnTo>
                <a:lnTo>
                  <a:pt x="188722" y="582548"/>
                </a:lnTo>
                <a:lnTo>
                  <a:pt x="188595" y="583818"/>
                </a:lnTo>
                <a:lnTo>
                  <a:pt x="188341" y="584961"/>
                </a:lnTo>
                <a:lnTo>
                  <a:pt x="188214" y="586231"/>
                </a:lnTo>
                <a:lnTo>
                  <a:pt x="188087" y="587501"/>
                </a:lnTo>
                <a:lnTo>
                  <a:pt x="187960" y="588771"/>
                </a:lnTo>
                <a:lnTo>
                  <a:pt x="187833" y="590041"/>
                </a:lnTo>
                <a:lnTo>
                  <a:pt x="187706" y="591184"/>
                </a:lnTo>
                <a:lnTo>
                  <a:pt x="187579" y="592454"/>
                </a:lnTo>
                <a:lnTo>
                  <a:pt x="187452" y="593724"/>
                </a:lnTo>
                <a:lnTo>
                  <a:pt x="187325" y="594994"/>
                </a:lnTo>
                <a:lnTo>
                  <a:pt x="187325" y="596137"/>
                </a:lnTo>
                <a:lnTo>
                  <a:pt x="187198" y="597407"/>
                </a:lnTo>
                <a:lnTo>
                  <a:pt x="187071" y="598677"/>
                </a:lnTo>
                <a:lnTo>
                  <a:pt x="187071" y="599947"/>
                </a:lnTo>
                <a:lnTo>
                  <a:pt x="186944" y="601217"/>
                </a:lnTo>
                <a:lnTo>
                  <a:pt x="186944" y="602360"/>
                </a:lnTo>
                <a:lnTo>
                  <a:pt x="186817" y="603630"/>
                </a:lnTo>
                <a:lnTo>
                  <a:pt x="186817" y="604900"/>
                </a:lnTo>
                <a:lnTo>
                  <a:pt x="186690" y="606170"/>
                </a:lnTo>
                <a:lnTo>
                  <a:pt x="186690" y="607313"/>
                </a:lnTo>
                <a:lnTo>
                  <a:pt x="186690" y="608583"/>
                </a:lnTo>
                <a:lnTo>
                  <a:pt x="186690" y="609853"/>
                </a:lnTo>
                <a:lnTo>
                  <a:pt x="186563" y="611123"/>
                </a:lnTo>
                <a:lnTo>
                  <a:pt x="186563" y="612393"/>
                </a:lnTo>
                <a:lnTo>
                  <a:pt x="186563" y="613536"/>
                </a:lnTo>
                <a:lnTo>
                  <a:pt x="186563" y="614806"/>
                </a:lnTo>
                <a:lnTo>
                  <a:pt x="186436" y="616076"/>
                </a:lnTo>
                <a:lnTo>
                  <a:pt x="186436" y="623569"/>
                </a:lnTo>
                <a:lnTo>
                  <a:pt x="186309" y="624712"/>
                </a:lnTo>
                <a:lnTo>
                  <a:pt x="186309" y="634745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5548503" y="6503796"/>
            <a:ext cx="372745" cy="981710"/>
          </a:xfrm>
          <a:custGeom>
            <a:avLst/>
            <a:gdLst/>
            <a:ahLst/>
            <a:cxnLst/>
            <a:rect l="l" t="t" r="r" b="b"/>
            <a:pathLst>
              <a:path w="372745" h="981709">
                <a:moveTo>
                  <a:pt x="186181" y="346710"/>
                </a:moveTo>
                <a:lnTo>
                  <a:pt x="184911" y="389890"/>
                </a:lnTo>
                <a:lnTo>
                  <a:pt x="184657" y="392430"/>
                </a:lnTo>
                <a:lnTo>
                  <a:pt x="184530" y="394970"/>
                </a:lnTo>
                <a:lnTo>
                  <a:pt x="184022" y="398780"/>
                </a:lnTo>
                <a:lnTo>
                  <a:pt x="183641" y="400050"/>
                </a:lnTo>
                <a:lnTo>
                  <a:pt x="183387" y="402590"/>
                </a:lnTo>
                <a:lnTo>
                  <a:pt x="182625" y="406400"/>
                </a:lnTo>
                <a:lnTo>
                  <a:pt x="182117" y="407670"/>
                </a:lnTo>
                <a:lnTo>
                  <a:pt x="181736" y="410210"/>
                </a:lnTo>
                <a:lnTo>
                  <a:pt x="181101" y="411480"/>
                </a:lnTo>
                <a:lnTo>
                  <a:pt x="180593" y="414020"/>
                </a:lnTo>
                <a:lnTo>
                  <a:pt x="179323" y="417830"/>
                </a:lnTo>
                <a:lnTo>
                  <a:pt x="177037" y="422910"/>
                </a:lnTo>
                <a:lnTo>
                  <a:pt x="176148" y="425450"/>
                </a:lnTo>
                <a:lnTo>
                  <a:pt x="175132" y="426720"/>
                </a:lnTo>
                <a:lnTo>
                  <a:pt x="174243" y="429260"/>
                </a:lnTo>
                <a:lnTo>
                  <a:pt x="173227" y="430530"/>
                </a:lnTo>
                <a:lnTo>
                  <a:pt x="170941" y="434340"/>
                </a:lnTo>
                <a:lnTo>
                  <a:pt x="168401" y="438150"/>
                </a:lnTo>
                <a:lnTo>
                  <a:pt x="167131" y="440690"/>
                </a:lnTo>
                <a:lnTo>
                  <a:pt x="162940" y="445770"/>
                </a:lnTo>
                <a:lnTo>
                  <a:pt x="155193" y="455930"/>
                </a:lnTo>
                <a:lnTo>
                  <a:pt x="151891" y="459740"/>
                </a:lnTo>
                <a:lnTo>
                  <a:pt x="150367" y="461010"/>
                </a:lnTo>
                <a:lnTo>
                  <a:pt x="145414" y="467360"/>
                </a:lnTo>
                <a:lnTo>
                  <a:pt x="142239" y="471170"/>
                </a:lnTo>
                <a:lnTo>
                  <a:pt x="140588" y="473710"/>
                </a:lnTo>
                <a:lnTo>
                  <a:pt x="137540" y="477520"/>
                </a:lnTo>
                <a:lnTo>
                  <a:pt x="136143" y="478790"/>
                </a:lnTo>
                <a:lnTo>
                  <a:pt x="134619" y="481330"/>
                </a:lnTo>
                <a:lnTo>
                  <a:pt x="133222" y="482600"/>
                </a:lnTo>
                <a:lnTo>
                  <a:pt x="131825" y="485140"/>
                </a:lnTo>
                <a:lnTo>
                  <a:pt x="128015" y="490220"/>
                </a:lnTo>
                <a:lnTo>
                  <a:pt x="124586" y="496570"/>
                </a:lnTo>
                <a:lnTo>
                  <a:pt x="123570" y="497840"/>
                </a:lnTo>
                <a:lnTo>
                  <a:pt x="122554" y="500380"/>
                </a:lnTo>
                <a:lnTo>
                  <a:pt x="121538" y="501650"/>
                </a:lnTo>
                <a:lnTo>
                  <a:pt x="120649" y="504190"/>
                </a:lnTo>
                <a:lnTo>
                  <a:pt x="119633" y="505460"/>
                </a:lnTo>
                <a:lnTo>
                  <a:pt x="116077" y="513080"/>
                </a:lnTo>
                <a:lnTo>
                  <a:pt x="115315" y="515620"/>
                </a:lnTo>
                <a:lnTo>
                  <a:pt x="109981" y="527050"/>
                </a:lnTo>
                <a:lnTo>
                  <a:pt x="108965" y="528320"/>
                </a:lnTo>
                <a:lnTo>
                  <a:pt x="107949" y="530860"/>
                </a:lnTo>
                <a:lnTo>
                  <a:pt x="106933" y="532130"/>
                </a:lnTo>
                <a:lnTo>
                  <a:pt x="103504" y="538480"/>
                </a:lnTo>
                <a:lnTo>
                  <a:pt x="100964" y="542290"/>
                </a:lnTo>
                <a:lnTo>
                  <a:pt x="99567" y="544830"/>
                </a:lnTo>
                <a:lnTo>
                  <a:pt x="98170" y="546100"/>
                </a:lnTo>
                <a:lnTo>
                  <a:pt x="95122" y="549910"/>
                </a:lnTo>
                <a:lnTo>
                  <a:pt x="86359" y="560070"/>
                </a:lnTo>
                <a:lnTo>
                  <a:pt x="82295" y="563880"/>
                </a:lnTo>
                <a:lnTo>
                  <a:pt x="75818" y="568960"/>
                </a:lnTo>
                <a:lnTo>
                  <a:pt x="73532" y="571500"/>
                </a:lnTo>
                <a:lnTo>
                  <a:pt x="71119" y="572770"/>
                </a:lnTo>
                <a:lnTo>
                  <a:pt x="68706" y="575310"/>
                </a:lnTo>
                <a:lnTo>
                  <a:pt x="66293" y="576580"/>
                </a:lnTo>
                <a:lnTo>
                  <a:pt x="58673" y="582930"/>
                </a:lnTo>
                <a:lnTo>
                  <a:pt x="56006" y="584200"/>
                </a:lnTo>
                <a:lnTo>
                  <a:pt x="53466" y="586740"/>
                </a:lnTo>
                <a:lnTo>
                  <a:pt x="50799" y="588010"/>
                </a:lnTo>
                <a:lnTo>
                  <a:pt x="48132" y="590550"/>
                </a:lnTo>
                <a:lnTo>
                  <a:pt x="42798" y="594360"/>
                </a:lnTo>
                <a:lnTo>
                  <a:pt x="40258" y="595630"/>
                </a:lnTo>
                <a:lnTo>
                  <a:pt x="37591" y="598170"/>
                </a:lnTo>
                <a:lnTo>
                  <a:pt x="29971" y="603250"/>
                </a:lnTo>
                <a:lnTo>
                  <a:pt x="27431" y="605790"/>
                </a:lnTo>
                <a:lnTo>
                  <a:pt x="25145" y="607060"/>
                </a:lnTo>
                <a:lnTo>
                  <a:pt x="22732" y="609600"/>
                </a:lnTo>
                <a:lnTo>
                  <a:pt x="20446" y="610870"/>
                </a:lnTo>
                <a:lnTo>
                  <a:pt x="18287" y="613410"/>
                </a:lnTo>
                <a:lnTo>
                  <a:pt x="14223" y="617220"/>
                </a:lnTo>
                <a:lnTo>
                  <a:pt x="12445" y="619760"/>
                </a:lnTo>
                <a:lnTo>
                  <a:pt x="10667" y="621030"/>
                </a:lnTo>
                <a:lnTo>
                  <a:pt x="9016" y="623570"/>
                </a:lnTo>
                <a:lnTo>
                  <a:pt x="7492" y="624840"/>
                </a:lnTo>
                <a:lnTo>
                  <a:pt x="6095" y="627380"/>
                </a:lnTo>
                <a:lnTo>
                  <a:pt x="4825" y="628650"/>
                </a:lnTo>
                <a:lnTo>
                  <a:pt x="3682" y="631190"/>
                </a:lnTo>
                <a:lnTo>
                  <a:pt x="2666" y="632460"/>
                </a:lnTo>
                <a:lnTo>
                  <a:pt x="1904" y="635000"/>
                </a:lnTo>
                <a:lnTo>
                  <a:pt x="1142" y="636270"/>
                </a:lnTo>
                <a:lnTo>
                  <a:pt x="634" y="638810"/>
                </a:lnTo>
                <a:lnTo>
                  <a:pt x="253" y="640080"/>
                </a:lnTo>
                <a:lnTo>
                  <a:pt x="0" y="642620"/>
                </a:lnTo>
                <a:lnTo>
                  <a:pt x="0" y="646430"/>
                </a:lnTo>
                <a:lnTo>
                  <a:pt x="253" y="647700"/>
                </a:lnTo>
                <a:lnTo>
                  <a:pt x="634" y="650240"/>
                </a:lnTo>
                <a:lnTo>
                  <a:pt x="3682" y="657860"/>
                </a:lnTo>
                <a:lnTo>
                  <a:pt x="4825" y="659130"/>
                </a:lnTo>
                <a:lnTo>
                  <a:pt x="7365" y="662940"/>
                </a:lnTo>
                <a:lnTo>
                  <a:pt x="9016" y="665480"/>
                </a:lnTo>
                <a:lnTo>
                  <a:pt x="12318" y="669290"/>
                </a:lnTo>
                <a:lnTo>
                  <a:pt x="14223" y="670560"/>
                </a:lnTo>
                <a:lnTo>
                  <a:pt x="16255" y="673100"/>
                </a:lnTo>
                <a:lnTo>
                  <a:pt x="20573" y="676910"/>
                </a:lnTo>
                <a:lnTo>
                  <a:pt x="25272" y="680720"/>
                </a:lnTo>
                <a:lnTo>
                  <a:pt x="27685" y="681990"/>
                </a:lnTo>
                <a:lnTo>
                  <a:pt x="30225" y="684530"/>
                </a:lnTo>
                <a:lnTo>
                  <a:pt x="38226" y="689610"/>
                </a:lnTo>
                <a:lnTo>
                  <a:pt x="43814" y="694690"/>
                </a:lnTo>
                <a:lnTo>
                  <a:pt x="46608" y="695960"/>
                </a:lnTo>
                <a:lnTo>
                  <a:pt x="55371" y="702310"/>
                </a:lnTo>
                <a:lnTo>
                  <a:pt x="58165" y="703580"/>
                </a:lnTo>
                <a:lnTo>
                  <a:pt x="64007" y="707390"/>
                </a:lnTo>
                <a:lnTo>
                  <a:pt x="66801" y="709930"/>
                </a:lnTo>
                <a:lnTo>
                  <a:pt x="75183" y="715010"/>
                </a:lnTo>
                <a:lnTo>
                  <a:pt x="80517" y="718820"/>
                </a:lnTo>
                <a:lnTo>
                  <a:pt x="85597" y="722630"/>
                </a:lnTo>
                <a:lnTo>
                  <a:pt x="90296" y="726440"/>
                </a:lnTo>
                <a:lnTo>
                  <a:pt x="92709" y="728980"/>
                </a:lnTo>
                <a:lnTo>
                  <a:pt x="99186" y="734060"/>
                </a:lnTo>
                <a:lnTo>
                  <a:pt x="101218" y="736600"/>
                </a:lnTo>
                <a:lnTo>
                  <a:pt x="103123" y="737870"/>
                </a:lnTo>
                <a:lnTo>
                  <a:pt x="110362" y="745490"/>
                </a:lnTo>
                <a:lnTo>
                  <a:pt x="115315" y="751840"/>
                </a:lnTo>
                <a:lnTo>
                  <a:pt x="123062" y="760730"/>
                </a:lnTo>
                <a:lnTo>
                  <a:pt x="124459" y="763270"/>
                </a:lnTo>
                <a:lnTo>
                  <a:pt x="127507" y="767080"/>
                </a:lnTo>
                <a:lnTo>
                  <a:pt x="129031" y="769620"/>
                </a:lnTo>
                <a:lnTo>
                  <a:pt x="130428" y="770890"/>
                </a:lnTo>
                <a:lnTo>
                  <a:pt x="135000" y="777240"/>
                </a:lnTo>
                <a:lnTo>
                  <a:pt x="136397" y="778510"/>
                </a:lnTo>
                <a:lnTo>
                  <a:pt x="139445" y="782320"/>
                </a:lnTo>
                <a:lnTo>
                  <a:pt x="140842" y="784860"/>
                </a:lnTo>
                <a:lnTo>
                  <a:pt x="142239" y="786130"/>
                </a:lnTo>
                <a:lnTo>
                  <a:pt x="143763" y="788670"/>
                </a:lnTo>
                <a:lnTo>
                  <a:pt x="146557" y="792480"/>
                </a:lnTo>
                <a:lnTo>
                  <a:pt x="150367" y="797560"/>
                </a:lnTo>
                <a:lnTo>
                  <a:pt x="151637" y="800100"/>
                </a:lnTo>
                <a:lnTo>
                  <a:pt x="156971" y="808990"/>
                </a:lnTo>
                <a:lnTo>
                  <a:pt x="157860" y="811530"/>
                </a:lnTo>
                <a:lnTo>
                  <a:pt x="158622" y="812800"/>
                </a:lnTo>
                <a:lnTo>
                  <a:pt x="159384" y="815340"/>
                </a:lnTo>
                <a:lnTo>
                  <a:pt x="160146" y="816610"/>
                </a:lnTo>
                <a:lnTo>
                  <a:pt x="161416" y="820420"/>
                </a:lnTo>
                <a:lnTo>
                  <a:pt x="165480" y="849630"/>
                </a:lnTo>
                <a:lnTo>
                  <a:pt x="165734" y="852170"/>
                </a:lnTo>
                <a:lnTo>
                  <a:pt x="165988" y="855980"/>
                </a:lnTo>
                <a:lnTo>
                  <a:pt x="166242" y="857250"/>
                </a:lnTo>
                <a:lnTo>
                  <a:pt x="166369" y="859790"/>
                </a:lnTo>
                <a:lnTo>
                  <a:pt x="167639" y="868680"/>
                </a:lnTo>
                <a:lnTo>
                  <a:pt x="168401" y="872490"/>
                </a:lnTo>
                <a:lnTo>
                  <a:pt x="168655" y="875030"/>
                </a:lnTo>
                <a:lnTo>
                  <a:pt x="169163" y="876300"/>
                </a:lnTo>
                <a:lnTo>
                  <a:pt x="170433" y="882650"/>
                </a:lnTo>
                <a:lnTo>
                  <a:pt x="170814" y="883920"/>
                </a:lnTo>
                <a:lnTo>
                  <a:pt x="171830" y="887730"/>
                </a:lnTo>
                <a:lnTo>
                  <a:pt x="172338" y="890270"/>
                </a:lnTo>
                <a:lnTo>
                  <a:pt x="172846" y="891540"/>
                </a:lnTo>
                <a:lnTo>
                  <a:pt x="173481" y="894080"/>
                </a:lnTo>
                <a:lnTo>
                  <a:pt x="175005" y="899160"/>
                </a:lnTo>
                <a:lnTo>
                  <a:pt x="175640" y="901700"/>
                </a:lnTo>
                <a:lnTo>
                  <a:pt x="176148" y="902970"/>
                </a:lnTo>
                <a:lnTo>
                  <a:pt x="176656" y="905510"/>
                </a:lnTo>
                <a:lnTo>
                  <a:pt x="177164" y="906780"/>
                </a:lnTo>
                <a:lnTo>
                  <a:pt x="177799" y="909320"/>
                </a:lnTo>
                <a:lnTo>
                  <a:pt x="178307" y="910590"/>
                </a:lnTo>
                <a:lnTo>
                  <a:pt x="178688" y="913130"/>
                </a:lnTo>
                <a:lnTo>
                  <a:pt x="185546" y="958850"/>
                </a:lnTo>
                <a:lnTo>
                  <a:pt x="185546" y="961390"/>
                </a:lnTo>
                <a:lnTo>
                  <a:pt x="185673" y="962660"/>
                </a:lnTo>
                <a:lnTo>
                  <a:pt x="185927" y="970280"/>
                </a:lnTo>
                <a:lnTo>
                  <a:pt x="186054" y="981710"/>
                </a:lnTo>
                <a:lnTo>
                  <a:pt x="186308" y="981710"/>
                </a:lnTo>
                <a:lnTo>
                  <a:pt x="186435" y="972820"/>
                </a:lnTo>
                <a:lnTo>
                  <a:pt x="186562" y="970280"/>
                </a:lnTo>
                <a:lnTo>
                  <a:pt x="186562" y="969010"/>
                </a:lnTo>
                <a:lnTo>
                  <a:pt x="186689" y="966470"/>
                </a:lnTo>
                <a:lnTo>
                  <a:pt x="186816" y="961390"/>
                </a:lnTo>
                <a:lnTo>
                  <a:pt x="187832" y="946150"/>
                </a:lnTo>
                <a:lnTo>
                  <a:pt x="188340" y="942340"/>
                </a:lnTo>
                <a:lnTo>
                  <a:pt x="188467" y="939800"/>
                </a:lnTo>
                <a:lnTo>
                  <a:pt x="188975" y="935990"/>
                </a:lnTo>
                <a:lnTo>
                  <a:pt x="189356" y="934720"/>
                </a:lnTo>
                <a:lnTo>
                  <a:pt x="189610" y="932180"/>
                </a:lnTo>
                <a:lnTo>
                  <a:pt x="189991" y="930910"/>
                </a:lnTo>
                <a:lnTo>
                  <a:pt x="190245" y="928370"/>
                </a:lnTo>
                <a:lnTo>
                  <a:pt x="191388" y="923290"/>
                </a:lnTo>
                <a:lnTo>
                  <a:pt x="191896" y="920750"/>
                </a:lnTo>
                <a:lnTo>
                  <a:pt x="192277" y="919480"/>
                </a:lnTo>
                <a:lnTo>
                  <a:pt x="192785" y="916940"/>
                </a:lnTo>
                <a:lnTo>
                  <a:pt x="193166" y="914400"/>
                </a:lnTo>
                <a:lnTo>
                  <a:pt x="195706" y="905510"/>
                </a:lnTo>
                <a:lnTo>
                  <a:pt x="196214" y="902970"/>
                </a:lnTo>
                <a:lnTo>
                  <a:pt x="196849" y="901700"/>
                </a:lnTo>
                <a:lnTo>
                  <a:pt x="197865" y="897890"/>
                </a:lnTo>
                <a:lnTo>
                  <a:pt x="198500" y="895350"/>
                </a:lnTo>
                <a:lnTo>
                  <a:pt x="200024" y="890270"/>
                </a:lnTo>
                <a:lnTo>
                  <a:pt x="200532" y="887730"/>
                </a:lnTo>
                <a:lnTo>
                  <a:pt x="202056" y="882650"/>
                </a:lnTo>
                <a:lnTo>
                  <a:pt x="202437" y="880110"/>
                </a:lnTo>
                <a:lnTo>
                  <a:pt x="202945" y="878840"/>
                </a:lnTo>
                <a:lnTo>
                  <a:pt x="204469" y="871220"/>
                </a:lnTo>
                <a:lnTo>
                  <a:pt x="204723" y="868680"/>
                </a:lnTo>
                <a:lnTo>
                  <a:pt x="205104" y="867410"/>
                </a:lnTo>
                <a:lnTo>
                  <a:pt x="205866" y="861060"/>
                </a:lnTo>
                <a:lnTo>
                  <a:pt x="206628" y="853440"/>
                </a:lnTo>
                <a:lnTo>
                  <a:pt x="207136" y="845820"/>
                </a:lnTo>
                <a:lnTo>
                  <a:pt x="207390" y="844550"/>
                </a:lnTo>
                <a:lnTo>
                  <a:pt x="207644" y="839470"/>
                </a:lnTo>
                <a:lnTo>
                  <a:pt x="207898" y="838200"/>
                </a:lnTo>
                <a:lnTo>
                  <a:pt x="208025" y="835660"/>
                </a:lnTo>
                <a:lnTo>
                  <a:pt x="208533" y="831850"/>
                </a:lnTo>
                <a:lnTo>
                  <a:pt x="208914" y="830580"/>
                </a:lnTo>
                <a:lnTo>
                  <a:pt x="209168" y="828040"/>
                </a:lnTo>
                <a:lnTo>
                  <a:pt x="209549" y="826770"/>
                </a:lnTo>
                <a:lnTo>
                  <a:pt x="211581" y="819150"/>
                </a:lnTo>
                <a:lnTo>
                  <a:pt x="212216" y="816610"/>
                </a:lnTo>
                <a:lnTo>
                  <a:pt x="212978" y="815340"/>
                </a:lnTo>
                <a:lnTo>
                  <a:pt x="213740" y="812800"/>
                </a:lnTo>
                <a:lnTo>
                  <a:pt x="216407" y="807720"/>
                </a:lnTo>
                <a:lnTo>
                  <a:pt x="218439" y="803910"/>
                </a:lnTo>
                <a:lnTo>
                  <a:pt x="220725" y="800100"/>
                </a:lnTo>
                <a:lnTo>
                  <a:pt x="221995" y="797560"/>
                </a:lnTo>
                <a:lnTo>
                  <a:pt x="224535" y="793750"/>
                </a:lnTo>
                <a:lnTo>
                  <a:pt x="231520" y="784860"/>
                </a:lnTo>
                <a:lnTo>
                  <a:pt x="233044" y="782320"/>
                </a:lnTo>
                <a:lnTo>
                  <a:pt x="234568" y="781050"/>
                </a:lnTo>
                <a:lnTo>
                  <a:pt x="235965" y="778510"/>
                </a:lnTo>
                <a:lnTo>
                  <a:pt x="239013" y="774700"/>
                </a:lnTo>
                <a:lnTo>
                  <a:pt x="240410" y="773430"/>
                </a:lnTo>
                <a:lnTo>
                  <a:pt x="243458" y="769620"/>
                </a:lnTo>
                <a:lnTo>
                  <a:pt x="244982" y="767080"/>
                </a:lnTo>
                <a:lnTo>
                  <a:pt x="246379" y="764540"/>
                </a:lnTo>
                <a:lnTo>
                  <a:pt x="253999" y="755650"/>
                </a:lnTo>
                <a:lnTo>
                  <a:pt x="255523" y="753110"/>
                </a:lnTo>
                <a:lnTo>
                  <a:pt x="257174" y="751840"/>
                </a:lnTo>
                <a:lnTo>
                  <a:pt x="258698" y="749300"/>
                </a:lnTo>
                <a:lnTo>
                  <a:pt x="262000" y="745490"/>
                </a:lnTo>
                <a:lnTo>
                  <a:pt x="269239" y="737870"/>
                </a:lnTo>
                <a:lnTo>
                  <a:pt x="275335" y="732790"/>
                </a:lnTo>
                <a:lnTo>
                  <a:pt x="277494" y="730250"/>
                </a:lnTo>
                <a:lnTo>
                  <a:pt x="282066" y="726440"/>
                </a:lnTo>
                <a:lnTo>
                  <a:pt x="284479" y="725170"/>
                </a:lnTo>
                <a:lnTo>
                  <a:pt x="286892" y="722630"/>
                </a:lnTo>
                <a:lnTo>
                  <a:pt x="291972" y="718820"/>
                </a:lnTo>
                <a:lnTo>
                  <a:pt x="299973" y="713740"/>
                </a:lnTo>
                <a:lnTo>
                  <a:pt x="305561" y="709930"/>
                </a:lnTo>
                <a:lnTo>
                  <a:pt x="308482" y="707390"/>
                </a:lnTo>
                <a:lnTo>
                  <a:pt x="311276" y="706120"/>
                </a:lnTo>
                <a:lnTo>
                  <a:pt x="320039" y="699770"/>
                </a:lnTo>
                <a:lnTo>
                  <a:pt x="322833" y="698500"/>
                </a:lnTo>
                <a:lnTo>
                  <a:pt x="325754" y="695960"/>
                </a:lnTo>
                <a:lnTo>
                  <a:pt x="328548" y="694690"/>
                </a:lnTo>
                <a:lnTo>
                  <a:pt x="331469" y="692150"/>
                </a:lnTo>
                <a:lnTo>
                  <a:pt x="334136" y="689610"/>
                </a:lnTo>
                <a:lnTo>
                  <a:pt x="336930" y="688340"/>
                </a:lnTo>
                <a:lnTo>
                  <a:pt x="339597" y="685800"/>
                </a:lnTo>
                <a:lnTo>
                  <a:pt x="347217" y="680720"/>
                </a:lnTo>
                <a:lnTo>
                  <a:pt x="351916" y="676910"/>
                </a:lnTo>
                <a:lnTo>
                  <a:pt x="356234" y="673100"/>
                </a:lnTo>
                <a:lnTo>
                  <a:pt x="360044" y="669290"/>
                </a:lnTo>
                <a:lnTo>
                  <a:pt x="361822" y="666750"/>
                </a:lnTo>
                <a:lnTo>
                  <a:pt x="363473" y="665480"/>
                </a:lnTo>
                <a:lnTo>
                  <a:pt x="364997" y="662940"/>
                </a:lnTo>
                <a:lnTo>
                  <a:pt x="366394" y="661670"/>
                </a:lnTo>
                <a:lnTo>
                  <a:pt x="367664" y="659130"/>
                </a:lnTo>
                <a:lnTo>
                  <a:pt x="368807" y="657860"/>
                </a:lnTo>
                <a:lnTo>
                  <a:pt x="370585" y="654050"/>
                </a:lnTo>
                <a:lnTo>
                  <a:pt x="371220" y="651510"/>
                </a:lnTo>
                <a:lnTo>
                  <a:pt x="371728" y="650240"/>
                </a:lnTo>
                <a:lnTo>
                  <a:pt x="372490" y="646430"/>
                </a:lnTo>
                <a:lnTo>
                  <a:pt x="372406" y="642620"/>
                </a:lnTo>
                <a:lnTo>
                  <a:pt x="372236" y="640080"/>
                </a:lnTo>
                <a:lnTo>
                  <a:pt x="371855" y="638810"/>
                </a:lnTo>
                <a:lnTo>
                  <a:pt x="370585" y="635000"/>
                </a:lnTo>
                <a:lnTo>
                  <a:pt x="369696" y="632460"/>
                </a:lnTo>
                <a:lnTo>
                  <a:pt x="368807" y="631190"/>
                </a:lnTo>
                <a:lnTo>
                  <a:pt x="367664" y="628650"/>
                </a:lnTo>
                <a:lnTo>
                  <a:pt x="366394" y="627380"/>
                </a:lnTo>
                <a:lnTo>
                  <a:pt x="364997" y="624840"/>
                </a:lnTo>
                <a:lnTo>
                  <a:pt x="363473" y="623570"/>
                </a:lnTo>
                <a:lnTo>
                  <a:pt x="361822" y="621030"/>
                </a:lnTo>
                <a:lnTo>
                  <a:pt x="358139" y="617220"/>
                </a:lnTo>
                <a:lnTo>
                  <a:pt x="354075" y="613410"/>
                </a:lnTo>
                <a:lnTo>
                  <a:pt x="351916" y="610870"/>
                </a:lnTo>
                <a:lnTo>
                  <a:pt x="347344" y="607060"/>
                </a:lnTo>
                <a:lnTo>
                  <a:pt x="344931" y="605790"/>
                </a:lnTo>
                <a:lnTo>
                  <a:pt x="342518" y="603250"/>
                </a:lnTo>
                <a:lnTo>
                  <a:pt x="337438" y="599440"/>
                </a:lnTo>
                <a:lnTo>
                  <a:pt x="334771" y="598170"/>
                </a:lnTo>
                <a:lnTo>
                  <a:pt x="332231" y="595630"/>
                </a:lnTo>
                <a:lnTo>
                  <a:pt x="324230" y="590550"/>
                </a:lnTo>
                <a:lnTo>
                  <a:pt x="321690" y="588010"/>
                </a:lnTo>
                <a:lnTo>
                  <a:pt x="316356" y="584200"/>
                </a:lnTo>
                <a:lnTo>
                  <a:pt x="313816" y="582930"/>
                </a:lnTo>
                <a:lnTo>
                  <a:pt x="311149" y="580390"/>
                </a:lnTo>
                <a:lnTo>
                  <a:pt x="308609" y="579120"/>
                </a:lnTo>
                <a:lnTo>
                  <a:pt x="306196" y="576580"/>
                </a:lnTo>
                <a:lnTo>
                  <a:pt x="303656" y="575310"/>
                </a:lnTo>
                <a:lnTo>
                  <a:pt x="294385" y="567690"/>
                </a:lnTo>
                <a:lnTo>
                  <a:pt x="290067" y="563880"/>
                </a:lnTo>
                <a:lnTo>
                  <a:pt x="288035" y="561340"/>
                </a:lnTo>
                <a:lnTo>
                  <a:pt x="286130" y="560070"/>
                </a:lnTo>
                <a:lnTo>
                  <a:pt x="284225" y="557530"/>
                </a:lnTo>
                <a:lnTo>
                  <a:pt x="282320" y="556260"/>
                </a:lnTo>
                <a:lnTo>
                  <a:pt x="280542" y="553720"/>
                </a:lnTo>
                <a:lnTo>
                  <a:pt x="277240" y="549910"/>
                </a:lnTo>
                <a:lnTo>
                  <a:pt x="274192" y="546100"/>
                </a:lnTo>
                <a:lnTo>
                  <a:pt x="272795" y="544830"/>
                </a:lnTo>
                <a:lnTo>
                  <a:pt x="271398" y="542290"/>
                </a:lnTo>
                <a:lnTo>
                  <a:pt x="268858" y="538480"/>
                </a:lnTo>
                <a:lnTo>
                  <a:pt x="266572" y="534670"/>
                </a:lnTo>
                <a:lnTo>
                  <a:pt x="265556" y="532130"/>
                </a:lnTo>
                <a:lnTo>
                  <a:pt x="264413" y="530860"/>
                </a:lnTo>
                <a:lnTo>
                  <a:pt x="263397" y="528320"/>
                </a:lnTo>
                <a:lnTo>
                  <a:pt x="262508" y="527050"/>
                </a:lnTo>
                <a:lnTo>
                  <a:pt x="261492" y="524510"/>
                </a:lnTo>
                <a:lnTo>
                  <a:pt x="258825" y="519430"/>
                </a:lnTo>
                <a:lnTo>
                  <a:pt x="258063" y="516890"/>
                </a:lnTo>
                <a:lnTo>
                  <a:pt x="257174" y="515620"/>
                </a:lnTo>
                <a:lnTo>
                  <a:pt x="256285" y="513080"/>
                </a:lnTo>
                <a:lnTo>
                  <a:pt x="251840" y="504190"/>
                </a:lnTo>
                <a:lnTo>
                  <a:pt x="250824" y="501650"/>
                </a:lnTo>
                <a:lnTo>
                  <a:pt x="249935" y="500380"/>
                </a:lnTo>
                <a:lnTo>
                  <a:pt x="248919" y="497840"/>
                </a:lnTo>
                <a:lnTo>
                  <a:pt x="246633" y="494030"/>
                </a:lnTo>
                <a:lnTo>
                  <a:pt x="245617" y="492760"/>
                </a:lnTo>
                <a:lnTo>
                  <a:pt x="240537" y="485140"/>
                </a:lnTo>
                <a:lnTo>
                  <a:pt x="239140" y="482600"/>
                </a:lnTo>
                <a:lnTo>
                  <a:pt x="236346" y="478790"/>
                </a:lnTo>
                <a:lnTo>
                  <a:pt x="230250" y="471170"/>
                </a:lnTo>
                <a:lnTo>
                  <a:pt x="228599" y="469900"/>
                </a:lnTo>
                <a:lnTo>
                  <a:pt x="227075" y="467360"/>
                </a:lnTo>
                <a:lnTo>
                  <a:pt x="218820" y="457200"/>
                </a:lnTo>
                <a:lnTo>
                  <a:pt x="215645" y="453390"/>
                </a:lnTo>
                <a:lnTo>
                  <a:pt x="213994" y="452120"/>
                </a:lnTo>
                <a:lnTo>
                  <a:pt x="210946" y="448310"/>
                </a:lnTo>
                <a:lnTo>
                  <a:pt x="209549" y="445770"/>
                </a:lnTo>
                <a:lnTo>
                  <a:pt x="208025" y="444500"/>
                </a:lnTo>
                <a:lnTo>
                  <a:pt x="205231" y="440690"/>
                </a:lnTo>
                <a:lnTo>
                  <a:pt x="203961" y="438150"/>
                </a:lnTo>
                <a:lnTo>
                  <a:pt x="202691" y="436880"/>
                </a:lnTo>
                <a:lnTo>
                  <a:pt x="199262" y="430530"/>
                </a:lnTo>
                <a:lnTo>
                  <a:pt x="197230" y="426720"/>
                </a:lnTo>
                <a:lnTo>
                  <a:pt x="196341" y="425450"/>
                </a:lnTo>
                <a:lnTo>
                  <a:pt x="195452" y="422910"/>
                </a:lnTo>
                <a:lnTo>
                  <a:pt x="194563" y="421640"/>
                </a:lnTo>
                <a:lnTo>
                  <a:pt x="193801" y="419100"/>
                </a:lnTo>
                <a:lnTo>
                  <a:pt x="193166" y="417830"/>
                </a:lnTo>
                <a:lnTo>
                  <a:pt x="192404" y="415290"/>
                </a:lnTo>
                <a:lnTo>
                  <a:pt x="191769" y="414020"/>
                </a:lnTo>
                <a:lnTo>
                  <a:pt x="190753" y="410210"/>
                </a:lnTo>
                <a:lnTo>
                  <a:pt x="188721" y="400050"/>
                </a:lnTo>
                <a:lnTo>
                  <a:pt x="187705" y="392430"/>
                </a:lnTo>
                <a:lnTo>
                  <a:pt x="187578" y="389890"/>
                </a:lnTo>
                <a:lnTo>
                  <a:pt x="187324" y="388620"/>
                </a:lnTo>
                <a:lnTo>
                  <a:pt x="186816" y="381000"/>
                </a:lnTo>
                <a:lnTo>
                  <a:pt x="186732" y="377190"/>
                </a:lnTo>
                <a:lnTo>
                  <a:pt x="186562" y="374650"/>
                </a:lnTo>
                <a:lnTo>
                  <a:pt x="186562" y="370840"/>
                </a:lnTo>
                <a:lnTo>
                  <a:pt x="186435" y="369570"/>
                </a:lnTo>
                <a:lnTo>
                  <a:pt x="186308" y="347980"/>
                </a:lnTo>
                <a:lnTo>
                  <a:pt x="186181" y="346710"/>
                </a:lnTo>
                <a:close/>
              </a:path>
              <a:path w="372745" h="981709">
                <a:moveTo>
                  <a:pt x="186308" y="0"/>
                </a:moveTo>
                <a:lnTo>
                  <a:pt x="186054" y="0"/>
                </a:lnTo>
                <a:lnTo>
                  <a:pt x="185927" y="7620"/>
                </a:lnTo>
                <a:lnTo>
                  <a:pt x="185800" y="17780"/>
                </a:lnTo>
                <a:lnTo>
                  <a:pt x="185546" y="21590"/>
                </a:lnTo>
                <a:lnTo>
                  <a:pt x="185462" y="25400"/>
                </a:lnTo>
                <a:lnTo>
                  <a:pt x="184530" y="39370"/>
                </a:lnTo>
                <a:lnTo>
                  <a:pt x="184276" y="40640"/>
                </a:lnTo>
                <a:lnTo>
                  <a:pt x="184149" y="43180"/>
                </a:lnTo>
                <a:lnTo>
                  <a:pt x="182625" y="54610"/>
                </a:lnTo>
                <a:lnTo>
                  <a:pt x="182244" y="55880"/>
                </a:lnTo>
                <a:lnTo>
                  <a:pt x="181990" y="58420"/>
                </a:lnTo>
                <a:lnTo>
                  <a:pt x="181609" y="59690"/>
                </a:lnTo>
                <a:lnTo>
                  <a:pt x="181355" y="62230"/>
                </a:lnTo>
                <a:lnTo>
                  <a:pt x="180974" y="63500"/>
                </a:lnTo>
                <a:lnTo>
                  <a:pt x="180720" y="66040"/>
                </a:lnTo>
                <a:lnTo>
                  <a:pt x="178180" y="78740"/>
                </a:lnTo>
                <a:lnTo>
                  <a:pt x="177926" y="81280"/>
                </a:lnTo>
                <a:lnTo>
                  <a:pt x="177545" y="82550"/>
                </a:lnTo>
                <a:lnTo>
                  <a:pt x="176275" y="92710"/>
                </a:lnTo>
                <a:lnTo>
                  <a:pt x="176148" y="95250"/>
                </a:lnTo>
                <a:lnTo>
                  <a:pt x="175894" y="96520"/>
                </a:lnTo>
                <a:lnTo>
                  <a:pt x="175640" y="100330"/>
                </a:lnTo>
                <a:lnTo>
                  <a:pt x="175640" y="102870"/>
                </a:lnTo>
                <a:lnTo>
                  <a:pt x="175513" y="104140"/>
                </a:lnTo>
                <a:lnTo>
                  <a:pt x="175513" y="107950"/>
                </a:lnTo>
                <a:lnTo>
                  <a:pt x="175640" y="110490"/>
                </a:lnTo>
                <a:lnTo>
                  <a:pt x="175640" y="111760"/>
                </a:lnTo>
                <a:lnTo>
                  <a:pt x="175894" y="115570"/>
                </a:lnTo>
                <a:lnTo>
                  <a:pt x="176275" y="119380"/>
                </a:lnTo>
                <a:lnTo>
                  <a:pt x="177545" y="129540"/>
                </a:lnTo>
                <a:lnTo>
                  <a:pt x="177926" y="130810"/>
                </a:lnTo>
                <a:lnTo>
                  <a:pt x="178180" y="133350"/>
                </a:lnTo>
                <a:lnTo>
                  <a:pt x="179196" y="138430"/>
                </a:lnTo>
                <a:lnTo>
                  <a:pt x="179577" y="140970"/>
                </a:lnTo>
                <a:lnTo>
                  <a:pt x="181355" y="149860"/>
                </a:lnTo>
                <a:lnTo>
                  <a:pt x="181609" y="152400"/>
                </a:lnTo>
                <a:lnTo>
                  <a:pt x="181990" y="153670"/>
                </a:lnTo>
                <a:lnTo>
                  <a:pt x="182244" y="156210"/>
                </a:lnTo>
                <a:lnTo>
                  <a:pt x="182625" y="157480"/>
                </a:lnTo>
                <a:lnTo>
                  <a:pt x="183895" y="167640"/>
                </a:lnTo>
                <a:lnTo>
                  <a:pt x="184022" y="170180"/>
                </a:lnTo>
                <a:lnTo>
                  <a:pt x="184530" y="173990"/>
                </a:lnTo>
                <a:lnTo>
                  <a:pt x="185546" y="189230"/>
                </a:lnTo>
                <a:lnTo>
                  <a:pt x="185546" y="190500"/>
                </a:lnTo>
                <a:lnTo>
                  <a:pt x="185800" y="194310"/>
                </a:lnTo>
                <a:lnTo>
                  <a:pt x="185927" y="200660"/>
                </a:lnTo>
                <a:lnTo>
                  <a:pt x="186054" y="205740"/>
                </a:lnTo>
                <a:lnTo>
                  <a:pt x="186181" y="227330"/>
                </a:lnTo>
                <a:lnTo>
                  <a:pt x="186308" y="209550"/>
                </a:lnTo>
                <a:lnTo>
                  <a:pt x="186435" y="201930"/>
                </a:lnTo>
                <a:lnTo>
                  <a:pt x="186562" y="200660"/>
                </a:lnTo>
                <a:lnTo>
                  <a:pt x="186562" y="196850"/>
                </a:lnTo>
                <a:lnTo>
                  <a:pt x="186689" y="194310"/>
                </a:lnTo>
                <a:lnTo>
                  <a:pt x="186689" y="193040"/>
                </a:lnTo>
                <a:lnTo>
                  <a:pt x="186859" y="190500"/>
                </a:lnTo>
                <a:lnTo>
                  <a:pt x="186943" y="186690"/>
                </a:lnTo>
                <a:lnTo>
                  <a:pt x="187578" y="177800"/>
                </a:lnTo>
                <a:lnTo>
                  <a:pt x="187832" y="175260"/>
                </a:lnTo>
                <a:lnTo>
                  <a:pt x="188086" y="171450"/>
                </a:lnTo>
                <a:lnTo>
                  <a:pt x="188848" y="165100"/>
                </a:lnTo>
                <a:lnTo>
                  <a:pt x="189229" y="161290"/>
                </a:lnTo>
                <a:lnTo>
                  <a:pt x="189610" y="160020"/>
                </a:lnTo>
                <a:lnTo>
                  <a:pt x="190118" y="156210"/>
                </a:lnTo>
                <a:lnTo>
                  <a:pt x="190499" y="153670"/>
                </a:lnTo>
                <a:lnTo>
                  <a:pt x="190753" y="152400"/>
                </a:lnTo>
                <a:lnTo>
                  <a:pt x="191134" y="149860"/>
                </a:lnTo>
                <a:lnTo>
                  <a:pt x="191388" y="148590"/>
                </a:lnTo>
                <a:lnTo>
                  <a:pt x="192531" y="142240"/>
                </a:lnTo>
                <a:lnTo>
                  <a:pt x="192785" y="140970"/>
                </a:lnTo>
                <a:lnTo>
                  <a:pt x="193166" y="138430"/>
                </a:lnTo>
                <a:lnTo>
                  <a:pt x="194182" y="133350"/>
                </a:lnTo>
                <a:lnTo>
                  <a:pt x="194563" y="130810"/>
                </a:lnTo>
                <a:lnTo>
                  <a:pt x="194817" y="129540"/>
                </a:lnTo>
                <a:lnTo>
                  <a:pt x="195960" y="121920"/>
                </a:lnTo>
                <a:lnTo>
                  <a:pt x="196087" y="119380"/>
                </a:lnTo>
                <a:lnTo>
                  <a:pt x="196341" y="118110"/>
                </a:lnTo>
                <a:lnTo>
                  <a:pt x="196765" y="111760"/>
                </a:lnTo>
                <a:lnTo>
                  <a:pt x="196849" y="102870"/>
                </a:lnTo>
                <a:lnTo>
                  <a:pt x="196341" y="95250"/>
                </a:lnTo>
                <a:lnTo>
                  <a:pt x="196087" y="92710"/>
                </a:lnTo>
                <a:lnTo>
                  <a:pt x="195960" y="90170"/>
                </a:lnTo>
                <a:lnTo>
                  <a:pt x="194817" y="82550"/>
                </a:lnTo>
                <a:lnTo>
                  <a:pt x="193801" y="77470"/>
                </a:lnTo>
                <a:lnTo>
                  <a:pt x="193547" y="74930"/>
                </a:lnTo>
                <a:lnTo>
                  <a:pt x="192404" y="69850"/>
                </a:lnTo>
                <a:lnTo>
                  <a:pt x="192150" y="67310"/>
                </a:lnTo>
                <a:lnTo>
                  <a:pt x="191134" y="62230"/>
                </a:lnTo>
                <a:lnTo>
                  <a:pt x="190753" y="59690"/>
                </a:lnTo>
                <a:lnTo>
                  <a:pt x="190499" y="58420"/>
                </a:lnTo>
                <a:lnTo>
                  <a:pt x="190118" y="55880"/>
                </a:lnTo>
                <a:lnTo>
                  <a:pt x="189610" y="52070"/>
                </a:lnTo>
                <a:lnTo>
                  <a:pt x="189229" y="50800"/>
                </a:lnTo>
                <a:lnTo>
                  <a:pt x="188721" y="46990"/>
                </a:lnTo>
                <a:lnTo>
                  <a:pt x="188594" y="44450"/>
                </a:lnTo>
                <a:lnTo>
                  <a:pt x="188086" y="40640"/>
                </a:lnTo>
                <a:lnTo>
                  <a:pt x="187832" y="36830"/>
                </a:lnTo>
                <a:lnTo>
                  <a:pt x="187578" y="35560"/>
                </a:lnTo>
                <a:lnTo>
                  <a:pt x="186943" y="25400"/>
                </a:lnTo>
                <a:lnTo>
                  <a:pt x="186943" y="24130"/>
                </a:lnTo>
                <a:lnTo>
                  <a:pt x="186774" y="21590"/>
                </a:lnTo>
                <a:lnTo>
                  <a:pt x="186689" y="17780"/>
                </a:lnTo>
                <a:lnTo>
                  <a:pt x="186562" y="15240"/>
                </a:lnTo>
                <a:lnTo>
                  <a:pt x="186562" y="11430"/>
                </a:lnTo>
                <a:lnTo>
                  <a:pt x="186435" y="10160"/>
                </a:lnTo>
                <a:lnTo>
                  <a:pt x="186308" y="0"/>
                </a:lnTo>
                <a:close/>
              </a:path>
            </a:pathLst>
          </a:custGeom>
          <a:solidFill>
            <a:srgbClr val="E82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5548503" y="6503669"/>
            <a:ext cx="372745" cy="982344"/>
          </a:xfrm>
          <a:custGeom>
            <a:avLst/>
            <a:gdLst/>
            <a:ahLst/>
            <a:cxnLst/>
            <a:rect l="l" t="t" r="r" b="b"/>
            <a:pathLst>
              <a:path w="372745" h="982345">
                <a:moveTo>
                  <a:pt x="186054" y="981837"/>
                </a:moveTo>
                <a:lnTo>
                  <a:pt x="186054" y="979932"/>
                </a:lnTo>
                <a:lnTo>
                  <a:pt x="186054" y="977900"/>
                </a:lnTo>
                <a:lnTo>
                  <a:pt x="186054" y="975995"/>
                </a:lnTo>
                <a:lnTo>
                  <a:pt x="185927" y="974090"/>
                </a:lnTo>
                <a:lnTo>
                  <a:pt x="185927" y="972185"/>
                </a:lnTo>
                <a:lnTo>
                  <a:pt x="185927" y="970280"/>
                </a:lnTo>
                <a:lnTo>
                  <a:pt x="185800" y="968375"/>
                </a:lnTo>
                <a:lnTo>
                  <a:pt x="185800" y="966470"/>
                </a:lnTo>
                <a:lnTo>
                  <a:pt x="185673" y="964565"/>
                </a:lnTo>
                <a:lnTo>
                  <a:pt x="185673" y="962533"/>
                </a:lnTo>
                <a:lnTo>
                  <a:pt x="185546" y="960628"/>
                </a:lnTo>
                <a:lnTo>
                  <a:pt x="185546" y="958723"/>
                </a:lnTo>
                <a:lnTo>
                  <a:pt x="185419" y="956818"/>
                </a:lnTo>
                <a:lnTo>
                  <a:pt x="185292" y="954913"/>
                </a:lnTo>
                <a:lnTo>
                  <a:pt x="185165" y="953008"/>
                </a:lnTo>
                <a:lnTo>
                  <a:pt x="185038" y="951103"/>
                </a:lnTo>
                <a:lnTo>
                  <a:pt x="184911" y="949198"/>
                </a:lnTo>
                <a:lnTo>
                  <a:pt x="184657" y="947166"/>
                </a:lnTo>
                <a:lnTo>
                  <a:pt x="184530" y="945261"/>
                </a:lnTo>
                <a:lnTo>
                  <a:pt x="184276" y="943356"/>
                </a:lnTo>
                <a:lnTo>
                  <a:pt x="184149" y="941451"/>
                </a:lnTo>
                <a:lnTo>
                  <a:pt x="183895" y="939546"/>
                </a:lnTo>
                <a:lnTo>
                  <a:pt x="183641" y="937641"/>
                </a:lnTo>
                <a:lnTo>
                  <a:pt x="183387" y="935736"/>
                </a:lnTo>
                <a:lnTo>
                  <a:pt x="183133" y="933831"/>
                </a:lnTo>
                <a:lnTo>
                  <a:pt x="182752" y="931799"/>
                </a:lnTo>
                <a:lnTo>
                  <a:pt x="182498" y="929894"/>
                </a:lnTo>
                <a:lnTo>
                  <a:pt x="182117" y="927989"/>
                </a:lnTo>
                <a:lnTo>
                  <a:pt x="181736" y="926084"/>
                </a:lnTo>
                <a:lnTo>
                  <a:pt x="181355" y="924179"/>
                </a:lnTo>
                <a:lnTo>
                  <a:pt x="180974" y="922274"/>
                </a:lnTo>
                <a:lnTo>
                  <a:pt x="180593" y="920369"/>
                </a:lnTo>
                <a:lnTo>
                  <a:pt x="180212" y="918464"/>
                </a:lnTo>
                <a:lnTo>
                  <a:pt x="179704" y="916432"/>
                </a:lnTo>
                <a:lnTo>
                  <a:pt x="179196" y="914527"/>
                </a:lnTo>
                <a:lnTo>
                  <a:pt x="178688" y="912622"/>
                </a:lnTo>
                <a:lnTo>
                  <a:pt x="178307" y="910717"/>
                </a:lnTo>
                <a:lnTo>
                  <a:pt x="177799" y="908812"/>
                </a:lnTo>
                <a:lnTo>
                  <a:pt x="177164" y="906907"/>
                </a:lnTo>
                <a:lnTo>
                  <a:pt x="176656" y="905002"/>
                </a:lnTo>
                <a:lnTo>
                  <a:pt x="176148" y="902970"/>
                </a:lnTo>
                <a:lnTo>
                  <a:pt x="175640" y="901065"/>
                </a:lnTo>
                <a:lnTo>
                  <a:pt x="175005" y="899160"/>
                </a:lnTo>
                <a:lnTo>
                  <a:pt x="174497" y="897255"/>
                </a:lnTo>
                <a:lnTo>
                  <a:pt x="173989" y="895350"/>
                </a:lnTo>
                <a:lnTo>
                  <a:pt x="173481" y="893445"/>
                </a:lnTo>
                <a:lnTo>
                  <a:pt x="172846" y="891540"/>
                </a:lnTo>
                <a:lnTo>
                  <a:pt x="172338" y="889635"/>
                </a:lnTo>
                <a:lnTo>
                  <a:pt x="171830" y="887603"/>
                </a:lnTo>
                <a:lnTo>
                  <a:pt x="171322" y="885698"/>
                </a:lnTo>
                <a:lnTo>
                  <a:pt x="170814" y="883793"/>
                </a:lnTo>
                <a:lnTo>
                  <a:pt x="170433" y="881888"/>
                </a:lnTo>
                <a:lnTo>
                  <a:pt x="169925" y="879983"/>
                </a:lnTo>
                <a:lnTo>
                  <a:pt x="169544" y="878078"/>
                </a:lnTo>
                <a:lnTo>
                  <a:pt x="169163" y="876173"/>
                </a:lnTo>
                <a:lnTo>
                  <a:pt x="168655" y="874268"/>
                </a:lnTo>
                <a:lnTo>
                  <a:pt x="168401" y="872236"/>
                </a:lnTo>
                <a:lnTo>
                  <a:pt x="168020" y="870331"/>
                </a:lnTo>
                <a:lnTo>
                  <a:pt x="167639" y="868426"/>
                </a:lnTo>
                <a:lnTo>
                  <a:pt x="167385" y="866521"/>
                </a:lnTo>
                <a:lnTo>
                  <a:pt x="167131" y="864616"/>
                </a:lnTo>
                <a:lnTo>
                  <a:pt x="166877" y="862711"/>
                </a:lnTo>
                <a:lnTo>
                  <a:pt x="166623" y="860806"/>
                </a:lnTo>
                <a:lnTo>
                  <a:pt x="166369" y="858901"/>
                </a:lnTo>
                <a:lnTo>
                  <a:pt x="166242" y="856869"/>
                </a:lnTo>
                <a:lnTo>
                  <a:pt x="165988" y="854964"/>
                </a:lnTo>
                <a:lnTo>
                  <a:pt x="165861" y="853059"/>
                </a:lnTo>
                <a:lnTo>
                  <a:pt x="165734" y="851154"/>
                </a:lnTo>
                <a:lnTo>
                  <a:pt x="165480" y="849249"/>
                </a:lnTo>
                <a:lnTo>
                  <a:pt x="165353" y="847344"/>
                </a:lnTo>
                <a:lnTo>
                  <a:pt x="165226" y="845439"/>
                </a:lnTo>
                <a:lnTo>
                  <a:pt x="165099" y="843534"/>
                </a:lnTo>
                <a:lnTo>
                  <a:pt x="164972" y="841502"/>
                </a:lnTo>
                <a:lnTo>
                  <a:pt x="164718" y="839597"/>
                </a:lnTo>
                <a:lnTo>
                  <a:pt x="164591" y="837692"/>
                </a:lnTo>
                <a:lnTo>
                  <a:pt x="164337" y="835787"/>
                </a:lnTo>
                <a:lnTo>
                  <a:pt x="164083" y="833882"/>
                </a:lnTo>
                <a:lnTo>
                  <a:pt x="163829" y="831977"/>
                </a:lnTo>
                <a:lnTo>
                  <a:pt x="163575" y="830072"/>
                </a:lnTo>
                <a:lnTo>
                  <a:pt x="163194" y="828040"/>
                </a:lnTo>
                <a:lnTo>
                  <a:pt x="162813" y="826135"/>
                </a:lnTo>
                <a:lnTo>
                  <a:pt x="162432" y="824230"/>
                </a:lnTo>
                <a:lnTo>
                  <a:pt x="161924" y="822325"/>
                </a:lnTo>
                <a:lnTo>
                  <a:pt x="161416" y="820419"/>
                </a:lnTo>
                <a:lnTo>
                  <a:pt x="160781" y="818515"/>
                </a:lnTo>
                <a:lnTo>
                  <a:pt x="160146" y="816610"/>
                </a:lnTo>
                <a:lnTo>
                  <a:pt x="159384" y="814705"/>
                </a:lnTo>
                <a:lnTo>
                  <a:pt x="158622" y="812673"/>
                </a:lnTo>
                <a:lnTo>
                  <a:pt x="157860" y="810768"/>
                </a:lnTo>
                <a:lnTo>
                  <a:pt x="156971" y="808863"/>
                </a:lnTo>
                <a:lnTo>
                  <a:pt x="155955" y="806958"/>
                </a:lnTo>
                <a:lnTo>
                  <a:pt x="154939" y="805053"/>
                </a:lnTo>
                <a:lnTo>
                  <a:pt x="153923" y="803148"/>
                </a:lnTo>
                <a:lnTo>
                  <a:pt x="152780" y="801243"/>
                </a:lnTo>
                <a:lnTo>
                  <a:pt x="151637" y="799338"/>
                </a:lnTo>
                <a:lnTo>
                  <a:pt x="150367" y="797306"/>
                </a:lnTo>
                <a:lnTo>
                  <a:pt x="149097" y="795401"/>
                </a:lnTo>
                <a:lnTo>
                  <a:pt x="147827" y="793496"/>
                </a:lnTo>
                <a:lnTo>
                  <a:pt x="146557" y="791591"/>
                </a:lnTo>
                <a:lnTo>
                  <a:pt x="145160" y="789686"/>
                </a:lnTo>
                <a:lnTo>
                  <a:pt x="143763" y="787781"/>
                </a:lnTo>
                <a:lnTo>
                  <a:pt x="142239" y="785876"/>
                </a:lnTo>
                <a:lnTo>
                  <a:pt x="140842" y="783971"/>
                </a:lnTo>
                <a:lnTo>
                  <a:pt x="139445" y="781939"/>
                </a:lnTo>
                <a:lnTo>
                  <a:pt x="137921" y="780034"/>
                </a:lnTo>
                <a:lnTo>
                  <a:pt x="136397" y="778129"/>
                </a:lnTo>
                <a:lnTo>
                  <a:pt x="135000" y="776224"/>
                </a:lnTo>
                <a:lnTo>
                  <a:pt x="133476" y="774319"/>
                </a:lnTo>
                <a:lnTo>
                  <a:pt x="131952" y="772414"/>
                </a:lnTo>
                <a:lnTo>
                  <a:pt x="130428" y="770509"/>
                </a:lnTo>
                <a:lnTo>
                  <a:pt x="129031" y="768604"/>
                </a:lnTo>
                <a:lnTo>
                  <a:pt x="127507" y="766572"/>
                </a:lnTo>
                <a:lnTo>
                  <a:pt x="125983" y="764667"/>
                </a:lnTo>
                <a:lnTo>
                  <a:pt x="124459" y="762762"/>
                </a:lnTo>
                <a:lnTo>
                  <a:pt x="123062" y="760857"/>
                </a:lnTo>
                <a:lnTo>
                  <a:pt x="121538" y="758952"/>
                </a:lnTo>
                <a:lnTo>
                  <a:pt x="120014" y="757047"/>
                </a:lnTo>
                <a:lnTo>
                  <a:pt x="118490" y="755142"/>
                </a:lnTo>
                <a:lnTo>
                  <a:pt x="116839" y="753110"/>
                </a:lnTo>
                <a:lnTo>
                  <a:pt x="115315" y="751205"/>
                </a:lnTo>
                <a:lnTo>
                  <a:pt x="113664" y="749300"/>
                </a:lnTo>
                <a:lnTo>
                  <a:pt x="112013" y="747395"/>
                </a:lnTo>
                <a:lnTo>
                  <a:pt x="110362" y="745490"/>
                </a:lnTo>
                <a:lnTo>
                  <a:pt x="108584" y="743585"/>
                </a:lnTo>
                <a:lnTo>
                  <a:pt x="106806" y="741680"/>
                </a:lnTo>
                <a:lnTo>
                  <a:pt x="105028" y="739775"/>
                </a:lnTo>
                <a:lnTo>
                  <a:pt x="94868" y="730123"/>
                </a:lnTo>
                <a:lnTo>
                  <a:pt x="92709" y="728218"/>
                </a:lnTo>
                <a:lnTo>
                  <a:pt x="90296" y="726313"/>
                </a:lnTo>
                <a:lnTo>
                  <a:pt x="88010" y="724408"/>
                </a:lnTo>
                <a:lnTo>
                  <a:pt x="85597" y="722376"/>
                </a:lnTo>
                <a:lnTo>
                  <a:pt x="83057" y="720471"/>
                </a:lnTo>
                <a:lnTo>
                  <a:pt x="80517" y="718566"/>
                </a:lnTo>
                <a:lnTo>
                  <a:pt x="77850" y="716661"/>
                </a:lnTo>
                <a:lnTo>
                  <a:pt x="75183" y="714756"/>
                </a:lnTo>
                <a:lnTo>
                  <a:pt x="72389" y="712851"/>
                </a:lnTo>
                <a:lnTo>
                  <a:pt x="69595" y="710946"/>
                </a:lnTo>
                <a:lnTo>
                  <a:pt x="66801" y="709041"/>
                </a:lnTo>
                <a:lnTo>
                  <a:pt x="64007" y="707009"/>
                </a:lnTo>
                <a:lnTo>
                  <a:pt x="61086" y="705104"/>
                </a:lnTo>
                <a:lnTo>
                  <a:pt x="58165" y="703199"/>
                </a:lnTo>
                <a:lnTo>
                  <a:pt x="55371" y="701294"/>
                </a:lnTo>
                <a:lnTo>
                  <a:pt x="52450" y="699389"/>
                </a:lnTo>
                <a:lnTo>
                  <a:pt x="49529" y="697484"/>
                </a:lnTo>
                <a:lnTo>
                  <a:pt x="46608" y="695579"/>
                </a:lnTo>
                <a:lnTo>
                  <a:pt x="43814" y="693674"/>
                </a:lnTo>
                <a:lnTo>
                  <a:pt x="41020" y="691642"/>
                </a:lnTo>
                <a:lnTo>
                  <a:pt x="38226" y="689737"/>
                </a:lnTo>
                <a:lnTo>
                  <a:pt x="35559" y="687832"/>
                </a:lnTo>
                <a:lnTo>
                  <a:pt x="32892" y="685927"/>
                </a:lnTo>
                <a:lnTo>
                  <a:pt x="30225" y="684022"/>
                </a:lnTo>
                <a:lnTo>
                  <a:pt x="27685" y="682117"/>
                </a:lnTo>
                <a:lnTo>
                  <a:pt x="25272" y="680212"/>
                </a:lnTo>
                <a:lnTo>
                  <a:pt x="22859" y="678180"/>
                </a:lnTo>
                <a:lnTo>
                  <a:pt x="20573" y="676275"/>
                </a:lnTo>
                <a:lnTo>
                  <a:pt x="18414" y="674370"/>
                </a:lnTo>
                <a:lnTo>
                  <a:pt x="16255" y="672465"/>
                </a:lnTo>
                <a:lnTo>
                  <a:pt x="14223" y="670560"/>
                </a:lnTo>
                <a:lnTo>
                  <a:pt x="12318" y="668655"/>
                </a:lnTo>
                <a:lnTo>
                  <a:pt x="10667" y="666750"/>
                </a:lnTo>
                <a:lnTo>
                  <a:pt x="9016" y="664845"/>
                </a:lnTo>
                <a:lnTo>
                  <a:pt x="1904" y="653288"/>
                </a:lnTo>
                <a:lnTo>
                  <a:pt x="1142" y="651383"/>
                </a:lnTo>
                <a:lnTo>
                  <a:pt x="634" y="649478"/>
                </a:lnTo>
                <a:lnTo>
                  <a:pt x="253" y="647446"/>
                </a:lnTo>
                <a:lnTo>
                  <a:pt x="0" y="645541"/>
                </a:lnTo>
                <a:lnTo>
                  <a:pt x="0" y="643636"/>
                </a:lnTo>
                <a:lnTo>
                  <a:pt x="0" y="641731"/>
                </a:lnTo>
                <a:lnTo>
                  <a:pt x="253" y="639826"/>
                </a:lnTo>
                <a:lnTo>
                  <a:pt x="634" y="637921"/>
                </a:lnTo>
                <a:lnTo>
                  <a:pt x="1142" y="636016"/>
                </a:lnTo>
                <a:lnTo>
                  <a:pt x="1904" y="634111"/>
                </a:lnTo>
                <a:lnTo>
                  <a:pt x="2666" y="632079"/>
                </a:lnTo>
                <a:lnTo>
                  <a:pt x="12445" y="618744"/>
                </a:lnTo>
                <a:lnTo>
                  <a:pt x="14223" y="616712"/>
                </a:lnTo>
                <a:lnTo>
                  <a:pt x="16255" y="614807"/>
                </a:lnTo>
                <a:lnTo>
                  <a:pt x="18287" y="612902"/>
                </a:lnTo>
                <a:lnTo>
                  <a:pt x="20446" y="610997"/>
                </a:lnTo>
                <a:lnTo>
                  <a:pt x="22732" y="609092"/>
                </a:lnTo>
                <a:lnTo>
                  <a:pt x="25145" y="607187"/>
                </a:lnTo>
                <a:lnTo>
                  <a:pt x="27431" y="605282"/>
                </a:lnTo>
                <a:lnTo>
                  <a:pt x="29971" y="603250"/>
                </a:lnTo>
                <a:lnTo>
                  <a:pt x="32511" y="601345"/>
                </a:lnTo>
                <a:lnTo>
                  <a:pt x="35051" y="599440"/>
                </a:lnTo>
                <a:lnTo>
                  <a:pt x="37591" y="597535"/>
                </a:lnTo>
                <a:lnTo>
                  <a:pt x="40258" y="595630"/>
                </a:lnTo>
                <a:lnTo>
                  <a:pt x="42798" y="593725"/>
                </a:lnTo>
                <a:lnTo>
                  <a:pt x="45465" y="591820"/>
                </a:lnTo>
                <a:lnTo>
                  <a:pt x="48132" y="589915"/>
                </a:lnTo>
                <a:lnTo>
                  <a:pt x="50799" y="587883"/>
                </a:lnTo>
                <a:lnTo>
                  <a:pt x="53466" y="585978"/>
                </a:lnTo>
                <a:lnTo>
                  <a:pt x="56006" y="584073"/>
                </a:lnTo>
                <a:lnTo>
                  <a:pt x="58673" y="582168"/>
                </a:lnTo>
                <a:lnTo>
                  <a:pt x="61213" y="580263"/>
                </a:lnTo>
                <a:lnTo>
                  <a:pt x="63753" y="578358"/>
                </a:lnTo>
                <a:lnTo>
                  <a:pt x="66293" y="576453"/>
                </a:lnTo>
                <a:lnTo>
                  <a:pt x="68706" y="574548"/>
                </a:lnTo>
                <a:lnTo>
                  <a:pt x="71119" y="572516"/>
                </a:lnTo>
                <a:lnTo>
                  <a:pt x="73532" y="570611"/>
                </a:lnTo>
                <a:lnTo>
                  <a:pt x="75818" y="568706"/>
                </a:lnTo>
                <a:lnTo>
                  <a:pt x="77977" y="566801"/>
                </a:lnTo>
                <a:lnTo>
                  <a:pt x="80136" y="564896"/>
                </a:lnTo>
                <a:lnTo>
                  <a:pt x="82295" y="562991"/>
                </a:lnTo>
                <a:lnTo>
                  <a:pt x="84327" y="561086"/>
                </a:lnTo>
                <a:lnTo>
                  <a:pt x="86359" y="559181"/>
                </a:lnTo>
                <a:lnTo>
                  <a:pt x="88264" y="557149"/>
                </a:lnTo>
                <a:lnTo>
                  <a:pt x="90042" y="555244"/>
                </a:lnTo>
                <a:lnTo>
                  <a:pt x="91820" y="553339"/>
                </a:lnTo>
                <a:lnTo>
                  <a:pt x="93471" y="551434"/>
                </a:lnTo>
                <a:lnTo>
                  <a:pt x="95122" y="549529"/>
                </a:lnTo>
                <a:lnTo>
                  <a:pt x="96646" y="547624"/>
                </a:lnTo>
                <a:lnTo>
                  <a:pt x="104647" y="536067"/>
                </a:lnTo>
                <a:lnTo>
                  <a:pt x="105790" y="534162"/>
                </a:lnTo>
                <a:lnTo>
                  <a:pt x="106933" y="532257"/>
                </a:lnTo>
                <a:lnTo>
                  <a:pt x="107949" y="530352"/>
                </a:lnTo>
                <a:lnTo>
                  <a:pt x="108965" y="528320"/>
                </a:lnTo>
                <a:lnTo>
                  <a:pt x="109981" y="526415"/>
                </a:lnTo>
                <a:lnTo>
                  <a:pt x="110870" y="524510"/>
                </a:lnTo>
                <a:lnTo>
                  <a:pt x="111759" y="522605"/>
                </a:lnTo>
                <a:lnTo>
                  <a:pt x="112648" y="520700"/>
                </a:lnTo>
                <a:lnTo>
                  <a:pt x="113537" y="518795"/>
                </a:lnTo>
                <a:lnTo>
                  <a:pt x="114426" y="516890"/>
                </a:lnTo>
                <a:lnTo>
                  <a:pt x="115315" y="514985"/>
                </a:lnTo>
                <a:lnTo>
                  <a:pt x="116077" y="512953"/>
                </a:lnTo>
                <a:lnTo>
                  <a:pt x="116966" y="511048"/>
                </a:lnTo>
                <a:lnTo>
                  <a:pt x="117855" y="509143"/>
                </a:lnTo>
                <a:lnTo>
                  <a:pt x="118744" y="507238"/>
                </a:lnTo>
                <a:lnTo>
                  <a:pt x="119633" y="505333"/>
                </a:lnTo>
                <a:lnTo>
                  <a:pt x="120649" y="503428"/>
                </a:lnTo>
                <a:lnTo>
                  <a:pt x="121538" y="501523"/>
                </a:lnTo>
                <a:lnTo>
                  <a:pt x="122554" y="499618"/>
                </a:lnTo>
                <a:lnTo>
                  <a:pt x="123570" y="497586"/>
                </a:lnTo>
                <a:lnTo>
                  <a:pt x="124586" y="495681"/>
                </a:lnTo>
                <a:lnTo>
                  <a:pt x="125729" y="493776"/>
                </a:lnTo>
                <a:lnTo>
                  <a:pt x="126872" y="491871"/>
                </a:lnTo>
                <a:lnTo>
                  <a:pt x="128015" y="489966"/>
                </a:lnTo>
                <a:lnTo>
                  <a:pt x="129285" y="488061"/>
                </a:lnTo>
                <a:lnTo>
                  <a:pt x="136143" y="478409"/>
                </a:lnTo>
                <a:lnTo>
                  <a:pt x="137540" y="476504"/>
                </a:lnTo>
                <a:lnTo>
                  <a:pt x="139064" y="474599"/>
                </a:lnTo>
                <a:lnTo>
                  <a:pt x="140588" y="472694"/>
                </a:lnTo>
                <a:lnTo>
                  <a:pt x="142239" y="470789"/>
                </a:lnTo>
                <a:lnTo>
                  <a:pt x="143763" y="468884"/>
                </a:lnTo>
                <a:lnTo>
                  <a:pt x="145414" y="466852"/>
                </a:lnTo>
                <a:lnTo>
                  <a:pt x="147065" y="464947"/>
                </a:lnTo>
                <a:lnTo>
                  <a:pt x="148716" y="463042"/>
                </a:lnTo>
                <a:lnTo>
                  <a:pt x="150367" y="461137"/>
                </a:lnTo>
                <a:lnTo>
                  <a:pt x="151891" y="459232"/>
                </a:lnTo>
                <a:lnTo>
                  <a:pt x="153542" y="457327"/>
                </a:lnTo>
                <a:lnTo>
                  <a:pt x="155193" y="455422"/>
                </a:lnTo>
                <a:lnTo>
                  <a:pt x="156844" y="453390"/>
                </a:lnTo>
                <a:lnTo>
                  <a:pt x="158368" y="451485"/>
                </a:lnTo>
                <a:lnTo>
                  <a:pt x="159892" y="449580"/>
                </a:lnTo>
                <a:lnTo>
                  <a:pt x="161416" y="447675"/>
                </a:lnTo>
                <a:lnTo>
                  <a:pt x="162940" y="445770"/>
                </a:lnTo>
                <a:lnTo>
                  <a:pt x="164337" y="443865"/>
                </a:lnTo>
                <a:lnTo>
                  <a:pt x="165734" y="441960"/>
                </a:lnTo>
                <a:lnTo>
                  <a:pt x="167131" y="440055"/>
                </a:lnTo>
                <a:lnTo>
                  <a:pt x="168401" y="438023"/>
                </a:lnTo>
                <a:lnTo>
                  <a:pt x="169671" y="436118"/>
                </a:lnTo>
                <a:lnTo>
                  <a:pt x="170941" y="434213"/>
                </a:lnTo>
                <a:lnTo>
                  <a:pt x="172084" y="432308"/>
                </a:lnTo>
                <a:lnTo>
                  <a:pt x="173227" y="430403"/>
                </a:lnTo>
                <a:lnTo>
                  <a:pt x="174243" y="428498"/>
                </a:lnTo>
                <a:lnTo>
                  <a:pt x="175132" y="426593"/>
                </a:lnTo>
                <a:lnTo>
                  <a:pt x="176148" y="424688"/>
                </a:lnTo>
                <a:lnTo>
                  <a:pt x="177037" y="422656"/>
                </a:lnTo>
                <a:lnTo>
                  <a:pt x="177799" y="420751"/>
                </a:lnTo>
                <a:lnTo>
                  <a:pt x="178561" y="418846"/>
                </a:lnTo>
                <a:lnTo>
                  <a:pt x="179323" y="416941"/>
                </a:lnTo>
                <a:lnTo>
                  <a:pt x="179958" y="415036"/>
                </a:lnTo>
                <a:lnTo>
                  <a:pt x="180593" y="413131"/>
                </a:lnTo>
                <a:lnTo>
                  <a:pt x="181101" y="411226"/>
                </a:lnTo>
                <a:lnTo>
                  <a:pt x="181736" y="409321"/>
                </a:lnTo>
                <a:lnTo>
                  <a:pt x="182117" y="407289"/>
                </a:lnTo>
                <a:lnTo>
                  <a:pt x="182625" y="405384"/>
                </a:lnTo>
                <a:lnTo>
                  <a:pt x="183006" y="403479"/>
                </a:lnTo>
                <a:lnTo>
                  <a:pt x="183387" y="401574"/>
                </a:lnTo>
                <a:lnTo>
                  <a:pt x="183641" y="399669"/>
                </a:lnTo>
                <a:lnTo>
                  <a:pt x="184022" y="397764"/>
                </a:lnTo>
                <a:lnTo>
                  <a:pt x="184276" y="395859"/>
                </a:lnTo>
                <a:lnTo>
                  <a:pt x="184530" y="393954"/>
                </a:lnTo>
                <a:lnTo>
                  <a:pt x="184657" y="391922"/>
                </a:lnTo>
                <a:lnTo>
                  <a:pt x="184911" y="390017"/>
                </a:lnTo>
                <a:lnTo>
                  <a:pt x="185038" y="388112"/>
                </a:lnTo>
                <a:lnTo>
                  <a:pt x="185165" y="386207"/>
                </a:lnTo>
                <a:lnTo>
                  <a:pt x="185292" y="384302"/>
                </a:lnTo>
                <a:lnTo>
                  <a:pt x="185419" y="382397"/>
                </a:lnTo>
                <a:lnTo>
                  <a:pt x="185546" y="380492"/>
                </a:lnTo>
                <a:lnTo>
                  <a:pt x="185673" y="378460"/>
                </a:lnTo>
                <a:lnTo>
                  <a:pt x="185800" y="376555"/>
                </a:lnTo>
                <a:lnTo>
                  <a:pt x="185800" y="374650"/>
                </a:lnTo>
                <a:lnTo>
                  <a:pt x="185927" y="372745"/>
                </a:lnTo>
                <a:lnTo>
                  <a:pt x="185927" y="370840"/>
                </a:lnTo>
                <a:lnTo>
                  <a:pt x="185927" y="368935"/>
                </a:lnTo>
                <a:lnTo>
                  <a:pt x="186054" y="367030"/>
                </a:lnTo>
                <a:lnTo>
                  <a:pt x="186054" y="365125"/>
                </a:lnTo>
                <a:lnTo>
                  <a:pt x="186054" y="363093"/>
                </a:lnTo>
                <a:lnTo>
                  <a:pt x="186054" y="361188"/>
                </a:lnTo>
                <a:lnTo>
                  <a:pt x="186054" y="359283"/>
                </a:lnTo>
                <a:lnTo>
                  <a:pt x="186181" y="357378"/>
                </a:lnTo>
                <a:lnTo>
                  <a:pt x="186181" y="215265"/>
                </a:lnTo>
                <a:lnTo>
                  <a:pt x="186054" y="213233"/>
                </a:lnTo>
                <a:lnTo>
                  <a:pt x="186054" y="211328"/>
                </a:lnTo>
                <a:lnTo>
                  <a:pt x="186054" y="209423"/>
                </a:lnTo>
                <a:lnTo>
                  <a:pt x="186054" y="207518"/>
                </a:lnTo>
                <a:lnTo>
                  <a:pt x="186054" y="205613"/>
                </a:lnTo>
                <a:lnTo>
                  <a:pt x="185927" y="203708"/>
                </a:lnTo>
                <a:lnTo>
                  <a:pt x="185927" y="201803"/>
                </a:lnTo>
                <a:lnTo>
                  <a:pt x="185927" y="199898"/>
                </a:lnTo>
                <a:lnTo>
                  <a:pt x="185800" y="197866"/>
                </a:lnTo>
                <a:lnTo>
                  <a:pt x="185800" y="195961"/>
                </a:lnTo>
                <a:lnTo>
                  <a:pt x="185800" y="194056"/>
                </a:lnTo>
                <a:lnTo>
                  <a:pt x="185673" y="192151"/>
                </a:lnTo>
                <a:lnTo>
                  <a:pt x="185546" y="190246"/>
                </a:lnTo>
                <a:lnTo>
                  <a:pt x="185546" y="188341"/>
                </a:lnTo>
                <a:lnTo>
                  <a:pt x="185419" y="186436"/>
                </a:lnTo>
                <a:lnTo>
                  <a:pt x="185292" y="184531"/>
                </a:lnTo>
                <a:lnTo>
                  <a:pt x="185165" y="182499"/>
                </a:lnTo>
                <a:lnTo>
                  <a:pt x="185038" y="180594"/>
                </a:lnTo>
                <a:lnTo>
                  <a:pt x="184911" y="178689"/>
                </a:lnTo>
                <a:lnTo>
                  <a:pt x="184784" y="176784"/>
                </a:lnTo>
                <a:lnTo>
                  <a:pt x="184657" y="174879"/>
                </a:lnTo>
                <a:lnTo>
                  <a:pt x="184530" y="172974"/>
                </a:lnTo>
                <a:lnTo>
                  <a:pt x="184276" y="171069"/>
                </a:lnTo>
                <a:lnTo>
                  <a:pt x="184022" y="169164"/>
                </a:lnTo>
                <a:lnTo>
                  <a:pt x="183895" y="167131"/>
                </a:lnTo>
                <a:lnTo>
                  <a:pt x="183641" y="165227"/>
                </a:lnTo>
                <a:lnTo>
                  <a:pt x="183387" y="163322"/>
                </a:lnTo>
                <a:lnTo>
                  <a:pt x="183133" y="161417"/>
                </a:lnTo>
                <a:lnTo>
                  <a:pt x="182879" y="159512"/>
                </a:lnTo>
                <a:lnTo>
                  <a:pt x="182625" y="157606"/>
                </a:lnTo>
                <a:lnTo>
                  <a:pt x="182244" y="155702"/>
                </a:lnTo>
                <a:lnTo>
                  <a:pt x="181990" y="153670"/>
                </a:lnTo>
                <a:lnTo>
                  <a:pt x="181609" y="151765"/>
                </a:lnTo>
                <a:lnTo>
                  <a:pt x="181355" y="149859"/>
                </a:lnTo>
                <a:lnTo>
                  <a:pt x="180974" y="147955"/>
                </a:lnTo>
                <a:lnTo>
                  <a:pt x="180593" y="146050"/>
                </a:lnTo>
                <a:lnTo>
                  <a:pt x="180339" y="144145"/>
                </a:lnTo>
                <a:lnTo>
                  <a:pt x="179958" y="142240"/>
                </a:lnTo>
                <a:lnTo>
                  <a:pt x="179577" y="140334"/>
                </a:lnTo>
                <a:lnTo>
                  <a:pt x="179196" y="138303"/>
                </a:lnTo>
                <a:lnTo>
                  <a:pt x="178942" y="136398"/>
                </a:lnTo>
                <a:lnTo>
                  <a:pt x="178561" y="134493"/>
                </a:lnTo>
                <a:lnTo>
                  <a:pt x="178180" y="132587"/>
                </a:lnTo>
                <a:lnTo>
                  <a:pt x="177926" y="130683"/>
                </a:lnTo>
                <a:lnTo>
                  <a:pt x="177545" y="128778"/>
                </a:lnTo>
                <a:lnTo>
                  <a:pt x="177291" y="126873"/>
                </a:lnTo>
                <a:lnTo>
                  <a:pt x="177037" y="124968"/>
                </a:lnTo>
                <a:lnTo>
                  <a:pt x="176783" y="122936"/>
                </a:lnTo>
                <a:lnTo>
                  <a:pt x="176529" y="121031"/>
                </a:lnTo>
                <a:lnTo>
                  <a:pt x="176275" y="119125"/>
                </a:lnTo>
                <a:lnTo>
                  <a:pt x="176148" y="117221"/>
                </a:lnTo>
                <a:lnTo>
                  <a:pt x="175894" y="115315"/>
                </a:lnTo>
                <a:lnTo>
                  <a:pt x="175767" y="113411"/>
                </a:lnTo>
                <a:lnTo>
                  <a:pt x="175640" y="111506"/>
                </a:lnTo>
                <a:lnTo>
                  <a:pt x="175640" y="109600"/>
                </a:lnTo>
                <a:lnTo>
                  <a:pt x="175513" y="107568"/>
                </a:lnTo>
                <a:lnTo>
                  <a:pt x="175513" y="105664"/>
                </a:lnTo>
                <a:lnTo>
                  <a:pt x="175513" y="103759"/>
                </a:lnTo>
                <a:lnTo>
                  <a:pt x="175640" y="101853"/>
                </a:lnTo>
                <a:lnTo>
                  <a:pt x="175640" y="99949"/>
                </a:lnTo>
                <a:lnTo>
                  <a:pt x="175767" y="98043"/>
                </a:lnTo>
                <a:lnTo>
                  <a:pt x="175894" y="96139"/>
                </a:lnTo>
                <a:lnTo>
                  <a:pt x="176148" y="94234"/>
                </a:lnTo>
                <a:lnTo>
                  <a:pt x="176275" y="92202"/>
                </a:lnTo>
                <a:lnTo>
                  <a:pt x="176529" y="90297"/>
                </a:lnTo>
                <a:lnTo>
                  <a:pt x="176783" y="88392"/>
                </a:lnTo>
                <a:lnTo>
                  <a:pt x="177037" y="86487"/>
                </a:lnTo>
                <a:lnTo>
                  <a:pt x="177291" y="84581"/>
                </a:lnTo>
                <a:lnTo>
                  <a:pt x="177545" y="82677"/>
                </a:lnTo>
                <a:lnTo>
                  <a:pt x="177926" y="80772"/>
                </a:lnTo>
                <a:lnTo>
                  <a:pt x="178180" y="78740"/>
                </a:lnTo>
                <a:lnTo>
                  <a:pt x="178561" y="76834"/>
                </a:lnTo>
                <a:lnTo>
                  <a:pt x="178942" y="74930"/>
                </a:lnTo>
                <a:lnTo>
                  <a:pt x="179196" y="73025"/>
                </a:lnTo>
                <a:lnTo>
                  <a:pt x="179577" y="71120"/>
                </a:lnTo>
                <a:lnTo>
                  <a:pt x="179958" y="69215"/>
                </a:lnTo>
                <a:lnTo>
                  <a:pt x="180339" y="67309"/>
                </a:lnTo>
                <a:lnTo>
                  <a:pt x="180720" y="65405"/>
                </a:lnTo>
                <a:lnTo>
                  <a:pt x="180974" y="63373"/>
                </a:lnTo>
                <a:lnTo>
                  <a:pt x="181355" y="61468"/>
                </a:lnTo>
                <a:lnTo>
                  <a:pt x="181609" y="59562"/>
                </a:lnTo>
                <a:lnTo>
                  <a:pt x="181990" y="57658"/>
                </a:lnTo>
                <a:lnTo>
                  <a:pt x="182244" y="55753"/>
                </a:lnTo>
                <a:lnTo>
                  <a:pt x="182625" y="53848"/>
                </a:lnTo>
                <a:lnTo>
                  <a:pt x="182879" y="51943"/>
                </a:lnTo>
                <a:lnTo>
                  <a:pt x="183133" y="50037"/>
                </a:lnTo>
                <a:lnTo>
                  <a:pt x="183387" y="48006"/>
                </a:lnTo>
                <a:lnTo>
                  <a:pt x="183641" y="46100"/>
                </a:lnTo>
                <a:lnTo>
                  <a:pt x="183895" y="44196"/>
                </a:lnTo>
                <a:lnTo>
                  <a:pt x="184149" y="42290"/>
                </a:lnTo>
                <a:lnTo>
                  <a:pt x="184276" y="40386"/>
                </a:lnTo>
                <a:lnTo>
                  <a:pt x="184530" y="38481"/>
                </a:lnTo>
                <a:lnTo>
                  <a:pt x="184657" y="36575"/>
                </a:lnTo>
                <a:lnTo>
                  <a:pt x="184784" y="34671"/>
                </a:lnTo>
                <a:lnTo>
                  <a:pt x="184911" y="32639"/>
                </a:lnTo>
                <a:lnTo>
                  <a:pt x="185038" y="30734"/>
                </a:lnTo>
                <a:lnTo>
                  <a:pt x="185165" y="28828"/>
                </a:lnTo>
                <a:lnTo>
                  <a:pt x="185292" y="26924"/>
                </a:lnTo>
                <a:lnTo>
                  <a:pt x="185419" y="25018"/>
                </a:lnTo>
                <a:lnTo>
                  <a:pt x="185546" y="23114"/>
                </a:lnTo>
                <a:lnTo>
                  <a:pt x="185546" y="21209"/>
                </a:lnTo>
                <a:lnTo>
                  <a:pt x="185673" y="19303"/>
                </a:lnTo>
                <a:lnTo>
                  <a:pt x="185800" y="17271"/>
                </a:lnTo>
                <a:lnTo>
                  <a:pt x="185800" y="15367"/>
                </a:lnTo>
                <a:lnTo>
                  <a:pt x="185800" y="13462"/>
                </a:lnTo>
                <a:lnTo>
                  <a:pt x="185927" y="11556"/>
                </a:lnTo>
                <a:lnTo>
                  <a:pt x="185927" y="9652"/>
                </a:lnTo>
                <a:lnTo>
                  <a:pt x="185927" y="7746"/>
                </a:lnTo>
                <a:lnTo>
                  <a:pt x="186054" y="5842"/>
                </a:lnTo>
                <a:lnTo>
                  <a:pt x="186054" y="3809"/>
                </a:lnTo>
                <a:lnTo>
                  <a:pt x="186054" y="1905"/>
                </a:lnTo>
                <a:lnTo>
                  <a:pt x="186054" y="0"/>
                </a:lnTo>
                <a:lnTo>
                  <a:pt x="186308" y="0"/>
                </a:lnTo>
                <a:lnTo>
                  <a:pt x="186308" y="1905"/>
                </a:lnTo>
                <a:lnTo>
                  <a:pt x="186435" y="3809"/>
                </a:lnTo>
                <a:lnTo>
                  <a:pt x="186435" y="5842"/>
                </a:lnTo>
                <a:lnTo>
                  <a:pt x="186435" y="7746"/>
                </a:lnTo>
                <a:lnTo>
                  <a:pt x="186435" y="9652"/>
                </a:lnTo>
                <a:lnTo>
                  <a:pt x="186562" y="11556"/>
                </a:lnTo>
                <a:lnTo>
                  <a:pt x="186562" y="13462"/>
                </a:lnTo>
                <a:lnTo>
                  <a:pt x="186562" y="15367"/>
                </a:lnTo>
                <a:lnTo>
                  <a:pt x="186689" y="17271"/>
                </a:lnTo>
                <a:lnTo>
                  <a:pt x="186689" y="19303"/>
                </a:lnTo>
                <a:lnTo>
                  <a:pt x="186816" y="21209"/>
                </a:lnTo>
                <a:lnTo>
                  <a:pt x="186943" y="23114"/>
                </a:lnTo>
                <a:lnTo>
                  <a:pt x="186943" y="25018"/>
                </a:lnTo>
                <a:lnTo>
                  <a:pt x="187070" y="26924"/>
                </a:lnTo>
                <a:lnTo>
                  <a:pt x="187197" y="28828"/>
                </a:lnTo>
                <a:lnTo>
                  <a:pt x="187324" y="30734"/>
                </a:lnTo>
                <a:lnTo>
                  <a:pt x="187451" y="32639"/>
                </a:lnTo>
                <a:lnTo>
                  <a:pt x="187578" y="34671"/>
                </a:lnTo>
                <a:lnTo>
                  <a:pt x="187832" y="36575"/>
                </a:lnTo>
                <a:lnTo>
                  <a:pt x="187959" y="38481"/>
                </a:lnTo>
                <a:lnTo>
                  <a:pt x="188086" y="40386"/>
                </a:lnTo>
                <a:lnTo>
                  <a:pt x="188340" y="42290"/>
                </a:lnTo>
                <a:lnTo>
                  <a:pt x="188594" y="44196"/>
                </a:lnTo>
                <a:lnTo>
                  <a:pt x="188721" y="46100"/>
                </a:lnTo>
                <a:lnTo>
                  <a:pt x="188975" y="48006"/>
                </a:lnTo>
                <a:lnTo>
                  <a:pt x="189229" y="50037"/>
                </a:lnTo>
                <a:lnTo>
                  <a:pt x="189610" y="51943"/>
                </a:lnTo>
                <a:lnTo>
                  <a:pt x="189864" y="53848"/>
                </a:lnTo>
                <a:lnTo>
                  <a:pt x="190118" y="55753"/>
                </a:lnTo>
                <a:lnTo>
                  <a:pt x="190499" y="57658"/>
                </a:lnTo>
                <a:lnTo>
                  <a:pt x="190753" y="59562"/>
                </a:lnTo>
                <a:lnTo>
                  <a:pt x="191134" y="61468"/>
                </a:lnTo>
                <a:lnTo>
                  <a:pt x="191388" y="63373"/>
                </a:lnTo>
                <a:lnTo>
                  <a:pt x="191769" y="65405"/>
                </a:lnTo>
                <a:lnTo>
                  <a:pt x="192150" y="67309"/>
                </a:lnTo>
                <a:lnTo>
                  <a:pt x="192404" y="69215"/>
                </a:lnTo>
                <a:lnTo>
                  <a:pt x="192785" y="71120"/>
                </a:lnTo>
                <a:lnTo>
                  <a:pt x="193166" y="73025"/>
                </a:lnTo>
                <a:lnTo>
                  <a:pt x="193547" y="74930"/>
                </a:lnTo>
                <a:lnTo>
                  <a:pt x="193801" y="76834"/>
                </a:lnTo>
                <a:lnTo>
                  <a:pt x="194182" y="78740"/>
                </a:lnTo>
                <a:lnTo>
                  <a:pt x="194563" y="80772"/>
                </a:lnTo>
                <a:lnTo>
                  <a:pt x="194817" y="82677"/>
                </a:lnTo>
                <a:lnTo>
                  <a:pt x="195198" y="84581"/>
                </a:lnTo>
                <a:lnTo>
                  <a:pt x="195452" y="86487"/>
                </a:lnTo>
                <a:lnTo>
                  <a:pt x="195706" y="88392"/>
                </a:lnTo>
                <a:lnTo>
                  <a:pt x="195960" y="90297"/>
                </a:lnTo>
                <a:lnTo>
                  <a:pt x="196087" y="92202"/>
                </a:lnTo>
                <a:lnTo>
                  <a:pt x="196341" y="94234"/>
                </a:lnTo>
                <a:lnTo>
                  <a:pt x="196468" y="96139"/>
                </a:lnTo>
                <a:lnTo>
                  <a:pt x="196595" y="98043"/>
                </a:lnTo>
                <a:lnTo>
                  <a:pt x="196722" y="99949"/>
                </a:lnTo>
                <a:lnTo>
                  <a:pt x="196849" y="101853"/>
                </a:lnTo>
                <a:lnTo>
                  <a:pt x="196849" y="103759"/>
                </a:lnTo>
                <a:lnTo>
                  <a:pt x="196849" y="105664"/>
                </a:lnTo>
                <a:lnTo>
                  <a:pt x="196849" y="107568"/>
                </a:lnTo>
                <a:lnTo>
                  <a:pt x="196849" y="109600"/>
                </a:lnTo>
                <a:lnTo>
                  <a:pt x="196722" y="111506"/>
                </a:lnTo>
                <a:lnTo>
                  <a:pt x="196595" y="113411"/>
                </a:lnTo>
                <a:lnTo>
                  <a:pt x="196468" y="115315"/>
                </a:lnTo>
                <a:lnTo>
                  <a:pt x="196341" y="117221"/>
                </a:lnTo>
                <a:lnTo>
                  <a:pt x="196087" y="119125"/>
                </a:lnTo>
                <a:lnTo>
                  <a:pt x="195960" y="121031"/>
                </a:lnTo>
                <a:lnTo>
                  <a:pt x="195706" y="122936"/>
                </a:lnTo>
                <a:lnTo>
                  <a:pt x="195452" y="124968"/>
                </a:lnTo>
                <a:lnTo>
                  <a:pt x="195198" y="126873"/>
                </a:lnTo>
                <a:lnTo>
                  <a:pt x="194817" y="128778"/>
                </a:lnTo>
                <a:lnTo>
                  <a:pt x="194563" y="130683"/>
                </a:lnTo>
                <a:lnTo>
                  <a:pt x="194182" y="132587"/>
                </a:lnTo>
                <a:lnTo>
                  <a:pt x="193928" y="134493"/>
                </a:lnTo>
                <a:lnTo>
                  <a:pt x="193547" y="136398"/>
                </a:lnTo>
                <a:lnTo>
                  <a:pt x="193166" y="138303"/>
                </a:lnTo>
                <a:lnTo>
                  <a:pt x="192785" y="140334"/>
                </a:lnTo>
                <a:lnTo>
                  <a:pt x="192531" y="142240"/>
                </a:lnTo>
                <a:lnTo>
                  <a:pt x="192150" y="144145"/>
                </a:lnTo>
                <a:lnTo>
                  <a:pt x="191769" y="146050"/>
                </a:lnTo>
                <a:lnTo>
                  <a:pt x="191388" y="147955"/>
                </a:lnTo>
                <a:lnTo>
                  <a:pt x="191134" y="149859"/>
                </a:lnTo>
                <a:lnTo>
                  <a:pt x="190753" y="151765"/>
                </a:lnTo>
                <a:lnTo>
                  <a:pt x="190499" y="153670"/>
                </a:lnTo>
                <a:lnTo>
                  <a:pt x="190118" y="155702"/>
                </a:lnTo>
                <a:lnTo>
                  <a:pt x="189864" y="157606"/>
                </a:lnTo>
                <a:lnTo>
                  <a:pt x="189610" y="159512"/>
                </a:lnTo>
                <a:lnTo>
                  <a:pt x="189229" y="161417"/>
                </a:lnTo>
                <a:lnTo>
                  <a:pt x="188975" y="163322"/>
                </a:lnTo>
                <a:lnTo>
                  <a:pt x="188848" y="165227"/>
                </a:lnTo>
                <a:lnTo>
                  <a:pt x="188594" y="167131"/>
                </a:lnTo>
                <a:lnTo>
                  <a:pt x="188340" y="169164"/>
                </a:lnTo>
                <a:lnTo>
                  <a:pt x="188086" y="171069"/>
                </a:lnTo>
                <a:lnTo>
                  <a:pt x="187959" y="172974"/>
                </a:lnTo>
                <a:lnTo>
                  <a:pt x="187832" y="174879"/>
                </a:lnTo>
                <a:lnTo>
                  <a:pt x="187578" y="176784"/>
                </a:lnTo>
                <a:lnTo>
                  <a:pt x="187451" y="178689"/>
                </a:lnTo>
                <a:lnTo>
                  <a:pt x="187324" y="180594"/>
                </a:lnTo>
                <a:lnTo>
                  <a:pt x="187197" y="182499"/>
                </a:lnTo>
                <a:lnTo>
                  <a:pt x="187070" y="184531"/>
                </a:lnTo>
                <a:lnTo>
                  <a:pt x="186943" y="186436"/>
                </a:lnTo>
                <a:lnTo>
                  <a:pt x="186943" y="188341"/>
                </a:lnTo>
                <a:lnTo>
                  <a:pt x="186816" y="190246"/>
                </a:lnTo>
                <a:lnTo>
                  <a:pt x="186689" y="192151"/>
                </a:lnTo>
                <a:lnTo>
                  <a:pt x="186689" y="194056"/>
                </a:lnTo>
                <a:lnTo>
                  <a:pt x="186562" y="195961"/>
                </a:lnTo>
                <a:lnTo>
                  <a:pt x="186562" y="197866"/>
                </a:lnTo>
                <a:lnTo>
                  <a:pt x="186562" y="199898"/>
                </a:lnTo>
                <a:lnTo>
                  <a:pt x="186435" y="201803"/>
                </a:lnTo>
                <a:lnTo>
                  <a:pt x="186435" y="203708"/>
                </a:lnTo>
                <a:lnTo>
                  <a:pt x="186435" y="205613"/>
                </a:lnTo>
                <a:lnTo>
                  <a:pt x="186435" y="207518"/>
                </a:lnTo>
                <a:lnTo>
                  <a:pt x="186308" y="209423"/>
                </a:lnTo>
                <a:lnTo>
                  <a:pt x="186308" y="224790"/>
                </a:lnTo>
                <a:lnTo>
                  <a:pt x="186181" y="226695"/>
                </a:lnTo>
                <a:lnTo>
                  <a:pt x="186181" y="345821"/>
                </a:lnTo>
                <a:lnTo>
                  <a:pt x="186308" y="347726"/>
                </a:lnTo>
                <a:lnTo>
                  <a:pt x="186308" y="363093"/>
                </a:lnTo>
                <a:lnTo>
                  <a:pt x="186435" y="365125"/>
                </a:lnTo>
                <a:lnTo>
                  <a:pt x="186435" y="367030"/>
                </a:lnTo>
                <a:lnTo>
                  <a:pt x="186435" y="368935"/>
                </a:lnTo>
                <a:lnTo>
                  <a:pt x="186562" y="370840"/>
                </a:lnTo>
                <a:lnTo>
                  <a:pt x="186562" y="372745"/>
                </a:lnTo>
                <a:lnTo>
                  <a:pt x="186562" y="374650"/>
                </a:lnTo>
                <a:lnTo>
                  <a:pt x="186689" y="376555"/>
                </a:lnTo>
                <a:lnTo>
                  <a:pt x="186816" y="378460"/>
                </a:lnTo>
                <a:lnTo>
                  <a:pt x="186816" y="380492"/>
                </a:lnTo>
                <a:lnTo>
                  <a:pt x="186943" y="382397"/>
                </a:lnTo>
                <a:lnTo>
                  <a:pt x="187070" y="384302"/>
                </a:lnTo>
                <a:lnTo>
                  <a:pt x="187197" y="386207"/>
                </a:lnTo>
                <a:lnTo>
                  <a:pt x="187324" y="388112"/>
                </a:lnTo>
                <a:lnTo>
                  <a:pt x="187578" y="390017"/>
                </a:lnTo>
                <a:lnTo>
                  <a:pt x="187705" y="391922"/>
                </a:lnTo>
                <a:lnTo>
                  <a:pt x="187959" y="393954"/>
                </a:lnTo>
                <a:lnTo>
                  <a:pt x="188213" y="395859"/>
                </a:lnTo>
                <a:lnTo>
                  <a:pt x="188467" y="397764"/>
                </a:lnTo>
                <a:lnTo>
                  <a:pt x="188721" y="399669"/>
                </a:lnTo>
                <a:lnTo>
                  <a:pt x="189102" y="401574"/>
                </a:lnTo>
                <a:lnTo>
                  <a:pt x="189483" y="403479"/>
                </a:lnTo>
                <a:lnTo>
                  <a:pt x="189864" y="405384"/>
                </a:lnTo>
                <a:lnTo>
                  <a:pt x="190245" y="407289"/>
                </a:lnTo>
                <a:lnTo>
                  <a:pt x="190753" y="409321"/>
                </a:lnTo>
                <a:lnTo>
                  <a:pt x="191261" y="411226"/>
                </a:lnTo>
                <a:lnTo>
                  <a:pt x="191769" y="413131"/>
                </a:lnTo>
                <a:lnTo>
                  <a:pt x="192404" y="415036"/>
                </a:lnTo>
                <a:lnTo>
                  <a:pt x="193166" y="416941"/>
                </a:lnTo>
                <a:lnTo>
                  <a:pt x="193801" y="418846"/>
                </a:lnTo>
                <a:lnTo>
                  <a:pt x="194563" y="420751"/>
                </a:lnTo>
                <a:lnTo>
                  <a:pt x="195452" y="422656"/>
                </a:lnTo>
                <a:lnTo>
                  <a:pt x="196341" y="424688"/>
                </a:lnTo>
                <a:lnTo>
                  <a:pt x="197230" y="426593"/>
                </a:lnTo>
                <a:lnTo>
                  <a:pt x="198246" y="428498"/>
                </a:lnTo>
                <a:lnTo>
                  <a:pt x="199262" y="430403"/>
                </a:lnTo>
                <a:lnTo>
                  <a:pt x="200405" y="432308"/>
                </a:lnTo>
                <a:lnTo>
                  <a:pt x="201548" y="434213"/>
                </a:lnTo>
                <a:lnTo>
                  <a:pt x="202691" y="436118"/>
                </a:lnTo>
                <a:lnTo>
                  <a:pt x="203961" y="438023"/>
                </a:lnTo>
                <a:lnTo>
                  <a:pt x="205231" y="440055"/>
                </a:lnTo>
                <a:lnTo>
                  <a:pt x="206628" y="441960"/>
                </a:lnTo>
                <a:lnTo>
                  <a:pt x="208025" y="443865"/>
                </a:lnTo>
                <a:lnTo>
                  <a:pt x="209549" y="445770"/>
                </a:lnTo>
                <a:lnTo>
                  <a:pt x="210946" y="447675"/>
                </a:lnTo>
                <a:lnTo>
                  <a:pt x="212470" y="449580"/>
                </a:lnTo>
                <a:lnTo>
                  <a:pt x="213994" y="451485"/>
                </a:lnTo>
                <a:lnTo>
                  <a:pt x="215645" y="453390"/>
                </a:lnTo>
                <a:lnTo>
                  <a:pt x="217296" y="455422"/>
                </a:lnTo>
                <a:lnTo>
                  <a:pt x="218820" y="457327"/>
                </a:lnTo>
                <a:lnTo>
                  <a:pt x="220471" y="459232"/>
                </a:lnTo>
                <a:lnTo>
                  <a:pt x="222122" y="461137"/>
                </a:lnTo>
                <a:lnTo>
                  <a:pt x="223773" y="463042"/>
                </a:lnTo>
                <a:lnTo>
                  <a:pt x="225424" y="464947"/>
                </a:lnTo>
                <a:lnTo>
                  <a:pt x="227075" y="466852"/>
                </a:lnTo>
                <a:lnTo>
                  <a:pt x="228599" y="468884"/>
                </a:lnTo>
                <a:lnTo>
                  <a:pt x="230250" y="470789"/>
                </a:lnTo>
                <a:lnTo>
                  <a:pt x="231774" y="472694"/>
                </a:lnTo>
                <a:lnTo>
                  <a:pt x="233298" y="474599"/>
                </a:lnTo>
                <a:lnTo>
                  <a:pt x="234822" y="476504"/>
                </a:lnTo>
                <a:lnTo>
                  <a:pt x="236346" y="478409"/>
                </a:lnTo>
                <a:lnTo>
                  <a:pt x="237743" y="480314"/>
                </a:lnTo>
                <a:lnTo>
                  <a:pt x="239140" y="482219"/>
                </a:lnTo>
                <a:lnTo>
                  <a:pt x="240537" y="484251"/>
                </a:lnTo>
                <a:lnTo>
                  <a:pt x="241807" y="486156"/>
                </a:lnTo>
                <a:lnTo>
                  <a:pt x="243077" y="488061"/>
                </a:lnTo>
                <a:lnTo>
                  <a:pt x="244347" y="489966"/>
                </a:lnTo>
                <a:lnTo>
                  <a:pt x="245617" y="491871"/>
                </a:lnTo>
                <a:lnTo>
                  <a:pt x="246633" y="493776"/>
                </a:lnTo>
                <a:lnTo>
                  <a:pt x="247776" y="495681"/>
                </a:lnTo>
                <a:lnTo>
                  <a:pt x="248919" y="497586"/>
                </a:lnTo>
                <a:lnTo>
                  <a:pt x="249935" y="499618"/>
                </a:lnTo>
                <a:lnTo>
                  <a:pt x="250824" y="501523"/>
                </a:lnTo>
                <a:lnTo>
                  <a:pt x="251840" y="503428"/>
                </a:lnTo>
                <a:lnTo>
                  <a:pt x="252729" y="505333"/>
                </a:lnTo>
                <a:lnTo>
                  <a:pt x="253618" y="507238"/>
                </a:lnTo>
                <a:lnTo>
                  <a:pt x="254507" y="509143"/>
                </a:lnTo>
                <a:lnTo>
                  <a:pt x="255396" y="511048"/>
                </a:lnTo>
                <a:lnTo>
                  <a:pt x="256285" y="512953"/>
                </a:lnTo>
                <a:lnTo>
                  <a:pt x="257174" y="514985"/>
                </a:lnTo>
                <a:lnTo>
                  <a:pt x="258063" y="516890"/>
                </a:lnTo>
                <a:lnTo>
                  <a:pt x="258825" y="518795"/>
                </a:lnTo>
                <a:lnTo>
                  <a:pt x="259714" y="520700"/>
                </a:lnTo>
                <a:lnTo>
                  <a:pt x="260603" y="522605"/>
                </a:lnTo>
                <a:lnTo>
                  <a:pt x="261492" y="524510"/>
                </a:lnTo>
                <a:lnTo>
                  <a:pt x="262508" y="526415"/>
                </a:lnTo>
                <a:lnTo>
                  <a:pt x="263397" y="528320"/>
                </a:lnTo>
                <a:lnTo>
                  <a:pt x="264413" y="530352"/>
                </a:lnTo>
                <a:lnTo>
                  <a:pt x="265556" y="532257"/>
                </a:lnTo>
                <a:lnTo>
                  <a:pt x="266572" y="534162"/>
                </a:lnTo>
                <a:lnTo>
                  <a:pt x="267715" y="536067"/>
                </a:lnTo>
                <a:lnTo>
                  <a:pt x="268858" y="537972"/>
                </a:lnTo>
                <a:lnTo>
                  <a:pt x="270128" y="539877"/>
                </a:lnTo>
                <a:lnTo>
                  <a:pt x="284225" y="557149"/>
                </a:lnTo>
                <a:lnTo>
                  <a:pt x="286130" y="559181"/>
                </a:lnTo>
                <a:lnTo>
                  <a:pt x="288035" y="561086"/>
                </a:lnTo>
                <a:lnTo>
                  <a:pt x="290067" y="562991"/>
                </a:lnTo>
                <a:lnTo>
                  <a:pt x="292226" y="564896"/>
                </a:lnTo>
                <a:lnTo>
                  <a:pt x="294385" y="566801"/>
                </a:lnTo>
                <a:lnTo>
                  <a:pt x="296671" y="568706"/>
                </a:lnTo>
                <a:lnTo>
                  <a:pt x="298957" y="570611"/>
                </a:lnTo>
                <a:lnTo>
                  <a:pt x="301243" y="572516"/>
                </a:lnTo>
                <a:lnTo>
                  <a:pt x="303656" y="574548"/>
                </a:lnTo>
                <a:lnTo>
                  <a:pt x="306196" y="576453"/>
                </a:lnTo>
                <a:lnTo>
                  <a:pt x="308609" y="578358"/>
                </a:lnTo>
                <a:lnTo>
                  <a:pt x="311149" y="580263"/>
                </a:lnTo>
                <a:lnTo>
                  <a:pt x="313816" y="582168"/>
                </a:lnTo>
                <a:lnTo>
                  <a:pt x="316356" y="584073"/>
                </a:lnTo>
                <a:lnTo>
                  <a:pt x="319023" y="585978"/>
                </a:lnTo>
                <a:lnTo>
                  <a:pt x="321690" y="587883"/>
                </a:lnTo>
                <a:lnTo>
                  <a:pt x="324230" y="589915"/>
                </a:lnTo>
                <a:lnTo>
                  <a:pt x="326897" y="591820"/>
                </a:lnTo>
                <a:lnTo>
                  <a:pt x="329564" y="593725"/>
                </a:lnTo>
                <a:lnTo>
                  <a:pt x="332231" y="595630"/>
                </a:lnTo>
                <a:lnTo>
                  <a:pt x="334771" y="597535"/>
                </a:lnTo>
                <a:lnTo>
                  <a:pt x="337438" y="599440"/>
                </a:lnTo>
                <a:lnTo>
                  <a:pt x="339978" y="601345"/>
                </a:lnTo>
                <a:lnTo>
                  <a:pt x="342518" y="603250"/>
                </a:lnTo>
                <a:lnTo>
                  <a:pt x="344931" y="605282"/>
                </a:lnTo>
                <a:lnTo>
                  <a:pt x="356107" y="614807"/>
                </a:lnTo>
                <a:lnTo>
                  <a:pt x="358139" y="616712"/>
                </a:lnTo>
                <a:lnTo>
                  <a:pt x="371220" y="636016"/>
                </a:lnTo>
                <a:lnTo>
                  <a:pt x="371855" y="637921"/>
                </a:lnTo>
                <a:lnTo>
                  <a:pt x="372236" y="639826"/>
                </a:lnTo>
                <a:lnTo>
                  <a:pt x="372363" y="641731"/>
                </a:lnTo>
                <a:lnTo>
                  <a:pt x="372490" y="643636"/>
                </a:lnTo>
                <a:lnTo>
                  <a:pt x="372490" y="645541"/>
                </a:lnTo>
                <a:lnTo>
                  <a:pt x="358139" y="670560"/>
                </a:lnTo>
                <a:lnTo>
                  <a:pt x="356234" y="672465"/>
                </a:lnTo>
                <a:lnTo>
                  <a:pt x="354075" y="674370"/>
                </a:lnTo>
                <a:lnTo>
                  <a:pt x="351916" y="676275"/>
                </a:lnTo>
                <a:lnTo>
                  <a:pt x="349630" y="678180"/>
                </a:lnTo>
                <a:lnTo>
                  <a:pt x="347217" y="680212"/>
                </a:lnTo>
                <a:lnTo>
                  <a:pt x="344677" y="682117"/>
                </a:lnTo>
                <a:lnTo>
                  <a:pt x="342137" y="684022"/>
                </a:lnTo>
                <a:lnTo>
                  <a:pt x="339597" y="685927"/>
                </a:lnTo>
                <a:lnTo>
                  <a:pt x="336930" y="687832"/>
                </a:lnTo>
                <a:lnTo>
                  <a:pt x="334136" y="689737"/>
                </a:lnTo>
                <a:lnTo>
                  <a:pt x="331469" y="691642"/>
                </a:lnTo>
                <a:lnTo>
                  <a:pt x="328548" y="693674"/>
                </a:lnTo>
                <a:lnTo>
                  <a:pt x="325754" y="695579"/>
                </a:lnTo>
                <a:lnTo>
                  <a:pt x="322833" y="697484"/>
                </a:lnTo>
                <a:lnTo>
                  <a:pt x="320039" y="699389"/>
                </a:lnTo>
                <a:lnTo>
                  <a:pt x="317118" y="701294"/>
                </a:lnTo>
                <a:lnTo>
                  <a:pt x="314197" y="703199"/>
                </a:lnTo>
                <a:lnTo>
                  <a:pt x="311276" y="705104"/>
                </a:lnTo>
                <a:lnTo>
                  <a:pt x="308482" y="707009"/>
                </a:lnTo>
                <a:lnTo>
                  <a:pt x="305561" y="709041"/>
                </a:lnTo>
                <a:lnTo>
                  <a:pt x="302767" y="710946"/>
                </a:lnTo>
                <a:lnTo>
                  <a:pt x="299973" y="712851"/>
                </a:lnTo>
                <a:lnTo>
                  <a:pt x="297306" y="714756"/>
                </a:lnTo>
                <a:lnTo>
                  <a:pt x="294639" y="716661"/>
                </a:lnTo>
                <a:lnTo>
                  <a:pt x="291972" y="718566"/>
                </a:lnTo>
                <a:lnTo>
                  <a:pt x="289432" y="720471"/>
                </a:lnTo>
                <a:lnTo>
                  <a:pt x="286892" y="722376"/>
                </a:lnTo>
                <a:lnTo>
                  <a:pt x="284479" y="724408"/>
                </a:lnTo>
                <a:lnTo>
                  <a:pt x="282066" y="726313"/>
                </a:lnTo>
                <a:lnTo>
                  <a:pt x="279780" y="728218"/>
                </a:lnTo>
                <a:lnTo>
                  <a:pt x="277494" y="730123"/>
                </a:lnTo>
                <a:lnTo>
                  <a:pt x="275335" y="732028"/>
                </a:lnTo>
                <a:lnTo>
                  <a:pt x="273303" y="733933"/>
                </a:lnTo>
                <a:lnTo>
                  <a:pt x="271271" y="735838"/>
                </a:lnTo>
                <a:lnTo>
                  <a:pt x="269239" y="737743"/>
                </a:lnTo>
                <a:lnTo>
                  <a:pt x="267334" y="739775"/>
                </a:lnTo>
                <a:lnTo>
                  <a:pt x="265556" y="741680"/>
                </a:lnTo>
                <a:lnTo>
                  <a:pt x="263778" y="743585"/>
                </a:lnTo>
                <a:lnTo>
                  <a:pt x="262000" y="745490"/>
                </a:lnTo>
                <a:lnTo>
                  <a:pt x="260349" y="747395"/>
                </a:lnTo>
                <a:lnTo>
                  <a:pt x="258698" y="749300"/>
                </a:lnTo>
                <a:lnTo>
                  <a:pt x="257174" y="751205"/>
                </a:lnTo>
                <a:lnTo>
                  <a:pt x="255523" y="753110"/>
                </a:lnTo>
                <a:lnTo>
                  <a:pt x="253999" y="755142"/>
                </a:lnTo>
                <a:lnTo>
                  <a:pt x="252475" y="757047"/>
                </a:lnTo>
                <a:lnTo>
                  <a:pt x="250951" y="758952"/>
                </a:lnTo>
                <a:lnTo>
                  <a:pt x="249427" y="760857"/>
                </a:lnTo>
                <a:lnTo>
                  <a:pt x="247903" y="762762"/>
                </a:lnTo>
                <a:lnTo>
                  <a:pt x="246379" y="764667"/>
                </a:lnTo>
                <a:lnTo>
                  <a:pt x="244982" y="766572"/>
                </a:lnTo>
                <a:lnTo>
                  <a:pt x="243458" y="768604"/>
                </a:lnTo>
                <a:lnTo>
                  <a:pt x="241934" y="770509"/>
                </a:lnTo>
                <a:lnTo>
                  <a:pt x="240410" y="772414"/>
                </a:lnTo>
                <a:lnTo>
                  <a:pt x="239013" y="774319"/>
                </a:lnTo>
                <a:lnTo>
                  <a:pt x="237489" y="776224"/>
                </a:lnTo>
                <a:lnTo>
                  <a:pt x="235965" y="778129"/>
                </a:lnTo>
                <a:lnTo>
                  <a:pt x="234568" y="780034"/>
                </a:lnTo>
                <a:lnTo>
                  <a:pt x="233044" y="781939"/>
                </a:lnTo>
                <a:lnTo>
                  <a:pt x="231520" y="783971"/>
                </a:lnTo>
                <a:lnTo>
                  <a:pt x="230123" y="785876"/>
                </a:lnTo>
                <a:lnTo>
                  <a:pt x="228726" y="787781"/>
                </a:lnTo>
                <a:lnTo>
                  <a:pt x="227329" y="789686"/>
                </a:lnTo>
                <a:lnTo>
                  <a:pt x="225932" y="791591"/>
                </a:lnTo>
                <a:lnTo>
                  <a:pt x="224535" y="793496"/>
                </a:lnTo>
                <a:lnTo>
                  <a:pt x="223265" y="795401"/>
                </a:lnTo>
                <a:lnTo>
                  <a:pt x="221995" y="797306"/>
                </a:lnTo>
                <a:lnTo>
                  <a:pt x="220725" y="799338"/>
                </a:lnTo>
                <a:lnTo>
                  <a:pt x="219582" y="801243"/>
                </a:lnTo>
                <a:lnTo>
                  <a:pt x="218439" y="803148"/>
                </a:lnTo>
                <a:lnTo>
                  <a:pt x="217423" y="805053"/>
                </a:lnTo>
                <a:lnTo>
                  <a:pt x="216407" y="806958"/>
                </a:lnTo>
                <a:lnTo>
                  <a:pt x="215518" y="808863"/>
                </a:lnTo>
                <a:lnTo>
                  <a:pt x="214629" y="810768"/>
                </a:lnTo>
                <a:lnTo>
                  <a:pt x="213740" y="812673"/>
                </a:lnTo>
                <a:lnTo>
                  <a:pt x="212978" y="814705"/>
                </a:lnTo>
                <a:lnTo>
                  <a:pt x="212216" y="816610"/>
                </a:lnTo>
                <a:lnTo>
                  <a:pt x="211581" y="818515"/>
                </a:lnTo>
                <a:lnTo>
                  <a:pt x="211073" y="820419"/>
                </a:lnTo>
                <a:lnTo>
                  <a:pt x="210565" y="822325"/>
                </a:lnTo>
                <a:lnTo>
                  <a:pt x="210057" y="824230"/>
                </a:lnTo>
                <a:lnTo>
                  <a:pt x="209549" y="826135"/>
                </a:lnTo>
                <a:lnTo>
                  <a:pt x="209168" y="828040"/>
                </a:lnTo>
                <a:lnTo>
                  <a:pt x="208914" y="830072"/>
                </a:lnTo>
                <a:lnTo>
                  <a:pt x="208533" y="831977"/>
                </a:lnTo>
                <a:lnTo>
                  <a:pt x="208279" y="833882"/>
                </a:lnTo>
                <a:lnTo>
                  <a:pt x="208025" y="835787"/>
                </a:lnTo>
                <a:lnTo>
                  <a:pt x="207898" y="837692"/>
                </a:lnTo>
                <a:lnTo>
                  <a:pt x="207644" y="839597"/>
                </a:lnTo>
                <a:lnTo>
                  <a:pt x="207517" y="841502"/>
                </a:lnTo>
                <a:lnTo>
                  <a:pt x="207390" y="843534"/>
                </a:lnTo>
                <a:lnTo>
                  <a:pt x="207136" y="845439"/>
                </a:lnTo>
                <a:lnTo>
                  <a:pt x="207009" y="847344"/>
                </a:lnTo>
                <a:lnTo>
                  <a:pt x="206882" y="849249"/>
                </a:lnTo>
                <a:lnTo>
                  <a:pt x="206755" y="851154"/>
                </a:lnTo>
                <a:lnTo>
                  <a:pt x="206628" y="853059"/>
                </a:lnTo>
                <a:lnTo>
                  <a:pt x="206374" y="854964"/>
                </a:lnTo>
                <a:lnTo>
                  <a:pt x="206247" y="856869"/>
                </a:lnTo>
                <a:lnTo>
                  <a:pt x="205993" y="858901"/>
                </a:lnTo>
                <a:lnTo>
                  <a:pt x="205866" y="860806"/>
                </a:lnTo>
                <a:lnTo>
                  <a:pt x="205612" y="862711"/>
                </a:lnTo>
                <a:lnTo>
                  <a:pt x="205358" y="864616"/>
                </a:lnTo>
                <a:lnTo>
                  <a:pt x="205104" y="866521"/>
                </a:lnTo>
                <a:lnTo>
                  <a:pt x="204723" y="868426"/>
                </a:lnTo>
                <a:lnTo>
                  <a:pt x="204469" y="870331"/>
                </a:lnTo>
                <a:lnTo>
                  <a:pt x="204088" y="872236"/>
                </a:lnTo>
                <a:lnTo>
                  <a:pt x="203707" y="874268"/>
                </a:lnTo>
                <a:lnTo>
                  <a:pt x="203326" y="876173"/>
                </a:lnTo>
                <a:lnTo>
                  <a:pt x="202945" y="878078"/>
                </a:lnTo>
                <a:lnTo>
                  <a:pt x="202437" y="879983"/>
                </a:lnTo>
                <a:lnTo>
                  <a:pt x="202056" y="881888"/>
                </a:lnTo>
                <a:lnTo>
                  <a:pt x="201548" y="883793"/>
                </a:lnTo>
                <a:lnTo>
                  <a:pt x="201040" y="885698"/>
                </a:lnTo>
                <a:lnTo>
                  <a:pt x="200532" y="887603"/>
                </a:lnTo>
                <a:lnTo>
                  <a:pt x="200024" y="889635"/>
                </a:lnTo>
                <a:lnTo>
                  <a:pt x="199516" y="891540"/>
                </a:lnTo>
                <a:lnTo>
                  <a:pt x="199008" y="893445"/>
                </a:lnTo>
                <a:lnTo>
                  <a:pt x="198500" y="895350"/>
                </a:lnTo>
                <a:lnTo>
                  <a:pt x="197865" y="897255"/>
                </a:lnTo>
                <a:lnTo>
                  <a:pt x="197357" y="899160"/>
                </a:lnTo>
                <a:lnTo>
                  <a:pt x="196849" y="901065"/>
                </a:lnTo>
                <a:lnTo>
                  <a:pt x="196214" y="902970"/>
                </a:lnTo>
                <a:lnTo>
                  <a:pt x="195706" y="905002"/>
                </a:lnTo>
                <a:lnTo>
                  <a:pt x="195198" y="906907"/>
                </a:lnTo>
                <a:lnTo>
                  <a:pt x="194690" y="908812"/>
                </a:lnTo>
                <a:lnTo>
                  <a:pt x="194182" y="910717"/>
                </a:lnTo>
                <a:lnTo>
                  <a:pt x="193674" y="912622"/>
                </a:lnTo>
                <a:lnTo>
                  <a:pt x="193166" y="914527"/>
                </a:lnTo>
                <a:lnTo>
                  <a:pt x="192785" y="916432"/>
                </a:lnTo>
                <a:lnTo>
                  <a:pt x="192277" y="918464"/>
                </a:lnTo>
                <a:lnTo>
                  <a:pt x="191896" y="920369"/>
                </a:lnTo>
                <a:lnTo>
                  <a:pt x="191388" y="922274"/>
                </a:lnTo>
                <a:lnTo>
                  <a:pt x="191007" y="924179"/>
                </a:lnTo>
                <a:lnTo>
                  <a:pt x="190626" y="926084"/>
                </a:lnTo>
                <a:lnTo>
                  <a:pt x="190245" y="927989"/>
                </a:lnTo>
                <a:lnTo>
                  <a:pt x="189991" y="929894"/>
                </a:lnTo>
                <a:lnTo>
                  <a:pt x="189610" y="931799"/>
                </a:lnTo>
                <a:lnTo>
                  <a:pt x="189356" y="933831"/>
                </a:lnTo>
                <a:lnTo>
                  <a:pt x="188975" y="935736"/>
                </a:lnTo>
                <a:lnTo>
                  <a:pt x="188721" y="937641"/>
                </a:lnTo>
                <a:lnTo>
                  <a:pt x="188467" y="939546"/>
                </a:lnTo>
                <a:lnTo>
                  <a:pt x="188340" y="941451"/>
                </a:lnTo>
                <a:lnTo>
                  <a:pt x="188086" y="943356"/>
                </a:lnTo>
                <a:lnTo>
                  <a:pt x="187832" y="945261"/>
                </a:lnTo>
                <a:lnTo>
                  <a:pt x="187705" y="947166"/>
                </a:lnTo>
                <a:lnTo>
                  <a:pt x="187578" y="949198"/>
                </a:lnTo>
                <a:lnTo>
                  <a:pt x="187451" y="951103"/>
                </a:lnTo>
                <a:lnTo>
                  <a:pt x="187324" y="953008"/>
                </a:lnTo>
                <a:lnTo>
                  <a:pt x="187197" y="954913"/>
                </a:lnTo>
                <a:lnTo>
                  <a:pt x="187070" y="956818"/>
                </a:lnTo>
                <a:lnTo>
                  <a:pt x="186943" y="958723"/>
                </a:lnTo>
                <a:lnTo>
                  <a:pt x="186816" y="960628"/>
                </a:lnTo>
                <a:lnTo>
                  <a:pt x="186816" y="962533"/>
                </a:lnTo>
                <a:lnTo>
                  <a:pt x="186689" y="964565"/>
                </a:lnTo>
                <a:lnTo>
                  <a:pt x="186689" y="966470"/>
                </a:lnTo>
                <a:lnTo>
                  <a:pt x="186562" y="968375"/>
                </a:lnTo>
                <a:lnTo>
                  <a:pt x="186562" y="970280"/>
                </a:lnTo>
                <a:lnTo>
                  <a:pt x="186435" y="972185"/>
                </a:lnTo>
                <a:lnTo>
                  <a:pt x="186435" y="974090"/>
                </a:lnTo>
                <a:lnTo>
                  <a:pt x="186435" y="975995"/>
                </a:lnTo>
                <a:lnTo>
                  <a:pt x="186435" y="977900"/>
                </a:lnTo>
                <a:lnTo>
                  <a:pt x="186308" y="979932"/>
                </a:lnTo>
                <a:lnTo>
                  <a:pt x="186308" y="981837"/>
                </a:lnTo>
                <a:lnTo>
                  <a:pt x="186054" y="981837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6376289" y="6471665"/>
            <a:ext cx="372745" cy="1021080"/>
          </a:xfrm>
          <a:custGeom>
            <a:avLst/>
            <a:gdLst/>
            <a:ahLst/>
            <a:cxnLst/>
            <a:rect l="l" t="t" r="r" b="b"/>
            <a:pathLst>
              <a:path w="372745" h="1021079">
                <a:moveTo>
                  <a:pt x="186436" y="0"/>
                </a:moveTo>
                <a:lnTo>
                  <a:pt x="186182" y="1269"/>
                </a:lnTo>
                <a:lnTo>
                  <a:pt x="186055" y="15239"/>
                </a:lnTo>
                <a:lnTo>
                  <a:pt x="185801" y="29209"/>
                </a:lnTo>
                <a:lnTo>
                  <a:pt x="185674" y="31749"/>
                </a:lnTo>
                <a:lnTo>
                  <a:pt x="185674" y="33019"/>
                </a:lnTo>
                <a:lnTo>
                  <a:pt x="185293" y="39369"/>
                </a:lnTo>
                <a:lnTo>
                  <a:pt x="185208" y="43179"/>
                </a:lnTo>
                <a:lnTo>
                  <a:pt x="184785" y="49529"/>
                </a:lnTo>
                <a:lnTo>
                  <a:pt x="184531" y="50799"/>
                </a:lnTo>
                <a:lnTo>
                  <a:pt x="184150" y="57149"/>
                </a:lnTo>
                <a:lnTo>
                  <a:pt x="183134" y="67309"/>
                </a:lnTo>
                <a:lnTo>
                  <a:pt x="183007" y="69849"/>
                </a:lnTo>
                <a:lnTo>
                  <a:pt x="182753" y="71119"/>
                </a:lnTo>
                <a:lnTo>
                  <a:pt x="182626" y="73659"/>
                </a:lnTo>
                <a:lnTo>
                  <a:pt x="182372" y="74929"/>
                </a:lnTo>
                <a:lnTo>
                  <a:pt x="182118" y="80009"/>
                </a:lnTo>
                <a:lnTo>
                  <a:pt x="181864" y="81279"/>
                </a:lnTo>
                <a:lnTo>
                  <a:pt x="181483" y="87629"/>
                </a:lnTo>
                <a:lnTo>
                  <a:pt x="181229" y="88899"/>
                </a:lnTo>
                <a:lnTo>
                  <a:pt x="181229" y="91439"/>
                </a:lnTo>
                <a:lnTo>
                  <a:pt x="180848" y="97789"/>
                </a:lnTo>
                <a:lnTo>
                  <a:pt x="180848" y="99059"/>
                </a:lnTo>
                <a:lnTo>
                  <a:pt x="180721" y="101599"/>
                </a:lnTo>
                <a:lnTo>
                  <a:pt x="180721" y="109219"/>
                </a:lnTo>
                <a:lnTo>
                  <a:pt x="180848" y="111759"/>
                </a:lnTo>
                <a:lnTo>
                  <a:pt x="180848" y="113029"/>
                </a:lnTo>
                <a:lnTo>
                  <a:pt x="181017" y="115569"/>
                </a:lnTo>
                <a:lnTo>
                  <a:pt x="181102" y="119379"/>
                </a:lnTo>
                <a:lnTo>
                  <a:pt x="181483" y="125729"/>
                </a:lnTo>
                <a:lnTo>
                  <a:pt x="181737" y="126999"/>
                </a:lnTo>
                <a:lnTo>
                  <a:pt x="181991" y="130809"/>
                </a:lnTo>
                <a:lnTo>
                  <a:pt x="182245" y="133349"/>
                </a:lnTo>
                <a:lnTo>
                  <a:pt x="182372" y="135889"/>
                </a:lnTo>
                <a:lnTo>
                  <a:pt x="182626" y="137159"/>
                </a:lnTo>
                <a:lnTo>
                  <a:pt x="182753" y="139699"/>
                </a:lnTo>
                <a:lnTo>
                  <a:pt x="183007" y="140969"/>
                </a:lnTo>
                <a:lnTo>
                  <a:pt x="183134" y="143509"/>
                </a:lnTo>
                <a:lnTo>
                  <a:pt x="183388" y="144779"/>
                </a:lnTo>
                <a:lnTo>
                  <a:pt x="183642" y="149859"/>
                </a:lnTo>
                <a:lnTo>
                  <a:pt x="183896" y="151129"/>
                </a:lnTo>
                <a:lnTo>
                  <a:pt x="184150" y="154939"/>
                </a:lnTo>
                <a:lnTo>
                  <a:pt x="184404" y="157479"/>
                </a:lnTo>
                <a:lnTo>
                  <a:pt x="184912" y="165099"/>
                </a:lnTo>
                <a:lnTo>
                  <a:pt x="184912" y="167639"/>
                </a:lnTo>
                <a:lnTo>
                  <a:pt x="185166" y="171449"/>
                </a:lnTo>
                <a:lnTo>
                  <a:pt x="185293" y="177799"/>
                </a:lnTo>
                <a:lnTo>
                  <a:pt x="185420" y="179069"/>
                </a:lnTo>
                <a:lnTo>
                  <a:pt x="185420" y="189229"/>
                </a:lnTo>
                <a:lnTo>
                  <a:pt x="185293" y="191769"/>
                </a:lnTo>
                <a:lnTo>
                  <a:pt x="185208" y="196849"/>
                </a:lnTo>
                <a:lnTo>
                  <a:pt x="185039" y="199389"/>
                </a:lnTo>
                <a:lnTo>
                  <a:pt x="185039" y="201929"/>
                </a:lnTo>
                <a:lnTo>
                  <a:pt x="184404" y="210819"/>
                </a:lnTo>
                <a:lnTo>
                  <a:pt x="184150" y="213359"/>
                </a:lnTo>
                <a:lnTo>
                  <a:pt x="184023" y="215899"/>
                </a:lnTo>
                <a:lnTo>
                  <a:pt x="183769" y="217169"/>
                </a:lnTo>
                <a:lnTo>
                  <a:pt x="183642" y="219709"/>
                </a:lnTo>
                <a:lnTo>
                  <a:pt x="183388" y="220979"/>
                </a:lnTo>
                <a:lnTo>
                  <a:pt x="183261" y="223519"/>
                </a:lnTo>
                <a:lnTo>
                  <a:pt x="182499" y="229869"/>
                </a:lnTo>
                <a:lnTo>
                  <a:pt x="182372" y="231139"/>
                </a:lnTo>
                <a:lnTo>
                  <a:pt x="179832" y="251459"/>
                </a:lnTo>
                <a:lnTo>
                  <a:pt x="179705" y="253999"/>
                </a:lnTo>
                <a:lnTo>
                  <a:pt x="179197" y="257809"/>
                </a:lnTo>
                <a:lnTo>
                  <a:pt x="178816" y="261619"/>
                </a:lnTo>
                <a:lnTo>
                  <a:pt x="178562" y="265429"/>
                </a:lnTo>
                <a:lnTo>
                  <a:pt x="178308" y="267969"/>
                </a:lnTo>
                <a:lnTo>
                  <a:pt x="177800" y="275589"/>
                </a:lnTo>
                <a:lnTo>
                  <a:pt x="177800" y="276859"/>
                </a:lnTo>
                <a:lnTo>
                  <a:pt x="177673" y="279399"/>
                </a:lnTo>
                <a:lnTo>
                  <a:pt x="177673" y="281939"/>
                </a:lnTo>
                <a:lnTo>
                  <a:pt x="177546" y="283209"/>
                </a:lnTo>
                <a:lnTo>
                  <a:pt x="177546" y="295909"/>
                </a:lnTo>
                <a:lnTo>
                  <a:pt x="177673" y="297179"/>
                </a:lnTo>
                <a:lnTo>
                  <a:pt x="177673" y="299719"/>
                </a:lnTo>
                <a:lnTo>
                  <a:pt x="178562" y="313689"/>
                </a:lnTo>
                <a:lnTo>
                  <a:pt x="178816" y="314959"/>
                </a:lnTo>
                <a:lnTo>
                  <a:pt x="178943" y="317499"/>
                </a:lnTo>
                <a:lnTo>
                  <a:pt x="179324" y="321309"/>
                </a:lnTo>
                <a:lnTo>
                  <a:pt x="179832" y="325119"/>
                </a:lnTo>
                <a:lnTo>
                  <a:pt x="179959" y="327659"/>
                </a:lnTo>
                <a:lnTo>
                  <a:pt x="182245" y="345439"/>
                </a:lnTo>
                <a:lnTo>
                  <a:pt x="182372" y="347979"/>
                </a:lnTo>
                <a:lnTo>
                  <a:pt x="183134" y="353059"/>
                </a:lnTo>
                <a:lnTo>
                  <a:pt x="183261" y="355599"/>
                </a:lnTo>
                <a:lnTo>
                  <a:pt x="183515" y="356869"/>
                </a:lnTo>
                <a:lnTo>
                  <a:pt x="183642" y="359409"/>
                </a:lnTo>
                <a:lnTo>
                  <a:pt x="183896" y="361949"/>
                </a:lnTo>
                <a:lnTo>
                  <a:pt x="184150" y="365759"/>
                </a:lnTo>
                <a:lnTo>
                  <a:pt x="184404" y="367029"/>
                </a:lnTo>
                <a:lnTo>
                  <a:pt x="184658" y="372109"/>
                </a:lnTo>
                <a:lnTo>
                  <a:pt x="184658" y="373379"/>
                </a:lnTo>
                <a:lnTo>
                  <a:pt x="184827" y="375919"/>
                </a:lnTo>
                <a:lnTo>
                  <a:pt x="184912" y="380999"/>
                </a:lnTo>
                <a:lnTo>
                  <a:pt x="185039" y="383539"/>
                </a:lnTo>
                <a:lnTo>
                  <a:pt x="185039" y="386079"/>
                </a:lnTo>
                <a:lnTo>
                  <a:pt x="184912" y="387349"/>
                </a:lnTo>
                <a:lnTo>
                  <a:pt x="184785" y="393699"/>
                </a:lnTo>
                <a:lnTo>
                  <a:pt x="184658" y="397509"/>
                </a:lnTo>
                <a:lnTo>
                  <a:pt x="184531" y="400049"/>
                </a:lnTo>
                <a:lnTo>
                  <a:pt x="184277" y="401319"/>
                </a:lnTo>
                <a:lnTo>
                  <a:pt x="184150" y="403859"/>
                </a:lnTo>
                <a:lnTo>
                  <a:pt x="183896" y="405129"/>
                </a:lnTo>
                <a:lnTo>
                  <a:pt x="183769" y="407669"/>
                </a:lnTo>
                <a:lnTo>
                  <a:pt x="183515" y="408939"/>
                </a:lnTo>
                <a:lnTo>
                  <a:pt x="183134" y="411479"/>
                </a:lnTo>
                <a:lnTo>
                  <a:pt x="182880" y="414019"/>
                </a:lnTo>
                <a:lnTo>
                  <a:pt x="182499" y="415289"/>
                </a:lnTo>
                <a:lnTo>
                  <a:pt x="182245" y="417829"/>
                </a:lnTo>
                <a:lnTo>
                  <a:pt x="181737" y="419099"/>
                </a:lnTo>
                <a:lnTo>
                  <a:pt x="179959" y="427989"/>
                </a:lnTo>
                <a:lnTo>
                  <a:pt x="179578" y="429259"/>
                </a:lnTo>
                <a:lnTo>
                  <a:pt x="178943" y="431799"/>
                </a:lnTo>
                <a:lnTo>
                  <a:pt x="177927" y="435609"/>
                </a:lnTo>
                <a:lnTo>
                  <a:pt x="177292" y="436879"/>
                </a:lnTo>
                <a:lnTo>
                  <a:pt x="176784" y="439419"/>
                </a:lnTo>
                <a:lnTo>
                  <a:pt x="175514" y="443229"/>
                </a:lnTo>
                <a:lnTo>
                  <a:pt x="174879" y="445769"/>
                </a:lnTo>
                <a:lnTo>
                  <a:pt x="174371" y="447039"/>
                </a:lnTo>
                <a:lnTo>
                  <a:pt x="173101" y="452119"/>
                </a:lnTo>
                <a:lnTo>
                  <a:pt x="172466" y="453389"/>
                </a:lnTo>
                <a:lnTo>
                  <a:pt x="171958" y="455929"/>
                </a:lnTo>
                <a:lnTo>
                  <a:pt x="170688" y="459739"/>
                </a:lnTo>
                <a:lnTo>
                  <a:pt x="170180" y="461009"/>
                </a:lnTo>
                <a:lnTo>
                  <a:pt x="168656" y="467359"/>
                </a:lnTo>
                <a:lnTo>
                  <a:pt x="168148" y="469899"/>
                </a:lnTo>
                <a:lnTo>
                  <a:pt x="167132" y="473709"/>
                </a:lnTo>
                <a:lnTo>
                  <a:pt x="166751" y="474979"/>
                </a:lnTo>
                <a:lnTo>
                  <a:pt x="166243" y="477519"/>
                </a:lnTo>
                <a:lnTo>
                  <a:pt x="165862" y="480059"/>
                </a:lnTo>
                <a:lnTo>
                  <a:pt x="165354" y="481329"/>
                </a:lnTo>
                <a:lnTo>
                  <a:pt x="164592" y="485139"/>
                </a:lnTo>
                <a:lnTo>
                  <a:pt x="163576" y="488949"/>
                </a:lnTo>
                <a:lnTo>
                  <a:pt x="163195" y="491489"/>
                </a:lnTo>
                <a:lnTo>
                  <a:pt x="162687" y="494029"/>
                </a:lnTo>
                <a:lnTo>
                  <a:pt x="162179" y="495299"/>
                </a:lnTo>
                <a:lnTo>
                  <a:pt x="160909" y="499109"/>
                </a:lnTo>
                <a:lnTo>
                  <a:pt x="160274" y="501649"/>
                </a:lnTo>
                <a:lnTo>
                  <a:pt x="158750" y="505459"/>
                </a:lnTo>
                <a:lnTo>
                  <a:pt x="157861" y="507999"/>
                </a:lnTo>
                <a:lnTo>
                  <a:pt x="156972" y="509269"/>
                </a:lnTo>
                <a:lnTo>
                  <a:pt x="154940" y="513079"/>
                </a:lnTo>
                <a:lnTo>
                  <a:pt x="153670" y="515619"/>
                </a:lnTo>
                <a:lnTo>
                  <a:pt x="152400" y="516889"/>
                </a:lnTo>
                <a:lnTo>
                  <a:pt x="129286" y="541019"/>
                </a:lnTo>
                <a:lnTo>
                  <a:pt x="124206" y="546099"/>
                </a:lnTo>
                <a:lnTo>
                  <a:pt x="121539" y="547369"/>
                </a:lnTo>
                <a:lnTo>
                  <a:pt x="118745" y="549909"/>
                </a:lnTo>
                <a:lnTo>
                  <a:pt x="115951" y="551179"/>
                </a:lnTo>
                <a:lnTo>
                  <a:pt x="113030" y="553719"/>
                </a:lnTo>
                <a:lnTo>
                  <a:pt x="110236" y="554989"/>
                </a:lnTo>
                <a:lnTo>
                  <a:pt x="104394" y="560069"/>
                </a:lnTo>
                <a:lnTo>
                  <a:pt x="101346" y="561339"/>
                </a:lnTo>
                <a:lnTo>
                  <a:pt x="98425" y="563879"/>
                </a:lnTo>
                <a:lnTo>
                  <a:pt x="95377" y="565149"/>
                </a:lnTo>
                <a:lnTo>
                  <a:pt x="92456" y="567689"/>
                </a:lnTo>
                <a:lnTo>
                  <a:pt x="89535" y="568959"/>
                </a:lnTo>
                <a:lnTo>
                  <a:pt x="86487" y="571499"/>
                </a:lnTo>
                <a:lnTo>
                  <a:pt x="83566" y="574039"/>
                </a:lnTo>
                <a:lnTo>
                  <a:pt x="80772" y="575309"/>
                </a:lnTo>
                <a:lnTo>
                  <a:pt x="77851" y="577849"/>
                </a:lnTo>
                <a:lnTo>
                  <a:pt x="72263" y="581659"/>
                </a:lnTo>
                <a:lnTo>
                  <a:pt x="69596" y="582929"/>
                </a:lnTo>
                <a:lnTo>
                  <a:pt x="67056" y="585469"/>
                </a:lnTo>
                <a:lnTo>
                  <a:pt x="64389" y="588009"/>
                </a:lnTo>
                <a:lnTo>
                  <a:pt x="61976" y="589279"/>
                </a:lnTo>
                <a:lnTo>
                  <a:pt x="59563" y="591819"/>
                </a:lnTo>
                <a:lnTo>
                  <a:pt x="57150" y="593089"/>
                </a:lnTo>
                <a:lnTo>
                  <a:pt x="54991" y="595629"/>
                </a:lnTo>
                <a:lnTo>
                  <a:pt x="52705" y="598169"/>
                </a:lnTo>
                <a:lnTo>
                  <a:pt x="50673" y="599439"/>
                </a:lnTo>
                <a:lnTo>
                  <a:pt x="48641" y="601979"/>
                </a:lnTo>
                <a:lnTo>
                  <a:pt x="44831" y="605789"/>
                </a:lnTo>
                <a:lnTo>
                  <a:pt x="41402" y="609599"/>
                </a:lnTo>
                <a:lnTo>
                  <a:pt x="38354" y="613409"/>
                </a:lnTo>
                <a:lnTo>
                  <a:pt x="36830" y="615949"/>
                </a:lnTo>
                <a:lnTo>
                  <a:pt x="35433" y="617219"/>
                </a:lnTo>
                <a:lnTo>
                  <a:pt x="32893" y="621029"/>
                </a:lnTo>
                <a:lnTo>
                  <a:pt x="31623" y="623569"/>
                </a:lnTo>
                <a:lnTo>
                  <a:pt x="28194" y="629919"/>
                </a:lnTo>
                <a:lnTo>
                  <a:pt x="27051" y="631189"/>
                </a:lnTo>
                <a:lnTo>
                  <a:pt x="24003" y="637539"/>
                </a:lnTo>
                <a:lnTo>
                  <a:pt x="22987" y="640079"/>
                </a:lnTo>
                <a:lnTo>
                  <a:pt x="19939" y="645159"/>
                </a:lnTo>
                <a:lnTo>
                  <a:pt x="18923" y="647699"/>
                </a:lnTo>
                <a:lnTo>
                  <a:pt x="17780" y="648969"/>
                </a:lnTo>
                <a:lnTo>
                  <a:pt x="15748" y="654049"/>
                </a:lnTo>
                <a:lnTo>
                  <a:pt x="14732" y="655319"/>
                </a:lnTo>
                <a:lnTo>
                  <a:pt x="13589" y="657859"/>
                </a:lnTo>
                <a:lnTo>
                  <a:pt x="12573" y="659129"/>
                </a:lnTo>
                <a:lnTo>
                  <a:pt x="11430" y="661669"/>
                </a:lnTo>
                <a:lnTo>
                  <a:pt x="10414" y="662939"/>
                </a:lnTo>
                <a:lnTo>
                  <a:pt x="7366" y="669289"/>
                </a:lnTo>
                <a:lnTo>
                  <a:pt x="6350" y="671829"/>
                </a:lnTo>
                <a:lnTo>
                  <a:pt x="3683" y="678179"/>
                </a:lnTo>
                <a:lnTo>
                  <a:pt x="2921" y="679449"/>
                </a:lnTo>
                <a:lnTo>
                  <a:pt x="1651" y="683259"/>
                </a:lnTo>
                <a:lnTo>
                  <a:pt x="381" y="689609"/>
                </a:lnTo>
                <a:lnTo>
                  <a:pt x="0" y="693419"/>
                </a:lnTo>
                <a:lnTo>
                  <a:pt x="127" y="697229"/>
                </a:lnTo>
                <a:lnTo>
                  <a:pt x="4699" y="711199"/>
                </a:lnTo>
                <a:lnTo>
                  <a:pt x="5715" y="713739"/>
                </a:lnTo>
                <a:lnTo>
                  <a:pt x="6985" y="715009"/>
                </a:lnTo>
                <a:lnTo>
                  <a:pt x="8382" y="717549"/>
                </a:lnTo>
                <a:lnTo>
                  <a:pt x="9906" y="720089"/>
                </a:lnTo>
                <a:lnTo>
                  <a:pt x="11430" y="721359"/>
                </a:lnTo>
                <a:lnTo>
                  <a:pt x="16764" y="727709"/>
                </a:lnTo>
                <a:lnTo>
                  <a:pt x="20701" y="731519"/>
                </a:lnTo>
                <a:lnTo>
                  <a:pt x="22860" y="734059"/>
                </a:lnTo>
                <a:lnTo>
                  <a:pt x="24892" y="735329"/>
                </a:lnTo>
                <a:lnTo>
                  <a:pt x="27178" y="737869"/>
                </a:lnTo>
                <a:lnTo>
                  <a:pt x="29337" y="739139"/>
                </a:lnTo>
                <a:lnTo>
                  <a:pt x="33909" y="744219"/>
                </a:lnTo>
                <a:lnTo>
                  <a:pt x="52959" y="759459"/>
                </a:lnTo>
                <a:lnTo>
                  <a:pt x="55372" y="761999"/>
                </a:lnTo>
                <a:lnTo>
                  <a:pt x="60198" y="765809"/>
                </a:lnTo>
                <a:lnTo>
                  <a:pt x="62484" y="767079"/>
                </a:lnTo>
                <a:lnTo>
                  <a:pt x="64897" y="769619"/>
                </a:lnTo>
                <a:lnTo>
                  <a:pt x="71755" y="775969"/>
                </a:lnTo>
                <a:lnTo>
                  <a:pt x="74041" y="777239"/>
                </a:lnTo>
                <a:lnTo>
                  <a:pt x="80518" y="783589"/>
                </a:lnTo>
                <a:lnTo>
                  <a:pt x="82677" y="786129"/>
                </a:lnTo>
                <a:lnTo>
                  <a:pt x="84709" y="787399"/>
                </a:lnTo>
                <a:lnTo>
                  <a:pt x="86614" y="789939"/>
                </a:lnTo>
                <a:lnTo>
                  <a:pt x="90551" y="793749"/>
                </a:lnTo>
                <a:lnTo>
                  <a:pt x="92456" y="795019"/>
                </a:lnTo>
                <a:lnTo>
                  <a:pt x="97663" y="801369"/>
                </a:lnTo>
                <a:lnTo>
                  <a:pt x="104140" y="808989"/>
                </a:lnTo>
                <a:lnTo>
                  <a:pt x="105664" y="811529"/>
                </a:lnTo>
                <a:lnTo>
                  <a:pt x="108458" y="815339"/>
                </a:lnTo>
                <a:lnTo>
                  <a:pt x="109855" y="817879"/>
                </a:lnTo>
                <a:lnTo>
                  <a:pt x="112649" y="821689"/>
                </a:lnTo>
                <a:lnTo>
                  <a:pt x="113919" y="824229"/>
                </a:lnTo>
                <a:lnTo>
                  <a:pt x="115189" y="825499"/>
                </a:lnTo>
                <a:lnTo>
                  <a:pt x="118999" y="831849"/>
                </a:lnTo>
                <a:lnTo>
                  <a:pt x="120269" y="833119"/>
                </a:lnTo>
                <a:lnTo>
                  <a:pt x="124079" y="839469"/>
                </a:lnTo>
                <a:lnTo>
                  <a:pt x="125349" y="842009"/>
                </a:lnTo>
                <a:lnTo>
                  <a:pt x="129159" y="847089"/>
                </a:lnTo>
                <a:lnTo>
                  <a:pt x="130429" y="849629"/>
                </a:lnTo>
                <a:lnTo>
                  <a:pt x="134239" y="855979"/>
                </a:lnTo>
                <a:lnTo>
                  <a:pt x="135509" y="857249"/>
                </a:lnTo>
                <a:lnTo>
                  <a:pt x="139319" y="863599"/>
                </a:lnTo>
                <a:lnTo>
                  <a:pt x="140589" y="866139"/>
                </a:lnTo>
                <a:lnTo>
                  <a:pt x="145669" y="873759"/>
                </a:lnTo>
                <a:lnTo>
                  <a:pt x="146939" y="875029"/>
                </a:lnTo>
                <a:lnTo>
                  <a:pt x="148082" y="877569"/>
                </a:lnTo>
                <a:lnTo>
                  <a:pt x="149352" y="880109"/>
                </a:lnTo>
                <a:lnTo>
                  <a:pt x="150495" y="881379"/>
                </a:lnTo>
                <a:lnTo>
                  <a:pt x="151765" y="883919"/>
                </a:lnTo>
                <a:lnTo>
                  <a:pt x="155194" y="890269"/>
                </a:lnTo>
                <a:lnTo>
                  <a:pt x="156337" y="891539"/>
                </a:lnTo>
                <a:lnTo>
                  <a:pt x="157353" y="894079"/>
                </a:lnTo>
                <a:lnTo>
                  <a:pt x="158496" y="895349"/>
                </a:lnTo>
                <a:lnTo>
                  <a:pt x="159512" y="897889"/>
                </a:lnTo>
                <a:lnTo>
                  <a:pt x="160528" y="899159"/>
                </a:lnTo>
                <a:lnTo>
                  <a:pt x="163576" y="905509"/>
                </a:lnTo>
                <a:lnTo>
                  <a:pt x="164592" y="908049"/>
                </a:lnTo>
                <a:lnTo>
                  <a:pt x="167259" y="913129"/>
                </a:lnTo>
                <a:lnTo>
                  <a:pt x="168148" y="915669"/>
                </a:lnTo>
                <a:lnTo>
                  <a:pt x="169926" y="919479"/>
                </a:lnTo>
                <a:lnTo>
                  <a:pt x="170688" y="922019"/>
                </a:lnTo>
                <a:lnTo>
                  <a:pt x="171577" y="923289"/>
                </a:lnTo>
                <a:lnTo>
                  <a:pt x="173863" y="929639"/>
                </a:lnTo>
                <a:lnTo>
                  <a:pt x="174625" y="932179"/>
                </a:lnTo>
                <a:lnTo>
                  <a:pt x="176530" y="937259"/>
                </a:lnTo>
                <a:lnTo>
                  <a:pt x="177165" y="939799"/>
                </a:lnTo>
                <a:lnTo>
                  <a:pt x="178435" y="943609"/>
                </a:lnTo>
                <a:lnTo>
                  <a:pt x="178943" y="946149"/>
                </a:lnTo>
                <a:lnTo>
                  <a:pt x="179451" y="947419"/>
                </a:lnTo>
                <a:lnTo>
                  <a:pt x="180975" y="953769"/>
                </a:lnTo>
                <a:lnTo>
                  <a:pt x="181356" y="955039"/>
                </a:lnTo>
                <a:lnTo>
                  <a:pt x="182880" y="963929"/>
                </a:lnTo>
                <a:lnTo>
                  <a:pt x="183134" y="965199"/>
                </a:lnTo>
                <a:lnTo>
                  <a:pt x="183515" y="967739"/>
                </a:lnTo>
                <a:lnTo>
                  <a:pt x="184277" y="974089"/>
                </a:lnTo>
                <a:lnTo>
                  <a:pt x="185039" y="981709"/>
                </a:lnTo>
                <a:lnTo>
                  <a:pt x="185547" y="989329"/>
                </a:lnTo>
                <a:lnTo>
                  <a:pt x="185547" y="991869"/>
                </a:lnTo>
                <a:lnTo>
                  <a:pt x="185801" y="995679"/>
                </a:lnTo>
                <a:lnTo>
                  <a:pt x="186055" y="1003299"/>
                </a:lnTo>
                <a:lnTo>
                  <a:pt x="186182" y="1021079"/>
                </a:lnTo>
                <a:lnTo>
                  <a:pt x="186436" y="1021079"/>
                </a:lnTo>
                <a:lnTo>
                  <a:pt x="186563" y="1003299"/>
                </a:lnTo>
                <a:lnTo>
                  <a:pt x="186690" y="1002029"/>
                </a:lnTo>
                <a:lnTo>
                  <a:pt x="186690" y="999489"/>
                </a:lnTo>
                <a:lnTo>
                  <a:pt x="186817" y="998219"/>
                </a:lnTo>
                <a:lnTo>
                  <a:pt x="186817" y="995679"/>
                </a:lnTo>
                <a:lnTo>
                  <a:pt x="187071" y="991869"/>
                </a:lnTo>
                <a:lnTo>
                  <a:pt x="187071" y="989329"/>
                </a:lnTo>
                <a:lnTo>
                  <a:pt x="187452" y="984249"/>
                </a:lnTo>
                <a:lnTo>
                  <a:pt x="187706" y="981709"/>
                </a:lnTo>
                <a:lnTo>
                  <a:pt x="187960" y="977899"/>
                </a:lnTo>
                <a:lnTo>
                  <a:pt x="188341" y="974089"/>
                </a:lnTo>
                <a:lnTo>
                  <a:pt x="189103" y="967739"/>
                </a:lnTo>
                <a:lnTo>
                  <a:pt x="189484" y="965199"/>
                </a:lnTo>
                <a:lnTo>
                  <a:pt x="189738" y="963929"/>
                </a:lnTo>
                <a:lnTo>
                  <a:pt x="190119" y="961389"/>
                </a:lnTo>
                <a:lnTo>
                  <a:pt x="191643" y="953769"/>
                </a:lnTo>
                <a:lnTo>
                  <a:pt x="193167" y="947419"/>
                </a:lnTo>
                <a:lnTo>
                  <a:pt x="193675" y="946149"/>
                </a:lnTo>
                <a:lnTo>
                  <a:pt x="194183" y="943609"/>
                </a:lnTo>
                <a:lnTo>
                  <a:pt x="195453" y="939799"/>
                </a:lnTo>
                <a:lnTo>
                  <a:pt x="196088" y="937259"/>
                </a:lnTo>
                <a:lnTo>
                  <a:pt x="197358" y="933449"/>
                </a:lnTo>
                <a:lnTo>
                  <a:pt x="198120" y="932179"/>
                </a:lnTo>
                <a:lnTo>
                  <a:pt x="198755" y="929639"/>
                </a:lnTo>
                <a:lnTo>
                  <a:pt x="201041" y="923289"/>
                </a:lnTo>
                <a:lnTo>
                  <a:pt x="201930" y="922019"/>
                </a:lnTo>
                <a:lnTo>
                  <a:pt x="202692" y="919479"/>
                </a:lnTo>
                <a:lnTo>
                  <a:pt x="204470" y="915669"/>
                </a:lnTo>
                <a:lnTo>
                  <a:pt x="205359" y="913129"/>
                </a:lnTo>
                <a:lnTo>
                  <a:pt x="207137" y="909319"/>
                </a:lnTo>
                <a:lnTo>
                  <a:pt x="208153" y="908049"/>
                </a:lnTo>
                <a:lnTo>
                  <a:pt x="209042" y="905509"/>
                </a:lnTo>
                <a:lnTo>
                  <a:pt x="212090" y="899159"/>
                </a:lnTo>
                <a:lnTo>
                  <a:pt x="213106" y="897889"/>
                </a:lnTo>
                <a:lnTo>
                  <a:pt x="214122" y="895349"/>
                </a:lnTo>
                <a:lnTo>
                  <a:pt x="215265" y="894079"/>
                </a:lnTo>
                <a:lnTo>
                  <a:pt x="216281" y="891539"/>
                </a:lnTo>
                <a:lnTo>
                  <a:pt x="217424" y="890269"/>
                </a:lnTo>
                <a:lnTo>
                  <a:pt x="220853" y="883919"/>
                </a:lnTo>
                <a:lnTo>
                  <a:pt x="222123" y="881379"/>
                </a:lnTo>
                <a:lnTo>
                  <a:pt x="223266" y="880109"/>
                </a:lnTo>
                <a:lnTo>
                  <a:pt x="224536" y="877569"/>
                </a:lnTo>
                <a:lnTo>
                  <a:pt x="225679" y="875029"/>
                </a:lnTo>
                <a:lnTo>
                  <a:pt x="226949" y="873759"/>
                </a:lnTo>
                <a:lnTo>
                  <a:pt x="232029" y="866139"/>
                </a:lnTo>
                <a:lnTo>
                  <a:pt x="233299" y="863599"/>
                </a:lnTo>
                <a:lnTo>
                  <a:pt x="237109" y="857249"/>
                </a:lnTo>
                <a:lnTo>
                  <a:pt x="238379" y="855979"/>
                </a:lnTo>
                <a:lnTo>
                  <a:pt x="242189" y="849629"/>
                </a:lnTo>
                <a:lnTo>
                  <a:pt x="243459" y="847089"/>
                </a:lnTo>
                <a:lnTo>
                  <a:pt x="247269" y="842009"/>
                </a:lnTo>
                <a:lnTo>
                  <a:pt x="248539" y="839469"/>
                </a:lnTo>
                <a:lnTo>
                  <a:pt x="252349" y="833119"/>
                </a:lnTo>
                <a:lnTo>
                  <a:pt x="253619" y="831849"/>
                </a:lnTo>
                <a:lnTo>
                  <a:pt x="257429" y="825499"/>
                </a:lnTo>
                <a:lnTo>
                  <a:pt x="258699" y="824229"/>
                </a:lnTo>
                <a:lnTo>
                  <a:pt x="260096" y="821689"/>
                </a:lnTo>
                <a:lnTo>
                  <a:pt x="261366" y="819149"/>
                </a:lnTo>
                <a:lnTo>
                  <a:pt x="262763" y="817879"/>
                </a:lnTo>
                <a:lnTo>
                  <a:pt x="264160" y="815339"/>
                </a:lnTo>
                <a:lnTo>
                  <a:pt x="265557" y="814069"/>
                </a:lnTo>
                <a:lnTo>
                  <a:pt x="267081" y="811529"/>
                </a:lnTo>
                <a:lnTo>
                  <a:pt x="268478" y="808989"/>
                </a:lnTo>
                <a:lnTo>
                  <a:pt x="270002" y="807719"/>
                </a:lnTo>
                <a:lnTo>
                  <a:pt x="274955" y="801369"/>
                </a:lnTo>
                <a:lnTo>
                  <a:pt x="278384" y="797559"/>
                </a:lnTo>
                <a:lnTo>
                  <a:pt x="280289" y="795019"/>
                </a:lnTo>
                <a:lnTo>
                  <a:pt x="282067" y="793749"/>
                </a:lnTo>
                <a:lnTo>
                  <a:pt x="286004" y="789939"/>
                </a:lnTo>
                <a:lnTo>
                  <a:pt x="287909" y="787399"/>
                </a:lnTo>
                <a:lnTo>
                  <a:pt x="298577" y="777239"/>
                </a:lnTo>
                <a:lnTo>
                  <a:pt x="300863" y="775969"/>
                </a:lnTo>
                <a:lnTo>
                  <a:pt x="307721" y="769619"/>
                </a:lnTo>
                <a:lnTo>
                  <a:pt x="310134" y="767079"/>
                </a:lnTo>
                <a:lnTo>
                  <a:pt x="312420" y="765809"/>
                </a:lnTo>
                <a:lnTo>
                  <a:pt x="317246" y="761999"/>
                </a:lnTo>
                <a:lnTo>
                  <a:pt x="319659" y="759459"/>
                </a:lnTo>
                <a:lnTo>
                  <a:pt x="326898" y="753109"/>
                </a:lnTo>
                <a:lnTo>
                  <a:pt x="329311" y="751839"/>
                </a:lnTo>
                <a:lnTo>
                  <a:pt x="331597" y="749299"/>
                </a:lnTo>
                <a:lnTo>
                  <a:pt x="338709" y="744219"/>
                </a:lnTo>
                <a:lnTo>
                  <a:pt x="347726" y="735329"/>
                </a:lnTo>
                <a:lnTo>
                  <a:pt x="349885" y="734059"/>
                </a:lnTo>
                <a:lnTo>
                  <a:pt x="355854" y="727709"/>
                </a:lnTo>
                <a:lnTo>
                  <a:pt x="361188" y="721359"/>
                </a:lnTo>
                <a:lnTo>
                  <a:pt x="362712" y="720089"/>
                </a:lnTo>
                <a:lnTo>
                  <a:pt x="364236" y="717549"/>
                </a:lnTo>
                <a:lnTo>
                  <a:pt x="365633" y="715009"/>
                </a:lnTo>
                <a:lnTo>
                  <a:pt x="366903" y="713739"/>
                </a:lnTo>
                <a:lnTo>
                  <a:pt x="367919" y="711199"/>
                </a:lnTo>
                <a:lnTo>
                  <a:pt x="368935" y="709929"/>
                </a:lnTo>
                <a:lnTo>
                  <a:pt x="370713" y="706119"/>
                </a:lnTo>
                <a:lnTo>
                  <a:pt x="371348" y="703579"/>
                </a:lnTo>
                <a:lnTo>
                  <a:pt x="371856" y="701039"/>
                </a:lnTo>
                <a:lnTo>
                  <a:pt x="372237" y="699769"/>
                </a:lnTo>
                <a:lnTo>
                  <a:pt x="372491" y="697229"/>
                </a:lnTo>
                <a:lnTo>
                  <a:pt x="372618" y="693419"/>
                </a:lnTo>
                <a:lnTo>
                  <a:pt x="371983" y="687069"/>
                </a:lnTo>
                <a:lnTo>
                  <a:pt x="371475" y="685799"/>
                </a:lnTo>
                <a:lnTo>
                  <a:pt x="370967" y="683259"/>
                </a:lnTo>
                <a:lnTo>
                  <a:pt x="369697" y="679449"/>
                </a:lnTo>
                <a:lnTo>
                  <a:pt x="368935" y="678179"/>
                </a:lnTo>
                <a:lnTo>
                  <a:pt x="366268" y="671829"/>
                </a:lnTo>
                <a:lnTo>
                  <a:pt x="365252" y="669289"/>
                </a:lnTo>
                <a:lnTo>
                  <a:pt x="362204" y="662939"/>
                </a:lnTo>
                <a:lnTo>
                  <a:pt x="361188" y="661669"/>
                </a:lnTo>
                <a:lnTo>
                  <a:pt x="360045" y="659129"/>
                </a:lnTo>
                <a:lnTo>
                  <a:pt x="358013" y="655319"/>
                </a:lnTo>
                <a:lnTo>
                  <a:pt x="356870" y="654049"/>
                </a:lnTo>
                <a:lnTo>
                  <a:pt x="353822" y="647699"/>
                </a:lnTo>
                <a:lnTo>
                  <a:pt x="352679" y="645159"/>
                </a:lnTo>
                <a:lnTo>
                  <a:pt x="349631" y="640079"/>
                </a:lnTo>
                <a:lnTo>
                  <a:pt x="348615" y="637539"/>
                </a:lnTo>
                <a:lnTo>
                  <a:pt x="345567" y="631189"/>
                </a:lnTo>
                <a:lnTo>
                  <a:pt x="344424" y="629919"/>
                </a:lnTo>
                <a:lnTo>
                  <a:pt x="340995" y="623569"/>
                </a:lnTo>
                <a:lnTo>
                  <a:pt x="339725" y="621029"/>
                </a:lnTo>
                <a:lnTo>
                  <a:pt x="337185" y="617219"/>
                </a:lnTo>
                <a:lnTo>
                  <a:pt x="335788" y="615949"/>
                </a:lnTo>
                <a:lnTo>
                  <a:pt x="334264" y="613409"/>
                </a:lnTo>
                <a:lnTo>
                  <a:pt x="331216" y="609599"/>
                </a:lnTo>
                <a:lnTo>
                  <a:pt x="327787" y="605789"/>
                </a:lnTo>
                <a:lnTo>
                  <a:pt x="323977" y="601979"/>
                </a:lnTo>
                <a:lnTo>
                  <a:pt x="321945" y="599439"/>
                </a:lnTo>
                <a:lnTo>
                  <a:pt x="317754" y="595629"/>
                </a:lnTo>
                <a:lnTo>
                  <a:pt x="315468" y="593089"/>
                </a:lnTo>
                <a:lnTo>
                  <a:pt x="313055" y="591819"/>
                </a:lnTo>
                <a:lnTo>
                  <a:pt x="310642" y="589279"/>
                </a:lnTo>
                <a:lnTo>
                  <a:pt x="308229" y="588009"/>
                </a:lnTo>
                <a:lnTo>
                  <a:pt x="305689" y="585469"/>
                </a:lnTo>
                <a:lnTo>
                  <a:pt x="303022" y="582929"/>
                </a:lnTo>
                <a:lnTo>
                  <a:pt x="300355" y="581659"/>
                </a:lnTo>
                <a:lnTo>
                  <a:pt x="291973" y="575309"/>
                </a:lnTo>
                <a:lnTo>
                  <a:pt x="289052" y="574039"/>
                </a:lnTo>
                <a:lnTo>
                  <a:pt x="283210" y="568959"/>
                </a:lnTo>
                <a:lnTo>
                  <a:pt x="280162" y="567689"/>
                </a:lnTo>
                <a:lnTo>
                  <a:pt x="277241" y="565149"/>
                </a:lnTo>
                <a:lnTo>
                  <a:pt x="274193" y="563879"/>
                </a:lnTo>
                <a:lnTo>
                  <a:pt x="268351" y="560069"/>
                </a:lnTo>
                <a:lnTo>
                  <a:pt x="265303" y="557529"/>
                </a:lnTo>
                <a:lnTo>
                  <a:pt x="262382" y="554989"/>
                </a:lnTo>
                <a:lnTo>
                  <a:pt x="259588" y="553719"/>
                </a:lnTo>
                <a:lnTo>
                  <a:pt x="256667" y="551179"/>
                </a:lnTo>
                <a:lnTo>
                  <a:pt x="253873" y="549909"/>
                </a:lnTo>
                <a:lnTo>
                  <a:pt x="243332" y="541019"/>
                </a:lnTo>
                <a:lnTo>
                  <a:pt x="220218" y="516889"/>
                </a:lnTo>
                <a:lnTo>
                  <a:pt x="218948" y="515619"/>
                </a:lnTo>
                <a:lnTo>
                  <a:pt x="216662" y="511809"/>
                </a:lnTo>
                <a:lnTo>
                  <a:pt x="215646" y="509269"/>
                </a:lnTo>
                <a:lnTo>
                  <a:pt x="214757" y="507999"/>
                </a:lnTo>
                <a:lnTo>
                  <a:pt x="213868" y="505459"/>
                </a:lnTo>
                <a:lnTo>
                  <a:pt x="212344" y="501649"/>
                </a:lnTo>
                <a:lnTo>
                  <a:pt x="211709" y="499109"/>
                </a:lnTo>
                <a:lnTo>
                  <a:pt x="210439" y="495299"/>
                </a:lnTo>
                <a:lnTo>
                  <a:pt x="209931" y="494029"/>
                </a:lnTo>
                <a:lnTo>
                  <a:pt x="209423" y="491489"/>
                </a:lnTo>
                <a:lnTo>
                  <a:pt x="209042" y="488949"/>
                </a:lnTo>
                <a:lnTo>
                  <a:pt x="208534" y="487679"/>
                </a:lnTo>
                <a:lnTo>
                  <a:pt x="208153" y="485139"/>
                </a:lnTo>
                <a:lnTo>
                  <a:pt x="207645" y="483869"/>
                </a:lnTo>
                <a:lnTo>
                  <a:pt x="207264" y="481329"/>
                </a:lnTo>
                <a:lnTo>
                  <a:pt x="206756" y="480059"/>
                </a:lnTo>
                <a:lnTo>
                  <a:pt x="206375" y="477519"/>
                </a:lnTo>
                <a:lnTo>
                  <a:pt x="205867" y="474979"/>
                </a:lnTo>
                <a:lnTo>
                  <a:pt x="205486" y="473709"/>
                </a:lnTo>
                <a:lnTo>
                  <a:pt x="204470" y="469899"/>
                </a:lnTo>
                <a:lnTo>
                  <a:pt x="204089" y="467359"/>
                </a:lnTo>
                <a:lnTo>
                  <a:pt x="203581" y="466089"/>
                </a:lnTo>
                <a:lnTo>
                  <a:pt x="202946" y="463549"/>
                </a:lnTo>
                <a:lnTo>
                  <a:pt x="202438" y="461009"/>
                </a:lnTo>
                <a:lnTo>
                  <a:pt x="201930" y="459739"/>
                </a:lnTo>
                <a:lnTo>
                  <a:pt x="201295" y="457199"/>
                </a:lnTo>
                <a:lnTo>
                  <a:pt x="200787" y="455929"/>
                </a:lnTo>
                <a:lnTo>
                  <a:pt x="200152" y="453389"/>
                </a:lnTo>
                <a:lnTo>
                  <a:pt x="199517" y="452119"/>
                </a:lnTo>
                <a:lnTo>
                  <a:pt x="198882" y="449579"/>
                </a:lnTo>
                <a:lnTo>
                  <a:pt x="198374" y="447039"/>
                </a:lnTo>
                <a:lnTo>
                  <a:pt x="197739" y="445769"/>
                </a:lnTo>
                <a:lnTo>
                  <a:pt x="197104" y="443229"/>
                </a:lnTo>
                <a:lnTo>
                  <a:pt x="195834" y="439419"/>
                </a:lnTo>
                <a:lnTo>
                  <a:pt x="195326" y="436879"/>
                </a:lnTo>
                <a:lnTo>
                  <a:pt x="194691" y="435609"/>
                </a:lnTo>
                <a:lnTo>
                  <a:pt x="193167" y="429259"/>
                </a:lnTo>
                <a:lnTo>
                  <a:pt x="192659" y="427989"/>
                </a:lnTo>
                <a:lnTo>
                  <a:pt x="190881" y="419099"/>
                </a:lnTo>
                <a:lnTo>
                  <a:pt x="189738" y="414019"/>
                </a:lnTo>
                <a:lnTo>
                  <a:pt x="188468" y="403859"/>
                </a:lnTo>
                <a:lnTo>
                  <a:pt x="188341" y="401319"/>
                </a:lnTo>
                <a:lnTo>
                  <a:pt x="188087" y="400049"/>
                </a:lnTo>
                <a:lnTo>
                  <a:pt x="187960" y="394969"/>
                </a:lnTo>
                <a:lnTo>
                  <a:pt x="187706" y="391159"/>
                </a:lnTo>
                <a:lnTo>
                  <a:pt x="187706" y="379729"/>
                </a:lnTo>
                <a:lnTo>
                  <a:pt x="187833" y="377189"/>
                </a:lnTo>
                <a:lnTo>
                  <a:pt x="187833" y="375919"/>
                </a:lnTo>
                <a:lnTo>
                  <a:pt x="188722" y="361949"/>
                </a:lnTo>
                <a:lnTo>
                  <a:pt x="188976" y="359409"/>
                </a:lnTo>
                <a:lnTo>
                  <a:pt x="189103" y="356869"/>
                </a:lnTo>
                <a:lnTo>
                  <a:pt x="189357" y="355599"/>
                </a:lnTo>
                <a:lnTo>
                  <a:pt x="189484" y="353059"/>
                </a:lnTo>
                <a:lnTo>
                  <a:pt x="190500" y="345439"/>
                </a:lnTo>
                <a:lnTo>
                  <a:pt x="190627" y="342899"/>
                </a:lnTo>
                <a:lnTo>
                  <a:pt x="192659" y="327659"/>
                </a:lnTo>
                <a:lnTo>
                  <a:pt x="192786" y="325119"/>
                </a:lnTo>
                <a:lnTo>
                  <a:pt x="193548" y="320039"/>
                </a:lnTo>
                <a:lnTo>
                  <a:pt x="193675" y="317499"/>
                </a:lnTo>
                <a:lnTo>
                  <a:pt x="193929" y="314959"/>
                </a:lnTo>
                <a:lnTo>
                  <a:pt x="194945" y="299719"/>
                </a:lnTo>
                <a:lnTo>
                  <a:pt x="194945" y="297179"/>
                </a:lnTo>
                <a:lnTo>
                  <a:pt x="195072" y="295909"/>
                </a:lnTo>
                <a:lnTo>
                  <a:pt x="194945" y="279399"/>
                </a:lnTo>
                <a:lnTo>
                  <a:pt x="194818" y="276859"/>
                </a:lnTo>
                <a:lnTo>
                  <a:pt x="194818" y="275589"/>
                </a:lnTo>
                <a:lnTo>
                  <a:pt x="194183" y="265429"/>
                </a:lnTo>
                <a:lnTo>
                  <a:pt x="193421" y="257809"/>
                </a:lnTo>
                <a:lnTo>
                  <a:pt x="192913" y="253999"/>
                </a:lnTo>
                <a:lnTo>
                  <a:pt x="192786" y="251459"/>
                </a:lnTo>
                <a:lnTo>
                  <a:pt x="190500" y="233679"/>
                </a:lnTo>
                <a:lnTo>
                  <a:pt x="190373" y="231139"/>
                </a:lnTo>
                <a:lnTo>
                  <a:pt x="189357" y="223519"/>
                </a:lnTo>
                <a:lnTo>
                  <a:pt x="189230" y="220979"/>
                </a:lnTo>
                <a:lnTo>
                  <a:pt x="188976" y="219709"/>
                </a:lnTo>
                <a:lnTo>
                  <a:pt x="188849" y="217169"/>
                </a:lnTo>
                <a:lnTo>
                  <a:pt x="188595" y="215899"/>
                </a:lnTo>
                <a:lnTo>
                  <a:pt x="188341" y="210819"/>
                </a:lnTo>
                <a:lnTo>
                  <a:pt x="188087" y="209549"/>
                </a:lnTo>
                <a:lnTo>
                  <a:pt x="187579" y="201929"/>
                </a:lnTo>
                <a:lnTo>
                  <a:pt x="187452" y="195579"/>
                </a:lnTo>
                <a:lnTo>
                  <a:pt x="187325" y="193039"/>
                </a:lnTo>
                <a:lnTo>
                  <a:pt x="187325" y="175259"/>
                </a:lnTo>
                <a:lnTo>
                  <a:pt x="187452" y="173989"/>
                </a:lnTo>
                <a:lnTo>
                  <a:pt x="187452" y="171449"/>
                </a:lnTo>
                <a:lnTo>
                  <a:pt x="187706" y="167639"/>
                </a:lnTo>
                <a:lnTo>
                  <a:pt x="187706" y="165099"/>
                </a:lnTo>
                <a:lnTo>
                  <a:pt x="188087" y="160019"/>
                </a:lnTo>
                <a:lnTo>
                  <a:pt x="188341" y="157479"/>
                </a:lnTo>
                <a:lnTo>
                  <a:pt x="188722" y="151129"/>
                </a:lnTo>
                <a:lnTo>
                  <a:pt x="188976" y="149859"/>
                </a:lnTo>
                <a:lnTo>
                  <a:pt x="189103" y="147319"/>
                </a:lnTo>
                <a:lnTo>
                  <a:pt x="189357" y="144779"/>
                </a:lnTo>
                <a:lnTo>
                  <a:pt x="189611" y="140969"/>
                </a:lnTo>
                <a:lnTo>
                  <a:pt x="189865" y="139699"/>
                </a:lnTo>
                <a:lnTo>
                  <a:pt x="189992" y="137159"/>
                </a:lnTo>
                <a:lnTo>
                  <a:pt x="190246" y="135889"/>
                </a:lnTo>
                <a:lnTo>
                  <a:pt x="190373" y="133349"/>
                </a:lnTo>
                <a:lnTo>
                  <a:pt x="190627" y="130809"/>
                </a:lnTo>
                <a:lnTo>
                  <a:pt x="190881" y="126999"/>
                </a:lnTo>
                <a:lnTo>
                  <a:pt x="191135" y="125729"/>
                </a:lnTo>
                <a:lnTo>
                  <a:pt x="191643" y="116839"/>
                </a:lnTo>
                <a:lnTo>
                  <a:pt x="191643" y="115569"/>
                </a:lnTo>
                <a:lnTo>
                  <a:pt x="191770" y="113029"/>
                </a:lnTo>
                <a:lnTo>
                  <a:pt x="191770" y="111759"/>
                </a:lnTo>
                <a:lnTo>
                  <a:pt x="191897" y="109219"/>
                </a:lnTo>
                <a:lnTo>
                  <a:pt x="191897" y="101599"/>
                </a:lnTo>
                <a:lnTo>
                  <a:pt x="191770" y="99059"/>
                </a:lnTo>
                <a:lnTo>
                  <a:pt x="191770" y="97789"/>
                </a:lnTo>
                <a:lnTo>
                  <a:pt x="191516" y="93979"/>
                </a:lnTo>
                <a:lnTo>
                  <a:pt x="191516" y="91439"/>
                </a:lnTo>
                <a:lnTo>
                  <a:pt x="191262" y="87629"/>
                </a:lnTo>
                <a:lnTo>
                  <a:pt x="191008" y="85089"/>
                </a:lnTo>
                <a:lnTo>
                  <a:pt x="190754" y="81279"/>
                </a:lnTo>
                <a:lnTo>
                  <a:pt x="190500" y="80009"/>
                </a:lnTo>
                <a:lnTo>
                  <a:pt x="190246" y="74929"/>
                </a:lnTo>
                <a:lnTo>
                  <a:pt x="189992" y="73659"/>
                </a:lnTo>
                <a:lnTo>
                  <a:pt x="189865" y="71119"/>
                </a:lnTo>
                <a:lnTo>
                  <a:pt x="189611" y="69849"/>
                </a:lnTo>
                <a:lnTo>
                  <a:pt x="189484" y="67309"/>
                </a:lnTo>
                <a:lnTo>
                  <a:pt x="188468" y="57149"/>
                </a:lnTo>
                <a:lnTo>
                  <a:pt x="187960" y="49529"/>
                </a:lnTo>
                <a:lnTo>
                  <a:pt x="187706" y="46989"/>
                </a:lnTo>
                <a:lnTo>
                  <a:pt x="187452" y="43179"/>
                </a:lnTo>
                <a:lnTo>
                  <a:pt x="187452" y="41909"/>
                </a:lnTo>
                <a:lnTo>
                  <a:pt x="187071" y="35559"/>
                </a:lnTo>
                <a:lnTo>
                  <a:pt x="186986" y="31749"/>
                </a:lnTo>
                <a:lnTo>
                  <a:pt x="186817" y="29209"/>
                </a:lnTo>
                <a:lnTo>
                  <a:pt x="186817" y="27939"/>
                </a:lnTo>
                <a:lnTo>
                  <a:pt x="186690" y="25399"/>
                </a:lnTo>
                <a:lnTo>
                  <a:pt x="186690" y="21589"/>
                </a:lnTo>
                <a:lnTo>
                  <a:pt x="186563" y="19049"/>
                </a:lnTo>
                <a:lnTo>
                  <a:pt x="186436" y="0"/>
                </a:lnTo>
                <a:close/>
              </a:path>
            </a:pathLst>
          </a:custGeom>
          <a:solidFill>
            <a:srgbClr val="E82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6376289" y="6470522"/>
            <a:ext cx="372745" cy="1022350"/>
          </a:xfrm>
          <a:custGeom>
            <a:avLst/>
            <a:gdLst/>
            <a:ahLst/>
            <a:cxnLst/>
            <a:rect l="l" t="t" r="r" b="b"/>
            <a:pathLst>
              <a:path w="372745" h="1022350">
                <a:moveTo>
                  <a:pt x="186182" y="1022223"/>
                </a:moveTo>
                <a:lnTo>
                  <a:pt x="186182" y="1022223"/>
                </a:lnTo>
                <a:lnTo>
                  <a:pt x="186182" y="1010285"/>
                </a:lnTo>
                <a:lnTo>
                  <a:pt x="186055" y="1008253"/>
                </a:lnTo>
                <a:lnTo>
                  <a:pt x="186055" y="1006221"/>
                </a:lnTo>
                <a:lnTo>
                  <a:pt x="186055" y="1004189"/>
                </a:lnTo>
                <a:lnTo>
                  <a:pt x="185928" y="1002284"/>
                </a:lnTo>
                <a:lnTo>
                  <a:pt x="185928" y="1000252"/>
                </a:lnTo>
                <a:lnTo>
                  <a:pt x="185801" y="998220"/>
                </a:lnTo>
                <a:lnTo>
                  <a:pt x="185801" y="996188"/>
                </a:lnTo>
                <a:lnTo>
                  <a:pt x="185674" y="994283"/>
                </a:lnTo>
                <a:lnTo>
                  <a:pt x="185547" y="992251"/>
                </a:lnTo>
                <a:lnTo>
                  <a:pt x="185547" y="990219"/>
                </a:lnTo>
                <a:lnTo>
                  <a:pt x="185420" y="988187"/>
                </a:lnTo>
                <a:lnTo>
                  <a:pt x="185293" y="986282"/>
                </a:lnTo>
                <a:lnTo>
                  <a:pt x="185166" y="984250"/>
                </a:lnTo>
                <a:lnTo>
                  <a:pt x="185039" y="982218"/>
                </a:lnTo>
                <a:lnTo>
                  <a:pt x="184785" y="980186"/>
                </a:lnTo>
                <a:lnTo>
                  <a:pt x="184658" y="978281"/>
                </a:lnTo>
                <a:lnTo>
                  <a:pt x="184404" y="976249"/>
                </a:lnTo>
                <a:lnTo>
                  <a:pt x="184277" y="974217"/>
                </a:lnTo>
                <a:lnTo>
                  <a:pt x="184023" y="972185"/>
                </a:lnTo>
                <a:lnTo>
                  <a:pt x="183769" y="970280"/>
                </a:lnTo>
                <a:lnTo>
                  <a:pt x="183515" y="968248"/>
                </a:lnTo>
                <a:lnTo>
                  <a:pt x="183134" y="966216"/>
                </a:lnTo>
                <a:lnTo>
                  <a:pt x="182880" y="964184"/>
                </a:lnTo>
                <a:lnTo>
                  <a:pt x="182499" y="962279"/>
                </a:lnTo>
                <a:lnTo>
                  <a:pt x="182118" y="960247"/>
                </a:lnTo>
                <a:lnTo>
                  <a:pt x="181737" y="958215"/>
                </a:lnTo>
                <a:lnTo>
                  <a:pt x="181356" y="956183"/>
                </a:lnTo>
                <a:lnTo>
                  <a:pt x="180975" y="954278"/>
                </a:lnTo>
                <a:lnTo>
                  <a:pt x="180467" y="952246"/>
                </a:lnTo>
                <a:lnTo>
                  <a:pt x="179959" y="950214"/>
                </a:lnTo>
                <a:lnTo>
                  <a:pt x="179451" y="948182"/>
                </a:lnTo>
                <a:lnTo>
                  <a:pt x="178943" y="946277"/>
                </a:lnTo>
                <a:lnTo>
                  <a:pt x="178435" y="944245"/>
                </a:lnTo>
                <a:lnTo>
                  <a:pt x="177800" y="942213"/>
                </a:lnTo>
                <a:lnTo>
                  <a:pt x="177165" y="940181"/>
                </a:lnTo>
                <a:lnTo>
                  <a:pt x="176530" y="938276"/>
                </a:lnTo>
                <a:lnTo>
                  <a:pt x="175895" y="936244"/>
                </a:lnTo>
                <a:lnTo>
                  <a:pt x="175260" y="934212"/>
                </a:lnTo>
                <a:lnTo>
                  <a:pt x="174625" y="932180"/>
                </a:lnTo>
                <a:lnTo>
                  <a:pt x="173863" y="930275"/>
                </a:lnTo>
                <a:lnTo>
                  <a:pt x="173101" y="928243"/>
                </a:lnTo>
                <a:lnTo>
                  <a:pt x="172339" y="926211"/>
                </a:lnTo>
                <a:lnTo>
                  <a:pt x="171577" y="924179"/>
                </a:lnTo>
                <a:lnTo>
                  <a:pt x="170688" y="922274"/>
                </a:lnTo>
                <a:lnTo>
                  <a:pt x="169926" y="920242"/>
                </a:lnTo>
                <a:lnTo>
                  <a:pt x="169037" y="918210"/>
                </a:lnTo>
                <a:lnTo>
                  <a:pt x="168148" y="916178"/>
                </a:lnTo>
                <a:lnTo>
                  <a:pt x="167259" y="914273"/>
                </a:lnTo>
                <a:lnTo>
                  <a:pt x="166370" y="912241"/>
                </a:lnTo>
                <a:lnTo>
                  <a:pt x="165481" y="910209"/>
                </a:lnTo>
                <a:lnTo>
                  <a:pt x="164592" y="908177"/>
                </a:lnTo>
                <a:lnTo>
                  <a:pt x="163576" y="906272"/>
                </a:lnTo>
                <a:lnTo>
                  <a:pt x="162560" y="904240"/>
                </a:lnTo>
                <a:lnTo>
                  <a:pt x="161544" y="902208"/>
                </a:lnTo>
                <a:lnTo>
                  <a:pt x="160528" y="900176"/>
                </a:lnTo>
                <a:lnTo>
                  <a:pt x="159512" y="898271"/>
                </a:lnTo>
                <a:lnTo>
                  <a:pt x="158496" y="896239"/>
                </a:lnTo>
                <a:lnTo>
                  <a:pt x="157353" y="894207"/>
                </a:lnTo>
                <a:lnTo>
                  <a:pt x="156337" y="892175"/>
                </a:lnTo>
                <a:lnTo>
                  <a:pt x="155194" y="890270"/>
                </a:lnTo>
                <a:lnTo>
                  <a:pt x="154051" y="888238"/>
                </a:lnTo>
                <a:lnTo>
                  <a:pt x="152908" y="886206"/>
                </a:lnTo>
                <a:lnTo>
                  <a:pt x="151765" y="884174"/>
                </a:lnTo>
                <a:lnTo>
                  <a:pt x="150495" y="882269"/>
                </a:lnTo>
                <a:lnTo>
                  <a:pt x="149352" y="880237"/>
                </a:lnTo>
                <a:lnTo>
                  <a:pt x="148082" y="878205"/>
                </a:lnTo>
                <a:lnTo>
                  <a:pt x="146939" y="876173"/>
                </a:lnTo>
                <a:lnTo>
                  <a:pt x="145669" y="874268"/>
                </a:lnTo>
                <a:lnTo>
                  <a:pt x="144399" y="872236"/>
                </a:lnTo>
                <a:lnTo>
                  <a:pt x="143129" y="870204"/>
                </a:lnTo>
                <a:lnTo>
                  <a:pt x="141859" y="868172"/>
                </a:lnTo>
                <a:lnTo>
                  <a:pt x="140589" y="866140"/>
                </a:lnTo>
                <a:lnTo>
                  <a:pt x="139319" y="864235"/>
                </a:lnTo>
                <a:lnTo>
                  <a:pt x="138049" y="862203"/>
                </a:lnTo>
                <a:lnTo>
                  <a:pt x="136779" y="860171"/>
                </a:lnTo>
                <a:lnTo>
                  <a:pt x="135509" y="858139"/>
                </a:lnTo>
                <a:lnTo>
                  <a:pt x="134239" y="856234"/>
                </a:lnTo>
                <a:lnTo>
                  <a:pt x="132969" y="854202"/>
                </a:lnTo>
                <a:lnTo>
                  <a:pt x="131699" y="852170"/>
                </a:lnTo>
                <a:lnTo>
                  <a:pt x="130429" y="850138"/>
                </a:lnTo>
                <a:lnTo>
                  <a:pt x="129159" y="848233"/>
                </a:lnTo>
                <a:lnTo>
                  <a:pt x="127889" y="846201"/>
                </a:lnTo>
                <a:lnTo>
                  <a:pt x="126619" y="844169"/>
                </a:lnTo>
                <a:lnTo>
                  <a:pt x="125349" y="842137"/>
                </a:lnTo>
                <a:lnTo>
                  <a:pt x="124079" y="840232"/>
                </a:lnTo>
                <a:lnTo>
                  <a:pt x="122809" y="838200"/>
                </a:lnTo>
                <a:lnTo>
                  <a:pt x="121539" y="836168"/>
                </a:lnTo>
                <a:lnTo>
                  <a:pt x="120269" y="834136"/>
                </a:lnTo>
                <a:lnTo>
                  <a:pt x="118999" y="832231"/>
                </a:lnTo>
                <a:lnTo>
                  <a:pt x="117729" y="830199"/>
                </a:lnTo>
                <a:lnTo>
                  <a:pt x="116459" y="828167"/>
                </a:lnTo>
                <a:lnTo>
                  <a:pt x="115189" y="826135"/>
                </a:lnTo>
                <a:lnTo>
                  <a:pt x="113919" y="824230"/>
                </a:lnTo>
                <a:lnTo>
                  <a:pt x="112649" y="822198"/>
                </a:lnTo>
                <a:lnTo>
                  <a:pt x="111252" y="820166"/>
                </a:lnTo>
                <a:lnTo>
                  <a:pt x="109855" y="818134"/>
                </a:lnTo>
                <a:lnTo>
                  <a:pt x="108458" y="816229"/>
                </a:lnTo>
                <a:lnTo>
                  <a:pt x="107061" y="814197"/>
                </a:lnTo>
                <a:lnTo>
                  <a:pt x="99314" y="804164"/>
                </a:lnTo>
                <a:lnTo>
                  <a:pt x="97663" y="802132"/>
                </a:lnTo>
                <a:lnTo>
                  <a:pt x="96012" y="800227"/>
                </a:lnTo>
                <a:lnTo>
                  <a:pt x="94234" y="798195"/>
                </a:lnTo>
                <a:lnTo>
                  <a:pt x="92456" y="796163"/>
                </a:lnTo>
                <a:lnTo>
                  <a:pt x="90551" y="794131"/>
                </a:lnTo>
                <a:lnTo>
                  <a:pt x="88646" y="792226"/>
                </a:lnTo>
                <a:lnTo>
                  <a:pt x="86614" y="790194"/>
                </a:lnTo>
                <a:lnTo>
                  <a:pt x="84709" y="788162"/>
                </a:lnTo>
                <a:lnTo>
                  <a:pt x="82677" y="786130"/>
                </a:lnTo>
                <a:lnTo>
                  <a:pt x="80518" y="784225"/>
                </a:lnTo>
                <a:lnTo>
                  <a:pt x="78359" y="782193"/>
                </a:lnTo>
                <a:lnTo>
                  <a:pt x="76200" y="780161"/>
                </a:lnTo>
                <a:lnTo>
                  <a:pt x="74041" y="778129"/>
                </a:lnTo>
                <a:lnTo>
                  <a:pt x="71755" y="776224"/>
                </a:lnTo>
                <a:lnTo>
                  <a:pt x="69469" y="774192"/>
                </a:lnTo>
                <a:lnTo>
                  <a:pt x="67183" y="772160"/>
                </a:lnTo>
                <a:lnTo>
                  <a:pt x="64897" y="770128"/>
                </a:lnTo>
                <a:lnTo>
                  <a:pt x="62484" y="768223"/>
                </a:lnTo>
                <a:lnTo>
                  <a:pt x="60198" y="766191"/>
                </a:lnTo>
                <a:lnTo>
                  <a:pt x="57785" y="764159"/>
                </a:lnTo>
                <a:lnTo>
                  <a:pt x="55372" y="762127"/>
                </a:lnTo>
                <a:lnTo>
                  <a:pt x="52959" y="760222"/>
                </a:lnTo>
                <a:lnTo>
                  <a:pt x="50546" y="758190"/>
                </a:lnTo>
                <a:lnTo>
                  <a:pt x="48133" y="756158"/>
                </a:lnTo>
                <a:lnTo>
                  <a:pt x="45720" y="754126"/>
                </a:lnTo>
                <a:lnTo>
                  <a:pt x="43434" y="752221"/>
                </a:lnTo>
                <a:lnTo>
                  <a:pt x="41021" y="750189"/>
                </a:lnTo>
                <a:lnTo>
                  <a:pt x="38608" y="748157"/>
                </a:lnTo>
                <a:lnTo>
                  <a:pt x="36195" y="746125"/>
                </a:lnTo>
                <a:lnTo>
                  <a:pt x="33909" y="744220"/>
                </a:lnTo>
                <a:lnTo>
                  <a:pt x="31623" y="742188"/>
                </a:lnTo>
                <a:lnTo>
                  <a:pt x="29337" y="740156"/>
                </a:lnTo>
                <a:lnTo>
                  <a:pt x="27178" y="738124"/>
                </a:lnTo>
                <a:lnTo>
                  <a:pt x="24892" y="736219"/>
                </a:lnTo>
                <a:lnTo>
                  <a:pt x="22860" y="734187"/>
                </a:lnTo>
                <a:lnTo>
                  <a:pt x="20701" y="732155"/>
                </a:lnTo>
                <a:lnTo>
                  <a:pt x="18669" y="730123"/>
                </a:lnTo>
                <a:lnTo>
                  <a:pt x="16764" y="728218"/>
                </a:lnTo>
                <a:lnTo>
                  <a:pt x="14986" y="726186"/>
                </a:lnTo>
                <a:lnTo>
                  <a:pt x="13208" y="724154"/>
                </a:lnTo>
                <a:lnTo>
                  <a:pt x="2794" y="708152"/>
                </a:lnTo>
                <a:lnTo>
                  <a:pt x="1905" y="706120"/>
                </a:lnTo>
                <a:lnTo>
                  <a:pt x="1270" y="704215"/>
                </a:lnTo>
                <a:lnTo>
                  <a:pt x="762" y="702183"/>
                </a:lnTo>
                <a:lnTo>
                  <a:pt x="508" y="700151"/>
                </a:lnTo>
                <a:lnTo>
                  <a:pt x="127" y="698119"/>
                </a:lnTo>
                <a:lnTo>
                  <a:pt x="0" y="696087"/>
                </a:lnTo>
                <a:lnTo>
                  <a:pt x="0" y="694182"/>
                </a:lnTo>
                <a:lnTo>
                  <a:pt x="5461" y="674116"/>
                </a:lnTo>
                <a:lnTo>
                  <a:pt x="6350" y="672084"/>
                </a:lnTo>
                <a:lnTo>
                  <a:pt x="7366" y="670179"/>
                </a:lnTo>
                <a:lnTo>
                  <a:pt x="8382" y="668147"/>
                </a:lnTo>
                <a:lnTo>
                  <a:pt x="9398" y="666115"/>
                </a:lnTo>
                <a:lnTo>
                  <a:pt x="10414" y="664083"/>
                </a:lnTo>
                <a:lnTo>
                  <a:pt x="11430" y="662178"/>
                </a:lnTo>
                <a:lnTo>
                  <a:pt x="12573" y="660146"/>
                </a:lnTo>
                <a:lnTo>
                  <a:pt x="13589" y="658114"/>
                </a:lnTo>
                <a:lnTo>
                  <a:pt x="14732" y="656082"/>
                </a:lnTo>
                <a:lnTo>
                  <a:pt x="15748" y="654177"/>
                </a:lnTo>
                <a:lnTo>
                  <a:pt x="16764" y="652145"/>
                </a:lnTo>
                <a:lnTo>
                  <a:pt x="17780" y="650113"/>
                </a:lnTo>
                <a:lnTo>
                  <a:pt x="18923" y="648081"/>
                </a:lnTo>
                <a:lnTo>
                  <a:pt x="19939" y="646176"/>
                </a:lnTo>
                <a:lnTo>
                  <a:pt x="20955" y="644144"/>
                </a:lnTo>
                <a:lnTo>
                  <a:pt x="21971" y="642112"/>
                </a:lnTo>
                <a:lnTo>
                  <a:pt x="22987" y="640080"/>
                </a:lnTo>
                <a:lnTo>
                  <a:pt x="24003" y="638175"/>
                </a:lnTo>
                <a:lnTo>
                  <a:pt x="25019" y="636143"/>
                </a:lnTo>
                <a:lnTo>
                  <a:pt x="26035" y="634111"/>
                </a:lnTo>
                <a:lnTo>
                  <a:pt x="27051" y="632079"/>
                </a:lnTo>
                <a:lnTo>
                  <a:pt x="28194" y="630174"/>
                </a:lnTo>
                <a:lnTo>
                  <a:pt x="29337" y="628142"/>
                </a:lnTo>
                <a:lnTo>
                  <a:pt x="30480" y="626110"/>
                </a:lnTo>
                <a:lnTo>
                  <a:pt x="31623" y="624078"/>
                </a:lnTo>
                <a:lnTo>
                  <a:pt x="32893" y="622173"/>
                </a:lnTo>
                <a:lnTo>
                  <a:pt x="34163" y="620141"/>
                </a:lnTo>
                <a:lnTo>
                  <a:pt x="35433" y="618109"/>
                </a:lnTo>
                <a:lnTo>
                  <a:pt x="36830" y="616077"/>
                </a:lnTo>
                <a:lnTo>
                  <a:pt x="38354" y="614172"/>
                </a:lnTo>
                <a:lnTo>
                  <a:pt x="39878" y="612140"/>
                </a:lnTo>
                <a:lnTo>
                  <a:pt x="41402" y="610108"/>
                </a:lnTo>
                <a:lnTo>
                  <a:pt x="43180" y="608076"/>
                </a:lnTo>
                <a:lnTo>
                  <a:pt x="54991" y="596138"/>
                </a:lnTo>
                <a:lnTo>
                  <a:pt x="57150" y="594106"/>
                </a:lnTo>
                <a:lnTo>
                  <a:pt x="59563" y="592074"/>
                </a:lnTo>
                <a:lnTo>
                  <a:pt x="61976" y="590169"/>
                </a:lnTo>
                <a:lnTo>
                  <a:pt x="64389" y="588137"/>
                </a:lnTo>
                <a:lnTo>
                  <a:pt x="67056" y="586105"/>
                </a:lnTo>
                <a:lnTo>
                  <a:pt x="69596" y="584073"/>
                </a:lnTo>
                <a:lnTo>
                  <a:pt x="72263" y="582168"/>
                </a:lnTo>
                <a:lnTo>
                  <a:pt x="75057" y="580136"/>
                </a:lnTo>
                <a:lnTo>
                  <a:pt x="77851" y="578104"/>
                </a:lnTo>
                <a:lnTo>
                  <a:pt x="80772" y="576072"/>
                </a:lnTo>
                <a:lnTo>
                  <a:pt x="83566" y="574167"/>
                </a:lnTo>
                <a:lnTo>
                  <a:pt x="86487" y="572135"/>
                </a:lnTo>
                <a:lnTo>
                  <a:pt x="89535" y="570103"/>
                </a:lnTo>
                <a:lnTo>
                  <a:pt x="92456" y="568071"/>
                </a:lnTo>
                <a:lnTo>
                  <a:pt x="95377" y="566166"/>
                </a:lnTo>
                <a:lnTo>
                  <a:pt x="98425" y="564134"/>
                </a:lnTo>
                <a:lnTo>
                  <a:pt x="101346" y="562102"/>
                </a:lnTo>
                <a:lnTo>
                  <a:pt x="104394" y="560070"/>
                </a:lnTo>
                <a:lnTo>
                  <a:pt x="107315" y="558165"/>
                </a:lnTo>
                <a:lnTo>
                  <a:pt x="110236" y="556133"/>
                </a:lnTo>
                <a:lnTo>
                  <a:pt x="113030" y="554101"/>
                </a:lnTo>
                <a:lnTo>
                  <a:pt x="115951" y="552069"/>
                </a:lnTo>
                <a:lnTo>
                  <a:pt x="118745" y="550164"/>
                </a:lnTo>
                <a:lnTo>
                  <a:pt x="121539" y="548132"/>
                </a:lnTo>
                <a:lnTo>
                  <a:pt x="124206" y="546100"/>
                </a:lnTo>
                <a:lnTo>
                  <a:pt x="126746" y="544068"/>
                </a:lnTo>
                <a:lnTo>
                  <a:pt x="129286" y="542163"/>
                </a:lnTo>
                <a:lnTo>
                  <a:pt x="131699" y="540131"/>
                </a:lnTo>
                <a:lnTo>
                  <a:pt x="134112" y="538099"/>
                </a:lnTo>
                <a:lnTo>
                  <a:pt x="136398" y="536067"/>
                </a:lnTo>
                <a:lnTo>
                  <a:pt x="138557" y="534162"/>
                </a:lnTo>
                <a:lnTo>
                  <a:pt x="140589" y="532130"/>
                </a:lnTo>
                <a:lnTo>
                  <a:pt x="142621" y="530098"/>
                </a:lnTo>
                <a:lnTo>
                  <a:pt x="155956" y="512064"/>
                </a:lnTo>
                <a:lnTo>
                  <a:pt x="156972" y="510032"/>
                </a:lnTo>
                <a:lnTo>
                  <a:pt x="161544" y="498094"/>
                </a:lnTo>
                <a:lnTo>
                  <a:pt x="162179" y="496062"/>
                </a:lnTo>
                <a:lnTo>
                  <a:pt x="162687" y="494030"/>
                </a:lnTo>
                <a:lnTo>
                  <a:pt x="163195" y="492125"/>
                </a:lnTo>
                <a:lnTo>
                  <a:pt x="163576" y="490093"/>
                </a:lnTo>
                <a:lnTo>
                  <a:pt x="164084" y="488061"/>
                </a:lnTo>
                <a:lnTo>
                  <a:pt x="164592" y="486029"/>
                </a:lnTo>
                <a:lnTo>
                  <a:pt x="164973" y="484124"/>
                </a:lnTo>
                <a:lnTo>
                  <a:pt x="165354" y="482092"/>
                </a:lnTo>
                <a:lnTo>
                  <a:pt x="165862" y="480060"/>
                </a:lnTo>
                <a:lnTo>
                  <a:pt x="166243" y="478028"/>
                </a:lnTo>
                <a:lnTo>
                  <a:pt x="166751" y="476123"/>
                </a:lnTo>
                <a:lnTo>
                  <a:pt x="167132" y="474091"/>
                </a:lnTo>
                <a:lnTo>
                  <a:pt x="167640" y="472059"/>
                </a:lnTo>
                <a:lnTo>
                  <a:pt x="168148" y="470027"/>
                </a:lnTo>
                <a:lnTo>
                  <a:pt x="168656" y="468122"/>
                </a:lnTo>
                <a:lnTo>
                  <a:pt x="169164" y="466090"/>
                </a:lnTo>
                <a:lnTo>
                  <a:pt x="171958" y="456057"/>
                </a:lnTo>
                <a:lnTo>
                  <a:pt x="172466" y="454025"/>
                </a:lnTo>
                <a:lnTo>
                  <a:pt x="173101" y="452120"/>
                </a:lnTo>
                <a:lnTo>
                  <a:pt x="173736" y="450088"/>
                </a:lnTo>
                <a:lnTo>
                  <a:pt x="174371" y="448056"/>
                </a:lnTo>
                <a:lnTo>
                  <a:pt x="174879" y="446024"/>
                </a:lnTo>
                <a:lnTo>
                  <a:pt x="175514" y="444119"/>
                </a:lnTo>
                <a:lnTo>
                  <a:pt x="176149" y="442087"/>
                </a:lnTo>
                <a:lnTo>
                  <a:pt x="176784" y="440055"/>
                </a:lnTo>
                <a:lnTo>
                  <a:pt x="177292" y="438023"/>
                </a:lnTo>
                <a:lnTo>
                  <a:pt x="177927" y="436118"/>
                </a:lnTo>
                <a:lnTo>
                  <a:pt x="178435" y="434086"/>
                </a:lnTo>
                <a:lnTo>
                  <a:pt x="178943" y="432054"/>
                </a:lnTo>
                <a:lnTo>
                  <a:pt x="179578" y="430022"/>
                </a:lnTo>
                <a:lnTo>
                  <a:pt x="179959" y="428117"/>
                </a:lnTo>
                <a:lnTo>
                  <a:pt x="180467" y="426085"/>
                </a:lnTo>
                <a:lnTo>
                  <a:pt x="180975" y="424053"/>
                </a:lnTo>
                <a:lnTo>
                  <a:pt x="181356" y="422021"/>
                </a:lnTo>
                <a:lnTo>
                  <a:pt x="181737" y="420116"/>
                </a:lnTo>
                <a:lnTo>
                  <a:pt x="182245" y="418084"/>
                </a:lnTo>
                <a:lnTo>
                  <a:pt x="182499" y="416052"/>
                </a:lnTo>
                <a:lnTo>
                  <a:pt x="182880" y="414020"/>
                </a:lnTo>
                <a:lnTo>
                  <a:pt x="183134" y="412115"/>
                </a:lnTo>
                <a:lnTo>
                  <a:pt x="183515" y="410083"/>
                </a:lnTo>
                <a:lnTo>
                  <a:pt x="183769" y="408051"/>
                </a:lnTo>
                <a:lnTo>
                  <a:pt x="183896" y="406019"/>
                </a:lnTo>
                <a:lnTo>
                  <a:pt x="184150" y="404114"/>
                </a:lnTo>
                <a:lnTo>
                  <a:pt x="184277" y="402082"/>
                </a:lnTo>
                <a:lnTo>
                  <a:pt x="184531" y="400050"/>
                </a:lnTo>
                <a:lnTo>
                  <a:pt x="184658" y="398018"/>
                </a:lnTo>
                <a:lnTo>
                  <a:pt x="184785" y="396113"/>
                </a:lnTo>
                <a:lnTo>
                  <a:pt x="184785" y="394081"/>
                </a:lnTo>
                <a:lnTo>
                  <a:pt x="184912" y="392049"/>
                </a:lnTo>
                <a:lnTo>
                  <a:pt x="184912" y="390017"/>
                </a:lnTo>
                <a:lnTo>
                  <a:pt x="184912" y="388112"/>
                </a:lnTo>
                <a:lnTo>
                  <a:pt x="185039" y="386080"/>
                </a:lnTo>
                <a:lnTo>
                  <a:pt x="185039" y="384048"/>
                </a:lnTo>
                <a:lnTo>
                  <a:pt x="184912" y="382016"/>
                </a:lnTo>
                <a:lnTo>
                  <a:pt x="184912" y="380111"/>
                </a:lnTo>
                <a:lnTo>
                  <a:pt x="184912" y="378079"/>
                </a:lnTo>
                <a:lnTo>
                  <a:pt x="184785" y="376047"/>
                </a:lnTo>
                <a:lnTo>
                  <a:pt x="184658" y="374015"/>
                </a:lnTo>
                <a:lnTo>
                  <a:pt x="184658" y="372110"/>
                </a:lnTo>
                <a:lnTo>
                  <a:pt x="184531" y="370078"/>
                </a:lnTo>
                <a:lnTo>
                  <a:pt x="184404" y="368046"/>
                </a:lnTo>
                <a:lnTo>
                  <a:pt x="184150" y="366014"/>
                </a:lnTo>
                <a:lnTo>
                  <a:pt x="184023" y="364109"/>
                </a:lnTo>
                <a:lnTo>
                  <a:pt x="183896" y="362077"/>
                </a:lnTo>
                <a:lnTo>
                  <a:pt x="183642" y="360045"/>
                </a:lnTo>
                <a:lnTo>
                  <a:pt x="183515" y="358013"/>
                </a:lnTo>
                <a:lnTo>
                  <a:pt x="183261" y="356108"/>
                </a:lnTo>
                <a:lnTo>
                  <a:pt x="183134" y="354076"/>
                </a:lnTo>
                <a:lnTo>
                  <a:pt x="182880" y="352044"/>
                </a:lnTo>
                <a:lnTo>
                  <a:pt x="182626" y="350012"/>
                </a:lnTo>
                <a:lnTo>
                  <a:pt x="182372" y="347980"/>
                </a:lnTo>
                <a:lnTo>
                  <a:pt x="182245" y="346075"/>
                </a:lnTo>
                <a:lnTo>
                  <a:pt x="181991" y="344043"/>
                </a:lnTo>
                <a:lnTo>
                  <a:pt x="181737" y="342011"/>
                </a:lnTo>
                <a:lnTo>
                  <a:pt x="181483" y="339979"/>
                </a:lnTo>
                <a:lnTo>
                  <a:pt x="181229" y="338074"/>
                </a:lnTo>
                <a:lnTo>
                  <a:pt x="180975" y="336042"/>
                </a:lnTo>
                <a:lnTo>
                  <a:pt x="180721" y="334010"/>
                </a:lnTo>
                <a:lnTo>
                  <a:pt x="180467" y="331978"/>
                </a:lnTo>
                <a:lnTo>
                  <a:pt x="180213" y="330073"/>
                </a:lnTo>
                <a:lnTo>
                  <a:pt x="179959" y="328041"/>
                </a:lnTo>
                <a:lnTo>
                  <a:pt x="179832" y="326009"/>
                </a:lnTo>
                <a:lnTo>
                  <a:pt x="179578" y="323977"/>
                </a:lnTo>
                <a:lnTo>
                  <a:pt x="179324" y="322072"/>
                </a:lnTo>
                <a:lnTo>
                  <a:pt x="179197" y="320040"/>
                </a:lnTo>
                <a:lnTo>
                  <a:pt x="178943" y="318008"/>
                </a:lnTo>
                <a:lnTo>
                  <a:pt x="178816" y="315976"/>
                </a:lnTo>
                <a:lnTo>
                  <a:pt x="178562" y="314071"/>
                </a:lnTo>
                <a:lnTo>
                  <a:pt x="178435" y="312039"/>
                </a:lnTo>
                <a:lnTo>
                  <a:pt x="178308" y="310007"/>
                </a:lnTo>
                <a:lnTo>
                  <a:pt x="178181" y="307975"/>
                </a:lnTo>
                <a:lnTo>
                  <a:pt x="178054" y="306070"/>
                </a:lnTo>
                <a:lnTo>
                  <a:pt x="177927" y="304038"/>
                </a:lnTo>
                <a:lnTo>
                  <a:pt x="177800" y="302006"/>
                </a:lnTo>
                <a:lnTo>
                  <a:pt x="177673" y="299974"/>
                </a:lnTo>
                <a:lnTo>
                  <a:pt x="177673" y="298069"/>
                </a:lnTo>
                <a:lnTo>
                  <a:pt x="177546" y="296037"/>
                </a:lnTo>
                <a:lnTo>
                  <a:pt x="177546" y="294005"/>
                </a:lnTo>
                <a:lnTo>
                  <a:pt x="177546" y="291973"/>
                </a:lnTo>
                <a:lnTo>
                  <a:pt x="177546" y="290068"/>
                </a:lnTo>
                <a:lnTo>
                  <a:pt x="177546" y="288036"/>
                </a:lnTo>
                <a:lnTo>
                  <a:pt x="177546" y="286004"/>
                </a:lnTo>
                <a:lnTo>
                  <a:pt x="177546" y="283972"/>
                </a:lnTo>
                <a:lnTo>
                  <a:pt x="177673" y="282067"/>
                </a:lnTo>
                <a:lnTo>
                  <a:pt x="177673" y="280035"/>
                </a:lnTo>
                <a:lnTo>
                  <a:pt x="177800" y="278003"/>
                </a:lnTo>
                <a:lnTo>
                  <a:pt x="177800" y="275971"/>
                </a:lnTo>
                <a:lnTo>
                  <a:pt x="177927" y="274066"/>
                </a:lnTo>
                <a:lnTo>
                  <a:pt x="178054" y="272034"/>
                </a:lnTo>
                <a:lnTo>
                  <a:pt x="178181" y="270002"/>
                </a:lnTo>
                <a:lnTo>
                  <a:pt x="178308" y="267970"/>
                </a:lnTo>
                <a:lnTo>
                  <a:pt x="178562" y="266065"/>
                </a:lnTo>
                <a:lnTo>
                  <a:pt x="178689" y="264033"/>
                </a:lnTo>
                <a:lnTo>
                  <a:pt x="178816" y="262001"/>
                </a:lnTo>
                <a:lnTo>
                  <a:pt x="179070" y="259969"/>
                </a:lnTo>
                <a:lnTo>
                  <a:pt x="179197" y="258064"/>
                </a:lnTo>
                <a:lnTo>
                  <a:pt x="179451" y="256032"/>
                </a:lnTo>
                <a:lnTo>
                  <a:pt x="179705" y="254000"/>
                </a:lnTo>
                <a:lnTo>
                  <a:pt x="179832" y="251968"/>
                </a:lnTo>
                <a:lnTo>
                  <a:pt x="180086" y="250063"/>
                </a:lnTo>
                <a:lnTo>
                  <a:pt x="180340" y="248031"/>
                </a:lnTo>
                <a:lnTo>
                  <a:pt x="180594" y="245999"/>
                </a:lnTo>
                <a:lnTo>
                  <a:pt x="180848" y="243967"/>
                </a:lnTo>
                <a:lnTo>
                  <a:pt x="181102" y="242062"/>
                </a:lnTo>
                <a:lnTo>
                  <a:pt x="181356" y="240030"/>
                </a:lnTo>
                <a:lnTo>
                  <a:pt x="181610" y="237998"/>
                </a:lnTo>
                <a:lnTo>
                  <a:pt x="181864" y="235966"/>
                </a:lnTo>
                <a:lnTo>
                  <a:pt x="182118" y="234061"/>
                </a:lnTo>
                <a:lnTo>
                  <a:pt x="182372" y="232029"/>
                </a:lnTo>
                <a:lnTo>
                  <a:pt x="182499" y="229997"/>
                </a:lnTo>
                <a:lnTo>
                  <a:pt x="182753" y="227965"/>
                </a:lnTo>
                <a:lnTo>
                  <a:pt x="183007" y="226060"/>
                </a:lnTo>
                <a:lnTo>
                  <a:pt x="183261" y="224028"/>
                </a:lnTo>
                <a:lnTo>
                  <a:pt x="183388" y="221996"/>
                </a:lnTo>
                <a:lnTo>
                  <a:pt x="183642" y="219964"/>
                </a:lnTo>
                <a:lnTo>
                  <a:pt x="183769" y="218059"/>
                </a:lnTo>
                <a:lnTo>
                  <a:pt x="184023" y="216027"/>
                </a:lnTo>
                <a:lnTo>
                  <a:pt x="184150" y="213995"/>
                </a:lnTo>
                <a:lnTo>
                  <a:pt x="184404" y="211963"/>
                </a:lnTo>
                <a:lnTo>
                  <a:pt x="184531" y="210058"/>
                </a:lnTo>
                <a:lnTo>
                  <a:pt x="184658" y="208026"/>
                </a:lnTo>
                <a:lnTo>
                  <a:pt x="184785" y="205994"/>
                </a:lnTo>
                <a:lnTo>
                  <a:pt x="184912" y="203962"/>
                </a:lnTo>
                <a:lnTo>
                  <a:pt x="185039" y="202057"/>
                </a:lnTo>
                <a:lnTo>
                  <a:pt x="185039" y="200025"/>
                </a:lnTo>
                <a:lnTo>
                  <a:pt x="185166" y="197993"/>
                </a:lnTo>
                <a:lnTo>
                  <a:pt x="185293" y="195961"/>
                </a:lnTo>
                <a:lnTo>
                  <a:pt x="185293" y="194056"/>
                </a:lnTo>
                <a:lnTo>
                  <a:pt x="185293" y="192024"/>
                </a:lnTo>
                <a:lnTo>
                  <a:pt x="185420" y="189992"/>
                </a:lnTo>
                <a:lnTo>
                  <a:pt x="185420" y="187960"/>
                </a:lnTo>
                <a:lnTo>
                  <a:pt x="185420" y="186055"/>
                </a:lnTo>
                <a:lnTo>
                  <a:pt x="185420" y="184023"/>
                </a:lnTo>
                <a:lnTo>
                  <a:pt x="185420" y="181991"/>
                </a:lnTo>
                <a:lnTo>
                  <a:pt x="185420" y="179959"/>
                </a:lnTo>
                <a:lnTo>
                  <a:pt x="185293" y="178054"/>
                </a:lnTo>
                <a:lnTo>
                  <a:pt x="185293" y="176022"/>
                </a:lnTo>
                <a:lnTo>
                  <a:pt x="185166" y="173990"/>
                </a:lnTo>
                <a:lnTo>
                  <a:pt x="185166" y="171958"/>
                </a:lnTo>
                <a:lnTo>
                  <a:pt x="185039" y="169926"/>
                </a:lnTo>
                <a:lnTo>
                  <a:pt x="184912" y="168021"/>
                </a:lnTo>
                <a:lnTo>
                  <a:pt x="184912" y="165989"/>
                </a:lnTo>
                <a:lnTo>
                  <a:pt x="184785" y="163957"/>
                </a:lnTo>
                <a:lnTo>
                  <a:pt x="184658" y="161925"/>
                </a:lnTo>
                <a:lnTo>
                  <a:pt x="184531" y="160020"/>
                </a:lnTo>
                <a:lnTo>
                  <a:pt x="184404" y="157988"/>
                </a:lnTo>
                <a:lnTo>
                  <a:pt x="184150" y="155956"/>
                </a:lnTo>
                <a:lnTo>
                  <a:pt x="184023" y="153924"/>
                </a:lnTo>
                <a:lnTo>
                  <a:pt x="183896" y="152019"/>
                </a:lnTo>
                <a:lnTo>
                  <a:pt x="183642" y="149987"/>
                </a:lnTo>
                <a:lnTo>
                  <a:pt x="183515" y="147955"/>
                </a:lnTo>
                <a:lnTo>
                  <a:pt x="183388" y="145923"/>
                </a:lnTo>
                <a:lnTo>
                  <a:pt x="183134" y="144018"/>
                </a:lnTo>
                <a:lnTo>
                  <a:pt x="183007" y="141986"/>
                </a:lnTo>
                <a:lnTo>
                  <a:pt x="182753" y="139954"/>
                </a:lnTo>
                <a:lnTo>
                  <a:pt x="182626" y="137922"/>
                </a:lnTo>
                <a:lnTo>
                  <a:pt x="182372" y="136017"/>
                </a:lnTo>
                <a:lnTo>
                  <a:pt x="182245" y="133985"/>
                </a:lnTo>
                <a:lnTo>
                  <a:pt x="181991" y="131953"/>
                </a:lnTo>
                <a:lnTo>
                  <a:pt x="181864" y="129921"/>
                </a:lnTo>
                <a:lnTo>
                  <a:pt x="181737" y="128016"/>
                </a:lnTo>
                <a:lnTo>
                  <a:pt x="181483" y="125984"/>
                </a:lnTo>
                <a:lnTo>
                  <a:pt x="181356" y="123952"/>
                </a:lnTo>
                <a:lnTo>
                  <a:pt x="181229" y="121920"/>
                </a:lnTo>
                <a:lnTo>
                  <a:pt x="181102" y="120015"/>
                </a:lnTo>
                <a:lnTo>
                  <a:pt x="181102" y="117983"/>
                </a:lnTo>
                <a:lnTo>
                  <a:pt x="180975" y="115951"/>
                </a:lnTo>
                <a:lnTo>
                  <a:pt x="180848" y="113919"/>
                </a:lnTo>
                <a:lnTo>
                  <a:pt x="180848" y="112014"/>
                </a:lnTo>
                <a:lnTo>
                  <a:pt x="180721" y="109982"/>
                </a:lnTo>
                <a:lnTo>
                  <a:pt x="180721" y="107950"/>
                </a:lnTo>
                <a:lnTo>
                  <a:pt x="180721" y="105918"/>
                </a:lnTo>
                <a:lnTo>
                  <a:pt x="180721" y="104013"/>
                </a:lnTo>
                <a:lnTo>
                  <a:pt x="180721" y="101981"/>
                </a:lnTo>
                <a:lnTo>
                  <a:pt x="180848" y="99949"/>
                </a:lnTo>
                <a:lnTo>
                  <a:pt x="180848" y="97917"/>
                </a:lnTo>
                <a:lnTo>
                  <a:pt x="180975" y="96012"/>
                </a:lnTo>
                <a:lnTo>
                  <a:pt x="181102" y="93980"/>
                </a:lnTo>
                <a:lnTo>
                  <a:pt x="181229" y="91948"/>
                </a:lnTo>
                <a:lnTo>
                  <a:pt x="181229" y="89916"/>
                </a:lnTo>
                <a:lnTo>
                  <a:pt x="181483" y="88011"/>
                </a:lnTo>
                <a:lnTo>
                  <a:pt x="181610" y="85979"/>
                </a:lnTo>
                <a:lnTo>
                  <a:pt x="181737" y="83947"/>
                </a:lnTo>
                <a:lnTo>
                  <a:pt x="181864" y="81915"/>
                </a:lnTo>
                <a:lnTo>
                  <a:pt x="182118" y="80010"/>
                </a:lnTo>
                <a:lnTo>
                  <a:pt x="182245" y="77978"/>
                </a:lnTo>
                <a:lnTo>
                  <a:pt x="182372" y="75946"/>
                </a:lnTo>
                <a:lnTo>
                  <a:pt x="182626" y="73914"/>
                </a:lnTo>
                <a:lnTo>
                  <a:pt x="182753" y="72009"/>
                </a:lnTo>
                <a:lnTo>
                  <a:pt x="183007" y="69977"/>
                </a:lnTo>
                <a:lnTo>
                  <a:pt x="183134" y="67945"/>
                </a:lnTo>
                <a:lnTo>
                  <a:pt x="183388" y="65913"/>
                </a:lnTo>
                <a:lnTo>
                  <a:pt x="183515" y="64008"/>
                </a:lnTo>
                <a:lnTo>
                  <a:pt x="183769" y="61976"/>
                </a:lnTo>
                <a:lnTo>
                  <a:pt x="183896" y="59944"/>
                </a:lnTo>
                <a:lnTo>
                  <a:pt x="184150" y="57912"/>
                </a:lnTo>
                <a:lnTo>
                  <a:pt x="184277" y="56007"/>
                </a:lnTo>
                <a:lnTo>
                  <a:pt x="184404" y="53975"/>
                </a:lnTo>
                <a:lnTo>
                  <a:pt x="184531" y="51943"/>
                </a:lnTo>
                <a:lnTo>
                  <a:pt x="184785" y="49911"/>
                </a:lnTo>
                <a:lnTo>
                  <a:pt x="184912" y="48006"/>
                </a:lnTo>
                <a:lnTo>
                  <a:pt x="185039" y="45974"/>
                </a:lnTo>
                <a:lnTo>
                  <a:pt x="185166" y="43942"/>
                </a:lnTo>
                <a:lnTo>
                  <a:pt x="185293" y="41910"/>
                </a:lnTo>
                <a:lnTo>
                  <a:pt x="185293" y="40005"/>
                </a:lnTo>
                <a:lnTo>
                  <a:pt x="185420" y="37973"/>
                </a:lnTo>
                <a:lnTo>
                  <a:pt x="185547" y="35941"/>
                </a:lnTo>
                <a:lnTo>
                  <a:pt x="185674" y="33909"/>
                </a:lnTo>
                <a:lnTo>
                  <a:pt x="185674" y="32004"/>
                </a:lnTo>
                <a:lnTo>
                  <a:pt x="185801" y="29972"/>
                </a:lnTo>
                <a:lnTo>
                  <a:pt x="185801" y="27940"/>
                </a:lnTo>
                <a:lnTo>
                  <a:pt x="185928" y="25908"/>
                </a:lnTo>
                <a:lnTo>
                  <a:pt x="185928" y="24003"/>
                </a:lnTo>
                <a:lnTo>
                  <a:pt x="185928" y="21971"/>
                </a:lnTo>
                <a:lnTo>
                  <a:pt x="186055" y="19939"/>
                </a:lnTo>
                <a:lnTo>
                  <a:pt x="186055" y="17907"/>
                </a:lnTo>
                <a:lnTo>
                  <a:pt x="186055" y="16002"/>
                </a:lnTo>
                <a:lnTo>
                  <a:pt x="186182" y="13970"/>
                </a:lnTo>
                <a:lnTo>
                  <a:pt x="186182" y="1905"/>
                </a:lnTo>
                <a:lnTo>
                  <a:pt x="186309" y="0"/>
                </a:lnTo>
                <a:lnTo>
                  <a:pt x="186436" y="1905"/>
                </a:lnTo>
                <a:lnTo>
                  <a:pt x="186436" y="3937"/>
                </a:lnTo>
                <a:lnTo>
                  <a:pt x="186436" y="5969"/>
                </a:lnTo>
                <a:lnTo>
                  <a:pt x="186436" y="8001"/>
                </a:lnTo>
                <a:lnTo>
                  <a:pt x="186436" y="9906"/>
                </a:lnTo>
                <a:lnTo>
                  <a:pt x="186436" y="11938"/>
                </a:lnTo>
                <a:lnTo>
                  <a:pt x="186563" y="13970"/>
                </a:lnTo>
                <a:lnTo>
                  <a:pt x="186563" y="16002"/>
                </a:lnTo>
                <a:lnTo>
                  <a:pt x="186563" y="17907"/>
                </a:lnTo>
                <a:lnTo>
                  <a:pt x="186563" y="19939"/>
                </a:lnTo>
                <a:lnTo>
                  <a:pt x="186690" y="21971"/>
                </a:lnTo>
                <a:lnTo>
                  <a:pt x="186690" y="24003"/>
                </a:lnTo>
                <a:lnTo>
                  <a:pt x="186690" y="25908"/>
                </a:lnTo>
                <a:lnTo>
                  <a:pt x="186817" y="27940"/>
                </a:lnTo>
                <a:lnTo>
                  <a:pt x="186817" y="29972"/>
                </a:lnTo>
                <a:lnTo>
                  <a:pt x="186944" y="32004"/>
                </a:lnTo>
                <a:lnTo>
                  <a:pt x="187071" y="33909"/>
                </a:lnTo>
                <a:lnTo>
                  <a:pt x="187071" y="35941"/>
                </a:lnTo>
                <a:lnTo>
                  <a:pt x="187198" y="37973"/>
                </a:lnTo>
                <a:lnTo>
                  <a:pt x="187325" y="40005"/>
                </a:lnTo>
                <a:lnTo>
                  <a:pt x="187452" y="41910"/>
                </a:lnTo>
                <a:lnTo>
                  <a:pt x="187452" y="43942"/>
                </a:lnTo>
                <a:lnTo>
                  <a:pt x="187579" y="45974"/>
                </a:lnTo>
                <a:lnTo>
                  <a:pt x="187706" y="48006"/>
                </a:lnTo>
                <a:lnTo>
                  <a:pt x="187960" y="49911"/>
                </a:lnTo>
                <a:lnTo>
                  <a:pt x="188087" y="51943"/>
                </a:lnTo>
                <a:lnTo>
                  <a:pt x="188214" y="53975"/>
                </a:lnTo>
                <a:lnTo>
                  <a:pt x="188341" y="56007"/>
                </a:lnTo>
                <a:lnTo>
                  <a:pt x="188468" y="57912"/>
                </a:lnTo>
                <a:lnTo>
                  <a:pt x="188722" y="59944"/>
                </a:lnTo>
                <a:lnTo>
                  <a:pt x="188849" y="61976"/>
                </a:lnTo>
                <a:lnTo>
                  <a:pt x="189103" y="64008"/>
                </a:lnTo>
                <a:lnTo>
                  <a:pt x="189230" y="65913"/>
                </a:lnTo>
                <a:lnTo>
                  <a:pt x="189484" y="67945"/>
                </a:lnTo>
                <a:lnTo>
                  <a:pt x="189611" y="69977"/>
                </a:lnTo>
                <a:lnTo>
                  <a:pt x="189865" y="72009"/>
                </a:lnTo>
                <a:lnTo>
                  <a:pt x="189992" y="73914"/>
                </a:lnTo>
                <a:lnTo>
                  <a:pt x="190246" y="75946"/>
                </a:lnTo>
                <a:lnTo>
                  <a:pt x="190373" y="77978"/>
                </a:lnTo>
                <a:lnTo>
                  <a:pt x="190500" y="80010"/>
                </a:lnTo>
                <a:lnTo>
                  <a:pt x="190754" y="81915"/>
                </a:lnTo>
                <a:lnTo>
                  <a:pt x="190881" y="83947"/>
                </a:lnTo>
                <a:lnTo>
                  <a:pt x="191008" y="85979"/>
                </a:lnTo>
                <a:lnTo>
                  <a:pt x="191262" y="88011"/>
                </a:lnTo>
                <a:lnTo>
                  <a:pt x="191389" y="89916"/>
                </a:lnTo>
                <a:lnTo>
                  <a:pt x="191516" y="91948"/>
                </a:lnTo>
                <a:lnTo>
                  <a:pt x="191516" y="93980"/>
                </a:lnTo>
                <a:lnTo>
                  <a:pt x="191643" y="96012"/>
                </a:lnTo>
                <a:lnTo>
                  <a:pt x="191770" y="97917"/>
                </a:lnTo>
                <a:lnTo>
                  <a:pt x="191770" y="99949"/>
                </a:lnTo>
                <a:lnTo>
                  <a:pt x="191897" y="101981"/>
                </a:lnTo>
                <a:lnTo>
                  <a:pt x="191897" y="104013"/>
                </a:lnTo>
                <a:lnTo>
                  <a:pt x="191897" y="105918"/>
                </a:lnTo>
                <a:lnTo>
                  <a:pt x="191897" y="107950"/>
                </a:lnTo>
                <a:lnTo>
                  <a:pt x="191897" y="109982"/>
                </a:lnTo>
                <a:lnTo>
                  <a:pt x="191770" y="112014"/>
                </a:lnTo>
                <a:lnTo>
                  <a:pt x="191770" y="113919"/>
                </a:lnTo>
                <a:lnTo>
                  <a:pt x="191643" y="115951"/>
                </a:lnTo>
                <a:lnTo>
                  <a:pt x="191643" y="117983"/>
                </a:lnTo>
                <a:lnTo>
                  <a:pt x="191516" y="120015"/>
                </a:lnTo>
                <a:lnTo>
                  <a:pt x="191389" y="121920"/>
                </a:lnTo>
                <a:lnTo>
                  <a:pt x="191262" y="123952"/>
                </a:lnTo>
                <a:lnTo>
                  <a:pt x="191135" y="125984"/>
                </a:lnTo>
                <a:lnTo>
                  <a:pt x="190881" y="128016"/>
                </a:lnTo>
                <a:lnTo>
                  <a:pt x="190754" y="129921"/>
                </a:lnTo>
                <a:lnTo>
                  <a:pt x="190627" y="131953"/>
                </a:lnTo>
                <a:lnTo>
                  <a:pt x="190373" y="133985"/>
                </a:lnTo>
                <a:lnTo>
                  <a:pt x="190246" y="136017"/>
                </a:lnTo>
                <a:lnTo>
                  <a:pt x="189992" y="137922"/>
                </a:lnTo>
                <a:lnTo>
                  <a:pt x="189865" y="139954"/>
                </a:lnTo>
                <a:lnTo>
                  <a:pt x="189611" y="141986"/>
                </a:lnTo>
                <a:lnTo>
                  <a:pt x="189484" y="144018"/>
                </a:lnTo>
                <a:lnTo>
                  <a:pt x="189357" y="145923"/>
                </a:lnTo>
                <a:lnTo>
                  <a:pt x="189103" y="147955"/>
                </a:lnTo>
                <a:lnTo>
                  <a:pt x="188976" y="149987"/>
                </a:lnTo>
                <a:lnTo>
                  <a:pt x="188722" y="152019"/>
                </a:lnTo>
                <a:lnTo>
                  <a:pt x="188595" y="153924"/>
                </a:lnTo>
                <a:lnTo>
                  <a:pt x="188468" y="155956"/>
                </a:lnTo>
                <a:lnTo>
                  <a:pt x="188341" y="157988"/>
                </a:lnTo>
                <a:lnTo>
                  <a:pt x="188087" y="160020"/>
                </a:lnTo>
                <a:lnTo>
                  <a:pt x="187960" y="161925"/>
                </a:lnTo>
                <a:lnTo>
                  <a:pt x="187833" y="163957"/>
                </a:lnTo>
                <a:lnTo>
                  <a:pt x="187706" y="165989"/>
                </a:lnTo>
                <a:lnTo>
                  <a:pt x="187706" y="168021"/>
                </a:lnTo>
                <a:lnTo>
                  <a:pt x="187579" y="169926"/>
                </a:lnTo>
                <a:lnTo>
                  <a:pt x="187452" y="171958"/>
                </a:lnTo>
                <a:lnTo>
                  <a:pt x="187452" y="173990"/>
                </a:lnTo>
                <a:lnTo>
                  <a:pt x="187325" y="176022"/>
                </a:lnTo>
                <a:lnTo>
                  <a:pt x="187325" y="178054"/>
                </a:lnTo>
                <a:lnTo>
                  <a:pt x="187325" y="179959"/>
                </a:lnTo>
                <a:lnTo>
                  <a:pt x="187198" y="181991"/>
                </a:lnTo>
                <a:lnTo>
                  <a:pt x="187198" y="184023"/>
                </a:lnTo>
                <a:lnTo>
                  <a:pt x="187198" y="186055"/>
                </a:lnTo>
                <a:lnTo>
                  <a:pt x="187198" y="187960"/>
                </a:lnTo>
                <a:lnTo>
                  <a:pt x="187198" y="189992"/>
                </a:lnTo>
                <a:lnTo>
                  <a:pt x="187325" y="192024"/>
                </a:lnTo>
                <a:lnTo>
                  <a:pt x="187325" y="194056"/>
                </a:lnTo>
                <a:lnTo>
                  <a:pt x="187452" y="195961"/>
                </a:lnTo>
                <a:lnTo>
                  <a:pt x="187452" y="197993"/>
                </a:lnTo>
                <a:lnTo>
                  <a:pt x="187579" y="200025"/>
                </a:lnTo>
                <a:lnTo>
                  <a:pt x="187579" y="202057"/>
                </a:lnTo>
                <a:lnTo>
                  <a:pt x="187706" y="203962"/>
                </a:lnTo>
                <a:lnTo>
                  <a:pt x="187833" y="205994"/>
                </a:lnTo>
                <a:lnTo>
                  <a:pt x="187960" y="208026"/>
                </a:lnTo>
                <a:lnTo>
                  <a:pt x="188087" y="210058"/>
                </a:lnTo>
                <a:lnTo>
                  <a:pt x="188341" y="211963"/>
                </a:lnTo>
                <a:lnTo>
                  <a:pt x="188468" y="213995"/>
                </a:lnTo>
                <a:lnTo>
                  <a:pt x="188595" y="216027"/>
                </a:lnTo>
                <a:lnTo>
                  <a:pt x="188849" y="218059"/>
                </a:lnTo>
                <a:lnTo>
                  <a:pt x="188976" y="219964"/>
                </a:lnTo>
                <a:lnTo>
                  <a:pt x="189230" y="221996"/>
                </a:lnTo>
                <a:lnTo>
                  <a:pt x="189357" y="224028"/>
                </a:lnTo>
                <a:lnTo>
                  <a:pt x="189611" y="226060"/>
                </a:lnTo>
                <a:lnTo>
                  <a:pt x="189865" y="227965"/>
                </a:lnTo>
                <a:lnTo>
                  <a:pt x="190119" y="229997"/>
                </a:lnTo>
                <a:lnTo>
                  <a:pt x="190373" y="232029"/>
                </a:lnTo>
                <a:lnTo>
                  <a:pt x="190500" y="234061"/>
                </a:lnTo>
                <a:lnTo>
                  <a:pt x="190754" y="235966"/>
                </a:lnTo>
                <a:lnTo>
                  <a:pt x="191008" y="237998"/>
                </a:lnTo>
                <a:lnTo>
                  <a:pt x="191262" y="240030"/>
                </a:lnTo>
                <a:lnTo>
                  <a:pt x="191516" y="242062"/>
                </a:lnTo>
                <a:lnTo>
                  <a:pt x="191770" y="243967"/>
                </a:lnTo>
                <a:lnTo>
                  <a:pt x="192024" y="245999"/>
                </a:lnTo>
                <a:lnTo>
                  <a:pt x="192278" y="248031"/>
                </a:lnTo>
                <a:lnTo>
                  <a:pt x="192532" y="250063"/>
                </a:lnTo>
                <a:lnTo>
                  <a:pt x="192786" y="251968"/>
                </a:lnTo>
                <a:lnTo>
                  <a:pt x="192913" y="254000"/>
                </a:lnTo>
                <a:lnTo>
                  <a:pt x="193167" y="256032"/>
                </a:lnTo>
                <a:lnTo>
                  <a:pt x="193421" y="258064"/>
                </a:lnTo>
                <a:lnTo>
                  <a:pt x="193548" y="259969"/>
                </a:lnTo>
                <a:lnTo>
                  <a:pt x="193802" y="262001"/>
                </a:lnTo>
                <a:lnTo>
                  <a:pt x="193929" y="264033"/>
                </a:lnTo>
                <a:lnTo>
                  <a:pt x="194183" y="266065"/>
                </a:lnTo>
                <a:lnTo>
                  <a:pt x="194310" y="267970"/>
                </a:lnTo>
                <a:lnTo>
                  <a:pt x="194437" y="270002"/>
                </a:lnTo>
                <a:lnTo>
                  <a:pt x="194564" y="272034"/>
                </a:lnTo>
                <a:lnTo>
                  <a:pt x="194691" y="274066"/>
                </a:lnTo>
                <a:lnTo>
                  <a:pt x="194818" y="275971"/>
                </a:lnTo>
                <a:lnTo>
                  <a:pt x="194818" y="278003"/>
                </a:lnTo>
                <a:lnTo>
                  <a:pt x="194945" y="280035"/>
                </a:lnTo>
                <a:lnTo>
                  <a:pt x="195072" y="282067"/>
                </a:lnTo>
                <a:lnTo>
                  <a:pt x="195072" y="283972"/>
                </a:lnTo>
                <a:lnTo>
                  <a:pt x="195072" y="296037"/>
                </a:lnTo>
                <a:lnTo>
                  <a:pt x="194945" y="298069"/>
                </a:lnTo>
                <a:lnTo>
                  <a:pt x="194945" y="299974"/>
                </a:lnTo>
                <a:lnTo>
                  <a:pt x="194818" y="302006"/>
                </a:lnTo>
                <a:lnTo>
                  <a:pt x="194691" y="304038"/>
                </a:lnTo>
                <a:lnTo>
                  <a:pt x="194564" y="306070"/>
                </a:lnTo>
                <a:lnTo>
                  <a:pt x="194437" y="307975"/>
                </a:lnTo>
                <a:lnTo>
                  <a:pt x="194310" y="310007"/>
                </a:lnTo>
                <a:lnTo>
                  <a:pt x="194183" y="312039"/>
                </a:lnTo>
                <a:lnTo>
                  <a:pt x="194056" y="314071"/>
                </a:lnTo>
                <a:lnTo>
                  <a:pt x="193929" y="315976"/>
                </a:lnTo>
                <a:lnTo>
                  <a:pt x="193675" y="318008"/>
                </a:lnTo>
                <a:lnTo>
                  <a:pt x="193548" y="320040"/>
                </a:lnTo>
                <a:lnTo>
                  <a:pt x="193294" y="322072"/>
                </a:lnTo>
                <a:lnTo>
                  <a:pt x="193040" y="323977"/>
                </a:lnTo>
                <a:lnTo>
                  <a:pt x="192786" y="326009"/>
                </a:lnTo>
                <a:lnTo>
                  <a:pt x="192659" y="328041"/>
                </a:lnTo>
                <a:lnTo>
                  <a:pt x="192405" y="330073"/>
                </a:lnTo>
                <a:lnTo>
                  <a:pt x="192151" y="331978"/>
                </a:lnTo>
                <a:lnTo>
                  <a:pt x="191897" y="334010"/>
                </a:lnTo>
                <a:lnTo>
                  <a:pt x="191643" y="336042"/>
                </a:lnTo>
                <a:lnTo>
                  <a:pt x="191389" y="338074"/>
                </a:lnTo>
                <a:lnTo>
                  <a:pt x="191135" y="339979"/>
                </a:lnTo>
                <a:lnTo>
                  <a:pt x="190881" y="342011"/>
                </a:lnTo>
                <a:lnTo>
                  <a:pt x="190627" y="344043"/>
                </a:lnTo>
                <a:lnTo>
                  <a:pt x="190500" y="346075"/>
                </a:lnTo>
                <a:lnTo>
                  <a:pt x="190246" y="347980"/>
                </a:lnTo>
                <a:lnTo>
                  <a:pt x="189992" y="350012"/>
                </a:lnTo>
                <a:lnTo>
                  <a:pt x="189738" y="352044"/>
                </a:lnTo>
                <a:lnTo>
                  <a:pt x="189484" y="354076"/>
                </a:lnTo>
                <a:lnTo>
                  <a:pt x="189357" y="356108"/>
                </a:lnTo>
                <a:lnTo>
                  <a:pt x="189103" y="358013"/>
                </a:lnTo>
                <a:lnTo>
                  <a:pt x="188976" y="360045"/>
                </a:lnTo>
                <a:lnTo>
                  <a:pt x="188722" y="362077"/>
                </a:lnTo>
                <a:lnTo>
                  <a:pt x="188595" y="364109"/>
                </a:lnTo>
                <a:lnTo>
                  <a:pt x="188468" y="366014"/>
                </a:lnTo>
                <a:lnTo>
                  <a:pt x="188341" y="368046"/>
                </a:lnTo>
                <a:lnTo>
                  <a:pt x="188214" y="370078"/>
                </a:lnTo>
                <a:lnTo>
                  <a:pt x="188087" y="372110"/>
                </a:lnTo>
                <a:lnTo>
                  <a:pt x="187960" y="374015"/>
                </a:lnTo>
                <a:lnTo>
                  <a:pt x="187833" y="376047"/>
                </a:lnTo>
                <a:lnTo>
                  <a:pt x="187833" y="378079"/>
                </a:lnTo>
                <a:lnTo>
                  <a:pt x="187706" y="380111"/>
                </a:lnTo>
                <a:lnTo>
                  <a:pt x="187706" y="392049"/>
                </a:lnTo>
                <a:lnTo>
                  <a:pt x="187833" y="394081"/>
                </a:lnTo>
                <a:lnTo>
                  <a:pt x="187960" y="396113"/>
                </a:lnTo>
                <a:lnTo>
                  <a:pt x="187960" y="398018"/>
                </a:lnTo>
                <a:lnTo>
                  <a:pt x="188087" y="400050"/>
                </a:lnTo>
                <a:lnTo>
                  <a:pt x="188341" y="402082"/>
                </a:lnTo>
                <a:lnTo>
                  <a:pt x="188468" y="404114"/>
                </a:lnTo>
                <a:lnTo>
                  <a:pt x="188722" y="406019"/>
                </a:lnTo>
                <a:lnTo>
                  <a:pt x="188976" y="408051"/>
                </a:lnTo>
                <a:lnTo>
                  <a:pt x="189230" y="410083"/>
                </a:lnTo>
                <a:lnTo>
                  <a:pt x="189484" y="412115"/>
                </a:lnTo>
                <a:lnTo>
                  <a:pt x="189738" y="414020"/>
                </a:lnTo>
                <a:lnTo>
                  <a:pt x="190119" y="416052"/>
                </a:lnTo>
                <a:lnTo>
                  <a:pt x="190500" y="418084"/>
                </a:lnTo>
                <a:lnTo>
                  <a:pt x="190881" y="420116"/>
                </a:lnTo>
                <a:lnTo>
                  <a:pt x="191262" y="422021"/>
                </a:lnTo>
                <a:lnTo>
                  <a:pt x="191643" y="424053"/>
                </a:lnTo>
                <a:lnTo>
                  <a:pt x="192151" y="426085"/>
                </a:lnTo>
                <a:lnTo>
                  <a:pt x="192659" y="428117"/>
                </a:lnTo>
                <a:lnTo>
                  <a:pt x="193167" y="430022"/>
                </a:lnTo>
                <a:lnTo>
                  <a:pt x="193675" y="432054"/>
                </a:lnTo>
                <a:lnTo>
                  <a:pt x="194183" y="434086"/>
                </a:lnTo>
                <a:lnTo>
                  <a:pt x="194691" y="436118"/>
                </a:lnTo>
                <a:lnTo>
                  <a:pt x="195326" y="438023"/>
                </a:lnTo>
                <a:lnTo>
                  <a:pt x="195834" y="440055"/>
                </a:lnTo>
                <a:lnTo>
                  <a:pt x="196469" y="442087"/>
                </a:lnTo>
                <a:lnTo>
                  <a:pt x="197104" y="444119"/>
                </a:lnTo>
                <a:lnTo>
                  <a:pt x="197739" y="446024"/>
                </a:lnTo>
                <a:lnTo>
                  <a:pt x="198374" y="448056"/>
                </a:lnTo>
                <a:lnTo>
                  <a:pt x="198882" y="450088"/>
                </a:lnTo>
                <a:lnTo>
                  <a:pt x="199517" y="452120"/>
                </a:lnTo>
                <a:lnTo>
                  <a:pt x="200152" y="454025"/>
                </a:lnTo>
                <a:lnTo>
                  <a:pt x="200787" y="456057"/>
                </a:lnTo>
                <a:lnTo>
                  <a:pt x="201295" y="458089"/>
                </a:lnTo>
                <a:lnTo>
                  <a:pt x="201930" y="460121"/>
                </a:lnTo>
                <a:lnTo>
                  <a:pt x="202438" y="462026"/>
                </a:lnTo>
                <a:lnTo>
                  <a:pt x="202946" y="464058"/>
                </a:lnTo>
                <a:lnTo>
                  <a:pt x="203581" y="466090"/>
                </a:lnTo>
                <a:lnTo>
                  <a:pt x="204089" y="468122"/>
                </a:lnTo>
                <a:lnTo>
                  <a:pt x="204470" y="470027"/>
                </a:lnTo>
                <a:lnTo>
                  <a:pt x="204978" y="472059"/>
                </a:lnTo>
                <a:lnTo>
                  <a:pt x="205486" y="474091"/>
                </a:lnTo>
                <a:lnTo>
                  <a:pt x="205867" y="476123"/>
                </a:lnTo>
                <a:lnTo>
                  <a:pt x="206375" y="478028"/>
                </a:lnTo>
                <a:lnTo>
                  <a:pt x="206756" y="480060"/>
                </a:lnTo>
                <a:lnTo>
                  <a:pt x="207264" y="482092"/>
                </a:lnTo>
                <a:lnTo>
                  <a:pt x="207645" y="484124"/>
                </a:lnTo>
                <a:lnTo>
                  <a:pt x="208153" y="486029"/>
                </a:lnTo>
                <a:lnTo>
                  <a:pt x="208534" y="488061"/>
                </a:lnTo>
                <a:lnTo>
                  <a:pt x="209042" y="490093"/>
                </a:lnTo>
                <a:lnTo>
                  <a:pt x="209423" y="492125"/>
                </a:lnTo>
                <a:lnTo>
                  <a:pt x="209931" y="494030"/>
                </a:lnTo>
                <a:lnTo>
                  <a:pt x="210439" y="496062"/>
                </a:lnTo>
                <a:lnTo>
                  <a:pt x="211074" y="498094"/>
                </a:lnTo>
                <a:lnTo>
                  <a:pt x="211709" y="500126"/>
                </a:lnTo>
                <a:lnTo>
                  <a:pt x="212344" y="502031"/>
                </a:lnTo>
                <a:lnTo>
                  <a:pt x="213106" y="504063"/>
                </a:lnTo>
                <a:lnTo>
                  <a:pt x="213868" y="506095"/>
                </a:lnTo>
                <a:lnTo>
                  <a:pt x="214757" y="508127"/>
                </a:lnTo>
                <a:lnTo>
                  <a:pt x="215646" y="510032"/>
                </a:lnTo>
                <a:lnTo>
                  <a:pt x="216662" y="512064"/>
                </a:lnTo>
                <a:lnTo>
                  <a:pt x="217805" y="514096"/>
                </a:lnTo>
                <a:lnTo>
                  <a:pt x="218948" y="516128"/>
                </a:lnTo>
                <a:lnTo>
                  <a:pt x="232029" y="532130"/>
                </a:lnTo>
                <a:lnTo>
                  <a:pt x="234061" y="534162"/>
                </a:lnTo>
                <a:lnTo>
                  <a:pt x="236220" y="536067"/>
                </a:lnTo>
                <a:lnTo>
                  <a:pt x="238506" y="538099"/>
                </a:lnTo>
                <a:lnTo>
                  <a:pt x="240919" y="540131"/>
                </a:lnTo>
                <a:lnTo>
                  <a:pt x="243332" y="542163"/>
                </a:lnTo>
                <a:lnTo>
                  <a:pt x="245872" y="544068"/>
                </a:lnTo>
                <a:lnTo>
                  <a:pt x="248539" y="546100"/>
                </a:lnTo>
                <a:lnTo>
                  <a:pt x="251206" y="548132"/>
                </a:lnTo>
                <a:lnTo>
                  <a:pt x="253873" y="550164"/>
                </a:lnTo>
                <a:lnTo>
                  <a:pt x="256667" y="552069"/>
                </a:lnTo>
                <a:lnTo>
                  <a:pt x="259588" y="554101"/>
                </a:lnTo>
                <a:lnTo>
                  <a:pt x="262382" y="556133"/>
                </a:lnTo>
                <a:lnTo>
                  <a:pt x="265303" y="558165"/>
                </a:lnTo>
                <a:lnTo>
                  <a:pt x="268351" y="560070"/>
                </a:lnTo>
                <a:lnTo>
                  <a:pt x="271272" y="562102"/>
                </a:lnTo>
                <a:lnTo>
                  <a:pt x="274193" y="564134"/>
                </a:lnTo>
                <a:lnTo>
                  <a:pt x="277241" y="566166"/>
                </a:lnTo>
                <a:lnTo>
                  <a:pt x="280162" y="568071"/>
                </a:lnTo>
                <a:lnTo>
                  <a:pt x="283210" y="570103"/>
                </a:lnTo>
                <a:lnTo>
                  <a:pt x="286131" y="572135"/>
                </a:lnTo>
                <a:lnTo>
                  <a:pt x="289052" y="574167"/>
                </a:lnTo>
                <a:lnTo>
                  <a:pt x="291973" y="576072"/>
                </a:lnTo>
                <a:lnTo>
                  <a:pt x="294767" y="578104"/>
                </a:lnTo>
                <a:lnTo>
                  <a:pt x="297561" y="580136"/>
                </a:lnTo>
                <a:lnTo>
                  <a:pt x="300355" y="582168"/>
                </a:lnTo>
                <a:lnTo>
                  <a:pt x="303022" y="584073"/>
                </a:lnTo>
                <a:lnTo>
                  <a:pt x="305689" y="586105"/>
                </a:lnTo>
                <a:lnTo>
                  <a:pt x="308229" y="588137"/>
                </a:lnTo>
                <a:lnTo>
                  <a:pt x="310642" y="590169"/>
                </a:lnTo>
                <a:lnTo>
                  <a:pt x="313055" y="592074"/>
                </a:lnTo>
                <a:lnTo>
                  <a:pt x="315468" y="594106"/>
                </a:lnTo>
                <a:lnTo>
                  <a:pt x="317754" y="596138"/>
                </a:lnTo>
                <a:lnTo>
                  <a:pt x="319913" y="598170"/>
                </a:lnTo>
                <a:lnTo>
                  <a:pt x="321945" y="600075"/>
                </a:lnTo>
                <a:lnTo>
                  <a:pt x="323977" y="602107"/>
                </a:lnTo>
                <a:lnTo>
                  <a:pt x="325882" y="604139"/>
                </a:lnTo>
                <a:lnTo>
                  <a:pt x="327787" y="606171"/>
                </a:lnTo>
                <a:lnTo>
                  <a:pt x="329438" y="608076"/>
                </a:lnTo>
                <a:lnTo>
                  <a:pt x="331216" y="610108"/>
                </a:lnTo>
                <a:lnTo>
                  <a:pt x="332740" y="612140"/>
                </a:lnTo>
                <a:lnTo>
                  <a:pt x="334264" y="614172"/>
                </a:lnTo>
                <a:lnTo>
                  <a:pt x="335788" y="616077"/>
                </a:lnTo>
                <a:lnTo>
                  <a:pt x="337185" y="618109"/>
                </a:lnTo>
                <a:lnTo>
                  <a:pt x="338455" y="620141"/>
                </a:lnTo>
                <a:lnTo>
                  <a:pt x="339725" y="622173"/>
                </a:lnTo>
                <a:lnTo>
                  <a:pt x="340995" y="624078"/>
                </a:lnTo>
                <a:lnTo>
                  <a:pt x="342138" y="626110"/>
                </a:lnTo>
                <a:lnTo>
                  <a:pt x="343281" y="628142"/>
                </a:lnTo>
                <a:lnTo>
                  <a:pt x="344424" y="630174"/>
                </a:lnTo>
                <a:lnTo>
                  <a:pt x="345567" y="632079"/>
                </a:lnTo>
                <a:lnTo>
                  <a:pt x="346583" y="634111"/>
                </a:lnTo>
                <a:lnTo>
                  <a:pt x="347599" y="636143"/>
                </a:lnTo>
                <a:lnTo>
                  <a:pt x="348615" y="638175"/>
                </a:lnTo>
                <a:lnTo>
                  <a:pt x="349631" y="640080"/>
                </a:lnTo>
                <a:lnTo>
                  <a:pt x="350647" y="642112"/>
                </a:lnTo>
                <a:lnTo>
                  <a:pt x="351663" y="644144"/>
                </a:lnTo>
                <a:lnTo>
                  <a:pt x="352679" y="646176"/>
                </a:lnTo>
                <a:lnTo>
                  <a:pt x="353822" y="648081"/>
                </a:lnTo>
                <a:lnTo>
                  <a:pt x="354838" y="650113"/>
                </a:lnTo>
                <a:lnTo>
                  <a:pt x="355854" y="652145"/>
                </a:lnTo>
                <a:lnTo>
                  <a:pt x="356870" y="654177"/>
                </a:lnTo>
                <a:lnTo>
                  <a:pt x="358013" y="656082"/>
                </a:lnTo>
                <a:lnTo>
                  <a:pt x="359029" y="658114"/>
                </a:lnTo>
                <a:lnTo>
                  <a:pt x="360045" y="660146"/>
                </a:lnTo>
                <a:lnTo>
                  <a:pt x="361188" y="662178"/>
                </a:lnTo>
                <a:lnTo>
                  <a:pt x="362204" y="664083"/>
                </a:lnTo>
                <a:lnTo>
                  <a:pt x="363220" y="666115"/>
                </a:lnTo>
                <a:lnTo>
                  <a:pt x="364236" y="668147"/>
                </a:lnTo>
                <a:lnTo>
                  <a:pt x="365252" y="670179"/>
                </a:lnTo>
                <a:lnTo>
                  <a:pt x="366268" y="672084"/>
                </a:lnTo>
                <a:lnTo>
                  <a:pt x="367157" y="674116"/>
                </a:lnTo>
                <a:lnTo>
                  <a:pt x="368046" y="676148"/>
                </a:lnTo>
                <a:lnTo>
                  <a:pt x="368935" y="678180"/>
                </a:lnTo>
                <a:lnTo>
                  <a:pt x="369697" y="680085"/>
                </a:lnTo>
                <a:lnTo>
                  <a:pt x="370332" y="682117"/>
                </a:lnTo>
                <a:lnTo>
                  <a:pt x="370967" y="684149"/>
                </a:lnTo>
                <a:lnTo>
                  <a:pt x="371475" y="686181"/>
                </a:lnTo>
                <a:lnTo>
                  <a:pt x="371983" y="688086"/>
                </a:lnTo>
                <a:lnTo>
                  <a:pt x="372237" y="690118"/>
                </a:lnTo>
                <a:lnTo>
                  <a:pt x="372491" y="692150"/>
                </a:lnTo>
                <a:lnTo>
                  <a:pt x="372618" y="694182"/>
                </a:lnTo>
                <a:lnTo>
                  <a:pt x="372618" y="696087"/>
                </a:lnTo>
                <a:lnTo>
                  <a:pt x="369824" y="708152"/>
                </a:lnTo>
                <a:lnTo>
                  <a:pt x="368935" y="710184"/>
                </a:lnTo>
                <a:lnTo>
                  <a:pt x="359410" y="724154"/>
                </a:lnTo>
                <a:lnTo>
                  <a:pt x="357632" y="726186"/>
                </a:lnTo>
                <a:lnTo>
                  <a:pt x="355854" y="728218"/>
                </a:lnTo>
                <a:lnTo>
                  <a:pt x="353949" y="730123"/>
                </a:lnTo>
                <a:lnTo>
                  <a:pt x="351917" y="732155"/>
                </a:lnTo>
                <a:lnTo>
                  <a:pt x="349885" y="734187"/>
                </a:lnTo>
                <a:lnTo>
                  <a:pt x="347726" y="736219"/>
                </a:lnTo>
                <a:lnTo>
                  <a:pt x="345567" y="738124"/>
                </a:lnTo>
                <a:lnTo>
                  <a:pt x="343281" y="740156"/>
                </a:lnTo>
                <a:lnTo>
                  <a:pt x="340995" y="742188"/>
                </a:lnTo>
                <a:lnTo>
                  <a:pt x="338709" y="744220"/>
                </a:lnTo>
                <a:lnTo>
                  <a:pt x="336423" y="746125"/>
                </a:lnTo>
                <a:lnTo>
                  <a:pt x="334010" y="748157"/>
                </a:lnTo>
                <a:lnTo>
                  <a:pt x="331597" y="750189"/>
                </a:lnTo>
                <a:lnTo>
                  <a:pt x="329311" y="752221"/>
                </a:lnTo>
                <a:lnTo>
                  <a:pt x="326898" y="754126"/>
                </a:lnTo>
                <a:lnTo>
                  <a:pt x="324485" y="756158"/>
                </a:lnTo>
                <a:lnTo>
                  <a:pt x="322072" y="758190"/>
                </a:lnTo>
                <a:lnTo>
                  <a:pt x="319659" y="760222"/>
                </a:lnTo>
                <a:lnTo>
                  <a:pt x="317246" y="762127"/>
                </a:lnTo>
                <a:lnTo>
                  <a:pt x="314833" y="764159"/>
                </a:lnTo>
                <a:lnTo>
                  <a:pt x="312420" y="766191"/>
                </a:lnTo>
                <a:lnTo>
                  <a:pt x="310134" y="768223"/>
                </a:lnTo>
                <a:lnTo>
                  <a:pt x="307721" y="770128"/>
                </a:lnTo>
                <a:lnTo>
                  <a:pt x="305435" y="772160"/>
                </a:lnTo>
                <a:lnTo>
                  <a:pt x="303149" y="774192"/>
                </a:lnTo>
                <a:lnTo>
                  <a:pt x="300863" y="776224"/>
                </a:lnTo>
                <a:lnTo>
                  <a:pt x="298577" y="778129"/>
                </a:lnTo>
                <a:lnTo>
                  <a:pt x="296418" y="780161"/>
                </a:lnTo>
                <a:lnTo>
                  <a:pt x="294259" y="782193"/>
                </a:lnTo>
                <a:lnTo>
                  <a:pt x="292100" y="784225"/>
                </a:lnTo>
                <a:lnTo>
                  <a:pt x="290068" y="786130"/>
                </a:lnTo>
                <a:lnTo>
                  <a:pt x="287909" y="788162"/>
                </a:lnTo>
                <a:lnTo>
                  <a:pt x="286004" y="790194"/>
                </a:lnTo>
                <a:lnTo>
                  <a:pt x="283972" y="792226"/>
                </a:lnTo>
                <a:lnTo>
                  <a:pt x="282067" y="794131"/>
                </a:lnTo>
                <a:lnTo>
                  <a:pt x="280289" y="796163"/>
                </a:lnTo>
                <a:lnTo>
                  <a:pt x="278384" y="798195"/>
                </a:lnTo>
                <a:lnTo>
                  <a:pt x="267081" y="812165"/>
                </a:lnTo>
                <a:lnTo>
                  <a:pt x="265557" y="814197"/>
                </a:lnTo>
                <a:lnTo>
                  <a:pt x="264160" y="816229"/>
                </a:lnTo>
                <a:lnTo>
                  <a:pt x="262763" y="818134"/>
                </a:lnTo>
                <a:lnTo>
                  <a:pt x="261366" y="820166"/>
                </a:lnTo>
                <a:lnTo>
                  <a:pt x="260096" y="822198"/>
                </a:lnTo>
                <a:lnTo>
                  <a:pt x="258699" y="824230"/>
                </a:lnTo>
                <a:lnTo>
                  <a:pt x="257429" y="826135"/>
                </a:lnTo>
                <a:lnTo>
                  <a:pt x="256159" y="828167"/>
                </a:lnTo>
                <a:lnTo>
                  <a:pt x="254889" y="830199"/>
                </a:lnTo>
                <a:lnTo>
                  <a:pt x="253619" y="832231"/>
                </a:lnTo>
                <a:lnTo>
                  <a:pt x="252349" y="834136"/>
                </a:lnTo>
                <a:lnTo>
                  <a:pt x="251079" y="836168"/>
                </a:lnTo>
                <a:lnTo>
                  <a:pt x="249809" y="838200"/>
                </a:lnTo>
                <a:lnTo>
                  <a:pt x="248539" y="840232"/>
                </a:lnTo>
                <a:lnTo>
                  <a:pt x="247269" y="842137"/>
                </a:lnTo>
                <a:lnTo>
                  <a:pt x="245999" y="844169"/>
                </a:lnTo>
                <a:lnTo>
                  <a:pt x="244729" y="846201"/>
                </a:lnTo>
                <a:lnTo>
                  <a:pt x="243459" y="848233"/>
                </a:lnTo>
                <a:lnTo>
                  <a:pt x="242189" y="850138"/>
                </a:lnTo>
                <a:lnTo>
                  <a:pt x="240919" y="852170"/>
                </a:lnTo>
                <a:lnTo>
                  <a:pt x="239649" y="854202"/>
                </a:lnTo>
                <a:lnTo>
                  <a:pt x="238379" y="856234"/>
                </a:lnTo>
                <a:lnTo>
                  <a:pt x="237109" y="858139"/>
                </a:lnTo>
                <a:lnTo>
                  <a:pt x="235839" y="860171"/>
                </a:lnTo>
                <a:lnTo>
                  <a:pt x="234569" y="862203"/>
                </a:lnTo>
                <a:lnTo>
                  <a:pt x="233299" y="864235"/>
                </a:lnTo>
                <a:lnTo>
                  <a:pt x="232029" y="866140"/>
                </a:lnTo>
                <a:lnTo>
                  <a:pt x="230759" y="868172"/>
                </a:lnTo>
                <a:lnTo>
                  <a:pt x="229489" y="870204"/>
                </a:lnTo>
                <a:lnTo>
                  <a:pt x="228219" y="872236"/>
                </a:lnTo>
                <a:lnTo>
                  <a:pt x="226949" y="874268"/>
                </a:lnTo>
                <a:lnTo>
                  <a:pt x="225679" y="876173"/>
                </a:lnTo>
                <a:lnTo>
                  <a:pt x="224536" y="878205"/>
                </a:lnTo>
                <a:lnTo>
                  <a:pt x="223266" y="880237"/>
                </a:lnTo>
                <a:lnTo>
                  <a:pt x="222123" y="882269"/>
                </a:lnTo>
                <a:lnTo>
                  <a:pt x="220853" y="884174"/>
                </a:lnTo>
                <a:lnTo>
                  <a:pt x="219710" y="886206"/>
                </a:lnTo>
                <a:lnTo>
                  <a:pt x="218567" y="888238"/>
                </a:lnTo>
                <a:lnTo>
                  <a:pt x="217424" y="890270"/>
                </a:lnTo>
                <a:lnTo>
                  <a:pt x="216281" y="892175"/>
                </a:lnTo>
                <a:lnTo>
                  <a:pt x="215265" y="894207"/>
                </a:lnTo>
                <a:lnTo>
                  <a:pt x="214122" y="896239"/>
                </a:lnTo>
                <a:lnTo>
                  <a:pt x="213106" y="898271"/>
                </a:lnTo>
                <a:lnTo>
                  <a:pt x="212090" y="900176"/>
                </a:lnTo>
                <a:lnTo>
                  <a:pt x="211074" y="902208"/>
                </a:lnTo>
                <a:lnTo>
                  <a:pt x="210058" y="904240"/>
                </a:lnTo>
                <a:lnTo>
                  <a:pt x="209042" y="906272"/>
                </a:lnTo>
                <a:lnTo>
                  <a:pt x="208153" y="908177"/>
                </a:lnTo>
                <a:lnTo>
                  <a:pt x="207137" y="910209"/>
                </a:lnTo>
                <a:lnTo>
                  <a:pt x="206248" y="912241"/>
                </a:lnTo>
                <a:lnTo>
                  <a:pt x="205359" y="914273"/>
                </a:lnTo>
                <a:lnTo>
                  <a:pt x="204470" y="916178"/>
                </a:lnTo>
                <a:lnTo>
                  <a:pt x="203581" y="918210"/>
                </a:lnTo>
                <a:lnTo>
                  <a:pt x="202692" y="920242"/>
                </a:lnTo>
                <a:lnTo>
                  <a:pt x="201930" y="922274"/>
                </a:lnTo>
                <a:lnTo>
                  <a:pt x="198120" y="932180"/>
                </a:lnTo>
                <a:lnTo>
                  <a:pt x="197358" y="934212"/>
                </a:lnTo>
                <a:lnTo>
                  <a:pt x="196723" y="936244"/>
                </a:lnTo>
                <a:lnTo>
                  <a:pt x="196088" y="938276"/>
                </a:lnTo>
                <a:lnTo>
                  <a:pt x="195453" y="940181"/>
                </a:lnTo>
                <a:lnTo>
                  <a:pt x="194818" y="942213"/>
                </a:lnTo>
                <a:lnTo>
                  <a:pt x="194183" y="944245"/>
                </a:lnTo>
                <a:lnTo>
                  <a:pt x="193675" y="946277"/>
                </a:lnTo>
                <a:lnTo>
                  <a:pt x="193167" y="948182"/>
                </a:lnTo>
                <a:lnTo>
                  <a:pt x="190500" y="960247"/>
                </a:lnTo>
                <a:lnTo>
                  <a:pt x="190119" y="962279"/>
                </a:lnTo>
                <a:lnTo>
                  <a:pt x="189738" y="964184"/>
                </a:lnTo>
                <a:lnTo>
                  <a:pt x="189484" y="966216"/>
                </a:lnTo>
                <a:lnTo>
                  <a:pt x="189103" y="968248"/>
                </a:lnTo>
                <a:lnTo>
                  <a:pt x="188849" y="970280"/>
                </a:lnTo>
                <a:lnTo>
                  <a:pt x="188595" y="972185"/>
                </a:lnTo>
                <a:lnTo>
                  <a:pt x="188341" y="974217"/>
                </a:lnTo>
                <a:lnTo>
                  <a:pt x="188214" y="976249"/>
                </a:lnTo>
                <a:lnTo>
                  <a:pt x="187960" y="978281"/>
                </a:lnTo>
                <a:lnTo>
                  <a:pt x="187833" y="980186"/>
                </a:lnTo>
                <a:lnTo>
                  <a:pt x="187706" y="982218"/>
                </a:lnTo>
                <a:lnTo>
                  <a:pt x="187452" y="984250"/>
                </a:lnTo>
                <a:lnTo>
                  <a:pt x="187325" y="986282"/>
                </a:lnTo>
                <a:lnTo>
                  <a:pt x="187198" y="988187"/>
                </a:lnTo>
                <a:lnTo>
                  <a:pt x="187071" y="990219"/>
                </a:lnTo>
                <a:lnTo>
                  <a:pt x="187071" y="992251"/>
                </a:lnTo>
                <a:lnTo>
                  <a:pt x="186944" y="994283"/>
                </a:lnTo>
                <a:lnTo>
                  <a:pt x="186817" y="996188"/>
                </a:lnTo>
                <a:lnTo>
                  <a:pt x="186817" y="998220"/>
                </a:lnTo>
                <a:lnTo>
                  <a:pt x="186690" y="1000252"/>
                </a:lnTo>
                <a:lnTo>
                  <a:pt x="186690" y="1002284"/>
                </a:lnTo>
                <a:lnTo>
                  <a:pt x="186563" y="1004189"/>
                </a:lnTo>
                <a:lnTo>
                  <a:pt x="186563" y="1006221"/>
                </a:lnTo>
                <a:lnTo>
                  <a:pt x="186563" y="1008253"/>
                </a:lnTo>
                <a:lnTo>
                  <a:pt x="186563" y="1010285"/>
                </a:lnTo>
                <a:lnTo>
                  <a:pt x="186436" y="1012190"/>
                </a:lnTo>
                <a:lnTo>
                  <a:pt x="186436" y="1022223"/>
                </a:lnTo>
                <a:lnTo>
                  <a:pt x="186182" y="1022223"/>
                </a:lnTo>
                <a:close/>
              </a:path>
            </a:pathLst>
          </a:custGeom>
          <a:ln w="13588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953642" y="6599428"/>
            <a:ext cx="372745" cy="783590"/>
          </a:xfrm>
          <a:custGeom>
            <a:avLst/>
            <a:gdLst/>
            <a:ahLst/>
            <a:cxnLst/>
            <a:rect l="l" t="t" r="r" b="b"/>
            <a:pathLst>
              <a:path w="372744" h="783590">
                <a:moveTo>
                  <a:pt x="186309" y="259079"/>
                </a:moveTo>
                <a:lnTo>
                  <a:pt x="186182" y="260349"/>
                </a:lnTo>
                <a:lnTo>
                  <a:pt x="186055" y="273049"/>
                </a:lnTo>
                <a:lnTo>
                  <a:pt x="185928" y="279399"/>
                </a:lnTo>
                <a:lnTo>
                  <a:pt x="185801" y="281939"/>
                </a:lnTo>
                <a:lnTo>
                  <a:pt x="185674" y="287019"/>
                </a:lnTo>
                <a:lnTo>
                  <a:pt x="184785" y="297179"/>
                </a:lnTo>
                <a:lnTo>
                  <a:pt x="184277" y="300989"/>
                </a:lnTo>
                <a:lnTo>
                  <a:pt x="184150" y="302259"/>
                </a:lnTo>
                <a:lnTo>
                  <a:pt x="183388" y="307339"/>
                </a:lnTo>
                <a:lnTo>
                  <a:pt x="183007" y="308609"/>
                </a:lnTo>
                <a:lnTo>
                  <a:pt x="182753" y="309879"/>
                </a:lnTo>
                <a:lnTo>
                  <a:pt x="182372" y="311149"/>
                </a:lnTo>
                <a:lnTo>
                  <a:pt x="181991" y="313689"/>
                </a:lnTo>
                <a:lnTo>
                  <a:pt x="180848" y="317499"/>
                </a:lnTo>
                <a:lnTo>
                  <a:pt x="178308" y="325119"/>
                </a:lnTo>
                <a:lnTo>
                  <a:pt x="177673" y="326389"/>
                </a:lnTo>
                <a:lnTo>
                  <a:pt x="177165" y="328929"/>
                </a:lnTo>
                <a:lnTo>
                  <a:pt x="175895" y="331469"/>
                </a:lnTo>
                <a:lnTo>
                  <a:pt x="173990" y="336549"/>
                </a:lnTo>
                <a:lnTo>
                  <a:pt x="173228" y="337819"/>
                </a:lnTo>
                <a:lnTo>
                  <a:pt x="172593" y="339089"/>
                </a:lnTo>
                <a:lnTo>
                  <a:pt x="171831" y="340359"/>
                </a:lnTo>
                <a:lnTo>
                  <a:pt x="171196" y="341629"/>
                </a:lnTo>
                <a:lnTo>
                  <a:pt x="170434" y="344169"/>
                </a:lnTo>
                <a:lnTo>
                  <a:pt x="169799" y="345439"/>
                </a:lnTo>
                <a:lnTo>
                  <a:pt x="169037" y="346709"/>
                </a:lnTo>
                <a:lnTo>
                  <a:pt x="168402" y="347979"/>
                </a:lnTo>
                <a:lnTo>
                  <a:pt x="167640" y="350519"/>
                </a:lnTo>
                <a:lnTo>
                  <a:pt x="166370" y="353059"/>
                </a:lnTo>
                <a:lnTo>
                  <a:pt x="165608" y="354329"/>
                </a:lnTo>
                <a:lnTo>
                  <a:pt x="164338" y="358139"/>
                </a:lnTo>
                <a:lnTo>
                  <a:pt x="163830" y="359409"/>
                </a:lnTo>
                <a:lnTo>
                  <a:pt x="162560" y="361949"/>
                </a:lnTo>
                <a:lnTo>
                  <a:pt x="161036" y="367029"/>
                </a:lnTo>
                <a:lnTo>
                  <a:pt x="160528" y="368299"/>
                </a:lnTo>
                <a:lnTo>
                  <a:pt x="160147" y="369569"/>
                </a:lnTo>
                <a:lnTo>
                  <a:pt x="159639" y="370839"/>
                </a:lnTo>
                <a:lnTo>
                  <a:pt x="157734" y="378459"/>
                </a:lnTo>
                <a:lnTo>
                  <a:pt x="157480" y="380999"/>
                </a:lnTo>
                <a:lnTo>
                  <a:pt x="156718" y="383539"/>
                </a:lnTo>
                <a:lnTo>
                  <a:pt x="156464" y="384809"/>
                </a:lnTo>
                <a:lnTo>
                  <a:pt x="156083" y="387349"/>
                </a:lnTo>
                <a:lnTo>
                  <a:pt x="155702" y="388619"/>
                </a:lnTo>
                <a:lnTo>
                  <a:pt x="155448" y="389889"/>
                </a:lnTo>
                <a:lnTo>
                  <a:pt x="154686" y="392429"/>
                </a:lnTo>
                <a:lnTo>
                  <a:pt x="153670" y="396239"/>
                </a:lnTo>
                <a:lnTo>
                  <a:pt x="153289" y="397509"/>
                </a:lnTo>
                <a:lnTo>
                  <a:pt x="152654" y="398779"/>
                </a:lnTo>
                <a:lnTo>
                  <a:pt x="152146" y="400049"/>
                </a:lnTo>
                <a:lnTo>
                  <a:pt x="151384" y="402589"/>
                </a:lnTo>
                <a:lnTo>
                  <a:pt x="150749" y="403859"/>
                </a:lnTo>
                <a:lnTo>
                  <a:pt x="149987" y="405129"/>
                </a:lnTo>
                <a:lnTo>
                  <a:pt x="148209" y="407669"/>
                </a:lnTo>
                <a:lnTo>
                  <a:pt x="146177" y="411479"/>
                </a:lnTo>
                <a:lnTo>
                  <a:pt x="145034" y="412749"/>
                </a:lnTo>
                <a:lnTo>
                  <a:pt x="142494" y="415289"/>
                </a:lnTo>
                <a:lnTo>
                  <a:pt x="141097" y="417829"/>
                </a:lnTo>
                <a:lnTo>
                  <a:pt x="136398" y="421639"/>
                </a:lnTo>
                <a:lnTo>
                  <a:pt x="134620" y="424179"/>
                </a:lnTo>
                <a:lnTo>
                  <a:pt x="130810" y="426719"/>
                </a:lnTo>
                <a:lnTo>
                  <a:pt x="128778" y="427989"/>
                </a:lnTo>
                <a:lnTo>
                  <a:pt x="124460" y="431799"/>
                </a:lnTo>
                <a:lnTo>
                  <a:pt x="122174" y="433069"/>
                </a:lnTo>
                <a:lnTo>
                  <a:pt x="117348" y="435609"/>
                </a:lnTo>
                <a:lnTo>
                  <a:pt x="112268" y="439419"/>
                </a:lnTo>
                <a:lnTo>
                  <a:pt x="109601" y="440689"/>
                </a:lnTo>
                <a:lnTo>
                  <a:pt x="101219" y="444499"/>
                </a:lnTo>
                <a:lnTo>
                  <a:pt x="95377" y="448309"/>
                </a:lnTo>
                <a:lnTo>
                  <a:pt x="83185" y="454659"/>
                </a:lnTo>
                <a:lnTo>
                  <a:pt x="80010" y="455929"/>
                </a:lnTo>
                <a:lnTo>
                  <a:pt x="76962" y="457199"/>
                </a:lnTo>
                <a:lnTo>
                  <a:pt x="73787" y="458469"/>
                </a:lnTo>
                <a:lnTo>
                  <a:pt x="54737" y="468629"/>
                </a:lnTo>
                <a:lnTo>
                  <a:pt x="51689" y="469899"/>
                </a:lnTo>
                <a:lnTo>
                  <a:pt x="48514" y="471169"/>
                </a:lnTo>
                <a:lnTo>
                  <a:pt x="45466" y="472439"/>
                </a:lnTo>
                <a:lnTo>
                  <a:pt x="42545" y="473709"/>
                </a:lnTo>
                <a:lnTo>
                  <a:pt x="39497" y="476249"/>
                </a:lnTo>
                <a:lnTo>
                  <a:pt x="36703" y="477519"/>
                </a:lnTo>
                <a:lnTo>
                  <a:pt x="33782" y="478789"/>
                </a:lnTo>
                <a:lnTo>
                  <a:pt x="30988" y="480059"/>
                </a:lnTo>
                <a:lnTo>
                  <a:pt x="28321" y="481329"/>
                </a:lnTo>
                <a:lnTo>
                  <a:pt x="23241" y="485139"/>
                </a:lnTo>
                <a:lnTo>
                  <a:pt x="20828" y="486409"/>
                </a:lnTo>
                <a:lnTo>
                  <a:pt x="16256" y="488949"/>
                </a:lnTo>
                <a:lnTo>
                  <a:pt x="12192" y="492759"/>
                </a:lnTo>
                <a:lnTo>
                  <a:pt x="10414" y="494029"/>
                </a:lnTo>
                <a:lnTo>
                  <a:pt x="5715" y="499109"/>
                </a:lnTo>
                <a:lnTo>
                  <a:pt x="3429" y="501649"/>
                </a:lnTo>
                <a:lnTo>
                  <a:pt x="1651" y="505459"/>
                </a:lnTo>
                <a:lnTo>
                  <a:pt x="1016" y="506729"/>
                </a:lnTo>
                <a:lnTo>
                  <a:pt x="508" y="507999"/>
                </a:lnTo>
                <a:lnTo>
                  <a:pt x="0" y="510539"/>
                </a:lnTo>
                <a:lnTo>
                  <a:pt x="127" y="514349"/>
                </a:lnTo>
                <a:lnTo>
                  <a:pt x="889" y="516889"/>
                </a:lnTo>
                <a:lnTo>
                  <a:pt x="2921" y="521969"/>
                </a:lnTo>
                <a:lnTo>
                  <a:pt x="4953" y="524509"/>
                </a:lnTo>
                <a:lnTo>
                  <a:pt x="6096" y="525779"/>
                </a:lnTo>
                <a:lnTo>
                  <a:pt x="8636" y="529589"/>
                </a:lnTo>
                <a:lnTo>
                  <a:pt x="11557" y="532129"/>
                </a:lnTo>
                <a:lnTo>
                  <a:pt x="13081" y="534669"/>
                </a:lnTo>
                <a:lnTo>
                  <a:pt x="16383" y="537209"/>
                </a:lnTo>
                <a:lnTo>
                  <a:pt x="18161" y="538479"/>
                </a:lnTo>
                <a:lnTo>
                  <a:pt x="19812" y="539749"/>
                </a:lnTo>
                <a:lnTo>
                  <a:pt x="26924" y="546099"/>
                </a:lnTo>
                <a:lnTo>
                  <a:pt x="28829" y="547369"/>
                </a:lnTo>
                <a:lnTo>
                  <a:pt x="30607" y="549909"/>
                </a:lnTo>
                <a:lnTo>
                  <a:pt x="34036" y="552449"/>
                </a:lnTo>
                <a:lnTo>
                  <a:pt x="37592" y="554989"/>
                </a:lnTo>
                <a:lnTo>
                  <a:pt x="45847" y="562609"/>
                </a:lnTo>
                <a:lnTo>
                  <a:pt x="50419" y="567689"/>
                </a:lnTo>
                <a:lnTo>
                  <a:pt x="51943" y="568959"/>
                </a:lnTo>
                <a:lnTo>
                  <a:pt x="53467" y="571499"/>
                </a:lnTo>
                <a:lnTo>
                  <a:pt x="54864" y="572769"/>
                </a:lnTo>
                <a:lnTo>
                  <a:pt x="56388" y="574039"/>
                </a:lnTo>
                <a:lnTo>
                  <a:pt x="59182" y="576579"/>
                </a:lnTo>
                <a:lnTo>
                  <a:pt x="60706" y="579119"/>
                </a:lnTo>
                <a:lnTo>
                  <a:pt x="64897" y="582929"/>
                </a:lnTo>
                <a:lnTo>
                  <a:pt x="66421" y="584199"/>
                </a:lnTo>
                <a:lnTo>
                  <a:pt x="69342" y="588009"/>
                </a:lnTo>
                <a:lnTo>
                  <a:pt x="75438" y="594359"/>
                </a:lnTo>
                <a:lnTo>
                  <a:pt x="77089" y="595629"/>
                </a:lnTo>
                <a:lnTo>
                  <a:pt x="78613" y="596899"/>
                </a:lnTo>
                <a:lnTo>
                  <a:pt x="81915" y="599439"/>
                </a:lnTo>
                <a:lnTo>
                  <a:pt x="85471" y="603249"/>
                </a:lnTo>
                <a:lnTo>
                  <a:pt x="88900" y="605789"/>
                </a:lnTo>
                <a:lnTo>
                  <a:pt x="90805" y="608329"/>
                </a:lnTo>
                <a:lnTo>
                  <a:pt x="92583" y="609599"/>
                </a:lnTo>
                <a:lnTo>
                  <a:pt x="94488" y="610869"/>
                </a:lnTo>
                <a:lnTo>
                  <a:pt x="96266" y="612139"/>
                </a:lnTo>
                <a:lnTo>
                  <a:pt x="109601" y="623569"/>
                </a:lnTo>
                <a:lnTo>
                  <a:pt x="113411" y="626109"/>
                </a:lnTo>
                <a:lnTo>
                  <a:pt x="120523" y="632459"/>
                </a:lnTo>
                <a:lnTo>
                  <a:pt x="125476" y="636269"/>
                </a:lnTo>
                <a:lnTo>
                  <a:pt x="127000" y="638809"/>
                </a:lnTo>
                <a:lnTo>
                  <a:pt x="129921" y="641349"/>
                </a:lnTo>
                <a:lnTo>
                  <a:pt x="133731" y="646429"/>
                </a:lnTo>
                <a:lnTo>
                  <a:pt x="134874" y="647699"/>
                </a:lnTo>
                <a:lnTo>
                  <a:pt x="136906" y="650239"/>
                </a:lnTo>
                <a:lnTo>
                  <a:pt x="138684" y="654049"/>
                </a:lnTo>
                <a:lnTo>
                  <a:pt x="139446" y="655319"/>
                </a:lnTo>
                <a:lnTo>
                  <a:pt x="140081" y="656589"/>
                </a:lnTo>
                <a:lnTo>
                  <a:pt x="140843" y="657859"/>
                </a:lnTo>
                <a:lnTo>
                  <a:pt x="141478" y="660399"/>
                </a:lnTo>
                <a:lnTo>
                  <a:pt x="143002" y="664209"/>
                </a:lnTo>
                <a:lnTo>
                  <a:pt x="144907" y="671829"/>
                </a:lnTo>
                <a:lnTo>
                  <a:pt x="145161" y="673099"/>
                </a:lnTo>
                <a:lnTo>
                  <a:pt x="145542" y="675639"/>
                </a:lnTo>
                <a:lnTo>
                  <a:pt x="145796" y="676909"/>
                </a:lnTo>
                <a:lnTo>
                  <a:pt x="146177" y="678179"/>
                </a:lnTo>
                <a:lnTo>
                  <a:pt x="147320" y="683259"/>
                </a:lnTo>
                <a:lnTo>
                  <a:pt x="147828" y="684529"/>
                </a:lnTo>
                <a:lnTo>
                  <a:pt x="148209" y="685799"/>
                </a:lnTo>
                <a:lnTo>
                  <a:pt x="148717" y="687069"/>
                </a:lnTo>
                <a:lnTo>
                  <a:pt x="149352" y="689609"/>
                </a:lnTo>
                <a:lnTo>
                  <a:pt x="149860" y="690879"/>
                </a:lnTo>
                <a:lnTo>
                  <a:pt x="151130" y="693419"/>
                </a:lnTo>
                <a:lnTo>
                  <a:pt x="151892" y="694689"/>
                </a:lnTo>
                <a:lnTo>
                  <a:pt x="152527" y="697229"/>
                </a:lnTo>
                <a:lnTo>
                  <a:pt x="153416" y="698499"/>
                </a:lnTo>
                <a:lnTo>
                  <a:pt x="154178" y="699769"/>
                </a:lnTo>
                <a:lnTo>
                  <a:pt x="156845" y="704849"/>
                </a:lnTo>
                <a:lnTo>
                  <a:pt x="157861" y="706119"/>
                </a:lnTo>
                <a:lnTo>
                  <a:pt x="158750" y="707389"/>
                </a:lnTo>
                <a:lnTo>
                  <a:pt x="161798" y="712469"/>
                </a:lnTo>
                <a:lnTo>
                  <a:pt x="162941" y="713739"/>
                </a:lnTo>
                <a:lnTo>
                  <a:pt x="163957" y="715009"/>
                </a:lnTo>
                <a:lnTo>
                  <a:pt x="165989" y="718819"/>
                </a:lnTo>
                <a:lnTo>
                  <a:pt x="167132" y="720089"/>
                </a:lnTo>
                <a:lnTo>
                  <a:pt x="170180" y="723899"/>
                </a:lnTo>
                <a:lnTo>
                  <a:pt x="171069" y="726439"/>
                </a:lnTo>
                <a:lnTo>
                  <a:pt x="172085" y="727709"/>
                </a:lnTo>
                <a:lnTo>
                  <a:pt x="174752" y="731519"/>
                </a:lnTo>
                <a:lnTo>
                  <a:pt x="175514" y="734059"/>
                </a:lnTo>
                <a:lnTo>
                  <a:pt x="176403" y="735329"/>
                </a:lnTo>
                <a:lnTo>
                  <a:pt x="177165" y="736599"/>
                </a:lnTo>
                <a:lnTo>
                  <a:pt x="177800" y="737869"/>
                </a:lnTo>
                <a:lnTo>
                  <a:pt x="178562" y="739139"/>
                </a:lnTo>
                <a:lnTo>
                  <a:pt x="179832" y="742949"/>
                </a:lnTo>
                <a:lnTo>
                  <a:pt x="181864" y="749299"/>
                </a:lnTo>
                <a:lnTo>
                  <a:pt x="182626" y="751839"/>
                </a:lnTo>
                <a:lnTo>
                  <a:pt x="183642" y="756919"/>
                </a:lnTo>
                <a:lnTo>
                  <a:pt x="184023" y="758189"/>
                </a:lnTo>
                <a:lnTo>
                  <a:pt x="184531" y="760729"/>
                </a:lnTo>
                <a:lnTo>
                  <a:pt x="184658" y="763269"/>
                </a:lnTo>
                <a:lnTo>
                  <a:pt x="184912" y="764539"/>
                </a:lnTo>
                <a:lnTo>
                  <a:pt x="185801" y="774699"/>
                </a:lnTo>
                <a:lnTo>
                  <a:pt x="185928" y="778509"/>
                </a:lnTo>
                <a:lnTo>
                  <a:pt x="186055" y="783589"/>
                </a:lnTo>
                <a:lnTo>
                  <a:pt x="186563" y="783589"/>
                </a:lnTo>
                <a:lnTo>
                  <a:pt x="186563" y="781049"/>
                </a:lnTo>
                <a:lnTo>
                  <a:pt x="186690" y="779779"/>
                </a:lnTo>
                <a:lnTo>
                  <a:pt x="186817" y="774699"/>
                </a:lnTo>
                <a:lnTo>
                  <a:pt x="187071" y="772159"/>
                </a:lnTo>
                <a:lnTo>
                  <a:pt x="187071" y="770889"/>
                </a:lnTo>
                <a:lnTo>
                  <a:pt x="187325" y="767079"/>
                </a:lnTo>
                <a:lnTo>
                  <a:pt x="187579" y="765809"/>
                </a:lnTo>
                <a:lnTo>
                  <a:pt x="187706" y="764539"/>
                </a:lnTo>
                <a:lnTo>
                  <a:pt x="187960" y="763269"/>
                </a:lnTo>
                <a:lnTo>
                  <a:pt x="188087" y="760729"/>
                </a:lnTo>
                <a:lnTo>
                  <a:pt x="188849" y="756919"/>
                </a:lnTo>
                <a:lnTo>
                  <a:pt x="189230" y="755649"/>
                </a:lnTo>
                <a:lnTo>
                  <a:pt x="189484" y="753109"/>
                </a:lnTo>
                <a:lnTo>
                  <a:pt x="190246" y="750569"/>
                </a:lnTo>
                <a:lnTo>
                  <a:pt x="191262" y="746759"/>
                </a:lnTo>
                <a:lnTo>
                  <a:pt x="191643" y="745489"/>
                </a:lnTo>
                <a:lnTo>
                  <a:pt x="192278" y="744219"/>
                </a:lnTo>
                <a:lnTo>
                  <a:pt x="192786" y="742949"/>
                </a:lnTo>
                <a:lnTo>
                  <a:pt x="194056" y="739139"/>
                </a:lnTo>
                <a:lnTo>
                  <a:pt x="194818" y="737869"/>
                </a:lnTo>
                <a:lnTo>
                  <a:pt x="195453" y="736599"/>
                </a:lnTo>
                <a:lnTo>
                  <a:pt x="196977" y="734059"/>
                </a:lnTo>
                <a:lnTo>
                  <a:pt x="197866" y="731519"/>
                </a:lnTo>
                <a:lnTo>
                  <a:pt x="200533" y="727709"/>
                </a:lnTo>
                <a:lnTo>
                  <a:pt x="201549" y="726439"/>
                </a:lnTo>
                <a:lnTo>
                  <a:pt x="202438" y="723899"/>
                </a:lnTo>
                <a:lnTo>
                  <a:pt x="206502" y="718819"/>
                </a:lnTo>
                <a:lnTo>
                  <a:pt x="207645" y="716279"/>
                </a:lnTo>
                <a:lnTo>
                  <a:pt x="209677" y="713739"/>
                </a:lnTo>
                <a:lnTo>
                  <a:pt x="215773" y="704849"/>
                </a:lnTo>
                <a:lnTo>
                  <a:pt x="218440" y="699769"/>
                </a:lnTo>
                <a:lnTo>
                  <a:pt x="219964" y="697229"/>
                </a:lnTo>
                <a:lnTo>
                  <a:pt x="220726" y="694689"/>
                </a:lnTo>
                <a:lnTo>
                  <a:pt x="221488" y="693419"/>
                </a:lnTo>
                <a:lnTo>
                  <a:pt x="222758" y="690879"/>
                </a:lnTo>
                <a:lnTo>
                  <a:pt x="223266" y="689609"/>
                </a:lnTo>
                <a:lnTo>
                  <a:pt x="223901" y="687069"/>
                </a:lnTo>
                <a:lnTo>
                  <a:pt x="224282" y="685799"/>
                </a:lnTo>
                <a:lnTo>
                  <a:pt x="225298" y="683259"/>
                </a:lnTo>
                <a:lnTo>
                  <a:pt x="226441" y="678179"/>
                </a:lnTo>
                <a:lnTo>
                  <a:pt x="227711" y="671829"/>
                </a:lnTo>
                <a:lnTo>
                  <a:pt x="229616" y="664209"/>
                </a:lnTo>
                <a:lnTo>
                  <a:pt x="231140" y="660399"/>
                </a:lnTo>
                <a:lnTo>
                  <a:pt x="231775" y="657859"/>
                </a:lnTo>
                <a:lnTo>
                  <a:pt x="232410" y="656589"/>
                </a:lnTo>
                <a:lnTo>
                  <a:pt x="233934" y="654049"/>
                </a:lnTo>
                <a:lnTo>
                  <a:pt x="235712" y="650239"/>
                </a:lnTo>
                <a:lnTo>
                  <a:pt x="237744" y="647699"/>
                </a:lnTo>
                <a:lnTo>
                  <a:pt x="238887" y="646429"/>
                </a:lnTo>
                <a:lnTo>
                  <a:pt x="244094" y="640079"/>
                </a:lnTo>
                <a:lnTo>
                  <a:pt x="248666" y="634999"/>
                </a:lnTo>
                <a:lnTo>
                  <a:pt x="250317" y="633729"/>
                </a:lnTo>
                <a:lnTo>
                  <a:pt x="252095" y="632459"/>
                </a:lnTo>
                <a:lnTo>
                  <a:pt x="253746" y="631189"/>
                </a:lnTo>
                <a:lnTo>
                  <a:pt x="257302" y="627379"/>
                </a:lnTo>
                <a:lnTo>
                  <a:pt x="261112" y="624839"/>
                </a:lnTo>
                <a:lnTo>
                  <a:pt x="262890" y="623569"/>
                </a:lnTo>
                <a:lnTo>
                  <a:pt x="280035" y="609599"/>
                </a:lnTo>
                <a:lnTo>
                  <a:pt x="283591" y="605789"/>
                </a:lnTo>
                <a:lnTo>
                  <a:pt x="288925" y="601979"/>
                </a:lnTo>
                <a:lnTo>
                  <a:pt x="297180" y="594359"/>
                </a:lnTo>
                <a:lnTo>
                  <a:pt x="303276" y="588009"/>
                </a:lnTo>
                <a:lnTo>
                  <a:pt x="304673" y="586739"/>
                </a:lnTo>
                <a:lnTo>
                  <a:pt x="306197" y="584199"/>
                </a:lnTo>
                <a:lnTo>
                  <a:pt x="307594" y="582929"/>
                </a:lnTo>
                <a:lnTo>
                  <a:pt x="309118" y="581659"/>
                </a:lnTo>
                <a:lnTo>
                  <a:pt x="311912" y="579119"/>
                </a:lnTo>
                <a:lnTo>
                  <a:pt x="313436" y="576579"/>
                </a:lnTo>
                <a:lnTo>
                  <a:pt x="316230" y="574039"/>
                </a:lnTo>
                <a:lnTo>
                  <a:pt x="317754" y="572769"/>
                </a:lnTo>
                <a:lnTo>
                  <a:pt x="319151" y="571499"/>
                </a:lnTo>
                <a:lnTo>
                  <a:pt x="320675" y="568959"/>
                </a:lnTo>
                <a:lnTo>
                  <a:pt x="322199" y="567689"/>
                </a:lnTo>
                <a:lnTo>
                  <a:pt x="326771" y="562609"/>
                </a:lnTo>
                <a:lnTo>
                  <a:pt x="328422" y="561339"/>
                </a:lnTo>
                <a:lnTo>
                  <a:pt x="329946" y="560069"/>
                </a:lnTo>
                <a:lnTo>
                  <a:pt x="331597" y="558799"/>
                </a:lnTo>
                <a:lnTo>
                  <a:pt x="333375" y="557529"/>
                </a:lnTo>
                <a:lnTo>
                  <a:pt x="335026" y="554989"/>
                </a:lnTo>
                <a:lnTo>
                  <a:pt x="336804" y="553719"/>
                </a:lnTo>
                <a:lnTo>
                  <a:pt x="338455" y="552449"/>
                </a:lnTo>
                <a:lnTo>
                  <a:pt x="342011" y="549909"/>
                </a:lnTo>
                <a:lnTo>
                  <a:pt x="354457" y="538479"/>
                </a:lnTo>
                <a:lnTo>
                  <a:pt x="356108" y="537209"/>
                </a:lnTo>
                <a:lnTo>
                  <a:pt x="357886" y="535939"/>
                </a:lnTo>
                <a:lnTo>
                  <a:pt x="359410" y="534669"/>
                </a:lnTo>
                <a:lnTo>
                  <a:pt x="361061" y="532129"/>
                </a:lnTo>
                <a:lnTo>
                  <a:pt x="362458" y="530859"/>
                </a:lnTo>
                <a:lnTo>
                  <a:pt x="363982" y="529589"/>
                </a:lnTo>
                <a:lnTo>
                  <a:pt x="366522" y="525779"/>
                </a:lnTo>
                <a:lnTo>
                  <a:pt x="372618" y="513079"/>
                </a:lnTo>
                <a:lnTo>
                  <a:pt x="372364" y="509269"/>
                </a:lnTo>
                <a:lnTo>
                  <a:pt x="371602" y="506729"/>
                </a:lnTo>
                <a:lnTo>
                  <a:pt x="370967" y="505459"/>
                </a:lnTo>
                <a:lnTo>
                  <a:pt x="369189" y="501649"/>
                </a:lnTo>
                <a:lnTo>
                  <a:pt x="368046" y="500379"/>
                </a:lnTo>
                <a:lnTo>
                  <a:pt x="366776" y="499109"/>
                </a:lnTo>
                <a:lnTo>
                  <a:pt x="365379" y="497839"/>
                </a:lnTo>
                <a:lnTo>
                  <a:pt x="362204" y="494029"/>
                </a:lnTo>
                <a:lnTo>
                  <a:pt x="358394" y="491489"/>
                </a:lnTo>
                <a:lnTo>
                  <a:pt x="354076" y="487679"/>
                </a:lnTo>
                <a:lnTo>
                  <a:pt x="351790" y="486409"/>
                </a:lnTo>
                <a:lnTo>
                  <a:pt x="349377" y="485139"/>
                </a:lnTo>
                <a:lnTo>
                  <a:pt x="344297" y="481329"/>
                </a:lnTo>
                <a:lnTo>
                  <a:pt x="341503" y="480059"/>
                </a:lnTo>
                <a:lnTo>
                  <a:pt x="338836" y="478789"/>
                </a:lnTo>
                <a:lnTo>
                  <a:pt x="332994" y="476249"/>
                </a:lnTo>
                <a:lnTo>
                  <a:pt x="330073" y="473709"/>
                </a:lnTo>
                <a:lnTo>
                  <a:pt x="320929" y="469899"/>
                </a:lnTo>
                <a:lnTo>
                  <a:pt x="317754" y="468629"/>
                </a:lnTo>
                <a:lnTo>
                  <a:pt x="314706" y="466089"/>
                </a:lnTo>
                <a:lnTo>
                  <a:pt x="298831" y="458469"/>
                </a:lnTo>
                <a:lnTo>
                  <a:pt x="292481" y="455929"/>
                </a:lnTo>
                <a:lnTo>
                  <a:pt x="289433" y="454659"/>
                </a:lnTo>
                <a:lnTo>
                  <a:pt x="286258" y="452119"/>
                </a:lnTo>
                <a:lnTo>
                  <a:pt x="280162" y="449579"/>
                </a:lnTo>
                <a:lnTo>
                  <a:pt x="271399" y="444499"/>
                </a:lnTo>
                <a:lnTo>
                  <a:pt x="263017" y="440689"/>
                </a:lnTo>
                <a:lnTo>
                  <a:pt x="260350" y="439419"/>
                </a:lnTo>
                <a:lnTo>
                  <a:pt x="255270" y="435609"/>
                </a:lnTo>
                <a:lnTo>
                  <a:pt x="250444" y="433069"/>
                </a:lnTo>
                <a:lnTo>
                  <a:pt x="248158" y="431799"/>
                </a:lnTo>
                <a:lnTo>
                  <a:pt x="243840" y="427989"/>
                </a:lnTo>
                <a:lnTo>
                  <a:pt x="241808" y="426719"/>
                </a:lnTo>
                <a:lnTo>
                  <a:pt x="237998" y="424179"/>
                </a:lnTo>
                <a:lnTo>
                  <a:pt x="236220" y="421639"/>
                </a:lnTo>
                <a:lnTo>
                  <a:pt x="232918" y="419099"/>
                </a:lnTo>
                <a:lnTo>
                  <a:pt x="228727" y="414019"/>
                </a:lnTo>
                <a:lnTo>
                  <a:pt x="225298" y="410209"/>
                </a:lnTo>
                <a:lnTo>
                  <a:pt x="224409" y="407669"/>
                </a:lnTo>
                <a:lnTo>
                  <a:pt x="223393" y="406399"/>
                </a:lnTo>
                <a:lnTo>
                  <a:pt x="221107" y="402589"/>
                </a:lnTo>
                <a:lnTo>
                  <a:pt x="219837" y="398779"/>
                </a:lnTo>
                <a:lnTo>
                  <a:pt x="218821" y="396239"/>
                </a:lnTo>
                <a:lnTo>
                  <a:pt x="218440" y="394969"/>
                </a:lnTo>
                <a:lnTo>
                  <a:pt x="217932" y="392429"/>
                </a:lnTo>
                <a:lnTo>
                  <a:pt x="216789" y="388619"/>
                </a:lnTo>
                <a:lnTo>
                  <a:pt x="216535" y="387349"/>
                </a:lnTo>
                <a:lnTo>
                  <a:pt x="216154" y="384809"/>
                </a:lnTo>
                <a:lnTo>
                  <a:pt x="215773" y="383539"/>
                </a:lnTo>
                <a:lnTo>
                  <a:pt x="214503" y="377189"/>
                </a:lnTo>
                <a:lnTo>
                  <a:pt x="212979" y="370839"/>
                </a:lnTo>
                <a:lnTo>
                  <a:pt x="211963" y="368299"/>
                </a:lnTo>
                <a:lnTo>
                  <a:pt x="211582" y="367029"/>
                </a:lnTo>
                <a:lnTo>
                  <a:pt x="210566" y="363219"/>
                </a:lnTo>
                <a:lnTo>
                  <a:pt x="209931" y="361949"/>
                </a:lnTo>
                <a:lnTo>
                  <a:pt x="209423" y="360679"/>
                </a:lnTo>
                <a:lnTo>
                  <a:pt x="204978" y="350519"/>
                </a:lnTo>
                <a:lnTo>
                  <a:pt x="204216" y="347979"/>
                </a:lnTo>
                <a:lnTo>
                  <a:pt x="203581" y="346709"/>
                </a:lnTo>
                <a:lnTo>
                  <a:pt x="202819" y="345439"/>
                </a:lnTo>
                <a:lnTo>
                  <a:pt x="202184" y="344169"/>
                </a:lnTo>
                <a:lnTo>
                  <a:pt x="200660" y="340359"/>
                </a:lnTo>
                <a:lnTo>
                  <a:pt x="199390" y="337819"/>
                </a:lnTo>
                <a:lnTo>
                  <a:pt x="198628" y="336549"/>
                </a:lnTo>
                <a:lnTo>
                  <a:pt x="196723" y="331469"/>
                </a:lnTo>
                <a:lnTo>
                  <a:pt x="196088" y="330199"/>
                </a:lnTo>
                <a:lnTo>
                  <a:pt x="194818" y="326389"/>
                </a:lnTo>
                <a:lnTo>
                  <a:pt x="191770" y="317499"/>
                </a:lnTo>
                <a:lnTo>
                  <a:pt x="191008" y="314959"/>
                </a:lnTo>
                <a:lnTo>
                  <a:pt x="190500" y="313689"/>
                </a:lnTo>
                <a:lnTo>
                  <a:pt x="190246" y="311149"/>
                </a:lnTo>
                <a:lnTo>
                  <a:pt x="189484" y="308609"/>
                </a:lnTo>
                <a:lnTo>
                  <a:pt x="188214" y="300989"/>
                </a:lnTo>
                <a:lnTo>
                  <a:pt x="187833" y="297179"/>
                </a:lnTo>
                <a:lnTo>
                  <a:pt x="186944" y="287019"/>
                </a:lnTo>
                <a:lnTo>
                  <a:pt x="186859" y="284479"/>
                </a:lnTo>
                <a:lnTo>
                  <a:pt x="186690" y="281939"/>
                </a:lnTo>
                <a:lnTo>
                  <a:pt x="186690" y="279399"/>
                </a:lnTo>
                <a:lnTo>
                  <a:pt x="186563" y="278129"/>
                </a:lnTo>
                <a:lnTo>
                  <a:pt x="186563" y="274319"/>
                </a:lnTo>
                <a:lnTo>
                  <a:pt x="186436" y="273049"/>
                </a:lnTo>
                <a:lnTo>
                  <a:pt x="186309" y="259079"/>
                </a:lnTo>
                <a:close/>
              </a:path>
              <a:path w="372744" h="783590">
                <a:moveTo>
                  <a:pt x="186436" y="0"/>
                </a:moveTo>
                <a:lnTo>
                  <a:pt x="186182" y="0"/>
                </a:lnTo>
                <a:lnTo>
                  <a:pt x="186055" y="6349"/>
                </a:lnTo>
                <a:lnTo>
                  <a:pt x="185928" y="10159"/>
                </a:lnTo>
                <a:lnTo>
                  <a:pt x="185674" y="20319"/>
                </a:lnTo>
                <a:lnTo>
                  <a:pt x="184531" y="34289"/>
                </a:lnTo>
                <a:lnTo>
                  <a:pt x="184277" y="35559"/>
                </a:lnTo>
                <a:lnTo>
                  <a:pt x="184150" y="36829"/>
                </a:lnTo>
                <a:lnTo>
                  <a:pt x="183896" y="38099"/>
                </a:lnTo>
                <a:lnTo>
                  <a:pt x="183769" y="39369"/>
                </a:lnTo>
                <a:lnTo>
                  <a:pt x="182245" y="49529"/>
                </a:lnTo>
                <a:lnTo>
                  <a:pt x="181864" y="50799"/>
                </a:lnTo>
                <a:lnTo>
                  <a:pt x="181356" y="53339"/>
                </a:lnTo>
                <a:lnTo>
                  <a:pt x="180975" y="54609"/>
                </a:lnTo>
                <a:lnTo>
                  <a:pt x="180721" y="57149"/>
                </a:lnTo>
                <a:lnTo>
                  <a:pt x="180340" y="58419"/>
                </a:lnTo>
                <a:lnTo>
                  <a:pt x="179832" y="60959"/>
                </a:lnTo>
                <a:lnTo>
                  <a:pt x="179451" y="63499"/>
                </a:lnTo>
                <a:lnTo>
                  <a:pt x="178943" y="66039"/>
                </a:lnTo>
                <a:lnTo>
                  <a:pt x="178562" y="67309"/>
                </a:lnTo>
                <a:lnTo>
                  <a:pt x="177800" y="72389"/>
                </a:lnTo>
                <a:lnTo>
                  <a:pt x="177673" y="73659"/>
                </a:lnTo>
                <a:lnTo>
                  <a:pt x="177419" y="74929"/>
                </a:lnTo>
                <a:lnTo>
                  <a:pt x="176784" y="81279"/>
                </a:lnTo>
                <a:lnTo>
                  <a:pt x="179324" y="110489"/>
                </a:lnTo>
                <a:lnTo>
                  <a:pt x="179578" y="111759"/>
                </a:lnTo>
                <a:lnTo>
                  <a:pt x="179959" y="113029"/>
                </a:lnTo>
                <a:lnTo>
                  <a:pt x="180467" y="116839"/>
                </a:lnTo>
                <a:lnTo>
                  <a:pt x="180848" y="118109"/>
                </a:lnTo>
                <a:lnTo>
                  <a:pt x="181102" y="119379"/>
                </a:lnTo>
                <a:lnTo>
                  <a:pt x="181483" y="120649"/>
                </a:lnTo>
                <a:lnTo>
                  <a:pt x="182245" y="125729"/>
                </a:lnTo>
                <a:lnTo>
                  <a:pt x="182626" y="126999"/>
                </a:lnTo>
                <a:lnTo>
                  <a:pt x="183642" y="133349"/>
                </a:lnTo>
                <a:lnTo>
                  <a:pt x="184150" y="138429"/>
                </a:lnTo>
                <a:lnTo>
                  <a:pt x="184404" y="139699"/>
                </a:lnTo>
                <a:lnTo>
                  <a:pt x="184531" y="140969"/>
                </a:lnTo>
                <a:lnTo>
                  <a:pt x="184785" y="142239"/>
                </a:lnTo>
                <a:lnTo>
                  <a:pt x="185420" y="149859"/>
                </a:lnTo>
                <a:lnTo>
                  <a:pt x="185420" y="152399"/>
                </a:lnTo>
                <a:lnTo>
                  <a:pt x="185674" y="154939"/>
                </a:lnTo>
                <a:lnTo>
                  <a:pt x="185801" y="157479"/>
                </a:lnTo>
                <a:lnTo>
                  <a:pt x="185928" y="161289"/>
                </a:lnTo>
                <a:lnTo>
                  <a:pt x="186055" y="163829"/>
                </a:lnTo>
                <a:lnTo>
                  <a:pt x="186182" y="170179"/>
                </a:lnTo>
                <a:lnTo>
                  <a:pt x="186309" y="182879"/>
                </a:lnTo>
                <a:lnTo>
                  <a:pt x="186436" y="168909"/>
                </a:lnTo>
                <a:lnTo>
                  <a:pt x="186563" y="167639"/>
                </a:lnTo>
                <a:lnTo>
                  <a:pt x="186563" y="163829"/>
                </a:lnTo>
                <a:lnTo>
                  <a:pt x="186690" y="162559"/>
                </a:lnTo>
                <a:lnTo>
                  <a:pt x="186817" y="156209"/>
                </a:lnTo>
                <a:lnTo>
                  <a:pt x="186944" y="154939"/>
                </a:lnTo>
                <a:lnTo>
                  <a:pt x="187071" y="152399"/>
                </a:lnTo>
                <a:lnTo>
                  <a:pt x="187960" y="140969"/>
                </a:lnTo>
                <a:lnTo>
                  <a:pt x="188214" y="139699"/>
                </a:lnTo>
                <a:lnTo>
                  <a:pt x="188341" y="138429"/>
                </a:lnTo>
                <a:lnTo>
                  <a:pt x="188849" y="134619"/>
                </a:lnTo>
                <a:lnTo>
                  <a:pt x="188976" y="133349"/>
                </a:lnTo>
                <a:lnTo>
                  <a:pt x="190246" y="125729"/>
                </a:lnTo>
                <a:lnTo>
                  <a:pt x="190627" y="124459"/>
                </a:lnTo>
                <a:lnTo>
                  <a:pt x="191135" y="120649"/>
                </a:lnTo>
                <a:lnTo>
                  <a:pt x="191516" y="119379"/>
                </a:lnTo>
                <a:lnTo>
                  <a:pt x="192024" y="116839"/>
                </a:lnTo>
                <a:lnTo>
                  <a:pt x="192405" y="115569"/>
                </a:lnTo>
                <a:lnTo>
                  <a:pt x="192659" y="113029"/>
                </a:lnTo>
                <a:lnTo>
                  <a:pt x="193040" y="111759"/>
                </a:lnTo>
                <a:lnTo>
                  <a:pt x="193548" y="109219"/>
                </a:lnTo>
                <a:lnTo>
                  <a:pt x="193929" y="107949"/>
                </a:lnTo>
                <a:lnTo>
                  <a:pt x="194691" y="102869"/>
                </a:lnTo>
                <a:lnTo>
                  <a:pt x="194818" y="101599"/>
                </a:lnTo>
                <a:lnTo>
                  <a:pt x="195326" y="97789"/>
                </a:lnTo>
                <a:lnTo>
                  <a:pt x="195834" y="91439"/>
                </a:lnTo>
                <a:lnTo>
                  <a:pt x="195834" y="90169"/>
                </a:lnTo>
                <a:lnTo>
                  <a:pt x="195961" y="88899"/>
                </a:lnTo>
                <a:lnTo>
                  <a:pt x="195961" y="83819"/>
                </a:lnTo>
                <a:lnTo>
                  <a:pt x="195834" y="82549"/>
                </a:lnTo>
                <a:lnTo>
                  <a:pt x="195707" y="80009"/>
                </a:lnTo>
                <a:lnTo>
                  <a:pt x="195453" y="78739"/>
                </a:lnTo>
                <a:lnTo>
                  <a:pt x="195199" y="74929"/>
                </a:lnTo>
                <a:lnTo>
                  <a:pt x="194691" y="72389"/>
                </a:lnTo>
                <a:lnTo>
                  <a:pt x="194310" y="68579"/>
                </a:lnTo>
                <a:lnTo>
                  <a:pt x="193929" y="67309"/>
                </a:lnTo>
                <a:lnTo>
                  <a:pt x="193167" y="63499"/>
                </a:lnTo>
                <a:lnTo>
                  <a:pt x="192786" y="60959"/>
                </a:lnTo>
                <a:lnTo>
                  <a:pt x="192532" y="59689"/>
                </a:lnTo>
                <a:lnTo>
                  <a:pt x="192151" y="58419"/>
                </a:lnTo>
                <a:lnTo>
                  <a:pt x="191643" y="54609"/>
                </a:lnTo>
                <a:lnTo>
                  <a:pt x="191262" y="53339"/>
                </a:lnTo>
                <a:lnTo>
                  <a:pt x="191008" y="52069"/>
                </a:lnTo>
                <a:lnTo>
                  <a:pt x="190627" y="50799"/>
                </a:lnTo>
                <a:lnTo>
                  <a:pt x="188849" y="39369"/>
                </a:lnTo>
                <a:lnTo>
                  <a:pt x="188722" y="38099"/>
                </a:lnTo>
                <a:lnTo>
                  <a:pt x="188214" y="35559"/>
                </a:lnTo>
                <a:lnTo>
                  <a:pt x="187960" y="31749"/>
                </a:lnTo>
                <a:lnTo>
                  <a:pt x="187706" y="30479"/>
                </a:lnTo>
                <a:lnTo>
                  <a:pt x="187198" y="24129"/>
                </a:lnTo>
                <a:lnTo>
                  <a:pt x="187198" y="22859"/>
                </a:lnTo>
                <a:lnTo>
                  <a:pt x="186944" y="20319"/>
                </a:lnTo>
                <a:lnTo>
                  <a:pt x="186944" y="17779"/>
                </a:lnTo>
                <a:lnTo>
                  <a:pt x="186817" y="16509"/>
                </a:lnTo>
                <a:lnTo>
                  <a:pt x="186690" y="12699"/>
                </a:lnTo>
                <a:lnTo>
                  <a:pt x="186563" y="10159"/>
                </a:lnTo>
                <a:lnTo>
                  <a:pt x="186563" y="7619"/>
                </a:lnTo>
                <a:lnTo>
                  <a:pt x="186436" y="6349"/>
                </a:lnTo>
                <a:lnTo>
                  <a:pt x="186436" y="0"/>
                </a:lnTo>
                <a:close/>
              </a:path>
            </a:pathLst>
          </a:custGeom>
          <a:solidFill>
            <a:srgbClr val="5786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953642" y="6598793"/>
            <a:ext cx="372745" cy="784225"/>
          </a:xfrm>
          <a:custGeom>
            <a:avLst/>
            <a:gdLst/>
            <a:ahLst/>
            <a:cxnLst/>
            <a:rect l="l" t="t" r="r" b="b"/>
            <a:pathLst>
              <a:path w="372744" h="784225">
                <a:moveTo>
                  <a:pt x="186055" y="784225"/>
                </a:moveTo>
                <a:lnTo>
                  <a:pt x="186055" y="782701"/>
                </a:lnTo>
                <a:lnTo>
                  <a:pt x="186055" y="781177"/>
                </a:lnTo>
                <a:lnTo>
                  <a:pt x="185928" y="779653"/>
                </a:lnTo>
                <a:lnTo>
                  <a:pt x="185928" y="778129"/>
                </a:lnTo>
                <a:lnTo>
                  <a:pt x="185801" y="776605"/>
                </a:lnTo>
                <a:lnTo>
                  <a:pt x="185801" y="775081"/>
                </a:lnTo>
                <a:lnTo>
                  <a:pt x="185674" y="773557"/>
                </a:lnTo>
                <a:lnTo>
                  <a:pt x="185547" y="772033"/>
                </a:lnTo>
                <a:lnTo>
                  <a:pt x="185420" y="770509"/>
                </a:lnTo>
                <a:lnTo>
                  <a:pt x="185293" y="768858"/>
                </a:lnTo>
                <a:lnTo>
                  <a:pt x="185166" y="767334"/>
                </a:lnTo>
                <a:lnTo>
                  <a:pt x="185039" y="765810"/>
                </a:lnTo>
                <a:lnTo>
                  <a:pt x="184912" y="764286"/>
                </a:lnTo>
                <a:lnTo>
                  <a:pt x="184658" y="762762"/>
                </a:lnTo>
                <a:lnTo>
                  <a:pt x="184531" y="761238"/>
                </a:lnTo>
                <a:lnTo>
                  <a:pt x="184277" y="759714"/>
                </a:lnTo>
                <a:lnTo>
                  <a:pt x="184023" y="758190"/>
                </a:lnTo>
                <a:lnTo>
                  <a:pt x="183642" y="756666"/>
                </a:lnTo>
                <a:lnTo>
                  <a:pt x="183388" y="755142"/>
                </a:lnTo>
                <a:lnTo>
                  <a:pt x="183007" y="753618"/>
                </a:lnTo>
                <a:lnTo>
                  <a:pt x="182626" y="752094"/>
                </a:lnTo>
                <a:lnTo>
                  <a:pt x="182245" y="750443"/>
                </a:lnTo>
                <a:lnTo>
                  <a:pt x="181864" y="748919"/>
                </a:lnTo>
                <a:lnTo>
                  <a:pt x="181356" y="747395"/>
                </a:lnTo>
                <a:lnTo>
                  <a:pt x="180848" y="745871"/>
                </a:lnTo>
                <a:lnTo>
                  <a:pt x="180340" y="744347"/>
                </a:lnTo>
                <a:lnTo>
                  <a:pt x="179832" y="742823"/>
                </a:lnTo>
                <a:lnTo>
                  <a:pt x="179197" y="741299"/>
                </a:lnTo>
                <a:lnTo>
                  <a:pt x="178562" y="739775"/>
                </a:lnTo>
                <a:lnTo>
                  <a:pt x="177800" y="738251"/>
                </a:lnTo>
                <a:lnTo>
                  <a:pt x="177165" y="736727"/>
                </a:lnTo>
                <a:lnTo>
                  <a:pt x="176403" y="735203"/>
                </a:lnTo>
                <a:lnTo>
                  <a:pt x="175514" y="733679"/>
                </a:lnTo>
                <a:lnTo>
                  <a:pt x="174752" y="732028"/>
                </a:lnTo>
                <a:lnTo>
                  <a:pt x="173863" y="730504"/>
                </a:lnTo>
                <a:lnTo>
                  <a:pt x="172974" y="728980"/>
                </a:lnTo>
                <a:lnTo>
                  <a:pt x="172085" y="727456"/>
                </a:lnTo>
                <a:lnTo>
                  <a:pt x="171069" y="725932"/>
                </a:lnTo>
                <a:lnTo>
                  <a:pt x="170180" y="724408"/>
                </a:lnTo>
                <a:lnTo>
                  <a:pt x="169164" y="722884"/>
                </a:lnTo>
                <a:lnTo>
                  <a:pt x="168148" y="721360"/>
                </a:lnTo>
                <a:lnTo>
                  <a:pt x="167132" y="719836"/>
                </a:lnTo>
                <a:lnTo>
                  <a:pt x="165989" y="718312"/>
                </a:lnTo>
                <a:lnTo>
                  <a:pt x="164973" y="716788"/>
                </a:lnTo>
                <a:lnTo>
                  <a:pt x="163957" y="715264"/>
                </a:lnTo>
                <a:lnTo>
                  <a:pt x="162941" y="713613"/>
                </a:lnTo>
                <a:lnTo>
                  <a:pt x="161798" y="712089"/>
                </a:lnTo>
                <a:lnTo>
                  <a:pt x="160782" y="710565"/>
                </a:lnTo>
                <a:lnTo>
                  <a:pt x="159766" y="709041"/>
                </a:lnTo>
                <a:lnTo>
                  <a:pt x="158750" y="707517"/>
                </a:lnTo>
                <a:lnTo>
                  <a:pt x="157861" y="705993"/>
                </a:lnTo>
                <a:lnTo>
                  <a:pt x="153416" y="698373"/>
                </a:lnTo>
                <a:lnTo>
                  <a:pt x="152527" y="696849"/>
                </a:lnTo>
                <a:lnTo>
                  <a:pt x="151892" y="695198"/>
                </a:lnTo>
                <a:lnTo>
                  <a:pt x="151130" y="693674"/>
                </a:lnTo>
                <a:lnTo>
                  <a:pt x="150495" y="692150"/>
                </a:lnTo>
                <a:lnTo>
                  <a:pt x="149860" y="690626"/>
                </a:lnTo>
                <a:lnTo>
                  <a:pt x="149352" y="689102"/>
                </a:lnTo>
                <a:lnTo>
                  <a:pt x="148717" y="687578"/>
                </a:lnTo>
                <a:lnTo>
                  <a:pt x="148209" y="686054"/>
                </a:lnTo>
                <a:lnTo>
                  <a:pt x="147828" y="684530"/>
                </a:lnTo>
                <a:lnTo>
                  <a:pt x="147320" y="683006"/>
                </a:lnTo>
                <a:lnTo>
                  <a:pt x="146939" y="681482"/>
                </a:lnTo>
                <a:lnTo>
                  <a:pt x="146558" y="679958"/>
                </a:lnTo>
                <a:lnTo>
                  <a:pt x="146177" y="678434"/>
                </a:lnTo>
                <a:lnTo>
                  <a:pt x="145796" y="676783"/>
                </a:lnTo>
                <a:lnTo>
                  <a:pt x="145542" y="675259"/>
                </a:lnTo>
                <a:lnTo>
                  <a:pt x="145161" y="673735"/>
                </a:lnTo>
                <a:lnTo>
                  <a:pt x="144907" y="672211"/>
                </a:lnTo>
                <a:lnTo>
                  <a:pt x="143002" y="664591"/>
                </a:lnTo>
                <a:lnTo>
                  <a:pt x="142494" y="663067"/>
                </a:lnTo>
                <a:lnTo>
                  <a:pt x="141986" y="661543"/>
                </a:lnTo>
                <a:lnTo>
                  <a:pt x="141478" y="660019"/>
                </a:lnTo>
                <a:lnTo>
                  <a:pt x="140843" y="658368"/>
                </a:lnTo>
                <a:lnTo>
                  <a:pt x="140081" y="656844"/>
                </a:lnTo>
                <a:lnTo>
                  <a:pt x="139446" y="655320"/>
                </a:lnTo>
                <a:lnTo>
                  <a:pt x="138684" y="653796"/>
                </a:lnTo>
                <a:lnTo>
                  <a:pt x="131191" y="643128"/>
                </a:lnTo>
                <a:lnTo>
                  <a:pt x="129921" y="641604"/>
                </a:lnTo>
                <a:lnTo>
                  <a:pt x="128397" y="639953"/>
                </a:lnTo>
                <a:lnTo>
                  <a:pt x="127000" y="638429"/>
                </a:lnTo>
                <a:lnTo>
                  <a:pt x="125476" y="636905"/>
                </a:lnTo>
                <a:lnTo>
                  <a:pt x="123825" y="635381"/>
                </a:lnTo>
                <a:lnTo>
                  <a:pt x="122174" y="633857"/>
                </a:lnTo>
                <a:lnTo>
                  <a:pt x="120523" y="632333"/>
                </a:lnTo>
                <a:lnTo>
                  <a:pt x="118745" y="630809"/>
                </a:lnTo>
                <a:lnTo>
                  <a:pt x="116967" y="629285"/>
                </a:lnTo>
                <a:lnTo>
                  <a:pt x="115189" y="627761"/>
                </a:lnTo>
                <a:lnTo>
                  <a:pt x="113411" y="626237"/>
                </a:lnTo>
                <a:lnTo>
                  <a:pt x="111506" y="624713"/>
                </a:lnTo>
                <a:lnTo>
                  <a:pt x="109601" y="623062"/>
                </a:lnTo>
                <a:lnTo>
                  <a:pt x="107696" y="621538"/>
                </a:lnTo>
                <a:lnTo>
                  <a:pt x="105791" y="620014"/>
                </a:lnTo>
                <a:lnTo>
                  <a:pt x="103886" y="618490"/>
                </a:lnTo>
                <a:lnTo>
                  <a:pt x="101981" y="616966"/>
                </a:lnTo>
                <a:lnTo>
                  <a:pt x="100076" y="615442"/>
                </a:lnTo>
                <a:lnTo>
                  <a:pt x="98171" y="613918"/>
                </a:lnTo>
                <a:lnTo>
                  <a:pt x="96266" y="612394"/>
                </a:lnTo>
                <a:lnTo>
                  <a:pt x="94488" y="610870"/>
                </a:lnTo>
                <a:lnTo>
                  <a:pt x="92583" y="609346"/>
                </a:lnTo>
                <a:lnTo>
                  <a:pt x="90805" y="607822"/>
                </a:lnTo>
                <a:lnTo>
                  <a:pt x="88900" y="606298"/>
                </a:lnTo>
                <a:lnTo>
                  <a:pt x="87122" y="604647"/>
                </a:lnTo>
                <a:lnTo>
                  <a:pt x="85471" y="603123"/>
                </a:lnTo>
                <a:lnTo>
                  <a:pt x="83693" y="601599"/>
                </a:lnTo>
                <a:lnTo>
                  <a:pt x="81915" y="600075"/>
                </a:lnTo>
                <a:lnTo>
                  <a:pt x="80264" y="598551"/>
                </a:lnTo>
                <a:lnTo>
                  <a:pt x="78613" y="597027"/>
                </a:lnTo>
                <a:lnTo>
                  <a:pt x="77089" y="595503"/>
                </a:lnTo>
                <a:lnTo>
                  <a:pt x="75438" y="593979"/>
                </a:lnTo>
                <a:lnTo>
                  <a:pt x="73914" y="592455"/>
                </a:lnTo>
                <a:lnTo>
                  <a:pt x="72390" y="590931"/>
                </a:lnTo>
                <a:lnTo>
                  <a:pt x="70866" y="589407"/>
                </a:lnTo>
                <a:lnTo>
                  <a:pt x="69342" y="587883"/>
                </a:lnTo>
                <a:lnTo>
                  <a:pt x="67818" y="586232"/>
                </a:lnTo>
                <a:lnTo>
                  <a:pt x="66421" y="584708"/>
                </a:lnTo>
                <a:lnTo>
                  <a:pt x="64897" y="583184"/>
                </a:lnTo>
                <a:lnTo>
                  <a:pt x="63500" y="581660"/>
                </a:lnTo>
                <a:lnTo>
                  <a:pt x="62103" y="580136"/>
                </a:lnTo>
                <a:lnTo>
                  <a:pt x="60706" y="578612"/>
                </a:lnTo>
                <a:lnTo>
                  <a:pt x="59182" y="577088"/>
                </a:lnTo>
                <a:lnTo>
                  <a:pt x="57785" y="575564"/>
                </a:lnTo>
                <a:lnTo>
                  <a:pt x="56388" y="574040"/>
                </a:lnTo>
                <a:lnTo>
                  <a:pt x="54864" y="572516"/>
                </a:lnTo>
                <a:lnTo>
                  <a:pt x="53467" y="570992"/>
                </a:lnTo>
                <a:lnTo>
                  <a:pt x="51943" y="569468"/>
                </a:lnTo>
                <a:lnTo>
                  <a:pt x="50419" y="567817"/>
                </a:lnTo>
                <a:lnTo>
                  <a:pt x="48895" y="566293"/>
                </a:lnTo>
                <a:lnTo>
                  <a:pt x="47371" y="564769"/>
                </a:lnTo>
                <a:lnTo>
                  <a:pt x="45847" y="563245"/>
                </a:lnTo>
                <a:lnTo>
                  <a:pt x="44196" y="561721"/>
                </a:lnTo>
                <a:lnTo>
                  <a:pt x="42545" y="560197"/>
                </a:lnTo>
                <a:lnTo>
                  <a:pt x="40894" y="558673"/>
                </a:lnTo>
                <a:lnTo>
                  <a:pt x="39243" y="557149"/>
                </a:lnTo>
                <a:lnTo>
                  <a:pt x="37592" y="555625"/>
                </a:lnTo>
                <a:lnTo>
                  <a:pt x="35814" y="554101"/>
                </a:lnTo>
                <a:lnTo>
                  <a:pt x="34036" y="552577"/>
                </a:lnTo>
                <a:lnTo>
                  <a:pt x="32385" y="551053"/>
                </a:lnTo>
                <a:lnTo>
                  <a:pt x="30607" y="549402"/>
                </a:lnTo>
                <a:lnTo>
                  <a:pt x="28829" y="547878"/>
                </a:lnTo>
                <a:lnTo>
                  <a:pt x="26924" y="546354"/>
                </a:lnTo>
                <a:lnTo>
                  <a:pt x="25146" y="544830"/>
                </a:lnTo>
                <a:lnTo>
                  <a:pt x="23368" y="543306"/>
                </a:lnTo>
                <a:lnTo>
                  <a:pt x="21590" y="541782"/>
                </a:lnTo>
                <a:lnTo>
                  <a:pt x="19812" y="540258"/>
                </a:lnTo>
                <a:lnTo>
                  <a:pt x="18161" y="538734"/>
                </a:lnTo>
                <a:lnTo>
                  <a:pt x="16383" y="537210"/>
                </a:lnTo>
                <a:lnTo>
                  <a:pt x="14732" y="535686"/>
                </a:lnTo>
                <a:lnTo>
                  <a:pt x="7366" y="527939"/>
                </a:lnTo>
                <a:lnTo>
                  <a:pt x="6096" y="526415"/>
                </a:lnTo>
                <a:lnTo>
                  <a:pt x="4953" y="524891"/>
                </a:lnTo>
                <a:lnTo>
                  <a:pt x="3937" y="523367"/>
                </a:lnTo>
                <a:lnTo>
                  <a:pt x="2921" y="521843"/>
                </a:lnTo>
                <a:lnTo>
                  <a:pt x="2159" y="520319"/>
                </a:lnTo>
                <a:lnTo>
                  <a:pt x="1397" y="518795"/>
                </a:lnTo>
                <a:lnTo>
                  <a:pt x="889" y="517271"/>
                </a:lnTo>
                <a:lnTo>
                  <a:pt x="508" y="515747"/>
                </a:lnTo>
                <a:lnTo>
                  <a:pt x="127" y="514223"/>
                </a:lnTo>
                <a:lnTo>
                  <a:pt x="0" y="512572"/>
                </a:lnTo>
                <a:lnTo>
                  <a:pt x="0" y="511048"/>
                </a:lnTo>
                <a:lnTo>
                  <a:pt x="254" y="509524"/>
                </a:lnTo>
                <a:lnTo>
                  <a:pt x="508" y="508000"/>
                </a:lnTo>
                <a:lnTo>
                  <a:pt x="1016" y="506476"/>
                </a:lnTo>
                <a:lnTo>
                  <a:pt x="1651" y="504952"/>
                </a:lnTo>
                <a:lnTo>
                  <a:pt x="2540" y="503428"/>
                </a:lnTo>
                <a:lnTo>
                  <a:pt x="3429" y="501904"/>
                </a:lnTo>
                <a:lnTo>
                  <a:pt x="4572" y="500380"/>
                </a:lnTo>
                <a:lnTo>
                  <a:pt x="5715" y="498856"/>
                </a:lnTo>
                <a:lnTo>
                  <a:pt x="7239" y="497332"/>
                </a:lnTo>
                <a:lnTo>
                  <a:pt x="8763" y="495808"/>
                </a:lnTo>
                <a:lnTo>
                  <a:pt x="10414" y="494157"/>
                </a:lnTo>
                <a:lnTo>
                  <a:pt x="12192" y="492633"/>
                </a:lnTo>
                <a:lnTo>
                  <a:pt x="14224" y="491109"/>
                </a:lnTo>
                <a:lnTo>
                  <a:pt x="16256" y="489585"/>
                </a:lnTo>
                <a:lnTo>
                  <a:pt x="18542" y="488061"/>
                </a:lnTo>
                <a:lnTo>
                  <a:pt x="20828" y="486537"/>
                </a:lnTo>
                <a:lnTo>
                  <a:pt x="23241" y="485013"/>
                </a:lnTo>
                <a:lnTo>
                  <a:pt x="25781" y="483489"/>
                </a:lnTo>
                <a:lnTo>
                  <a:pt x="28321" y="481965"/>
                </a:lnTo>
                <a:lnTo>
                  <a:pt x="30988" y="480441"/>
                </a:lnTo>
                <a:lnTo>
                  <a:pt x="33782" y="478917"/>
                </a:lnTo>
                <a:lnTo>
                  <a:pt x="36703" y="477393"/>
                </a:lnTo>
                <a:lnTo>
                  <a:pt x="39497" y="475742"/>
                </a:lnTo>
                <a:lnTo>
                  <a:pt x="42545" y="474218"/>
                </a:lnTo>
                <a:lnTo>
                  <a:pt x="45466" y="472694"/>
                </a:lnTo>
                <a:lnTo>
                  <a:pt x="48514" y="471170"/>
                </a:lnTo>
                <a:lnTo>
                  <a:pt x="51689" y="469646"/>
                </a:lnTo>
                <a:lnTo>
                  <a:pt x="54737" y="468122"/>
                </a:lnTo>
                <a:lnTo>
                  <a:pt x="57912" y="466598"/>
                </a:lnTo>
                <a:lnTo>
                  <a:pt x="61087" y="465074"/>
                </a:lnTo>
                <a:lnTo>
                  <a:pt x="64262" y="463550"/>
                </a:lnTo>
                <a:lnTo>
                  <a:pt x="67437" y="462026"/>
                </a:lnTo>
                <a:lnTo>
                  <a:pt x="70612" y="460502"/>
                </a:lnTo>
                <a:lnTo>
                  <a:pt x="73787" y="458978"/>
                </a:lnTo>
                <a:lnTo>
                  <a:pt x="76962" y="457327"/>
                </a:lnTo>
                <a:lnTo>
                  <a:pt x="80010" y="455803"/>
                </a:lnTo>
                <a:lnTo>
                  <a:pt x="83185" y="454279"/>
                </a:lnTo>
                <a:lnTo>
                  <a:pt x="86233" y="452755"/>
                </a:lnTo>
                <a:lnTo>
                  <a:pt x="89281" y="451231"/>
                </a:lnTo>
                <a:lnTo>
                  <a:pt x="92329" y="449707"/>
                </a:lnTo>
                <a:lnTo>
                  <a:pt x="95377" y="448183"/>
                </a:lnTo>
                <a:lnTo>
                  <a:pt x="98298" y="446659"/>
                </a:lnTo>
                <a:lnTo>
                  <a:pt x="101219" y="445135"/>
                </a:lnTo>
                <a:lnTo>
                  <a:pt x="104013" y="443611"/>
                </a:lnTo>
                <a:lnTo>
                  <a:pt x="106807" y="442087"/>
                </a:lnTo>
                <a:lnTo>
                  <a:pt x="109601" y="440563"/>
                </a:lnTo>
                <a:lnTo>
                  <a:pt x="112268" y="438912"/>
                </a:lnTo>
                <a:lnTo>
                  <a:pt x="114808" y="437388"/>
                </a:lnTo>
                <a:lnTo>
                  <a:pt x="139573" y="418973"/>
                </a:lnTo>
                <a:lnTo>
                  <a:pt x="141097" y="417449"/>
                </a:lnTo>
                <a:lnTo>
                  <a:pt x="142494" y="415925"/>
                </a:lnTo>
                <a:lnTo>
                  <a:pt x="143764" y="414401"/>
                </a:lnTo>
                <a:lnTo>
                  <a:pt x="145034" y="412877"/>
                </a:lnTo>
                <a:lnTo>
                  <a:pt x="146177" y="411353"/>
                </a:lnTo>
                <a:lnTo>
                  <a:pt x="147193" y="409829"/>
                </a:lnTo>
                <a:lnTo>
                  <a:pt x="148209" y="408305"/>
                </a:lnTo>
                <a:lnTo>
                  <a:pt x="149098" y="406781"/>
                </a:lnTo>
                <a:lnTo>
                  <a:pt x="149987" y="405257"/>
                </a:lnTo>
                <a:lnTo>
                  <a:pt x="150749" y="403606"/>
                </a:lnTo>
                <a:lnTo>
                  <a:pt x="151384" y="402082"/>
                </a:lnTo>
                <a:lnTo>
                  <a:pt x="152146" y="400558"/>
                </a:lnTo>
                <a:lnTo>
                  <a:pt x="152654" y="399034"/>
                </a:lnTo>
                <a:lnTo>
                  <a:pt x="153289" y="397510"/>
                </a:lnTo>
                <a:lnTo>
                  <a:pt x="153670" y="395986"/>
                </a:lnTo>
                <a:lnTo>
                  <a:pt x="154178" y="394462"/>
                </a:lnTo>
                <a:lnTo>
                  <a:pt x="154686" y="392938"/>
                </a:lnTo>
                <a:lnTo>
                  <a:pt x="155067" y="391414"/>
                </a:lnTo>
                <a:lnTo>
                  <a:pt x="155448" y="389890"/>
                </a:lnTo>
                <a:lnTo>
                  <a:pt x="155702" y="388366"/>
                </a:lnTo>
                <a:lnTo>
                  <a:pt x="156083" y="386842"/>
                </a:lnTo>
                <a:lnTo>
                  <a:pt x="156464" y="385191"/>
                </a:lnTo>
                <a:lnTo>
                  <a:pt x="156718" y="383667"/>
                </a:lnTo>
                <a:lnTo>
                  <a:pt x="157099" y="382143"/>
                </a:lnTo>
                <a:lnTo>
                  <a:pt x="157480" y="380619"/>
                </a:lnTo>
                <a:lnTo>
                  <a:pt x="157734" y="379095"/>
                </a:lnTo>
                <a:lnTo>
                  <a:pt x="158115" y="377571"/>
                </a:lnTo>
                <a:lnTo>
                  <a:pt x="158496" y="376047"/>
                </a:lnTo>
                <a:lnTo>
                  <a:pt x="158877" y="374523"/>
                </a:lnTo>
                <a:lnTo>
                  <a:pt x="159258" y="372999"/>
                </a:lnTo>
                <a:lnTo>
                  <a:pt x="159639" y="371475"/>
                </a:lnTo>
                <a:lnTo>
                  <a:pt x="160147" y="369951"/>
                </a:lnTo>
                <a:lnTo>
                  <a:pt x="163830" y="359156"/>
                </a:lnTo>
                <a:lnTo>
                  <a:pt x="164338" y="357632"/>
                </a:lnTo>
                <a:lnTo>
                  <a:pt x="164973" y="356108"/>
                </a:lnTo>
                <a:lnTo>
                  <a:pt x="165608" y="354584"/>
                </a:lnTo>
                <a:lnTo>
                  <a:pt x="166370" y="353060"/>
                </a:lnTo>
                <a:lnTo>
                  <a:pt x="167005" y="351536"/>
                </a:lnTo>
                <a:lnTo>
                  <a:pt x="167640" y="350012"/>
                </a:lnTo>
                <a:lnTo>
                  <a:pt x="168402" y="348361"/>
                </a:lnTo>
                <a:lnTo>
                  <a:pt x="169037" y="346837"/>
                </a:lnTo>
                <a:lnTo>
                  <a:pt x="169799" y="345313"/>
                </a:lnTo>
                <a:lnTo>
                  <a:pt x="170434" y="343789"/>
                </a:lnTo>
                <a:lnTo>
                  <a:pt x="171196" y="342265"/>
                </a:lnTo>
                <a:lnTo>
                  <a:pt x="171831" y="340741"/>
                </a:lnTo>
                <a:lnTo>
                  <a:pt x="172593" y="339217"/>
                </a:lnTo>
                <a:lnTo>
                  <a:pt x="173228" y="337693"/>
                </a:lnTo>
                <a:lnTo>
                  <a:pt x="173990" y="336169"/>
                </a:lnTo>
                <a:lnTo>
                  <a:pt x="174625" y="334645"/>
                </a:lnTo>
                <a:lnTo>
                  <a:pt x="175260" y="333121"/>
                </a:lnTo>
                <a:lnTo>
                  <a:pt x="175895" y="331597"/>
                </a:lnTo>
                <a:lnTo>
                  <a:pt x="176530" y="329946"/>
                </a:lnTo>
                <a:lnTo>
                  <a:pt x="177165" y="328422"/>
                </a:lnTo>
                <a:lnTo>
                  <a:pt x="177673" y="326898"/>
                </a:lnTo>
                <a:lnTo>
                  <a:pt x="178308" y="325374"/>
                </a:lnTo>
                <a:lnTo>
                  <a:pt x="178816" y="323850"/>
                </a:lnTo>
                <a:lnTo>
                  <a:pt x="179324" y="322326"/>
                </a:lnTo>
                <a:lnTo>
                  <a:pt x="179832" y="320802"/>
                </a:lnTo>
                <a:lnTo>
                  <a:pt x="180340" y="319278"/>
                </a:lnTo>
                <a:lnTo>
                  <a:pt x="180848" y="317754"/>
                </a:lnTo>
                <a:lnTo>
                  <a:pt x="181229" y="316230"/>
                </a:lnTo>
                <a:lnTo>
                  <a:pt x="181610" y="314706"/>
                </a:lnTo>
                <a:lnTo>
                  <a:pt x="181991" y="313182"/>
                </a:lnTo>
                <a:lnTo>
                  <a:pt x="182372" y="311531"/>
                </a:lnTo>
                <a:lnTo>
                  <a:pt x="182753" y="310007"/>
                </a:lnTo>
                <a:lnTo>
                  <a:pt x="183007" y="308483"/>
                </a:lnTo>
                <a:lnTo>
                  <a:pt x="183388" y="306959"/>
                </a:lnTo>
                <a:lnTo>
                  <a:pt x="183642" y="305435"/>
                </a:lnTo>
                <a:lnTo>
                  <a:pt x="183896" y="303911"/>
                </a:lnTo>
                <a:lnTo>
                  <a:pt x="184150" y="302387"/>
                </a:lnTo>
                <a:lnTo>
                  <a:pt x="184277" y="300863"/>
                </a:lnTo>
                <a:lnTo>
                  <a:pt x="184531" y="299339"/>
                </a:lnTo>
                <a:lnTo>
                  <a:pt x="184785" y="297815"/>
                </a:lnTo>
                <a:lnTo>
                  <a:pt x="184912" y="296291"/>
                </a:lnTo>
                <a:lnTo>
                  <a:pt x="185039" y="294767"/>
                </a:lnTo>
                <a:lnTo>
                  <a:pt x="185166" y="293116"/>
                </a:lnTo>
                <a:lnTo>
                  <a:pt x="185293" y="291592"/>
                </a:lnTo>
                <a:lnTo>
                  <a:pt x="185420" y="290068"/>
                </a:lnTo>
                <a:lnTo>
                  <a:pt x="185547" y="288544"/>
                </a:lnTo>
                <a:lnTo>
                  <a:pt x="185674" y="287020"/>
                </a:lnTo>
                <a:lnTo>
                  <a:pt x="185674" y="285496"/>
                </a:lnTo>
                <a:lnTo>
                  <a:pt x="185801" y="283972"/>
                </a:lnTo>
                <a:lnTo>
                  <a:pt x="185801" y="282448"/>
                </a:lnTo>
                <a:lnTo>
                  <a:pt x="185928" y="280924"/>
                </a:lnTo>
                <a:lnTo>
                  <a:pt x="185928" y="279400"/>
                </a:lnTo>
                <a:lnTo>
                  <a:pt x="186055" y="277876"/>
                </a:lnTo>
                <a:lnTo>
                  <a:pt x="186055" y="276352"/>
                </a:lnTo>
                <a:lnTo>
                  <a:pt x="186055" y="274701"/>
                </a:lnTo>
                <a:lnTo>
                  <a:pt x="186055" y="273177"/>
                </a:lnTo>
                <a:lnTo>
                  <a:pt x="186182" y="271653"/>
                </a:lnTo>
                <a:lnTo>
                  <a:pt x="186182" y="270129"/>
                </a:lnTo>
                <a:lnTo>
                  <a:pt x="186182" y="260985"/>
                </a:lnTo>
                <a:lnTo>
                  <a:pt x="186309" y="259461"/>
                </a:lnTo>
                <a:lnTo>
                  <a:pt x="186309" y="182626"/>
                </a:lnTo>
                <a:lnTo>
                  <a:pt x="186182" y="181102"/>
                </a:lnTo>
                <a:lnTo>
                  <a:pt x="186182" y="170434"/>
                </a:lnTo>
                <a:lnTo>
                  <a:pt x="186055" y="168910"/>
                </a:lnTo>
                <a:lnTo>
                  <a:pt x="186055" y="167386"/>
                </a:lnTo>
                <a:lnTo>
                  <a:pt x="186055" y="165735"/>
                </a:lnTo>
                <a:lnTo>
                  <a:pt x="186055" y="164211"/>
                </a:lnTo>
                <a:lnTo>
                  <a:pt x="185928" y="162687"/>
                </a:lnTo>
                <a:lnTo>
                  <a:pt x="185928" y="161163"/>
                </a:lnTo>
                <a:lnTo>
                  <a:pt x="185801" y="159639"/>
                </a:lnTo>
                <a:lnTo>
                  <a:pt x="185801" y="158115"/>
                </a:lnTo>
                <a:lnTo>
                  <a:pt x="185674" y="156591"/>
                </a:lnTo>
                <a:lnTo>
                  <a:pt x="185674" y="155067"/>
                </a:lnTo>
                <a:lnTo>
                  <a:pt x="185547" y="153543"/>
                </a:lnTo>
                <a:lnTo>
                  <a:pt x="185420" y="152019"/>
                </a:lnTo>
                <a:lnTo>
                  <a:pt x="185420" y="150495"/>
                </a:lnTo>
                <a:lnTo>
                  <a:pt x="185293" y="148971"/>
                </a:lnTo>
                <a:lnTo>
                  <a:pt x="185166" y="147320"/>
                </a:lnTo>
                <a:lnTo>
                  <a:pt x="185039" y="145796"/>
                </a:lnTo>
                <a:lnTo>
                  <a:pt x="184912" y="144272"/>
                </a:lnTo>
                <a:lnTo>
                  <a:pt x="184785" y="142748"/>
                </a:lnTo>
                <a:lnTo>
                  <a:pt x="184531" y="141224"/>
                </a:lnTo>
                <a:lnTo>
                  <a:pt x="184404" y="139700"/>
                </a:lnTo>
                <a:lnTo>
                  <a:pt x="184150" y="138176"/>
                </a:lnTo>
                <a:lnTo>
                  <a:pt x="184023" y="136652"/>
                </a:lnTo>
                <a:lnTo>
                  <a:pt x="183769" y="135128"/>
                </a:lnTo>
                <a:lnTo>
                  <a:pt x="183642" y="133604"/>
                </a:lnTo>
                <a:lnTo>
                  <a:pt x="183388" y="132080"/>
                </a:lnTo>
                <a:lnTo>
                  <a:pt x="183134" y="130556"/>
                </a:lnTo>
                <a:lnTo>
                  <a:pt x="182880" y="128905"/>
                </a:lnTo>
                <a:lnTo>
                  <a:pt x="182626" y="127381"/>
                </a:lnTo>
                <a:lnTo>
                  <a:pt x="182245" y="125857"/>
                </a:lnTo>
                <a:lnTo>
                  <a:pt x="181991" y="124333"/>
                </a:lnTo>
                <a:lnTo>
                  <a:pt x="181737" y="122809"/>
                </a:lnTo>
                <a:lnTo>
                  <a:pt x="181483" y="121285"/>
                </a:lnTo>
                <a:lnTo>
                  <a:pt x="181102" y="119761"/>
                </a:lnTo>
                <a:lnTo>
                  <a:pt x="180848" y="118237"/>
                </a:lnTo>
                <a:lnTo>
                  <a:pt x="180467" y="116713"/>
                </a:lnTo>
                <a:lnTo>
                  <a:pt x="180213" y="115189"/>
                </a:lnTo>
                <a:lnTo>
                  <a:pt x="179959" y="113665"/>
                </a:lnTo>
                <a:lnTo>
                  <a:pt x="179578" y="112141"/>
                </a:lnTo>
                <a:lnTo>
                  <a:pt x="179324" y="110490"/>
                </a:lnTo>
                <a:lnTo>
                  <a:pt x="178943" y="108966"/>
                </a:lnTo>
                <a:lnTo>
                  <a:pt x="178689" y="107442"/>
                </a:lnTo>
                <a:lnTo>
                  <a:pt x="178435" y="105918"/>
                </a:lnTo>
                <a:lnTo>
                  <a:pt x="178181" y="104394"/>
                </a:lnTo>
                <a:lnTo>
                  <a:pt x="177927" y="102870"/>
                </a:lnTo>
                <a:lnTo>
                  <a:pt x="177673" y="101346"/>
                </a:lnTo>
                <a:lnTo>
                  <a:pt x="177546" y="99822"/>
                </a:lnTo>
                <a:lnTo>
                  <a:pt x="177292" y="98298"/>
                </a:lnTo>
                <a:lnTo>
                  <a:pt x="177165" y="96774"/>
                </a:lnTo>
                <a:lnTo>
                  <a:pt x="177038" y="95250"/>
                </a:lnTo>
                <a:lnTo>
                  <a:pt x="176911" y="93726"/>
                </a:lnTo>
                <a:lnTo>
                  <a:pt x="176784" y="92075"/>
                </a:lnTo>
                <a:lnTo>
                  <a:pt x="176657" y="90551"/>
                </a:lnTo>
                <a:lnTo>
                  <a:pt x="176657" y="89027"/>
                </a:lnTo>
                <a:lnTo>
                  <a:pt x="176657" y="87503"/>
                </a:lnTo>
                <a:lnTo>
                  <a:pt x="176657" y="85979"/>
                </a:lnTo>
                <a:lnTo>
                  <a:pt x="176657" y="84455"/>
                </a:lnTo>
                <a:lnTo>
                  <a:pt x="176784" y="82931"/>
                </a:lnTo>
                <a:lnTo>
                  <a:pt x="176784" y="81407"/>
                </a:lnTo>
                <a:lnTo>
                  <a:pt x="176911" y="79883"/>
                </a:lnTo>
                <a:lnTo>
                  <a:pt x="177038" y="78359"/>
                </a:lnTo>
                <a:lnTo>
                  <a:pt x="177292" y="76835"/>
                </a:lnTo>
                <a:lnTo>
                  <a:pt x="177419" y="75311"/>
                </a:lnTo>
                <a:lnTo>
                  <a:pt x="177673" y="73660"/>
                </a:lnTo>
                <a:lnTo>
                  <a:pt x="177800" y="72136"/>
                </a:lnTo>
                <a:lnTo>
                  <a:pt x="178054" y="70612"/>
                </a:lnTo>
                <a:lnTo>
                  <a:pt x="178308" y="69088"/>
                </a:lnTo>
                <a:lnTo>
                  <a:pt x="178562" y="67564"/>
                </a:lnTo>
                <a:lnTo>
                  <a:pt x="178943" y="66040"/>
                </a:lnTo>
                <a:lnTo>
                  <a:pt x="179197" y="64516"/>
                </a:lnTo>
                <a:lnTo>
                  <a:pt x="179451" y="62992"/>
                </a:lnTo>
                <a:lnTo>
                  <a:pt x="179832" y="61468"/>
                </a:lnTo>
                <a:lnTo>
                  <a:pt x="180086" y="59944"/>
                </a:lnTo>
                <a:lnTo>
                  <a:pt x="180340" y="58420"/>
                </a:lnTo>
                <a:lnTo>
                  <a:pt x="180721" y="56896"/>
                </a:lnTo>
                <a:lnTo>
                  <a:pt x="180975" y="55245"/>
                </a:lnTo>
                <a:lnTo>
                  <a:pt x="181356" y="53721"/>
                </a:lnTo>
                <a:lnTo>
                  <a:pt x="181610" y="52197"/>
                </a:lnTo>
                <a:lnTo>
                  <a:pt x="181864" y="50673"/>
                </a:lnTo>
                <a:lnTo>
                  <a:pt x="182245" y="49149"/>
                </a:lnTo>
                <a:lnTo>
                  <a:pt x="182499" y="47625"/>
                </a:lnTo>
                <a:lnTo>
                  <a:pt x="182753" y="46101"/>
                </a:lnTo>
                <a:lnTo>
                  <a:pt x="183007" y="44577"/>
                </a:lnTo>
                <a:lnTo>
                  <a:pt x="183261" y="43053"/>
                </a:lnTo>
                <a:lnTo>
                  <a:pt x="183515" y="41529"/>
                </a:lnTo>
                <a:lnTo>
                  <a:pt x="183769" y="40005"/>
                </a:lnTo>
                <a:lnTo>
                  <a:pt x="183896" y="38481"/>
                </a:lnTo>
                <a:lnTo>
                  <a:pt x="184150" y="36830"/>
                </a:lnTo>
                <a:lnTo>
                  <a:pt x="184277" y="35306"/>
                </a:lnTo>
                <a:lnTo>
                  <a:pt x="184531" y="33782"/>
                </a:lnTo>
                <a:lnTo>
                  <a:pt x="184658" y="32258"/>
                </a:lnTo>
                <a:lnTo>
                  <a:pt x="184785" y="30734"/>
                </a:lnTo>
                <a:lnTo>
                  <a:pt x="184912" y="29210"/>
                </a:lnTo>
                <a:lnTo>
                  <a:pt x="185039" y="27686"/>
                </a:lnTo>
                <a:lnTo>
                  <a:pt x="185166" y="26162"/>
                </a:lnTo>
                <a:lnTo>
                  <a:pt x="185293" y="24638"/>
                </a:lnTo>
                <a:lnTo>
                  <a:pt x="185420" y="23114"/>
                </a:lnTo>
                <a:lnTo>
                  <a:pt x="185547" y="21590"/>
                </a:lnTo>
                <a:lnTo>
                  <a:pt x="185674" y="20066"/>
                </a:lnTo>
                <a:lnTo>
                  <a:pt x="185674" y="18415"/>
                </a:lnTo>
                <a:lnTo>
                  <a:pt x="185801" y="16891"/>
                </a:lnTo>
                <a:lnTo>
                  <a:pt x="185801" y="15367"/>
                </a:lnTo>
                <a:lnTo>
                  <a:pt x="185928" y="13843"/>
                </a:lnTo>
                <a:lnTo>
                  <a:pt x="185928" y="12319"/>
                </a:lnTo>
                <a:lnTo>
                  <a:pt x="185928" y="10795"/>
                </a:lnTo>
                <a:lnTo>
                  <a:pt x="186055" y="9271"/>
                </a:lnTo>
                <a:lnTo>
                  <a:pt x="186055" y="7747"/>
                </a:lnTo>
                <a:lnTo>
                  <a:pt x="186055" y="6223"/>
                </a:lnTo>
                <a:lnTo>
                  <a:pt x="186182" y="4699"/>
                </a:lnTo>
                <a:lnTo>
                  <a:pt x="186182" y="3175"/>
                </a:lnTo>
                <a:lnTo>
                  <a:pt x="186182" y="1651"/>
                </a:lnTo>
                <a:lnTo>
                  <a:pt x="186182" y="0"/>
                </a:lnTo>
                <a:lnTo>
                  <a:pt x="186436" y="0"/>
                </a:lnTo>
                <a:lnTo>
                  <a:pt x="186436" y="1651"/>
                </a:lnTo>
                <a:lnTo>
                  <a:pt x="186436" y="3175"/>
                </a:lnTo>
                <a:lnTo>
                  <a:pt x="186436" y="4699"/>
                </a:lnTo>
                <a:lnTo>
                  <a:pt x="186436" y="6223"/>
                </a:lnTo>
                <a:lnTo>
                  <a:pt x="186563" y="7747"/>
                </a:lnTo>
                <a:lnTo>
                  <a:pt x="186563" y="9271"/>
                </a:lnTo>
                <a:lnTo>
                  <a:pt x="186563" y="10795"/>
                </a:lnTo>
                <a:lnTo>
                  <a:pt x="186690" y="12319"/>
                </a:lnTo>
                <a:lnTo>
                  <a:pt x="186690" y="13843"/>
                </a:lnTo>
                <a:lnTo>
                  <a:pt x="186817" y="15367"/>
                </a:lnTo>
                <a:lnTo>
                  <a:pt x="186817" y="16891"/>
                </a:lnTo>
                <a:lnTo>
                  <a:pt x="186944" y="18415"/>
                </a:lnTo>
                <a:lnTo>
                  <a:pt x="186944" y="20066"/>
                </a:lnTo>
                <a:lnTo>
                  <a:pt x="187071" y="21590"/>
                </a:lnTo>
                <a:lnTo>
                  <a:pt x="187198" y="23114"/>
                </a:lnTo>
                <a:lnTo>
                  <a:pt x="187198" y="24638"/>
                </a:lnTo>
                <a:lnTo>
                  <a:pt x="187325" y="26162"/>
                </a:lnTo>
                <a:lnTo>
                  <a:pt x="187452" y="27686"/>
                </a:lnTo>
                <a:lnTo>
                  <a:pt x="187579" y="29210"/>
                </a:lnTo>
                <a:lnTo>
                  <a:pt x="187706" y="30734"/>
                </a:lnTo>
                <a:lnTo>
                  <a:pt x="187960" y="32258"/>
                </a:lnTo>
                <a:lnTo>
                  <a:pt x="188087" y="33782"/>
                </a:lnTo>
                <a:lnTo>
                  <a:pt x="188214" y="35306"/>
                </a:lnTo>
                <a:lnTo>
                  <a:pt x="188468" y="36830"/>
                </a:lnTo>
                <a:lnTo>
                  <a:pt x="188722" y="38481"/>
                </a:lnTo>
                <a:lnTo>
                  <a:pt x="188849" y="40005"/>
                </a:lnTo>
                <a:lnTo>
                  <a:pt x="189103" y="41529"/>
                </a:lnTo>
                <a:lnTo>
                  <a:pt x="189357" y="43053"/>
                </a:lnTo>
                <a:lnTo>
                  <a:pt x="189611" y="44577"/>
                </a:lnTo>
                <a:lnTo>
                  <a:pt x="189865" y="46101"/>
                </a:lnTo>
                <a:lnTo>
                  <a:pt x="190119" y="47625"/>
                </a:lnTo>
                <a:lnTo>
                  <a:pt x="190373" y="49149"/>
                </a:lnTo>
                <a:lnTo>
                  <a:pt x="190627" y="50673"/>
                </a:lnTo>
                <a:lnTo>
                  <a:pt x="191008" y="52197"/>
                </a:lnTo>
                <a:lnTo>
                  <a:pt x="191262" y="53721"/>
                </a:lnTo>
                <a:lnTo>
                  <a:pt x="191643" y="55245"/>
                </a:lnTo>
                <a:lnTo>
                  <a:pt x="191897" y="56896"/>
                </a:lnTo>
                <a:lnTo>
                  <a:pt x="192151" y="58420"/>
                </a:lnTo>
                <a:lnTo>
                  <a:pt x="192532" y="59944"/>
                </a:lnTo>
                <a:lnTo>
                  <a:pt x="192786" y="61468"/>
                </a:lnTo>
                <a:lnTo>
                  <a:pt x="193167" y="62992"/>
                </a:lnTo>
                <a:lnTo>
                  <a:pt x="193421" y="64516"/>
                </a:lnTo>
                <a:lnTo>
                  <a:pt x="193675" y="66040"/>
                </a:lnTo>
                <a:lnTo>
                  <a:pt x="193929" y="67564"/>
                </a:lnTo>
                <a:lnTo>
                  <a:pt x="194310" y="69088"/>
                </a:lnTo>
                <a:lnTo>
                  <a:pt x="194564" y="70612"/>
                </a:lnTo>
                <a:lnTo>
                  <a:pt x="194691" y="72136"/>
                </a:lnTo>
                <a:lnTo>
                  <a:pt x="194945" y="73660"/>
                </a:lnTo>
                <a:lnTo>
                  <a:pt x="195199" y="75311"/>
                </a:lnTo>
                <a:lnTo>
                  <a:pt x="195326" y="76835"/>
                </a:lnTo>
                <a:lnTo>
                  <a:pt x="195453" y="78359"/>
                </a:lnTo>
                <a:lnTo>
                  <a:pt x="195707" y="79883"/>
                </a:lnTo>
                <a:lnTo>
                  <a:pt x="195707" y="81407"/>
                </a:lnTo>
                <a:lnTo>
                  <a:pt x="195834" y="82931"/>
                </a:lnTo>
                <a:lnTo>
                  <a:pt x="195961" y="84455"/>
                </a:lnTo>
                <a:lnTo>
                  <a:pt x="195961" y="85979"/>
                </a:lnTo>
                <a:lnTo>
                  <a:pt x="195961" y="87503"/>
                </a:lnTo>
                <a:lnTo>
                  <a:pt x="195961" y="89027"/>
                </a:lnTo>
                <a:lnTo>
                  <a:pt x="195834" y="90551"/>
                </a:lnTo>
                <a:lnTo>
                  <a:pt x="195834" y="92075"/>
                </a:lnTo>
                <a:lnTo>
                  <a:pt x="195707" y="93726"/>
                </a:lnTo>
                <a:lnTo>
                  <a:pt x="195580" y="95250"/>
                </a:lnTo>
                <a:lnTo>
                  <a:pt x="195453" y="96774"/>
                </a:lnTo>
                <a:lnTo>
                  <a:pt x="195326" y="98298"/>
                </a:lnTo>
                <a:lnTo>
                  <a:pt x="195072" y="99822"/>
                </a:lnTo>
                <a:lnTo>
                  <a:pt x="194818" y="101346"/>
                </a:lnTo>
                <a:lnTo>
                  <a:pt x="194691" y="102870"/>
                </a:lnTo>
                <a:lnTo>
                  <a:pt x="194437" y="104394"/>
                </a:lnTo>
                <a:lnTo>
                  <a:pt x="194183" y="105918"/>
                </a:lnTo>
                <a:lnTo>
                  <a:pt x="193929" y="107442"/>
                </a:lnTo>
                <a:lnTo>
                  <a:pt x="193548" y="108966"/>
                </a:lnTo>
                <a:lnTo>
                  <a:pt x="193294" y="110490"/>
                </a:lnTo>
                <a:lnTo>
                  <a:pt x="193040" y="112141"/>
                </a:lnTo>
                <a:lnTo>
                  <a:pt x="192659" y="113665"/>
                </a:lnTo>
                <a:lnTo>
                  <a:pt x="192405" y="115189"/>
                </a:lnTo>
                <a:lnTo>
                  <a:pt x="192024" y="116713"/>
                </a:lnTo>
                <a:lnTo>
                  <a:pt x="191770" y="118237"/>
                </a:lnTo>
                <a:lnTo>
                  <a:pt x="191516" y="119761"/>
                </a:lnTo>
                <a:lnTo>
                  <a:pt x="191135" y="121285"/>
                </a:lnTo>
                <a:lnTo>
                  <a:pt x="190881" y="122809"/>
                </a:lnTo>
                <a:lnTo>
                  <a:pt x="190627" y="124333"/>
                </a:lnTo>
                <a:lnTo>
                  <a:pt x="190246" y="125857"/>
                </a:lnTo>
                <a:lnTo>
                  <a:pt x="189992" y="127381"/>
                </a:lnTo>
                <a:lnTo>
                  <a:pt x="189738" y="128905"/>
                </a:lnTo>
                <a:lnTo>
                  <a:pt x="189484" y="130556"/>
                </a:lnTo>
                <a:lnTo>
                  <a:pt x="189230" y="132080"/>
                </a:lnTo>
                <a:lnTo>
                  <a:pt x="188976" y="133604"/>
                </a:lnTo>
                <a:lnTo>
                  <a:pt x="188849" y="135128"/>
                </a:lnTo>
                <a:lnTo>
                  <a:pt x="188595" y="136652"/>
                </a:lnTo>
                <a:lnTo>
                  <a:pt x="188341" y="138176"/>
                </a:lnTo>
                <a:lnTo>
                  <a:pt x="188214" y="139700"/>
                </a:lnTo>
                <a:lnTo>
                  <a:pt x="187960" y="141224"/>
                </a:lnTo>
                <a:lnTo>
                  <a:pt x="187833" y="142748"/>
                </a:lnTo>
                <a:lnTo>
                  <a:pt x="187706" y="144272"/>
                </a:lnTo>
                <a:lnTo>
                  <a:pt x="187579" y="145796"/>
                </a:lnTo>
                <a:lnTo>
                  <a:pt x="187452" y="147320"/>
                </a:lnTo>
                <a:lnTo>
                  <a:pt x="187325" y="148971"/>
                </a:lnTo>
                <a:lnTo>
                  <a:pt x="187198" y="150495"/>
                </a:lnTo>
                <a:lnTo>
                  <a:pt x="187071" y="152019"/>
                </a:lnTo>
                <a:lnTo>
                  <a:pt x="187071" y="153543"/>
                </a:lnTo>
                <a:lnTo>
                  <a:pt x="186944" y="155067"/>
                </a:lnTo>
                <a:lnTo>
                  <a:pt x="186817" y="156591"/>
                </a:lnTo>
                <a:lnTo>
                  <a:pt x="186817" y="158115"/>
                </a:lnTo>
                <a:lnTo>
                  <a:pt x="186690" y="159639"/>
                </a:lnTo>
                <a:lnTo>
                  <a:pt x="186690" y="161163"/>
                </a:lnTo>
                <a:lnTo>
                  <a:pt x="186690" y="162687"/>
                </a:lnTo>
                <a:lnTo>
                  <a:pt x="186563" y="164211"/>
                </a:lnTo>
                <a:lnTo>
                  <a:pt x="186563" y="165735"/>
                </a:lnTo>
                <a:lnTo>
                  <a:pt x="186563" y="167386"/>
                </a:lnTo>
                <a:lnTo>
                  <a:pt x="186436" y="168910"/>
                </a:lnTo>
                <a:lnTo>
                  <a:pt x="186436" y="170434"/>
                </a:lnTo>
                <a:lnTo>
                  <a:pt x="186436" y="171958"/>
                </a:lnTo>
                <a:lnTo>
                  <a:pt x="186436" y="173482"/>
                </a:lnTo>
                <a:lnTo>
                  <a:pt x="186436" y="175006"/>
                </a:lnTo>
                <a:lnTo>
                  <a:pt x="186436" y="176530"/>
                </a:lnTo>
                <a:lnTo>
                  <a:pt x="186309" y="178054"/>
                </a:lnTo>
                <a:lnTo>
                  <a:pt x="186309" y="264033"/>
                </a:lnTo>
                <a:lnTo>
                  <a:pt x="186436" y="265557"/>
                </a:lnTo>
                <a:lnTo>
                  <a:pt x="186436" y="273177"/>
                </a:lnTo>
                <a:lnTo>
                  <a:pt x="186563" y="274701"/>
                </a:lnTo>
                <a:lnTo>
                  <a:pt x="186563" y="276352"/>
                </a:lnTo>
                <a:lnTo>
                  <a:pt x="186563" y="277876"/>
                </a:lnTo>
                <a:lnTo>
                  <a:pt x="186690" y="279400"/>
                </a:lnTo>
                <a:lnTo>
                  <a:pt x="186690" y="280924"/>
                </a:lnTo>
                <a:lnTo>
                  <a:pt x="186690" y="282448"/>
                </a:lnTo>
                <a:lnTo>
                  <a:pt x="186817" y="283972"/>
                </a:lnTo>
                <a:lnTo>
                  <a:pt x="186944" y="285496"/>
                </a:lnTo>
                <a:lnTo>
                  <a:pt x="186944" y="287020"/>
                </a:lnTo>
                <a:lnTo>
                  <a:pt x="187071" y="288544"/>
                </a:lnTo>
                <a:lnTo>
                  <a:pt x="187198" y="290068"/>
                </a:lnTo>
                <a:lnTo>
                  <a:pt x="187325" y="291592"/>
                </a:lnTo>
                <a:lnTo>
                  <a:pt x="187452" y="293116"/>
                </a:lnTo>
                <a:lnTo>
                  <a:pt x="187579" y="294767"/>
                </a:lnTo>
                <a:lnTo>
                  <a:pt x="187706" y="296291"/>
                </a:lnTo>
                <a:lnTo>
                  <a:pt x="187833" y="297815"/>
                </a:lnTo>
                <a:lnTo>
                  <a:pt x="188087" y="299339"/>
                </a:lnTo>
                <a:lnTo>
                  <a:pt x="188214" y="300863"/>
                </a:lnTo>
                <a:lnTo>
                  <a:pt x="188468" y="302387"/>
                </a:lnTo>
                <a:lnTo>
                  <a:pt x="188722" y="303911"/>
                </a:lnTo>
                <a:lnTo>
                  <a:pt x="188976" y="305435"/>
                </a:lnTo>
                <a:lnTo>
                  <a:pt x="189230" y="306959"/>
                </a:lnTo>
                <a:lnTo>
                  <a:pt x="189484" y="308483"/>
                </a:lnTo>
                <a:lnTo>
                  <a:pt x="189865" y="310007"/>
                </a:lnTo>
                <a:lnTo>
                  <a:pt x="190246" y="311531"/>
                </a:lnTo>
                <a:lnTo>
                  <a:pt x="190500" y="313182"/>
                </a:lnTo>
                <a:lnTo>
                  <a:pt x="191008" y="314706"/>
                </a:lnTo>
                <a:lnTo>
                  <a:pt x="191389" y="316230"/>
                </a:lnTo>
                <a:lnTo>
                  <a:pt x="191770" y="317754"/>
                </a:lnTo>
                <a:lnTo>
                  <a:pt x="192278" y="319278"/>
                </a:lnTo>
                <a:lnTo>
                  <a:pt x="192786" y="320802"/>
                </a:lnTo>
                <a:lnTo>
                  <a:pt x="193294" y="322326"/>
                </a:lnTo>
                <a:lnTo>
                  <a:pt x="193802" y="323850"/>
                </a:lnTo>
                <a:lnTo>
                  <a:pt x="194310" y="325374"/>
                </a:lnTo>
                <a:lnTo>
                  <a:pt x="194818" y="326898"/>
                </a:lnTo>
                <a:lnTo>
                  <a:pt x="195453" y="328422"/>
                </a:lnTo>
                <a:lnTo>
                  <a:pt x="196088" y="329946"/>
                </a:lnTo>
                <a:lnTo>
                  <a:pt x="196723" y="331597"/>
                </a:lnTo>
                <a:lnTo>
                  <a:pt x="197358" y="333121"/>
                </a:lnTo>
                <a:lnTo>
                  <a:pt x="197993" y="334645"/>
                </a:lnTo>
                <a:lnTo>
                  <a:pt x="198628" y="336169"/>
                </a:lnTo>
                <a:lnTo>
                  <a:pt x="199390" y="337693"/>
                </a:lnTo>
                <a:lnTo>
                  <a:pt x="200025" y="339217"/>
                </a:lnTo>
                <a:lnTo>
                  <a:pt x="200660" y="340741"/>
                </a:lnTo>
                <a:lnTo>
                  <a:pt x="201422" y="342265"/>
                </a:lnTo>
                <a:lnTo>
                  <a:pt x="202184" y="343789"/>
                </a:lnTo>
                <a:lnTo>
                  <a:pt x="202819" y="345313"/>
                </a:lnTo>
                <a:lnTo>
                  <a:pt x="203581" y="346837"/>
                </a:lnTo>
                <a:lnTo>
                  <a:pt x="204216" y="348361"/>
                </a:lnTo>
                <a:lnTo>
                  <a:pt x="204978" y="350012"/>
                </a:lnTo>
                <a:lnTo>
                  <a:pt x="205613" y="351536"/>
                </a:lnTo>
                <a:lnTo>
                  <a:pt x="206248" y="353060"/>
                </a:lnTo>
                <a:lnTo>
                  <a:pt x="206883" y="354584"/>
                </a:lnTo>
                <a:lnTo>
                  <a:pt x="207518" y="356108"/>
                </a:lnTo>
                <a:lnTo>
                  <a:pt x="208153" y="357632"/>
                </a:lnTo>
                <a:lnTo>
                  <a:pt x="208788" y="359156"/>
                </a:lnTo>
                <a:lnTo>
                  <a:pt x="209423" y="360680"/>
                </a:lnTo>
                <a:lnTo>
                  <a:pt x="209931" y="362204"/>
                </a:lnTo>
                <a:lnTo>
                  <a:pt x="210566" y="363728"/>
                </a:lnTo>
                <a:lnTo>
                  <a:pt x="211074" y="365252"/>
                </a:lnTo>
                <a:lnTo>
                  <a:pt x="211582" y="366776"/>
                </a:lnTo>
                <a:lnTo>
                  <a:pt x="211963" y="368427"/>
                </a:lnTo>
                <a:lnTo>
                  <a:pt x="212471" y="369951"/>
                </a:lnTo>
                <a:lnTo>
                  <a:pt x="212979" y="371475"/>
                </a:lnTo>
                <a:lnTo>
                  <a:pt x="213360" y="372999"/>
                </a:lnTo>
                <a:lnTo>
                  <a:pt x="213741" y="374523"/>
                </a:lnTo>
                <a:lnTo>
                  <a:pt x="214122" y="376047"/>
                </a:lnTo>
                <a:lnTo>
                  <a:pt x="214503" y="377571"/>
                </a:lnTo>
                <a:lnTo>
                  <a:pt x="214757" y="379095"/>
                </a:lnTo>
                <a:lnTo>
                  <a:pt x="215138" y="380619"/>
                </a:lnTo>
                <a:lnTo>
                  <a:pt x="215519" y="382143"/>
                </a:lnTo>
                <a:lnTo>
                  <a:pt x="215773" y="383667"/>
                </a:lnTo>
                <a:lnTo>
                  <a:pt x="216154" y="385191"/>
                </a:lnTo>
                <a:lnTo>
                  <a:pt x="216535" y="386842"/>
                </a:lnTo>
                <a:lnTo>
                  <a:pt x="216789" y="388366"/>
                </a:lnTo>
                <a:lnTo>
                  <a:pt x="217170" y="389890"/>
                </a:lnTo>
                <a:lnTo>
                  <a:pt x="217551" y="391414"/>
                </a:lnTo>
                <a:lnTo>
                  <a:pt x="217932" y="392938"/>
                </a:lnTo>
                <a:lnTo>
                  <a:pt x="218440" y="394462"/>
                </a:lnTo>
                <a:lnTo>
                  <a:pt x="218821" y="395986"/>
                </a:lnTo>
                <a:lnTo>
                  <a:pt x="219329" y="397510"/>
                </a:lnTo>
                <a:lnTo>
                  <a:pt x="219837" y="399034"/>
                </a:lnTo>
                <a:lnTo>
                  <a:pt x="220472" y="400558"/>
                </a:lnTo>
                <a:lnTo>
                  <a:pt x="221107" y="402082"/>
                </a:lnTo>
                <a:lnTo>
                  <a:pt x="221869" y="403606"/>
                </a:lnTo>
                <a:lnTo>
                  <a:pt x="222631" y="405257"/>
                </a:lnTo>
                <a:lnTo>
                  <a:pt x="223393" y="406781"/>
                </a:lnTo>
                <a:lnTo>
                  <a:pt x="224409" y="408305"/>
                </a:lnTo>
                <a:lnTo>
                  <a:pt x="225298" y="409829"/>
                </a:lnTo>
                <a:lnTo>
                  <a:pt x="226441" y="411353"/>
                </a:lnTo>
                <a:lnTo>
                  <a:pt x="227584" y="412877"/>
                </a:lnTo>
                <a:lnTo>
                  <a:pt x="228727" y="414401"/>
                </a:lnTo>
                <a:lnTo>
                  <a:pt x="230124" y="415925"/>
                </a:lnTo>
                <a:lnTo>
                  <a:pt x="231521" y="417449"/>
                </a:lnTo>
                <a:lnTo>
                  <a:pt x="232918" y="418973"/>
                </a:lnTo>
                <a:lnTo>
                  <a:pt x="234569" y="420497"/>
                </a:lnTo>
                <a:lnTo>
                  <a:pt x="236220" y="422148"/>
                </a:lnTo>
                <a:lnTo>
                  <a:pt x="237998" y="423672"/>
                </a:lnTo>
                <a:lnTo>
                  <a:pt x="257810" y="437388"/>
                </a:lnTo>
                <a:lnTo>
                  <a:pt x="260350" y="438912"/>
                </a:lnTo>
                <a:lnTo>
                  <a:pt x="263017" y="440563"/>
                </a:lnTo>
                <a:lnTo>
                  <a:pt x="265811" y="442087"/>
                </a:lnTo>
                <a:lnTo>
                  <a:pt x="268605" y="443611"/>
                </a:lnTo>
                <a:lnTo>
                  <a:pt x="271399" y="445135"/>
                </a:lnTo>
                <a:lnTo>
                  <a:pt x="274320" y="446659"/>
                </a:lnTo>
                <a:lnTo>
                  <a:pt x="277241" y="448183"/>
                </a:lnTo>
                <a:lnTo>
                  <a:pt x="280162" y="449707"/>
                </a:lnTo>
                <a:lnTo>
                  <a:pt x="283210" y="451231"/>
                </a:lnTo>
                <a:lnTo>
                  <a:pt x="286258" y="452755"/>
                </a:lnTo>
                <a:lnTo>
                  <a:pt x="289433" y="454279"/>
                </a:lnTo>
                <a:lnTo>
                  <a:pt x="292481" y="455803"/>
                </a:lnTo>
                <a:lnTo>
                  <a:pt x="295656" y="457327"/>
                </a:lnTo>
                <a:lnTo>
                  <a:pt x="298831" y="458978"/>
                </a:lnTo>
                <a:lnTo>
                  <a:pt x="302006" y="460502"/>
                </a:lnTo>
                <a:lnTo>
                  <a:pt x="305181" y="462026"/>
                </a:lnTo>
                <a:lnTo>
                  <a:pt x="308356" y="463550"/>
                </a:lnTo>
                <a:lnTo>
                  <a:pt x="311531" y="465074"/>
                </a:lnTo>
                <a:lnTo>
                  <a:pt x="314706" y="466598"/>
                </a:lnTo>
                <a:lnTo>
                  <a:pt x="317754" y="468122"/>
                </a:lnTo>
                <a:lnTo>
                  <a:pt x="320929" y="469646"/>
                </a:lnTo>
                <a:lnTo>
                  <a:pt x="323977" y="471170"/>
                </a:lnTo>
                <a:lnTo>
                  <a:pt x="327025" y="472694"/>
                </a:lnTo>
                <a:lnTo>
                  <a:pt x="330073" y="474218"/>
                </a:lnTo>
                <a:lnTo>
                  <a:pt x="332994" y="475742"/>
                </a:lnTo>
                <a:lnTo>
                  <a:pt x="335915" y="477393"/>
                </a:lnTo>
                <a:lnTo>
                  <a:pt x="338836" y="478917"/>
                </a:lnTo>
                <a:lnTo>
                  <a:pt x="341503" y="480441"/>
                </a:lnTo>
                <a:lnTo>
                  <a:pt x="344297" y="481965"/>
                </a:lnTo>
                <a:lnTo>
                  <a:pt x="346837" y="483489"/>
                </a:lnTo>
                <a:lnTo>
                  <a:pt x="360299" y="492633"/>
                </a:lnTo>
                <a:lnTo>
                  <a:pt x="362204" y="494157"/>
                </a:lnTo>
                <a:lnTo>
                  <a:pt x="363855" y="495808"/>
                </a:lnTo>
                <a:lnTo>
                  <a:pt x="365379" y="497332"/>
                </a:lnTo>
                <a:lnTo>
                  <a:pt x="366776" y="498856"/>
                </a:lnTo>
                <a:lnTo>
                  <a:pt x="368046" y="500380"/>
                </a:lnTo>
                <a:lnTo>
                  <a:pt x="369189" y="501904"/>
                </a:lnTo>
                <a:lnTo>
                  <a:pt x="370078" y="503428"/>
                </a:lnTo>
                <a:lnTo>
                  <a:pt x="370967" y="504952"/>
                </a:lnTo>
                <a:lnTo>
                  <a:pt x="371602" y="506476"/>
                </a:lnTo>
                <a:lnTo>
                  <a:pt x="371983" y="508000"/>
                </a:lnTo>
                <a:lnTo>
                  <a:pt x="372364" y="509524"/>
                </a:lnTo>
                <a:lnTo>
                  <a:pt x="372491" y="511048"/>
                </a:lnTo>
                <a:lnTo>
                  <a:pt x="372618" y="512572"/>
                </a:lnTo>
                <a:lnTo>
                  <a:pt x="372364" y="514223"/>
                </a:lnTo>
                <a:lnTo>
                  <a:pt x="372110" y="515747"/>
                </a:lnTo>
                <a:lnTo>
                  <a:pt x="371729" y="517271"/>
                </a:lnTo>
                <a:lnTo>
                  <a:pt x="371221" y="518795"/>
                </a:lnTo>
                <a:lnTo>
                  <a:pt x="370459" y="520319"/>
                </a:lnTo>
                <a:lnTo>
                  <a:pt x="369697" y="521843"/>
                </a:lnTo>
                <a:lnTo>
                  <a:pt x="368681" y="523367"/>
                </a:lnTo>
                <a:lnTo>
                  <a:pt x="367665" y="524891"/>
                </a:lnTo>
                <a:lnTo>
                  <a:pt x="366522" y="526415"/>
                </a:lnTo>
                <a:lnTo>
                  <a:pt x="365252" y="527939"/>
                </a:lnTo>
                <a:lnTo>
                  <a:pt x="363982" y="529463"/>
                </a:lnTo>
                <a:lnTo>
                  <a:pt x="362458" y="530987"/>
                </a:lnTo>
                <a:lnTo>
                  <a:pt x="361061" y="532638"/>
                </a:lnTo>
                <a:lnTo>
                  <a:pt x="359410" y="534162"/>
                </a:lnTo>
                <a:lnTo>
                  <a:pt x="357886" y="535686"/>
                </a:lnTo>
                <a:lnTo>
                  <a:pt x="356108" y="537210"/>
                </a:lnTo>
                <a:lnTo>
                  <a:pt x="354457" y="538734"/>
                </a:lnTo>
                <a:lnTo>
                  <a:pt x="352679" y="540258"/>
                </a:lnTo>
                <a:lnTo>
                  <a:pt x="350901" y="541782"/>
                </a:lnTo>
                <a:lnTo>
                  <a:pt x="349123" y="543306"/>
                </a:lnTo>
                <a:lnTo>
                  <a:pt x="347345" y="544830"/>
                </a:lnTo>
                <a:lnTo>
                  <a:pt x="345567" y="546354"/>
                </a:lnTo>
                <a:lnTo>
                  <a:pt x="343789" y="547878"/>
                </a:lnTo>
                <a:lnTo>
                  <a:pt x="342011" y="549402"/>
                </a:lnTo>
                <a:lnTo>
                  <a:pt x="340233" y="551053"/>
                </a:lnTo>
                <a:lnTo>
                  <a:pt x="338455" y="552577"/>
                </a:lnTo>
                <a:lnTo>
                  <a:pt x="336804" y="554101"/>
                </a:lnTo>
                <a:lnTo>
                  <a:pt x="335026" y="555625"/>
                </a:lnTo>
                <a:lnTo>
                  <a:pt x="333375" y="557149"/>
                </a:lnTo>
                <a:lnTo>
                  <a:pt x="331597" y="558673"/>
                </a:lnTo>
                <a:lnTo>
                  <a:pt x="329946" y="560197"/>
                </a:lnTo>
                <a:lnTo>
                  <a:pt x="328422" y="561721"/>
                </a:lnTo>
                <a:lnTo>
                  <a:pt x="326771" y="563245"/>
                </a:lnTo>
                <a:lnTo>
                  <a:pt x="325247" y="564769"/>
                </a:lnTo>
                <a:lnTo>
                  <a:pt x="323723" y="566293"/>
                </a:lnTo>
                <a:lnTo>
                  <a:pt x="322199" y="567817"/>
                </a:lnTo>
                <a:lnTo>
                  <a:pt x="320675" y="569468"/>
                </a:lnTo>
                <a:lnTo>
                  <a:pt x="319151" y="570992"/>
                </a:lnTo>
                <a:lnTo>
                  <a:pt x="317754" y="572516"/>
                </a:lnTo>
                <a:lnTo>
                  <a:pt x="316230" y="574040"/>
                </a:lnTo>
                <a:lnTo>
                  <a:pt x="314833" y="575564"/>
                </a:lnTo>
                <a:lnTo>
                  <a:pt x="313436" y="577088"/>
                </a:lnTo>
                <a:lnTo>
                  <a:pt x="311912" y="578612"/>
                </a:lnTo>
                <a:lnTo>
                  <a:pt x="310515" y="580136"/>
                </a:lnTo>
                <a:lnTo>
                  <a:pt x="309118" y="581660"/>
                </a:lnTo>
                <a:lnTo>
                  <a:pt x="307594" y="583184"/>
                </a:lnTo>
                <a:lnTo>
                  <a:pt x="306197" y="584708"/>
                </a:lnTo>
                <a:lnTo>
                  <a:pt x="304673" y="586232"/>
                </a:lnTo>
                <a:lnTo>
                  <a:pt x="303276" y="587883"/>
                </a:lnTo>
                <a:lnTo>
                  <a:pt x="301752" y="589407"/>
                </a:lnTo>
                <a:lnTo>
                  <a:pt x="300228" y="590931"/>
                </a:lnTo>
                <a:lnTo>
                  <a:pt x="298704" y="592455"/>
                </a:lnTo>
                <a:lnTo>
                  <a:pt x="297180" y="593979"/>
                </a:lnTo>
                <a:lnTo>
                  <a:pt x="295529" y="595503"/>
                </a:lnTo>
                <a:lnTo>
                  <a:pt x="293878" y="597027"/>
                </a:lnTo>
                <a:lnTo>
                  <a:pt x="292227" y="598551"/>
                </a:lnTo>
                <a:lnTo>
                  <a:pt x="290576" y="600075"/>
                </a:lnTo>
                <a:lnTo>
                  <a:pt x="288925" y="601599"/>
                </a:lnTo>
                <a:lnTo>
                  <a:pt x="287147" y="603123"/>
                </a:lnTo>
                <a:lnTo>
                  <a:pt x="285369" y="604647"/>
                </a:lnTo>
                <a:lnTo>
                  <a:pt x="283591" y="606298"/>
                </a:lnTo>
                <a:lnTo>
                  <a:pt x="281813" y="607822"/>
                </a:lnTo>
                <a:lnTo>
                  <a:pt x="280035" y="609346"/>
                </a:lnTo>
                <a:lnTo>
                  <a:pt x="278130" y="610870"/>
                </a:lnTo>
                <a:lnTo>
                  <a:pt x="276225" y="612394"/>
                </a:lnTo>
                <a:lnTo>
                  <a:pt x="274320" y="613918"/>
                </a:lnTo>
                <a:lnTo>
                  <a:pt x="272415" y="615442"/>
                </a:lnTo>
                <a:lnTo>
                  <a:pt x="270510" y="616966"/>
                </a:lnTo>
                <a:lnTo>
                  <a:pt x="268605" y="618490"/>
                </a:lnTo>
                <a:lnTo>
                  <a:pt x="266700" y="620014"/>
                </a:lnTo>
                <a:lnTo>
                  <a:pt x="264795" y="621538"/>
                </a:lnTo>
                <a:lnTo>
                  <a:pt x="262890" y="623062"/>
                </a:lnTo>
                <a:lnTo>
                  <a:pt x="261112" y="624713"/>
                </a:lnTo>
                <a:lnTo>
                  <a:pt x="259207" y="626237"/>
                </a:lnTo>
                <a:lnTo>
                  <a:pt x="257302" y="627761"/>
                </a:lnTo>
                <a:lnTo>
                  <a:pt x="255524" y="629285"/>
                </a:lnTo>
                <a:lnTo>
                  <a:pt x="253746" y="630809"/>
                </a:lnTo>
                <a:lnTo>
                  <a:pt x="252095" y="632333"/>
                </a:lnTo>
                <a:lnTo>
                  <a:pt x="250317" y="633857"/>
                </a:lnTo>
                <a:lnTo>
                  <a:pt x="248666" y="635381"/>
                </a:lnTo>
                <a:lnTo>
                  <a:pt x="247142" y="636905"/>
                </a:lnTo>
                <a:lnTo>
                  <a:pt x="245618" y="638429"/>
                </a:lnTo>
                <a:lnTo>
                  <a:pt x="244094" y="639953"/>
                </a:lnTo>
                <a:lnTo>
                  <a:pt x="242697" y="641604"/>
                </a:lnTo>
                <a:lnTo>
                  <a:pt x="241427" y="643128"/>
                </a:lnTo>
                <a:lnTo>
                  <a:pt x="240157" y="644652"/>
                </a:lnTo>
                <a:lnTo>
                  <a:pt x="233172" y="655320"/>
                </a:lnTo>
                <a:lnTo>
                  <a:pt x="232410" y="656844"/>
                </a:lnTo>
                <a:lnTo>
                  <a:pt x="231775" y="658368"/>
                </a:lnTo>
                <a:lnTo>
                  <a:pt x="231140" y="660019"/>
                </a:lnTo>
                <a:lnTo>
                  <a:pt x="230632" y="661543"/>
                </a:lnTo>
                <a:lnTo>
                  <a:pt x="230124" y="663067"/>
                </a:lnTo>
                <a:lnTo>
                  <a:pt x="229616" y="664591"/>
                </a:lnTo>
                <a:lnTo>
                  <a:pt x="229235" y="666115"/>
                </a:lnTo>
                <a:lnTo>
                  <a:pt x="228854" y="667639"/>
                </a:lnTo>
                <a:lnTo>
                  <a:pt x="228473" y="669163"/>
                </a:lnTo>
                <a:lnTo>
                  <a:pt x="228092" y="670687"/>
                </a:lnTo>
                <a:lnTo>
                  <a:pt x="227711" y="672211"/>
                </a:lnTo>
                <a:lnTo>
                  <a:pt x="227457" y="673735"/>
                </a:lnTo>
                <a:lnTo>
                  <a:pt x="227076" y="675259"/>
                </a:lnTo>
                <a:lnTo>
                  <a:pt x="226695" y="676783"/>
                </a:lnTo>
                <a:lnTo>
                  <a:pt x="226441" y="678434"/>
                </a:lnTo>
                <a:lnTo>
                  <a:pt x="226060" y="679958"/>
                </a:lnTo>
                <a:lnTo>
                  <a:pt x="225679" y="681482"/>
                </a:lnTo>
                <a:lnTo>
                  <a:pt x="225298" y="683006"/>
                </a:lnTo>
                <a:lnTo>
                  <a:pt x="224790" y="684530"/>
                </a:lnTo>
                <a:lnTo>
                  <a:pt x="224282" y="686054"/>
                </a:lnTo>
                <a:lnTo>
                  <a:pt x="223901" y="687578"/>
                </a:lnTo>
                <a:lnTo>
                  <a:pt x="223266" y="689102"/>
                </a:lnTo>
                <a:lnTo>
                  <a:pt x="222758" y="690626"/>
                </a:lnTo>
                <a:lnTo>
                  <a:pt x="222123" y="692150"/>
                </a:lnTo>
                <a:lnTo>
                  <a:pt x="221488" y="693674"/>
                </a:lnTo>
                <a:lnTo>
                  <a:pt x="220726" y="695198"/>
                </a:lnTo>
                <a:lnTo>
                  <a:pt x="219964" y="696849"/>
                </a:lnTo>
                <a:lnTo>
                  <a:pt x="219202" y="698373"/>
                </a:lnTo>
                <a:lnTo>
                  <a:pt x="218440" y="699897"/>
                </a:lnTo>
                <a:lnTo>
                  <a:pt x="217551" y="701421"/>
                </a:lnTo>
                <a:lnTo>
                  <a:pt x="216662" y="702945"/>
                </a:lnTo>
                <a:lnTo>
                  <a:pt x="215773" y="704469"/>
                </a:lnTo>
                <a:lnTo>
                  <a:pt x="214757" y="705993"/>
                </a:lnTo>
                <a:lnTo>
                  <a:pt x="213741" y="707517"/>
                </a:lnTo>
                <a:lnTo>
                  <a:pt x="212725" y="709041"/>
                </a:lnTo>
                <a:lnTo>
                  <a:pt x="211709" y="710565"/>
                </a:lnTo>
                <a:lnTo>
                  <a:pt x="210693" y="712089"/>
                </a:lnTo>
                <a:lnTo>
                  <a:pt x="209677" y="713613"/>
                </a:lnTo>
                <a:lnTo>
                  <a:pt x="208661" y="715264"/>
                </a:lnTo>
                <a:lnTo>
                  <a:pt x="207645" y="716788"/>
                </a:lnTo>
                <a:lnTo>
                  <a:pt x="206502" y="718312"/>
                </a:lnTo>
                <a:lnTo>
                  <a:pt x="205486" y="719836"/>
                </a:lnTo>
                <a:lnTo>
                  <a:pt x="204470" y="721360"/>
                </a:lnTo>
                <a:lnTo>
                  <a:pt x="203454" y="722884"/>
                </a:lnTo>
                <a:lnTo>
                  <a:pt x="202438" y="724408"/>
                </a:lnTo>
                <a:lnTo>
                  <a:pt x="201549" y="725932"/>
                </a:lnTo>
                <a:lnTo>
                  <a:pt x="200533" y="727456"/>
                </a:lnTo>
                <a:lnTo>
                  <a:pt x="199644" y="728980"/>
                </a:lnTo>
                <a:lnTo>
                  <a:pt x="198755" y="730504"/>
                </a:lnTo>
                <a:lnTo>
                  <a:pt x="197866" y="732028"/>
                </a:lnTo>
                <a:lnTo>
                  <a:pt x="196977" y="733679"/>
                </a:lnTo>
                <a:lnTo>
                  <a:pt x="196215" y="735203"/>
                </a:lnTo>
                <a:lnTo>
                  <a:pt x="195453" y="736727"/>
                </a:lnTo>
                <a:lnTo>
                  <a:pt x="194818" y="738251"/>
                </a:lnTo>
                <a:lnTo>
                  <a:pt x="194056" y="739775"/>
                </a:lnTo>
                <a:lnTo>
                  <a:pt x="193421" y="741299"/>
                </a:lnTo>
                <a:lnTo>
                  <a:pt x="192786" y="742823"/>
                </a:lnTo>
                <a:lnTo>
                  <a:pt x="192278" y="744347"/>
                </a:lnTo>
                <a:lnTo>
                  <a:pt x="191643" y="745871"/>
                </a:lnTo>
                <a:lnTo>
                  <a:pt x="191262" y="747395"/>
                </a:lnTo>
                <a:lnTo>
                  <a:pt x="190754" y="748919"/>
                </a:lnTo>
                <a:lnTo>
                  <a:pt x="190246" y="750443"/>
                </a:lnTo>
                <a:lnTo>
                  <a:pt x="189865" y="752094"/>
                </a:lnTo>
                <a:lnTo>
                  <a:pt x="189484" y="753618"/>
                </a:lnTo>
                <a:lnTo>
                  <a:pt x="189230" y="755142"/>
                </a:lnTo>
                <a:lnTo>
                  <a:pt x="188849" y="756666"/>
                </a:lnTo>
                <a:lnTo>
                  <a:pt x="188595" y="758190"/>
                </a:lnTo>
                <a:lnTo>
                  <a:pt x="188341" y="759714"/>
                </a:lnTo>
                <a:lnTo>
                  <a:pt x="188087" y="761238"/>
                </a:lnTo>
                <a:lnTo>
                  <a:pt x="187960" y="762762"/>
                </a:lnTo>
                <a:lnTo>
                  <a:pt x="187706" y="764286"/>
                </a:lnTo>
                <a:lnTo>
                  <a:pt x="187579" y="765810"/>
                </a:lnTo>
                <a:lnTo>
                  <a:pt x="187325" y="767334"/>
                </a:lnTo>
                <a:lnTo>
                  <a:pt x="187198" y="768858"/>
                </a:lnTo>
                <a:lnTo>
                  <a:pt x="187071" y="770509"/>
                </a:lnTo>
                <a:lnTo>
                  <a:pt x="187071" y="772033"/>
                </a:lnTo>
                <a:lnTo>
                  <a:pt x="186944" y="773557"/>
                </a:lnTo>
                <a:lnTo>
                  <a:pt x="186817" y="775081"/>
                </a:lnTo>
                <a:lnTo>
                  <a:pt x="186817" y="776605"/>
                </a:lnTo>
                <a:lnTo>
                  <a:pt x="186690" y="778129"/>
                </a:lnTo>
                <a:lnTo>
                  <a:pt x="186690" y="779653"/>
                </a:lnTo>
                <a:lnTo>
                  <a:pt x="186563" y="781177"/>
                </a:lnTo>
                <a:lnTo>
                  <a:pt x="186563" y="782701"/>
                </a:lnTo>
                <a:lnTo>
                  <a:pt x="186563" y="784225"/>
                </a:lnTo>
                <a:lnTo>
                  <a:pt x="186055" y="784225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1781555" y="6161278"/>
            <a:ext cx="372745" cy="1295400"/>
          </a:xfrm>
          <a:custGeom>
            <a:avLst/>
            <a:gdLst/>
            <a:ahLst/>
            <a:cxnLst/>
            <a:rect l="l" t="t" r="r" b="b"/>
            <a:pathLst>
              <a:path w="372744" h="1295400">
                <a:moveTo>
                  <a:pt x="186562" y="1282700"/>
                </a:moveTo>
                <a:lnTo>
                  <a:pt x="186054" y="1282700"/>
                </a:lnTo>
                <a:lnTo>
                  <a:pt x="186054" y="1295400"/>
                </a:lnTo>
                <a:lnTo>
                  <a:pt x="186435" y="1295400"/>
                </a:lnTo>
                <a:lnTo>
                  <a:pt x="186562" y="1282700"/>
                </a:lnTo>
                <a:close/>
              </a:path>
              <a:path w="372744" h="1295400">
                <a:moveTo>
                  <a:pt x="187705" y="1257300"/>
                </a:moveTo>
                <a:lnTo>
                  <a:pt x="185165" y="1257300"/>
                </a:lnTo>
                <a:lnTo>
                  <a:pt x="185419" y="1270000"/>
                </a:lnTo>
                <a:lnTo>
                  <a:pt x="185800" y="1270000"/>
                </a:lnTo>
                <a:lnTo>
                  <a:pt x="185800" y="1282700"/>
                </a:lnTo>
                <a:lnTo>
                  <a:pt x="186689" y="1282700"/>
                </a:lnTo>
                <a:lnTo>
                  <a:pt x="186816" y="1270000"/>
                </a:lnTo>
                <a:lnTo>
                  <a:pt x="187705" y="1257300"/>
                </a:lnTo>
                <a:close/>
              </a:path>
              <a:path w="372744" h="1295400">
                <a:moveTo>
                  <a:pt x="191134" y="1219200"/>
                </a:moveTo>
                <a:lnTo>
                  <a:pt x="180974" y="1219200"/>
                </a:lnTo>
                <a:lnTo>
                  <a:pt x="182879" y="1231900"/>
                </a:lnTo>
                <a:lnTo>
                  <a:pt x="183387" y="1244600"/>
                </a:lnTo>
                <a:lnTo>
                  <a:pt x="184149" y="1244600"/>
                </a:lnTo>
                <a:lnTo>
                  <a:pt x="184657" y="1257300"/>
                </a:lnTo>
                <a:lnTo>
                  <a:pt x="187959" y="1257300"/>
                </a:lnTo>
                <a:lnTo>
                  <a:pt x="188086" y="1244600"/>
                </a:lnTo>
                <a:lnTo>
                  <a:pt x="189356" y="1231900"/>
                </a:lnTo>
                <a:lnTo>
                  <a:pt x="189991" y="1231900"/>
                </a:lnTo>
                <a:lnTo>
                  <a:pt x="191134" y="1219200"/>
                </a:lnTo>
                <a:close/>
              </a:path>
              <a:path w="372744" h="1295400">
                <a:moveTo>
                  <a:pt x="197738" y="1193800"/>
                </a:moveTo>
                <a:lnTo>
                  <a:pt x="174878" y="1193800"/>
                </a:lnTo>
                <a:lnTo>
                  <a:pt x="176783" y="1206500"/>
                </a:lnTo>
                <a:lnTo>
                  <a:pt x="179069" y="1206500"/>
                </a:lnTo>
                <a:lnTo>
                  <a:pt x="180085" y="1219200"/>
                </a:lnTo>
                <a:lnTo>
                  <a:pt x="192023" y="1219200"/>
                </a:lnTo>
                <a:lnTo>
                  <a:pt x="194563" y="1206500"/>
                </a:lnTo>
                <a:lnTo>
                  <a:pt x="197738" y="1193800"/>
                </a:lnTo>
                <a:close/>
              </a:path>
              <a:path w="372744" h="1295400">
                <a:moveTo>
                  <a:pt x="208279" y="1155700"/>
                </a:moveTo>
                <a:lnTo>
                  <a:pt x="164337" y="1155700"/>
                </a:lnTo>
                <a:lnTo>
                  <a:pt x="169671" y="1181100"/>
                </a:lnTo>
                <a:lnTo>
                  <a:pt x="173481" y="1193800"/>
                </a:lnTo>
                <a:lnTo>
                  <a:pt x="199135" y="1193800"/>
                </a:lnTo>
                <a:lnTo>
                  <a:pt x="199770" y="1181100"/>
                </a:lnTo>
                <a:lnTo>
                  <a:pt x="202945" y="1181100"/>
                </a:lnTo>
                <a:lnTo>
                  <a:pt x="203707" y="1168400"/>
                </a:lnTo>
                <a:lnTo>
                  <a:pt x="207263" y="1168400"/>
                </a:lnTo>
                <a:lnTo>
                  <a:pt x="208279" y="1155700"/>
                </a:lnTo>
                <a:close/>
              </a:path>
              <a:path w="372744" h="1295400">
                <a:moveTo>
                  <a:pt x="215772" y="1143000"/>
                </a:moveTo>
                <a:lnTo>
                  <a:pt x="159130" y="1143000"/>
                </a:lnTo>
                <a:lnTo>
                  <a:pt x="160146" y="1155700"/>
                </a:lnTo>
                <a:lnTo>
                  <a:pt x="212343" y="1155700"/>
                </a:lnTo>
                <a:lnTo>
                  <a:pt x="215772" y="1143000"/>
                </a:lnTo>
                <a:close/>
              </a:path>
              <a:path w="372744" h="1295400">
                <a:moveTo>
                  <a:pt x="222503" y="1130300"/>
                </a:moveTo>
                <a:lnTo>
                  <a:pt x="152907" y="1130300"/>
                </a:lnTo>
                <a:lnTo>
                  <a:pt x="156717" y="1143000"/>
                </a:lnTo>
                <a:lnTo>
                  <a:pt x="218312" y="1143000"/>
                </a:lnTo>
                <a:lnTo>
                  <a:pt x="222503" y="1130300"/>
                </a:lnTo>
                <a:close/>
              </a:path>
              <a:path w="372744" h="1295400">
                <a:moveTo>
                  <a:pt x="228853" y="1117600"/>
                </a:moveTo>
                <a:lnTo>
                  <a:pt x="145414" y="1117600"/>
                </a:lnTo>
                <a:lnTo>
                  <a:pt x="146938" y="1130300"/>
                </a:lnTo>
                <a:lnTo>
                  <a:pt x="225551" y="1130300"/>
                </a:lnTo>
                <a:lnTo>
                  <a:pt x="228853" y="1117600"/>
                </a:lnTo>
                <a:close/>
              </a:path>
              <a:path w="372744" h="1295400">
                <a:moveTo>
                  <a:pt x="236219" y="1104900"/>
                </a:moveTo>
                <a:lnTo>
                  <a:pt x="134238" y="1104900"/>
                </a:lnTo>
                <a:lnTo>
                  <a:pt x="138302" y="1117600"/>
                </a:lnTo>
                <a:lnTo>
                  <a:pt x="232409" y="1117600"/>
                </a:lnTo>
                <a:lnTo>
                  <a:pt x="236219" y="1104900"/>
                </a:lnTo>
                <a:close/>
              </a:path>
              <a:path w="372744" h="1295400">
                <a:moveTo>
                  <a:pt x="247269" y="1092200"/>
                </a:moveTo>
                <a:lnTo>
                  <a:pt x="120268" y="1092200"/>
                </a:lnTo>
                <a:lnTo>
                  <a:pt x="127634" y="1104900"/>
                </a:lnTo>
                <a:lnTo>
                  <a:pt x="240410" y="1104900"/>
                </a:lnTo>
                <a:lnTo>
                  <a:pt x="247269" y="1092200"/>
                </a:lnTo>
                <a:close/>
              </a:path>
              <a:path w="372744" h="1295400">
                <a:moveTo>
                  <a:pt x="260476" y="1079500"/>
                </a:moveTo>
                <a:lnTo>
                  <a:pt x="112013" y="1079500"/>
                </a:lnTo>
                <a:lnTo>
                  <a:pt x="117601" y="1092200"/>
                </a:lnTo>
                <a:lnTo>
                  <a:pt x="254888" y="1092200"/>
                </a:lnTo>
                <a:lnTo>
                  <a:pt x="260476" y="1079500"/>
                </a:lnTo>
                <a:close/>
              </a:path>
              <a:path w="372744" h="1295400">
                <a:moveTo>
                  <a:pt x="275843" y="1066800"/>
                </a:moveTo>
                <a:lnTo>
                  <a:pt x="96646" y="1066800"/>
                </a:lnTo>
                <a:lnTo>
                  <a:pt x="106171" y="1079500"/>
                </a:lnTo>
                <a:lnTo>
                  <a:pt x="269494" y="1079500"/>
                </a:lnTo>
                <a:lnTo>
                  <a:pt x="275843" y="1066800"/>
                </a:lnTo>
                <a:close/>
              </a:path>
              <a:path w="372744" h="1295400">
                <a:moveTo>
                  <a:pt x="293242" y="1054100"/>
                </a:moveTo>
                <a:lnTo>
                  <a:pt x="79247" y="1054100"/>
                </a:lnTo>
                <a:lnTo>
                  <a:pt x="82930" y="1066800"/>
                </a:lnTo>
                <a:lnTo>
                  <a:pt x="289686" y="1066800"/>
                </a:lnTo>
                <a:lnTo>
                  <a:pt x="293242" y="1054100"/>
                </a:lnTo>
                <a:close/>
              </a:path>
              <a:path w="372744" h="1295400">
                <a:moveTo>
                  <a:pt x="311784" y="1041400"/>
                </a:moveTo>
                <a:lnTo>
                  <a:pt x="56895" y="1041400"/>
                </a:lnTo>
                <a:lnTo>
                  <a:pt x="64515" y="1054100"/>
                </a:lnTo>
                <a:lnTo>
                  <a:pt x="308102" y="1054100"/>
                </a:lnTo>
                <a:lnTo>
                  <a:pt x="311784" y="1041400"/>
                </a:lnTo>
                <a:close/>
              </a:path>
              <a:path w="372744" h="1295400">
                <a:moveTo>
                  <a:pt x="330453" y="1028700"/>
                </a:moveTo>
                <a:lnTo>
                  <a:pt x="35051" y="1028700"/>
                </a:lnTo>
                <a:lnTo>
                  <a:pt x="45719" y="1041400"/>
                </a:lnTo>
                <a:lnTo>
                  <a:pt x="323088" y="1041400"/>
                </a:lnTo>
                <a:lnTo>
                  <a:pt x="330453" y="1028700"/>
                </a:lnTo>
                <a:close/>
              </a:path>
              <a:path w="372744" h="1295400">
                <a:moveTo>
                  <a:pt x="347344" y="1016000"/>
                </a:moveTo>
                <a:lnTo>
                  <a:pt x="25145" y="1016000"/>
                </a:lnTo>
                <a:lnTo>
                  <a:pt x="28320" y="1028700"/>
                </a:lnTo>
                <a:lnTo>
                  <a:pt x="344169" y="1028700"/>
                </a:lnTo>
                <a:lnTo>
                  <a:pt x="347344" y="1016000"/>
                </a:lnTo>
                <a:close/>
              </a:path>
              <a:path w="372744" h="1295400">
                <a:moveTo>
                  <a:pt x="360933" y="1003300"/>
                </a:moveTo>
                <a:lnTo>
                  <a:pt x="11556" y="1003300"/>
                </a:lnTo>
                <a:lnTo>
                  <a:pt x="13969" y="1016000"/>
                </a:lnTo>
                <a:lnTo>
                  <a:pt x="358520" y="1016000"/>
                </a:lnTo>
                <a:lnTo>
                  <a:pt x="360933" y="1003300"/>
                </a:lnTo>
                <a:close/>
              </a:path>
              <a:path w="372744" h="1295400">
                <a:moveTo>
                  <a:pt x="369696" y="990600"/>
                </a:moveTo>
                <a:lnTo>
                  <a:pt x="2920" y="990600"/>
                </a:lnTo>
                <a:lnTo>
                  <a:pt x="4190" y="1003300"/>
                </a:lnTo>
                <a:lnTo>
                  <a:pt x="368299" y="1003300"/>
                </a:lnTo>
                <a:lnTo>
                  <a:pt x="369696" y="990600"/>
                </a:lnTo>
                <a:close/>
              </a:path>
              <a:path w="372744" h="1295400">
                <a:moveTo>
                  <a:pt x="372491" y="977900"/>
                </a:moveTo>
                <a:lnTo>
                  <a:pt x="0" y="977900"/>
                </a:lnTo>
                <a:lnTo>
                  <a:pt x="126" y="990600"/>
                </a:lnTo>
                <a:lnTo>
                  <a:pt x="372363" y="990600"/>
                </a:lnTo>
                <a:lnTo>
                  <a:pt x="372491" y="977900"/>
                </a:lnTo>
                <a:close/>
              </a:path>
              <a:path w="372744" h="1295400">
                <a:moveTo>
                  <a:pt x="369696" y="965200"/>
                </a:moveTo>
                <a:lnTo>
                  <a:pt x="2920" y="965200"/>
                </a:lnTo>
                <a:lnTo>
                  <a:pt x="1904" y="977900"/>
                </a:lnTo>
                <a:lnTo>
                  <a:pt x="370713" y="977900"/>
                </a:lnTo>
                <a:lnTo>
                  <a:pt x="369696" y="965200"/>
                </a:lnTo>
                <a:close/>
              </a:path>
              <a:path w="372744" h="1295400">
                <a:moveTo>
                  <a:pt x="361949" y="952500"/>
                </a:moveTo>
                <a:lnTo>
                  <a:pt x="10667" y="952500"/>
                </a:lnTo>
                <a:lnTo>
                  <a:pt x="8762" y="965200"/>
                </a:lnTo>
                <a:lnTo>
                  <a:pt x="363727" y="965200"/>
                </a:lnTo>
                <a:lnTo>
                  <a:pt x="361949" y="952500"/>
                </a:lnTo>
                <a:close/>
              </a:path>
              <a:path w="372744" h="1295400">
                <a:moveTo>
                  <a:pt x="350773" y="939800"/>
                </a:moveTo>
                <a:lnTo>
                  <a:pt x="21843" y="939800"/>
                </a:lnTo>
                <a:lnTo>
                  <a:pt x="19303" y="952500"/>
                </a:lnTo>
                <a:lnTo>
                  <a:pt x="353186" y="952500"/>
                </a:lnTo>
                <a:lnTo>
                  <a:pt x="350773" y="939800"/>
                </a:lnTo>
                <a:close/>
              </a:path>
              <a:path w="372744" h="1295400">
                <a:moveTo>
                  <a:pt x="335280" y="927100"/>
                </a:moveTo>
                <a:lnTo>
                  <a:pt x="34543" y="927100"/>
                </a:lnTo>
                <a:lnTo>
                  <a:pt x="32003" y="939800"/>
                </a:lnTo>
                <a:lnTo>
                  <a:pt x="340613" y="939800"/>
                </a:lnTo>
                <a:lnTo>
                  <a:pt x="335280" y="927100"/>
                </a:lnTo>
                <a:close/>
              </a:path>
              <a:path w="372744" h="1295400">
                <a:moveTo>
                  <a:pt x="310260" y="901700"/>
                </a:moveTo>
                <a:lnTo>
                  <a:pt x="59943" y="901700"/>
                </a:lnTo>
                <a:lnTo>
                  <a:pt x="55117" y="914400"/>
                </a:lnTo>
                <a:lnTo>
                  <a:pt x="50164" y="914400"/>
                </a:lnTo>
                <a:lnTo>
                  <a:pt x="45084" y="927100"/>
                </a:lnTo>
                <a:lnTo>
                  <a:pt x="330072" y="927100"/>
                </a:lnTo>
                <a:lnTo>
                  <a:pt x="319913" y="914400"/>
                </a:lnTo>
                <a:lnTo>
                  <a:pt x="310260" y="901700"/>
                </a:lnTo>
                <a:close/>
              </a:path>
              <a:path w="372744" h="1295400">
                <a:moveTo>
                  <a:pt x="301370" y="889000"/>
                </a:moveTo>
                <a:lnTo>
                  <a:pt x="71119" y="889000"/>
                </a:lnTo>
                <a:lnTo>
                  <a:pt x="68960" y="901700"/>
                </a:lnTo>
                <a:lnTo>
                  <a:pt x="303530" y="901700"/>
                </a:lnTo>
                <a:lnTo>
                  <a:pt x="301370" y="889000"/>
                </a:lnTo>
                <a:close/>
              </a:path>
              <a:path w="372744" h="1295400">
                <a:moveTo>
                  <a:pt x="288797" y="876300"/>
                </a:moveTo>
                <a:lnTo>
                  <a:pt x="81660" y="876300"/>
                </a:lnTo>
                <a:lnTo>
                  <a:pt x="77596" y="889000"/>
                </a:lnTo>
                <a:lnTo>
                  <a:pt x="292861" y="889000"/>
                </a:lnTo>
                <a:lnTo>
                  <a:pt x="288797" y="876300"/>
                </a:lnTo>
                <a:close/>
              </a:path>
              <a:path w="372744" h="1295400">
                <a:moveTo>
                  <a:pt x="280416" y="863600"/>
                </a:moveTo>
                <a:lnTo>
                  <a:pt x="92074" y="863600"/>
                </a:lnTo>
                <a:lnTo>
                  <a:pt x="90042" y="876300"/>
                </a:lnTo>
                <a:lnTo>
                  <a:pt x="282574" y="876300"/>
                </a:lnTo>
                <a:lnTo>
                  <a:pt x="280416" y="863600"/>
                </a:lnTo>
                <a:close/>
              </a:path>
              <a:path w="372744" h="1295400">
                <a:moveTo>
                  <a:pt x="263270" y="850900"/>
                </a:moveTo>
                <a:lnTo>
                  <a:pt x="107060" y="850900"/>
                </a:lnTo>
                <a:lnTo>
                  <a:pt x="98424" y="863600"/>
                </a:lnTo>
                <a:lnTo>
                  <a:pt x="274066" y="863600"/>
                </a:lnTo>
                <a:lnTo>
                  <a:pt x="263270" y="850900"/>
                </a:lnTo>
                <a:close/>
              </a:path>
              <a:path w="372744" h="1295400">
                <a:moveTo>
                  <a:pt x="248030" y="825500"/>
                </a:moveTo>
                <a:lnTo>
                  <a:pt x="124459" y="825500"/>
                </a:lnTo>
                <a:lnTo>
                  <a:pt x="122300" y="838200"/>
                </a:lnTo>
                <a:lnTo>
                  <a:pt x="115823" y="838200"/>
                </a:lnTo>
                <a:lnTo>
                  <a:pt x="109346" y="850900"/>
                </a:lnTo>
                <a:lnTo>
                  <a:pt x="260984" y="850900"/>
                </a:lnTo>
                <a:lnTo>
                  <a:pt x="248030" y="825500"/>
                </a:lnTo>
                <a:close/>
              </a:path>
              <a:path w="372744" h="1295400">
                <a:moveTo>
                  <a:pt x="238251" y="812800"/>
                </a:moveTo>
                <a:lnTo>
                  <a:pt x="136016" y="812800"/>
                </a:lnTo>
                <a:lnTo>
                  <a:pt x="132460" y="825500"/>
                </a:lnTo>
                <a:lnTo>
                  <a:pt x="243966" y="825500"/>
                </a:lnTo>
                <a:lnTo>
                  <a:pt x="238251" y="812800"/>
                </a:lnTo>
                <a:close/>
              </a:path>
              <a:path w="372744" h="1295400">
                <a:moveTo>
                  <a:pt x="230377" y="800100"/>
                </a:moveTo>
                <a:lnTo>
                  <a:pt x="142112" y="800100"/>
                </a:lnTo>
                <a:lnTo>
                  <a:pt x="140715" y="812800"/>
                </a:lnTo>
                <a:lnTo>
                  <a:pt x="231774" y="812800"/>
                </a:lnTo>
                <a:lnTo>
                  <a:pt x="230377" y="800100"/>
                </a:lnTo>
                <a:close/>
              </a:path>
              <a:path w="372744" h="1295400">
                <a:moveTo>
                  <a:pt x="225170" y="787400"/>
                </a:moveTo>
                <a:lnTo>
                  <a:pt x="148081" y="787400"/>
                </a:lnTo>
                <a:lnTo>
                  <a:pt x="146557" y="800100"/>
                </a:lnTo>
                <a:lnTo>
                  <a:pt x="226059" y="800100"/>
                </a:lnTo>
                <a:lnTo>
                  <a:pt x="225170" y="787400"/>
                </a:lnTo>
                <a:close/>
              </a:path>
              <a:path w="372744" h="1295400">
                <a:moveTo>
                  <a:pt x="222376" y="774700"/>
                </a:moveTo>
                <a:lnTo>
                  <a:pt x="150113" y="774700"/>
                </a:lnTo>
                <a:lnTo>
                  <a:pt x="149605" y="787400"/>
                </a:lnTo>
                <a:lnTo>
                  <a:pt x="222884" y="787400"/>
                </a:lnTo>
                <a:lnTo>
                  <a:pt x="222376" y="774700"/>
                </a:lnTo>
                <a:close/>
              </a:path>
              <a:path w="372744" h="1295400">
                <a:moveTo>
                  <a:pt x="223519" y="749300"/>
                </a:moveTo>
                <a:lnTo>
                  <a:pt x="148970" y="749300"/>
                </a:lnTo>
                <a:lnTo>
                  <a:pt x="149351" y="762000"/>
                </a:lnTo>
                <a:lnTo>
                  <a:pt x="149859" y="762000"/>
                </a:lnTo>
                <a:lnTo>
                  <a:pt x="150240" y="774700"/>
                </a:lnTo>
                <a:lnTo>
                  <a:pt x="222249" y="774700"/>
                </a:lnTo>
                <a:lnTo>
                  <a:pt x="222503" y="762000"/>
                </a:lnTo>
                <a:lnTo>
                  <a:pt x="223519" y="749300"/>
                </a:lnTo>
                <a:close/>
              </a:path>
              <a:path w="372744" h="1295400">
                <a:moveTo>
                  <a:pt x="225932" y="711200"/>
                </a:moveTo>
                <a:lnTo>
                  <a:pt x="146557" y="711200"/>
                </a:lnTo>
                <a:lnTo>
                  <a:pt x="146430" y="723900"/>
                </a:lnTo>
                <a:lnTo>
                  <a:pt x="146303" y="723900"/>
                </a:lnTo>
                <a:lnTo>
                  <a:pt x="146684" y="736600"/>
                </a:lnTo>
                <a:lnTo>
                  <a:pt x="147700" y="749300"/>
                </a:lnTo>
                <a:lnTo>
                  <a:pt x="224535" y="749300"/>
                </a:lnTo>
                <a:lnTo>
                  <a:pt x="225043" y="736600"/>
                </a:lnTo>
                <a:lnTo>
                  <a:pt x="225805" y="736600"/>
                </a:lnTo>
                <a:lnTo>
                  <a:pt x="226186" y="723900"/>
                </a:lnTo>
                <a:lnTo>
                  <a:pt x="225932" y="711200"/>
                </a:lnTo>
                <a:close/>
              </a:path>
              <a:path w="372744" h="1295400">
                <a:moveTo>
                  <a:pt x="224281" y="698500"/>
                </a:moveTo>
                <a:lnTo>
                  <a:pt x="148208" y="698500"/>
                </a:lnTo>
                <a:lnTo>
                  <a:pt x="147065" y="711200"/>
                </a:lnTo>
                <a:lnTo>
                  <a:pt x="224789" y="711200"/>
                </a:lnTo>
                <a:lnTo>
                  <a:pt x="224281" y="698500"/>
                </a:lnTo>
                <a:close/>
              </a:path>
              <a:path w="372744" h="1295400">
                <a:moveTo>
                  <a:pt x="216280" y="673100"/>
                </a:moveTo>
                <a:lnTo>
                  <a:pt x="155447" y="673100"/>
                </a:lnTo>
                <a:lnTo>
                  <a:pt x="152399" y="685800"/>
                </a:lnTo>
                <a:lnTo>
                  <a:pt x="151002" y="685800"/>
                </a:lnTo>
                <a:lnTo>
                  <a:pt x="149732" y="698500"/>
                </a:lnTo>
                <a:lnTo>
                  <a:pt x="222757" y="698500"/>
                </a:lnTo>
                <a:lnTo>
                  <a:pt x="220852" y="685800"/>
                </a:lnTo>
                <a:lnTo>
                  <a:pt x="216280" y="673100"/>
                </a:lnTo>
                <a:close/>
              </a:path>
              <a:path w="372744" h="1295400">
                <a:moveTo>
                  <a:pt x="213867" y="660400"/>
                </a:moveTo>
                <a:lnTo>
                  <a:pt x="158749" y="660400"/>
                </a:lnTo>
                <a:lnTo>
                  <a:pt x="157860" y="673100"/>
                </a:lnTo>
                <a:lnTo>
                  <a:pt x="215391" y="673100"/>
                </a:lnTo>
                <a:lnTo>
                  <a:pt x="213867" y="660400"/>
                </a:lnTo>
                <a:close/>
              </a:path>
              <a:path w="372744" h="1295400">
                <a:moveTo>
                  <a:pt x="200913" y="609600"/>
                </a:moveTo>
                <a:lnTo>
                  <a:pt x="170687" y="609600"/>
                </a:lnTo>
                <a:lnTo>
                  <a:pt x="168147" y="622300"/>
                </a:lnTo>
                <a:lnTo>
                  <a:pt x="167512" y="635000"/>
                </a:lnTo>
                <a:lnTo>
                  <a:pt x="165861" y="635000"/>
                </a:lnTo>
                <a:lnTo>
                  <a:pt x="164591" y="647700"/>
                </a:lnTo>
                <a:lnTo>
                  <a:pt x="161797" y="647700"/>
                </a:lnTo>
                <a:lnTo>
                  <a:pt x="159511" y="660400"/>
                </a:lnTo>
                <a:lnTo>
                  <a:pt x="213105" y="660400"/>
                </a:lnTo>
                <a:lnTo>
                  <a:pt x="205485" y="635000"/>
                </a:lnTo>
                <a:lnTo>
                  <a:pt x="204469" y="622300"/>
                </a:lnTo>
                <a:lnTo>
                  <a:pt x="202437" y="622300"/>
                </a:lnTo>
                <a:lnTo>
                  <a:pt x="200913" y="609600"/>
                </a:lnTo>
                <a:close/>
              </a:path>
              <a:path w="372744" h="1295400">
                <a:moveTo>
                  <a:pt x="199643" y="596900"/>
                </a:moveTo>
                <a:lnTo>
                  <a:pt x="172973" y="596900"/>
                </a:lnTo>
                <a:lnTo>
                  <a:pt x="172465" y="609600"/>
                </a:lnTo>
                <a:lnTo>
                  <a:pt x="200024" y="609600"/>
                </a:lnTo>
                <a:lnTo>
                  <a:pt x="199643" y="596900"/>
                </a:lnTo>
                <a:close/>
              </a:path>
              <a:path w="372744" h="1295400">
                <a:moveTo>
                  <a:pt x="197357" y="584200"/>
                </a:moveTo>
                <a:lnTo>
                  <a:pt x="175132" y="584200"/>
                </a:lnTo>
                <a:lnTo>
                  <a:pt x="174751" y="596900"/>
                </a:lnTo>
                <a:lnTo>
                  <a:pt x="197865" y="596900"/>
                </a:lnTo>
                <a:lnTo>
                  <a:pt x="197357" y="584200"/>
                </a:lnTo>
                <a:close/>
              </a:path>
              <a:path w="372744" h="1295400">
                <a:moveTo>
                  <a:pt x="195198" y="571500"/>
                </a:moveTo>
                <a:lnTo>
                  <a:pt x="177418" y="571500"/>
                </a:lnTo>
                <a:lnTo>
                  <a:pt x="176910" y="584200"/>
                </a:lnTo>
                <a:lnTo>
                  <a:pt x="195579" y="584200"/>
                </a:lnTo>
                <a:lnTo>
                  <a:pt x="195198" y="571500"/>
                </a:lnTo>
                <a:close/>
              </a:path>
              <a:path w="372744" h="1295400">
                <a:moveTo>
                  <a:pt x="191007" y="546100"/>
                </a:moveTo>
                <a:lnTo>
                  <a:pt x="181863" y="546100"/>
                </a:lnTo>
                <a:lnTo>
                  <a:pt x="179577" y="558800"/>
                </a:lnTo>
                <a:lnTo>
                  <a:pt x="179069" y="571500"/>
                </a:lnTo>
                <a:lnTo>
                  <a:pt x="193801" y="571500"/>
                </a:lnTo>
                <a:lnTo>
                  <a:pt x="193039" y="558800"/>
                </a:lnTo>
                <a:lnTo>
                  <a:pt x="192531" y="558800"/>
                </a:lnTo>
                <a:lnTo>
                  <a:pt x="191007" y="546100"/>
                </a:lnTo>
                <a:close/>
              </a:path>
              <a:path w="372744" h="1295400">
                <a:moveTo>
                  <a:pt x="188213" y="520700"/>
                </a:moveTo>
                <a:lnTo>
                  <a:pt x="184276" y="520700"/>
                </a:lnTo>
                <a:lnTo>
                  <a:pt x="184149" y="533400"/>
                </a:lnTo>
                <a:lnTo>
                  <a:pt x="183133" y="533400"/>
                </a:lnTo>
                <a:lnTo>
                  <a:pt x="182752" y="546100"/>
                </a:lnTo>
                <a:lnTo>
                  <a:pt x="189991" y="546100"/>
                </a:lnTo>
                <a:lnTo>
                  <a:pt x="188213" y="520700"/>
                </a:lnTo>
                <a:close/>
              </a:path>
              <a:path w="372744" h="1295400">
                <a:moveTo>
                  <a:pt x="186816" y="495300"/>
                </a:moveTo>
                <a:lnTo>
                  <a:pt x="185800" y="495300"/>
                </a:lnTo>
                <a:lnTo>
                  <a:pt x="185546" y="508000"/>
                </a:lnTo>
                <a:lnTo>
                  <a:pt x="184911" y="520700"/>
                </a:lnTo>
                <a:lnTo>
                  <a:pt x="187832" y="520700"/>
                </a:lnTo>
                <a:lnTo>
                  <a:pt x="187451" y="508000"/>
                </a:lnTo>
                <a:lnTo>
                  <a:pt x="187197" y="508000"/>
                </a:lnTo>
                <a:lnTo>
                  <a:pt x="186816" y="495300"/>
                </a:lnTo>
                <a:close/>
              </a:path>
              <a:path w="372744" h="1295400">
                <a:moveTo>
                  <a:pt x="186562" y="482600"/>
                </a:moveTo>
                <a:lnTo>
                  <a:pt x="185927" y="482600"/>
                </a:lnTo>
                <a:lnTo>
                  <a:pt x="185927" y="495300"/>
                </a:lnTo>
                <a:lnTo>
                  <a:pt x="186562" y="495300"/>
                </a:lnTo>
                <a:lnTo>
                  <a:pt x="186562" y="482600"/>
                </a:lnTo>
                <a:close/>
              </a:path>
              <a:path w="372744" h="1295400">
                <a:moveTo>
                  <a:pt x="186435" y="469900"/>
                </a:moveTo>
                <a:lnTo>
                  <a:pt x="186181" y="469900"/>
                </a:lnTo>
                <a:lnTo>
                  <a:pt x="186054" y="482600"/>
                </a:lnTo>
                <a:lnTo>
                  <a:pt x="186435" y="482600"/>
                </a:lnTo>
                <a:lnTo>
                  <a:pt x="186435" y="469900"/>
                </a:lnTo>
                <a:close/>
              </a:path>
              <a:path w="372744" h="1295400">
                <a:moveTo>
                  <a:pt x="186308" y="444500"/>
                </a:moveTo>
                <a:lnTo>
                  <a:pt x="186181" y="469900"/>
                </a:lnTo>
                <a:lnTo>
                  <a:pt x="186308" y="444500"/>
                </a:lnTo>
                <a:close/>
              </a:path>
              <a:path w="372744" h="1295400">
                <a:moveTo>
                  <a:pt x="186435" y="254000"/>
                </a:moveTo>
                <a:lnTo>
                  <a:pt x="186054" y="254000"/>
                </a:lnTo>
                <a:lnTo>
                  <a:pt x="186181" y="266700"/>
                </a:lnTo>
                <a:lnTo>
                  <a:pt x="186308" y="292100"/>
                </a:lnTo>
                <a:lnTo>
                  <a:pt x="186435" y="266700"/>
                </a:lnTo>
                <a:lnTo>
                  <a:pt x="186435" y="254000"/>
                </a:lnTo>
                <a:close/>
              </a:path>
              <a:path w="372744" h="1295400">
                <a:moveTo>
                  <a:pt x="186562" y="241300"/>
                </a:moveTo>
                <a:lnTo>
                  <a:pt x="185927" y="241300"/>
                </a:lnTo>
                <a:lnTo>
                  <a:pt x="185927" y="254000"/>
                </a:lnTo>
                <a:lnTo>
                  <a:pt x="186562" y="254000"/>
                </a:lnTo>
                <a:lnTo>
                  <a:pt x="186562" y="241300"/>
                </a:lnTo>
                <a:close/>
              </a:path>
              <a:path w="372744" h="1295400">
                <a:moveTo>
                  <a:pt x="187705" y="215900"/>
                </a:moveTo>
                <a:lnTo>
                  <a:pt x="184911" y="215900"/>
                </a:lnTo>
                <a:lnTo>
                  <a:pt x="185165" y="228600"/>
                </a:lnTo>
                <a:lnTo>
                  <a:pt x="185673" y="241300"/>
                </a:lnTo>
                <a:lnTo>
                  <a:pt x="186943" y="241300"/>
                </a:lnTo>
                <a:lnTo>
                  <a:pt x="186943" y="228600"/>
                </a:lnTo>
                <a:lnTo>
                  <a:pt x="187705" y="215900"/>
                </a:lnTo>
                <a:close/>
              </a:path>
              <a:path w="372744" h="1295400">
                <a:moveTo>
                  <a:pt x="189991" y="190500"/>
                </a:moveTo>
                <a:lnTo>
                  <a:pt x="182752" y="190500"/>
                </a:lnTo>
                <a:lnTo>
                  <a:pt x="183133" y="203200"/>
                </a:lnTo>
                <a:lnTo>
                  <a:pt x="183768" y="203200"/>
                </a:lnTo>
                <a:lnTo>
                  <a:pt x="184276" y="215900"/>
                </a:lnTo>
                <a:lnTo>
                  <a:pt x="188213" y="215900"/>
                </a:lnTo>
                <a:lnTo>
                  <a:pt x="189991" y="190500"/>
                </a:lnTo>
                <a:close/>
              </a:path>
              <a:path w="372744" h="1295400">
                <a:moveTo>
                  <a:pt x="191642" y="177800"/>
                </a:moveTo>
                <a:lnTo>
                  <a:pt x="181228" y="177800"/>
                </a:lnTo>
                <a:lnTo>
                  <a:pt x="181609" y="190500"/>
                </a:lnTo>
                <a:lnTo>
                  <a:pt x="190880" y="190500"/>
                </a:lnTo>
                <a:lnTo>
                  <a:pt x="191642" y="177800"/>
                </a:lnTo>
                <a:close/>
              </a:path>
              <a:path w="372744" h="1295400">
                <a:moveTo>
                  <a:pt x="192912" y="165100"/>
                </a:moveTo>
                <a:lnTo>
                  <a:pt x="179704" y="165100"/>
                </a:lnTo>
                <a:lnTo>
                  <a:pt x="179958" y="177800"/>
                </a:lnTo>
                <a:lnTo>
                  <a:pt x="192531" y="177800"/>
                </a:lnTo>
                <a:lnTo>
                  <a:pt x="192912" y="165100"/>
                </a:lnTo>
                <a:close/>
              </a:path>
              <a:path w="372744" h="1295400">
                <a:moveTo>
                  <a:pt x="195706" y="127000"/>
                </a:moveTo>
                <a:lnTo>
                  <a:pt x="176783" y="127000"/>
                </a:lnTo>
                <a:lnTo>
                  <a:pt x="176783" y="139700"/>
                </a:lnTo>
                <a:lnTo>
                  <a:pt x="177291" y="152400"/>
                </a:lnTo>
                <a:lnTo>
                  <a:pt x="177672" y="152400"/>
                </a:lnTo>
                <a:lnTo>
                  <a:pt x="178688" y="165100"/>
                </a:lnTo>
                <a:lnTo>
                  <a:pt x="193547" y="165100"/>
                </a:lnTo>
                <a:lnTo>
                  <a:pt x="195071" y="152400"/>
                </a:lnTo>
                <a:lnTo>
                  <a:pt x="195706" y="139700"/>
                </a:lnTo>
                <a:lnTo>
                  <a:pt x="195706" y="127000"/>
                </a:lnTo>
                <a:close/>
              </a:path>
              <a:path w="372744" h="1295400">
                <a:moveTo>
                  <a:pt x="195325" y="114300"/>
                </a:moveTo>
                <a:lnTo>
                  <a:pt x="177418" y="114300"/>
                </a:lnTo>
                <a:lnTo>
                  <a:pt x="176910" y="127000"/>
                </a:lnTo>
                <a:lnTo>
                  <a:pt x="195579" y="127000"/>
                </a:lnTo>
                <a:lnTo>
                  <a:pt x="195325" y="114300"/>
                </a:lnTo>
                <a:close/>
              </a:path>
              <a:path w="372744" h="1295400">
                <a:moveTo>
                  <a:pt x="193674" y="101600"/>
                </a:moveTo>
                <a:lnTo>
                  <a:pt x="178561" y="101600"/>
                </a:lnTo>
                <a:lnTo>
                  <a:pt x="177799" y="114300"/>
                </a:lnTo>
                <a:lnTo>
                  <a:pt x="194944" y="114300"/>
                </a:lnTo>
                <a:lnTo>
                  <a:pt x="193674" y="101600"/>
                </a:lnTo>
                <a:close/>
              </a:path>
              <a:path w="372744" h="1295400">
                <a:moveTo>
                  <a:pt x="192658" y="88900"/>
                </a:moveTo>
                <a:lnTo>
                  <a:pt x="179831" y="88900"/>
                </a:lnTo>
                <a:lnTo>
                  <a:pt x="179577" y="101600"/>
                </a:lnTo>
                <a:lnTo>
                  <a:pt x="193039" y="101600"/>
                </a:lnTo>
                <a:lnTo>
                  <a:pt x="192658" y="88900"/>
                </a:lnTo>
                <a:close/>
              </a:path>
              <a:path w="372744" h="1295400">
                <a:moveTo>
                  <a:pt x="191134" y="76200"/>
                </a:moveTo>
                <a:lnTo>
                  <a:pt x="181482" y="76200"/>
                </a:lnTo>
                <a:lnTo>
                  <a:pt x="181101" y="88900"/>
                </a:lnTo>
                <a:lnTo>
                  <a:pt x="191388" y="88900"/>
                </a:lnTo>
                <a:lnTo>
                  <a:pt x="191134" y="76200"/>
                </a:lnTo>
                <a:close/>
              </a:path>
              <a:path w="372744" h="1295400">
                <a:moveTo>
                  <a:pt x="188340" y="50800"/>
                </a:moveTo>
                <a:lnTo>
                  <a:pt x="184403" y="50800"/>
                </a:lnTo>
                <a:lnTo>
                  <a:pt x="183895" y="63500"/>
                </a:lnTo>
                <a:lnTo>
                  <a:pt x="183006" y="63500"/>
                </a:lnTo>
                <a:lnTo>
                  <a:pt x="182625" y="76200"/>
                </a:lnTo>
                <a:lnTo>
                  <a:pt x="190118" y="76200"/>
                </a:lnTo>
                <a:lnTo>
                  <a:pt x="188340" y="50800"/>
                </a:lnTo>
                <a:close/>
              </a:path>
              <a:path w="372744" h="1295400">
                <a:moveTo>
                  <a:pt x="186816" y="25400"/>
                </a:moveTo>
                <a:lnTo>
                  <a:pt x="185546" y="25400"/>
                </a:lnTo>
                <a:lnTo>
                  <a:pt x="185546" y="38100"/>
                </a:lnTo>
                <a:lnTo>
                  <a:pt x="184784" y="50800"/>
                </a:lnTo>
                <a:lnTo>
                  <a:pt x="187578" y="50800"/>
                </a:lnTo>
                <a:lnTo>
                  <a:pt x="187070" y="38100"/>
                </a:lnTo>
                <a:lnTo>
                  <a:pt x="186816" y="25400"/>
                </a:lnTo>
                <a:close/>
              </a:path>
              <a:path w="372744" h="1295400">
                <a:moveTo>
                  <a:pt x="186562" y="12700"/>
                </a:moveTo>
                <a:lnTo>
                  <a:pt x="185927" y="12700"/>
                </a:lnTo>
                <a:lnTo>
                  <a:pt x="185927" y="25400"/>
                </a:lnTo>
                <a:lnTo>
                  <a:pt x="186689" y="25400"/>
                </a:lnTo>
                <a:lnTo>
                  <a:pt x="186562" y="12700"/>
                </a:lnTo>
                <a:close/>
              </a:path>
              <a:path w="372744" h="1295400">
                <a:moveTo>
                  <a:pt x="186435" y="0"/>
                </a:moveTo>
                <a:lnTo>
                  <a:pt x="186181" y="0"/>
                </a:lnTo>
                <a:lnTo>
                  <a:pt x="186054" y="12700"/>
                </a:lnTo>
                <a:lnTo>
                  <a:pt x="186435" y="12700"/>
                </a:lnTo>
                <a:lnTo>
                  <a:pt x="186435" y="0"/>
                </a:lnTo>
                <a:close/>
              </a:path>
            </a:pathLst>
          </a:custGeom>
          <a:solidFill>
            <a:srgbClr val="5786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1781555" y="6153784"/>
            <a:ext cx="372745" cy="1303020"/>
          </a:xfrm>
          <a:custGeom>
            <a:avLst/>
            <a:gdLst/>
            <a:ahLst/>
            <a:cxnLst/>
            <a:rect l="l" t="t" r="r" b="b"/>
            <a:pathLst>
              <a:path w="372744" h="1303020">
                <a:moveTo>
                  <a:pt x="186181" y="1302893"/>
                </a:moveTo>
                <a:lnTo>
                  <a:pt x="186181" y="1300353"/>
                </a:lnTo>
                <a:lnTo>
                  <a:pt x="186054" y="1297813"/>
                </a:lnTo>
                <a:lnTo>
                  <a:pt x="186054" y="1295273"/>
                </a:lnTo>
                <a:lnTo>
                  <a:pt x="186054" y="1292606"/>
                </a:lnTo>
                <a:lnTo>
                  <a:pt x="186054" y="1290066"/>
                </a:lnTo>
                <a:lnTo>
                  <a:pt x="185927" y="1287526"/>
                </a:lnTo>
                <a:lnTo>
                  <a:pt x="185927" y="1284986"/>
                </a:lnTo>
                <a:lnTo>
                  <a:pt x="185927" y="1282446"/>
                </a:lnTo>
                <a:lnTo>
                  <a:pt x="185800" y="1279906"/>
                </a:lnTo>
                <a:lnTo>
                  <a:pt x="185800" y="1277366"/>
                </a:lnTo>
                <a:lnTo>
                  <a:pt x="185673" y="1274826"/>
                </a:lnTo>
                <a:lnTo>
                  <a:pt x="185546" y="1272286"/>
                </a:lnTo>
                <a:lnTo>
                  <a:pt x="185419" y="1269746"/>
                </a:lnTo>
                <a:lnTo>
                  <a:pt x="185419" y="1267206"/>
                </a:lnTo>
                <a:lnTo>
                  <a:pt x="185292" y="1264666"/>
                </a:lnTo>
                <a:lnTo>
                  <a:pt x="185165" y="1262126"/>
                </a:lnTo>
                <a:lnTo>
                  <a:pt x="184911" y="1259459"/>
                </a:lnTo>
                <a:lnTo>
                  <a:pt x="184784" y="1256919"/>
                </a:lnTo>
                <a:lnTo>
                  <a:pt x="184657" y="1254379"/>
                </a:lnTo>
                <a:lnTo>
                  <a:pt x="184403" y="1251839"/>
                </a:lnTo>
                <a:lnTo>
                  <a:pt x="184149" y="1249299"/>
                </a:lnTo>
                <a:lnTo>
                  <a:pt x="184022" y="1246759"/>
                </a:lnTo>
                <a:lnTo>
                  <a:pt x="183768" y="1244219"/>
                </a:lnTo>
                <a:lnTo>
                  <a:pt x="183387" y="1241679"/>
                </a:lnTo>
                <a:lnTo>
                  <a:pt x="183133" y="1239139"/>
                </a:lnTo>
                <a:lnTo>
                  <a:pt x="182879" y="1236599"/>
                </a:lnTo>
                <a:lnTo>
                  <a:pt x="182498" y="1234059"/>
                </a:lnTo>
                <a:lnTo>
                  <a:pt x="182117" y="1231519"/>
                </a:lnTo>
                <a:lnTo>
                  <a:pt x="181736" y="1228979"/>
                </a:lnTo>
                <a:lnTo>
                  <a:pt x="181355" y="1226312"/>
                </a:lnTo>
                <a:lnTo>
                  <a:pt x="180974" y="1223772"/>
                </a:lnTo>
                <a:lnTo>
                  <a:pt x="180466" y="1221232"/>
                </a:lnTo>
                <a:lnTo>
                  <a:pt x="180085" y="1218692"/>
                </a:lnTo>
                <a:lnTo>
                  <a:pt x="179577" y="1216152"/>
                </a:lnTo>
                <a:lnTo>
                  <a:pt x="179069" y="1213612"/>
                </a:lnTo>
                <a:lnTo>
                  <a:pt x="178434" y="1211072"/>
                </a:lnTo>
                <a:lnTo>
                  <a:pt x="177926" y="1208532"/>
                </a:lnTo>
                <a:lnTo>
                  <a:pt x="177291" y="1205992"/>
                </a:lnTo>
                <a:lnTo>
                  <a:pt x="176783" y="1203452"/>
                </a:lnTo>
                <a:lnTo>
                  <a:pt x="176148" y="1200912"/>
                </a:lnTo>
                <a:lnTo>
                  <a:pt x="175513" y="1198372"/>
                </a:lnTo>
                <a:lnTo>
                  <a:pt x="174878" y="1195832"/>
                </a:lnTo>
                <a:lnTo>
                  <a:pt x="174116" y="1193165"/>
                </a:lnTo>
                <a:lnTo>
                  <a:pt x="173481" y="1190625"/>
                </a:lnTo>
                <a:lnTo>
                  <a:pt x="172719" y="1188085"/>
                </a:lnTo>
                <a:lnTo>
                  <a:pt x="171957" y="1185545"/>
                </a:lnTo>
                <a:lnTo>
                  <a:pt x="171195" y="1183005"/>
                </a:lnTo>
                <a:lnTo>
                  <a:pt x="170433" y="1180465"/>
                </a:lnTo>
                <a:lnTo>
                  <a:pt x="169671" y="1177925"/>
                </a:lnTo>
                <a:lnTo>
                  <a:pt x="168782" y="1175385"/>
                </a:lnTo>
                <a:lnTo>
                  <a:pt x="167893" y="1172845"/>
                </a:lnTo>
                <a:lnTo>
                  <a:pt x="167004" y="1170305"/>
                </a:lnTo>
                <a:lnTo>
                  <a:pt x="166115" y="1167765"/>
                </a:lnTo>
                <a:lnTo>
                  <a:pt x="165226" y="1165225"/>
                </a:lnTo>
                <a:lnTo>
                  <a:pt x="164337" y="1162685"/>
                </a:lnTo>
                <a:lnTo>
                  <a:pt x="163321" y="1160018"/>
                </a:lnTo>
                <a:lnTo>
                  <a:pt x="162305" y="1157478"/>
                </a:lnTo>
                <a:lnTo>
                  <a:pt x="161289" y="1154938"/>
                </a:lnTo>
                <a:lnTo>
                  <a:pt x="160146" y="1152398"/>
                </a:lnTo>
                <a:lnTo>
                  <a:pt x="159130" y="1149858"/>
                </a:lnTo>
                <a:lnTo>
                  <a:pt x="157860" y="1147318"/>
                </a:lnTo>
                <a:lnTo>
                  <a:pt x="156717" y="1144778"/>
                </a:lnTo>
                <a:lnTo>
                  <a:pt x="155447" y="1142238"/>
                </a:lnTo>
                <a:lnTo>
                  <a:pt x="154177" y="1139698"/>
                </a:lnTo>
                <a:lnTo>
                  <a:pt x="152907" y="1137158"/>
                </a:lnTo>
                <a:lnTo>
                  <a:pt x="151510" y="1134618"/>
                </a:lnTo>
                <a:lnTo>
                  <a:pt x="149986" y="1132078"/>
                </a:lnTo>
                <a:lnTo>
                  <a:pt x="148589" y="1129538"/>
                </a:lnTo>
                <a:lnTo>
                  <a:pt x="146938" y="1126871"/>
                </a:lnTo>
                <a:lnTo>
                  <a:pt x="145414" y="1124331"/>
                </a:lnTo>
                <a:lnTo>
                  <a:pt x="143636" y="1121791"/>
                </a:lnTo>
                <a:lnTo>
                  <a:pt x="141985" y="1119251"/>
                </a:lnTo>
                <a:lnTo>
                  <a:pt x="140080" y="1116711"/>
                </a:lnTo>
                <a:lnTo>
                  <a:pt x="138302" y="1114171"/>
                </a:lnTo>
                <a:lnTo>
                  <a:pt x="136270" y="1111631"/>
                </a:lnTo>
                <a:lnTo>
                  <a:pt x="125221" y="1098931"/>
                </a:lnTo>
                <a:lnTo>
                  <a:pt x="122808" y="1096391"/>
                </a:lnTo>
                <a:lnTo>
                  <a:pt x="109092" y="1083564"/>
                </a:lnTo>
                <a:lnTo>
                  <a:pt x="106171" y="1081024"/>
                </a:lnTo>
                <a:lnTo>
                  <a:pt x="102996" y="1078484"/>
                </a:lnTo>
                <a:lnTo>
                  <a:pt x="99821" y="1075944"/>
                </a:lnTo>
                <a:lnTo>
                  <a:pt x="96646" y="1073404"/>
                </a:lnTo>
                <a:lnTo>
                  <a:pt x="93344" y="1070864"/>
                </a:lnTo>
                <a:lnTo>
                  <a:pt x="89915" y="1068324"/>
                </a:lnTo>
                <a:lnTo>
                  <a:pt x="86486" y="1065784"/>
                </a:lnTo>
                <a:lnTo>
                  <a:pt x="82930" y="1063244"/>
                </a:lnTo>
                <a:lnTo>
                  <a:pt x="79247" y="1060577"/>
                </a:lnTo>
                <a:lnTo>
                  <a:pt x="75691" y="1058037"/>
                </a:lnTo>
                <a:lnTo>
                  <a:pt x="72008" y="1055497"/>
                </a:lnTo>
                <a:lnTo>
                  <a:pt x="68198" y="1052957"/>
                </a:lnTo>
                <a:lnTo>
                  <a:pt x="64515" y="1050417"/>
                </a:lnTo>
                <a:lnTo>
                  <a:pt x="60705" y="1047877"/>
                </a:lnTo>
                <a:lnTo>
                  <a:pt x="56895" y="1045337"/>
                </a:lnTo>
                <a:lnTo>
                  <a:pt x="53212" y="1042797"/>
                </a:lnTo>
                <a:lnTo>
                  <a:pt x="49529" y="1040257"/>
                </a:lnTo>
                <a:lnTo>
                  <a:pt x="45719" y="1037717"/>
                </a:lnTo>
                <a:lnTo>
                  <a:pt x="42163" y="1035177"/>
                </a:lnTo>
                <a:lnTo>
                  <a:pt x="38607" y="1032637"/>
                </a:lnTo>
                <a:lnTo>
                  <a:pt x="35051" y="1030097"/>
                </a:lnTo>
                <a:lnTo>
                  <a:pt x="31622" y="1027430"/>
                </a:lnTo>
                <a:lnTo>
                  <a:pt x="28320" y="1024890"/>
                </a:lnTo>
                <a:lnTo>
                  <a:pt x="25145" y="1022350"/>
                </a:lnTo>
                <a:lnTo>
                  <a:pt x="1015" y="991743"/>
                </a:lnTo>
                <a:lnTo>
                  <a:pt x="0" y="984123"/>
                </a:lnTo>
                <a:lnTo>
                  <a:pt x="126" y="981583"/>
                </a:lnTo>
                <a:lnTo>
                  <a:pt x="7111" y="963803"/>
                </a:lnTo>
                <a:lnTo>
                  <a:pt x="8762" y="961136"/>
                </a:lnTo>
                <a:lnTo>
                  <a:pt x="10667" y="958596"/>
                </a:lnTo>
                <a:lnTo>
                  <a:pt x="12699" y="956056"/>
                </a:lnTo>
                <a:lnTo>
                  <a:pt x="14858" y="953516"/>
                </a:lnTo>
                <a:lnTo>
                  <a:pt x="17017" y="950976"/>
                </a:lnTo>
                <a:lnTo>
                  <a:pt x="19303" y="948436"/>
                </a:lnTo>
                <a:lnTo>
                  <a:pt x="21843" y="945896"/>
                </a:lnTo>
                <a:lnTo>
                  <a:pt x="24256" y="943356"/>
                </a:lnTo>
                <a:lnTo>
                  <a:pt x="26796" y="940816"/>
                </a:lnTo>
                <a:lnTo>
                  <a:pt x="29336" y="938276"/>
                </a:lnTo>
                <a:lnTo>
                  <a:pt x="32003" y="935736"/>
                </a:lnTo>
                <a:lnTo>
                  <a:pt x="34543" y="933196"/>
                </a:lnTo>
                <a:lnTo>
                  <a:pt x="37210" y="930656"/>
                </a:lnTo>
                <a:lnTo>
                  <a:pt x="39877" y="927989"/>
                </a:lnTo>
                <a:lnTo>
                  <a:pt x="42417" y="925449"/>
                </a:lnTo>
                <a:lnTo>
                  <a:pt x="45084" y="922909"/>
                </a:lnTo>
                <a:lnTo>
                  <a:pt x="47624" y="920369"/>
                </a:lnTo>
                <a:lnTo>
                  <a:pt x="50164" y="917829"/>
                </a:lnTo>
                <a:lnTo>
                  <a:pt x="52577" y="915289"/>
                </a:lnTo>
                <a:lnTo>
                  <a:pt x="55117" y="912749"/>
                </a:lnTo>
                <a:lnTo>
                  <a:pt x="57530" y="910209"/>
                </a:lnTo>
                <a:lnTo>
                  <a:pt x="59943" y="907669"/>
                </a:lnTo>
                <a:lnTo>
                  <a:pt x="62229" y="905129"/>
                </a:lnTo>
                <a:lnTo>
                  <a:pt x="64515" y="902589"/>
                </a:lnTo>
                <a:lnTo>
                  <a:pt x="66801" y="900049"/>
                </a:lnTo>
                <a:lnTo>
                  <a:pt x="68960" y="897509"/>
                </a:lnTo>
                <a:lnTo>
                  <a:pt x="71119" y="894842"/>
                </a:lnTo>
                <a:lnTo>
                  <a:pt x="73278" y="892302"/>
                </a:lnTo>
                <a:lnTo>
                  <a:pt x="75437" y="889762"/>
                </a:lnTo>
                <a:lnTo>
                  <a:pt x="77596" y="887222"/>
                </a:lnTo>
                <a:lnTo>
                  <a:pt x="79628" y="884682"/>
                </a:lnTo>
                <a:lnTo>
                  <a:pt x="81660" y="882142"/>
                </a:lnTo>
                <a:lnTo>
                  <a:pt x="83819" y="879602"/>
                </a:lnTo>
                <a:lnTo>
                  <a:pt x="85851" y="877062"/>
                </a:lnTo>
                <a:lnTo>
                  <a:pt x="87883" y="874522"/>
                </a:lnTo>
                <a:lnTo>
                  <a:pt x="90042" y="871982"/>
                </a:lnTo>
                <a:lnTo>
                  <a:pt x="92074" y="869442"/>
                </a:lnTo>
                <a:lnTo>
                  <a:pt x="94233" y="866902"/>
                </a:lnTo>
                <a:lnTo>
                  <a:pt x="96265" y="864362"/>
                </a:lnTo>
                <a:lnTo>
                  <a:pt x="98424" y="861695"/>
                </a:lnTo>
                <a:lnTo>
                  <a:pt x="100583" y="859155"/>
                </a:lnTo>
                <a:lnTo>
                  <a:pt x="102742" y="856615"/>
                </a:lnTo>
                <a:lnTo>
                  <a:pt x="104901" y="854075"/>
                </a:lnTo>
                <a:lnTo>
                  <a:pt x="107060" y="851535"/>
                </a:lnTo>
                <a:lnTo>
                  <a:pt x="109346" y="848995"/>
                </a:lnTo>
                <a:lnTo>
                  <a:pt x="111505" y="846455"/>
                </a:lnTo>
                <a:lnTo>
                  <a:pt x="113664" y="843915"/>
                </a:lnTo>
                <a:lnTo>
                  <a:pt x="115823" y="841375"/>
                </a:lnTo>
                <a:lnTo>
                  <a:pt x="118109" y="838835"/>
                </a:lnTo>
                <a:lnTo>
                  <a:pt x="120268" y="836295"/>
                </a:lnTo>
                <a:lnTo>
                  <a:pt x="122300" y="833755"/>
                </a:lnTo>
                <a:lnTo>
                  <a:pt x="124459" y="831215"/>
                </a:lnTo>
                <a:lnTo>
                  <a:pt x="126491" y="828548"/>
                </a:lnTo>
                <a:lnTo>
                  <a:pt x="128523" y="826008"/>
                </a:lnTo>
                <a:lnTo>
                  <a:pt x="130555" y="823468"/>
                </a:lnTo>
                <a:lnTo>
                  <a:pt x="132460" y="820928"/>
                </a:lnTo>
                <a:lnTo>
                  <a:pt x="134238" y="818388"/>
                </a:lnTo>
                <a:lnTo>
                  <a:pt x="136016" y="815848"/>
                </a:lnTo>
                <a:lnTo>
                  <a:pt x="137667" y="813308"/>
                </a:lnTo>
                <a:lnTo>
                  <a:pt x="150240" y="775081"/>
                </a:lnTo>
                <a:lnTo>
                  <a:pt x="150240" y="772541"/>
                </a:lnTo>
                <a:lnTo>
                  <a:pt x="150240" y="770001"/>
                </a:lnTo>
                <a:lnTo>
                  <a:pt x="150113" y="767461"/>
                </a:lnTo>
                <a:lnTo>
                  <a:pt x="149986" y="764921"/>
                </a:lnTo>
                <a:lnTo>
                  <a:pt x="149859" y="762254"/>
                </a:lnTo>
                <a:lnTo>
                  <a:pt x="149605" y="759714"/>
                </a:lnTo>
                <a:lnTo>
                  <a:pt x="149351" y="757174"/>
                </a:lnTo>
                <a:lnTo>
                  <a:pt x="148970" y="754634"/>
                </a:lnTo>
                <a:lnTo>
                  <a:pt x="148716" y="752094"/>
                </a:lnTo>
                <a:lnTo>
                  <a:pt x="148335" y="749554"/>
                </a:lnTo>
                <a:lnTo>
                  <a:pt x="148081" y="747014"/>
                </a:lnTo>
                <a:lnTo>
                  <a:pt x="147700" y="744474"/>
                </a:lnTo>
                <a:lnTo>
                  <a:pt x="147446" y="741934"/>
                </a:lnTo>
                <a:lnTo>
                  <a:pt x="147192" y="739394"/>
                </a:lnTo>
                <a:lnTo>
                  <a:pt x="146938" y="736854"/>
                </a:lnTo>
                <a:lnTo>
                  <a:pt x="146684" y="734314"/>
                </a:lnTo>
                <a:lnTo>
                  <a:pt x="146557" y="731774"/>
                </a:lnTo>
                <a:lnTo>
                  <a:pt x="146430" y="729107"/>
                </a:lnTo>
                <a:lnTo>
                  <a:pt x="146303" y="726567"/>
                </a:lnTo>
                <a:lnTo>
                  <a:pt x="146303" y="724027"/>
                </a:lnTo>
                <a:lnTo>
                  <a:pt x="146430" y="721487"/>
                </a:lnTo>
                <a:lnTo>
                  <a:pt x="146430" y="718947"/>
                </a:lnTo>
                <a:lnTo>
                  <a:pt x="146557" y="716407"/>
                </a:lnTo>
                <a:lnTo>
                  <a:pt x="146811" y="713867"/>
                </a:lnTo>
                <a:lnTo>
                  <a:pt x="147065" y="711327"/>
                </a:lnTo>
                <a:lnTo>
                  <a:pt x="147446" y="708787"/>
                </a:lnTo>
                <a:lnTo>
                  <a:pt x="147827" y="706247"/>
                </a:lnTo>
                <a:lnTo>
                  <a:pt x="148208" y="703707"/>
                </a:lnTo>
                <a:lnTo>
                  <a:pt x="148716" y="701167"/>
                </a:lnTo>
                <a:lnTo>
                  <a:pt x="149224" y="698627"/>
                </a:lnTo>
                <a:lnTo>
                  <a:pt x="149732" y="695960"/>
                </a:lnTo>
                <a:lnTo>
                  <a:pt x="150367" y="693420"/>
                </a:lnTo>
                <a:lnTo>
                  <a:pt x="151002" y="690880"/>
                </a:lnTo>
                <a:lnTo>
                  <a:pt x="151764" y="688340"/>
                </a:lnTo>
                <a:lnTo>
                  <a:pt x="152399" y="685800"/>
                </a:lnTo>
                <a:lnTo>
                  <a:pt x="153161" y="683260"/>
                </a:lnTo>
                <a:lnTo>
                  <a:pt x="153923" y="680720"/>
                </a:lnTo>
                <a:lnTo>
                  <a:pt x="154685" y="678180"/>
                </a:lnTo>
                <a:lnTo>
                  <a:pt x="155447" y="675640"/>
                </a:lnTo>
                <a:lnTo>
                  <a:pt x="156336" y="673100"/>
                </a:lnTo>
                <a:lnTo>
                  <a:pt x="157098" y="670560"/>
                </a:lnTo>
                <a:lnTo>
                  <a:pt x="157860" y="668020"/>
                </a:lnTo>
                <a:lnTo>
                  <a:pt x="158749" y="665480"/>
                </a:lnTo>
                <a:lnTo>
                  <a:pt x="159511" y="662813"/>
                </a:lnTo>
                <a:lnTo>
                  <a:pt x="160273" y="660273"/>
                </a:lnTo>
                <a:lnTo>
                  <a:pt x="161035" y="657733"/>
                </a:lnTo>
                <a:lnTo>
                  <a:pt x="161797" y="655193"/>
                </a:lnTo>
                <a:lnTo>
                  <a:pt x="162432" y="652653"/>
                </a:lnTo>
                <a:lnTo>
                  <a:pt x="163194" y="650113"/>
                </a:lnTo>
                <a:lnTo>
                  <a:pt x="163829" y="647573"/>
                </a:lnTo>
                <a:lnTo>
                  <a:pt x="164591" y="645033"/>
                </a:lnTo>
                <a:lnTo>
                  <a:pt x="165226" y="642493"/>
                </a:lnTo>
                <a:lnTo>
                  <a:pt x="165861" y="639953"/>
                </a:lnTo>
                <a:lnTo>
                  <a:pt x="166369" y="637413"/>
                </a:lnTo>
                <a:lnTo>
                  <a:pt x="167004" y="634873"/>
                </a:lnTo>
                <a:lnTo>
                  <a:pt x="167512" y="632333"/>
                </a:lnTo>
                <a:lnTo>
                  <a:pt x="168147" y="629666"/>
                </a:lnTo>
                <a:lnTo>
                  <a:pt x="168655" y="627126"/>
                </a:lnTo>
                <a:lnTo>
                  <a:pt x="169163" y="624586"/>
                </a:lnTo>
                <a:lnTo>
                  <a:pt x="169671" y="622046"/>
                </a:lnTo>
                <a:lnTo>
                  <a:pt x="170179" y="619506"/>
                </a:lnTo>
                <a:lnTo>
                  <a:pt x="170687" y="616966"/>
                </a:lnTo>
                <a:lnTo>
                  <a:pt x="171068" y="614426"/>
                </a:lnTo>
                <a:lnTo>
                  <a:pt x="171576" y="611886"/>
                </a:lnTo>
                <a:lnTo>
                  <a:pt x="172084" y="609346"/>
                </a:lnTo>
                <a:lnTo>
                  <a:pt x="172465" y="606806"/>
                </a:lnTo>
                <a:lnTo>
                  <a:pt x="172973" y="604266"/>
                </a:lnTo>
                <a:lnTo>
                  <a:pt x="173354" y="601726"/>
                </a:lnTo>
                <a:lnTo>
                  <a:pt x="173862" y="599186"/>
                </a:lnTo>
                <a:lnTo>
                  <a:pt x="174243" y="596519"/>
                </a:lnTo>
                <a:lnTo>
                  <a:pt x="174751" y="593979"/>
                </a:lnTo>
                <a:lnTo>
                  <a:pt x="175132" y="591439"/>
                </a:lnTo>
                <a:lnTo>
                  <a:pt x="175640" y="588899"/>
                </a:lnTo>
                <a:lnTo>
                  <a:pt x="176021" y="586359"/>
                </a:lnTo>
                <a:lnTo>
                  <a:pt x="176529" y="583819"/>
                </a:lnTo>
                <a:lnTo>
                  <a:pt x="176910" y="581279"/>
                </a:lnTo>
                <a:lnTo>
                  <a:pt x="177418" y="578739"/>
                </a:lnTo>
                <a:lnTo>
                  <a:pt x="177799" y="576199"/>
                </a:lnTo>
                <a:lnTo>
                  <a:pt x="178307" y="573659"/>
                </a:lnTo>
                <a:lnTo>
                  <a:pt x="178688" y="571119"/>
                </a:lnTo>
                <a:lnTo>
                  <a:pt x="179069" y="568579"/>
                </a:lnTo>
                <a:lnTo>
                  <a:pt x="179577" y="566039"/>
                </a:lnTo>
                <a:lnTo>
                  <a:pt x="179958" y="563372"/>
                </a:lnTo>
                <a:lnTo>
                  <a:pt x="180339" y="560832"/>
                </a:lnTo>
                <a:lnTo>
                  <a:pt x="180720" y="558292"/>
                </a:lnTo>
                <a:lnTo>
                  <a:pt x="181101" y="555752"/>
                </a:lnTo>
                <a:lnTo>
                  <a:pt x="181482" y="553212"/>
                </a:lnTo>
                <a:lnTo>
                  <a:pt x="181863" y="550672"/>
                </a:lnTo>
                <a:lnTo>
                  <a:pt x="182117" y="548132"/>
                </a:lnTo>
                <a:lnTo>
                  <a:pt x="182498" y="545592"/>
                </a:lnTo>
                <a:lnTo>
                  <a:pt x="182752" y="543052"/>
                </a:lnTo>
                <a:lnTo>
                  <a:pt x="183133" y="540512"/>
                </a:lnTo>
                <a:lnTo>
                  <a:pt x="183387" y="537972"/>
                </a:lnTo>
                <a:lnTo>
                  <a:pt x="183641" y="535432"/>
                </a:lnTo>
                <a:lnTo>
                  <a:pt x="183895" y="532892"/>
                </a:lnTo>
                <a:lnTo>
                  <a:pt x="184149" y="530225"/>
                </a:lnTo>
                <a:lnTo>
                  <a:pt x="184276" y="527685"/>
                </a:lnTo>
                <a:lnTo>
                  <a:pt x="184530" y="525145"/>
                </a:lnTo>
                <a:lnTo>
                  <a:pt x="184657" y="522605"/>
                </a:lnTo>
                <a:lnTo>
                  <a:pt x="184911" y="520065"/>
                </a:lnTo>
                <a:lnTo>
                  <a:pt x="185038" y="517525"/>
                </a:lnTo>
                <a:lnTo>
                  <a:pt x="185165" y="514985"/>
                </a:lnTo>
                <a:lnTo>
                  <a:pt x="185292" y="512445"/>
                </a:lnTo>
                <a:lnTo>
                  <a:pt x="185419" y="509905"/>
                </a:lnTo>
                <a:lnTo>
                  <a:pt x="185546" y="507365"/>
                </a:lnTo>
                <a:lnTo>
                  <a:pt x="185546" y="504825"/>
                </a:lnTo>
                <a:lnTo>
                  <a:pt x="185673" y="502285"/>
                </a:lnTo>
                <a:lnTo>
                  <a:pt x="185800" y="499745"/>
                </a:lnTo>
                <a:lnTo>
                  <a:pt x="185800" y="497205"/>
                </a:lnTo>
                <a:lnTo>
                  <a:pt x="185927" y="494538"/>
                </a:lnTo>
                <a:lnTo>
                  <a:pt x="185927" y="491998"/>
                </a:lnTo>
                <a:lnTo>
                  <a:pt x="185927" y="489458"/>
                </a:lnTo>
                <a:lnTo>
                  <a:pt x="186054" y="486918"/>
                </a:lnTo>
                <a:lnTo>
                  <a:pt x="186054" y="484378"/>
                </a:lnTo>
                <a:lnTo>
                  <a:pt x="186054" y="481838"/>
                </a:lnTo>
                <a:lnTo>
                  <a:pt x="186054" y="479298"/>
                </a:lnTo>
                <a:lnTo>
                  <a:pt x="186181" y="476758"/>
                </a:lnTo>
                <a:lnTo>
                  <a:pt x="186181" y="453771"/>
                </a:lnTo>
                <a:lnTo>
                  <a:pt x="186308" y="451231"/>
                </a:lnTo>
                <a:lnTo>
                  <a:pt x="186308" y="288036"/>
                </a:lnTo>
                <a:lnTo>
                  <a:pt x="186181" y="285496"/>
                </a:lnTo>
                <a:lnTo>
                  <a:pt x="186181" y="262509"/>
                </a:lnTo>
                <a:lnTo>
                  <a:pt x="186054" y="259969"/>
                </a:lnTo>
                <a:lnTo>
                  <a:pt x="186054" y="257429"/>
                </a:lnTo>
                <a:lnTo>
                  <a:pt x="186054" y="254889"/>
                </a:lnTo>
                <a:lnTo>
                  <a:pt x="186054" y="252349"/>
                </a:lnTo>
                <a:lnTo>
                  <a:pt x="185927" y="249809"/>
                </a:lnTo>
                <a:lnTo>
                  <a:pt x="185927" y="247269"/>
                </a:lnTo>
                <a:lnTo>
                  <a:pt x="185800" y="244729"/>
                </a:lnTo>
                <a:lnTo>
                  <a:pt x="185800" y="242189"/>
                </a:lnTo>
                <a:lnTo>
                  <a:pt x="185673" y="239649"/>
                </a:lnTo>
                <a:lnTo>
                  <a:pt x="185673" y="237109"/>
                </a:lnTo>
                <a:lnTo>
                  <a:pt x="185546" y="234569"/>
                </a:lnTo>
                <a:lnTo>
                  <a:pt x="185419" y="232029"/>
                </a:lnTo>
                <a:lnTo>
                  <a:pt x="185292" y="229362"/>
                </a:lnTo>
                <a:lnTo>
                  <a:pt x="185292" y="226822"/>
                </a:lnTo>
                <a:lnTo>
                  <a:pt x="185165" y="224282"/>
                </a:lnTo>
                <a:lnTo>
                  <a:pt x="184911" y="221742"/>
                </a:lnTo>
                <a:lnTo>
                  <a:pt x="184784" y="219202"/>
                </a:lnTo>
                <a:lnTo>
                  <a:pt x="184657" y="216662"/>
                </a:lnTo>
                <a:lnTo>
                  <a:pt x="184403" y="214122"/>
                </a:lnTo>
                <a:lnTo>
                  <a:pt x="184276" y="211582"/>
                </a:lnTo>
                <a:lnTo>
                  <a:pt x="184022" y="209042"/>
                </a:lnTo>
                <a:lnTo>
                  <a:pt x="183768" y="206502"/>
                </a:lnTo>
                <a:lnTo>
                  <a:pt x="183641" y="203962"/>
                </a:lnTo>
                <a:lnTo>
                  <a:pt x="183387" y="201422"/>
                </a:lnTo>
                <a:lnTo>
                  <a:pt x="183133" y="198882"/>
                </a:lnTo>
                <a:lnTo>
                  <a:pt x="182752" y="196215"/>
                </a:lnTo>
                <a:lnTo>
                  <a:pt x="182498" y="193675"/>
                </a:lnTo>
                <a:lnTo>
                  <a:pt x="182244" y="191135"/>
                </a:lnTo>
                <a:lnTo>
                  <a:pt x="181863" y="188595"/>
                </a:lnTo>
                <a:lnTo>
                  <a:pt x="181609" y="186055"/>
                </a:lnTo>
                <a:lnTo>
                  <a:pt x="181228" y="183515"/>
                </a:lnTo>
                <a:lnTo>
                  <a:pt x="180974" y="180975"/>
                </a:lnTo>
                <a:lnTo>
                  <a:pt x="180593" y="178435"/>
                </a:lnTo>
                <a:lnTo>
                  <a:pt x="180339" y="175895"/>
                </a:lnTo>
                <a:lnTo>
                  <a:pt x="179958" y="173355"/>
                </a:lnTo>
                <a:lnTo>
                  <a:pt x="179704" y="170815"/>
                </a:lnTo>
                <a:lnTo>
                  <a:pt x="179323" y="168275"/>
                </a:lnTo>
                <a:lnTo>
                  <a:pt x="179069" y="165735"/>
                </a:lnTo>
                <a:lnTo>
                  <a:pt x="178688" y="163068"/>
                </a:lnTo>
                <a:lnTo>
                  <a:pt x="178434" y="160528"/>
                </a:lnTo>
                <a:lnTo>
                  <a:pt x="178180" y="157988"/>
                </a:lnTo>
                <a:lnTo>
                  <a:pt x="177926" y="155448"/>
                </a:lnTo>
                <a:lnTo>
                  <a:pt x="177672" y="152908"/>
                </a:lnTo>
                <a:lnTo>
                  <a:pt x="177545" y="150368"/>
                </a:lnTo>
                <a:lnTo>
                  <a:pt x="177291" y="147828"/>
                </a:lnTo>
                <a:lnTo>
                  <a:pt x="177164" y="145288"/>
                </a:lnTo>
                <a:lnTo>
                  <a:pt x="177037" y="142748"/>
                </a:lnTo>
                <a:lnTo>
                  <a:pt x="176910" y="140208"/>
                </a:lnTo>
                <a:lnTo>
                  <a:pt x="176910" y="137668"/>
                </a:lnTo>
                <a:lnTo>
                  <a:pt x="176783" y="135128"/>
                </a:lnTo>
                <a:lnTo>
                  <a:pt x="176783" y="132588"/>
                </a:lnTo>
                <a:lnTo>
                  <a:pt x="176910" y="129921"/>
                </a:lnTo>
                <a:lnTo>
                  <a:pt x="176910" y="127381"/>
                </a:lnTo>
                <a:lnTo>
                  <a:pt x="177037" y="124841"/>
                </a:lnTo>
                <a:lnTo>
                  <a:pt x="177164" y="122301"/>
                </a:lnTo>
                <a:lnTo>
                  <a:pt x="177291" y="119761"/>
                </a:lnTo>
                <a:lnTo>
                  <a:pt x="177418" y="117221"/>
                </a:lnTo>
                <a:lnTo>
                  <a:pt x="177672" y="114681"/>
                </a:lnTo>
                <a:lnTo>
                  <a:pt x="177799" y="112141"/>
                </a:lnTo>
                <a:lnTo>
                  <a:pt x="178053" y="109601"/>
                </a:lnTo>
                <a:lnTo>
                  <a:pt x="178307" y="107061"/>
                </a:lnTo>
                <a:lnTo>
                  <a:pt x="178561" y="104521"/>
                </a:lnTo>
                <a:lnTo>
                  <a:pt x="178942" y="101981"/>
                </a:lnTo>
                <a:lnTo>
                  <a:pt x="179196" y="99441"/>
                </a:lnTo>
                <a:lnTo>
                  <a:pt x="179577" y="96774"/>
                </a:lnTo>
                <a:lnTo>
                  <a:pt x="179831" y="94234"/>
                </a:lnTo>
                <a:lnTo>
                  <a:pt x="180212" y="91694"/>
                </a:lnTo>
                <a:lnTo>
                  <a:pt x="180466" y="89154"/>
                </a:lnTo>
                <a:lnTo>
                  <a:pt x="180847" y="86614"/>
                </a:lnTo>
                <a:lnTo>
                  <a:pt x="181101" y="84074"/>
                </a:lnTo>
                <a:lnTo>
                  <a:pt x="181482" y="81534"/>
                </a:lnTo>
                <a:lnTo>
                  <a:pt x="181736" y="78994"/>
                </a:lnTo>
                <a:lnTo>
                  <a:pt x="182117" y="76454"/>
                </a:lnTo>
                <a:lnTo>
                  <a:pt x="182371" y="73914"/>
                </a:lnTo>
                <a:lnTo>
                  <a:pt x="182625" y="71374"/>
                </a:lnTo>
                <a:lnTo>
                  <a:pt x="183006" y="68834"/>
                </a:lnTo>
                <a:lnTo>
                  <a:pt x="183260" y="66294"/>
                </a:lnTo>
                <a:lnTo>
                  <a:pt x="183514" y="63627"/>
                </a:lnTo>
                <a:lnTo>
                  <a:pt x="183768" y="61087"/>
                </a:lnTo>
                <a:lnTo>
                  <a:pt x="183895" y="58547"/>
                </a:lnTo>
                <a:lnTo>
                  <a:pt x="184149" y="56007"/>
                </a:lnTo>
                <a:lnTo>
                  <a:pt x="184403" y="53467"/>
                </a:lnTo>
                <a:lnTo>
                  <a:pt x="184530" y="50927"/>
                </a:lnTo>
                <a:lnTo>
                  <a:pt x="184784" y="48387"/>
                </a:lnTo>
                <a:lnTo>
                  <a:pt x="184911" y="45847"/>
                </a:lnTo>
                <a:lnTo>
                  <a:pt x="185038" y="43307"/>
                </a:lnTo>
                <a:lnTo>
                  <a:pt x="185165" y="40767"/>
                </a:lnTo>
                <a:lnTo>
                  <a:pt x="185292" y="38227"/>
                </a:lnTo>
                <a:lnTo>
                  <a:pt x="185419" y="35687"/>
                </a:lnTo>
                <a:lnTo>
                  <a:pt x="185546" y="33147"/>
                </a:lnTo>
                <a:lnTo>
                  <a:pt x="185546" y="30480"/>
                </a:lnTo>
                <a:lnTo>
                  <a:pt x="185673" y="27940"/>
                </a:lnTo>
                <a:lnTo>
                  <a:pt x="185800" y="25400"/>
                </a:lnTo>
                <a:lnTo>
                  <a:pt x="185800" y="22860"/>
                </a:lnTo>
                <a:lnTo>
                  <a:pt x="185927" y="20320"/>
                </a:lnTo>
                <a:lnTo>
                  <a:pt x="185927" y="17780"/>
                </a:lnTo>
                <a:lnTo>
                  <a:pt x="185927" y="15240"/>
                </a:lnTo>
                <a:lnTo>
                  <a:pt x="186054" y="12700"/>
                </a:lnTo>
                <a:lnTo>
                  <a:pt x="186054" y="10160"/>
                </a:lnTo>
                <a:lnTo>
                  <a:pt x="186054" y="7620"/>
                </a:lnTo>
                <a:lnTo>
                  <a:pt x="186181" y="5080"/>
                </a:lnTo>
                <a:lnTo>
                  <a:pt x="186181" y="2540"/>
                </a:lnTo>
                <a:lnTo>
                  <a:pt x="186181" y="0"/>
                </a:lnTo>
                <a:lnTo>
                  <a:pt x="186435" y="0"/>
                </a:lnTo>
                <a:lnTo>
                  <a:pt x="186435" y="2540"/>
                </a:lnTo>
                <a:lnTo>
                  <a:pt x="186435" y="5080"/>
                </a:lnTo>
                <a:lnTo>
                  <a:pt x="186435" y="7620"/>
                </a:lnTo>
                <a:lnTo>
                  <a:pt x="186435" y="10160"/>
                </a:lnTo>
                <a:lnTo>
                  <a:pt x="186562" y="12700"/>
                </a:lnTo>
                <a:lnTo>
                  <a:pt x="186562" y="15240"/>
                </a:lnTo>
                <a:lnTo>
                  <a:pt x="186562" y="17780"/>
                </a:lnTo>
                <a:lnTo>
                  <a:pt x="186689" y="20320"/>
                </a:lnTo>
                <a:lnTo>
                  <a:pt x="186689" y="22860"/>
                </a:lnTo>
                <a:lnTo>
                  <a:pt x="186816" y="25400"/>
                </a:lnTo>
                <a:lnTo>
                  <a:pt x="186816" y="27940"/>
                </a:lnTo>
                <a:lnTo>
                  <a:pt x="186943" y="30480"/>
                </a:lnTo>
                <a:lnTo>
                  <a:pt x="187070" y="33147"/>
                </a:lnTo>
                <a:lnTo>
                  <a:pt x="187070" y="35687"/>
                </a:lnTo>
                <a:lnTo>
                  <a:pt x="187197" y="38227"/>
                </a:lnTo>
                <a:lnTo>
                  <a:pt x="187324" y="40767"/>
                </a:lnTo>
                <a:lnTo>
                  <a:pt x="187451" y="43307"/>
                </a:lnTo>
                <a:lnTo>
                  <a:pt x="187578" y="45847"/>
                </a:lnTo>
                <a:lnTo>
                  <a:pt x="187832" y="48387"/>
                </a:lnTo>
                <a:lnTo>
                  <a:pt x="187959" y="50927"/>
                </a:lnTo>
                <a:lnTo>
                  <a:pt x="188213" y="53467"/>
                </a:lnTo>
                <a:lnTo>
                  <a:pt x="188340" y="56007"/>
                </a:lnTo>
                <a:lnTo>
                  <a:pt x="188594" y="58547"/>
                </a:lnTo>
                <a:lnTo>
                  <a:pt x="188848" y="61087"/>
                </a:lnTo>
                <a:lnTo>
                  <a:pt x="189102" y="63627"/>
                </a:lnTo>
                <a:lnTo>
                  <a:pt x="189356" y="66294"/>
                </a:lnTo>
                <a:lnTo>
                  <a:pt x="189610" y="68834"/>
                </a:lnTo>
                <a:lnTo>
                  <a:pt x="189864" y="71374"/>
                </a:lnTo>
                <a:lnTo>
                  <a:pt x="190118" y="73914"/>
                </a:lnTo>
                <a:lnTo>
                  <a:pt x="190499" y="76454"/>
                </a:lnTo>
                <a:lnTo>
                  <a:pt x="190753" y="78994"/>
                </a:lnTo>
                <a:lnTo>
                  <a:pt x="191134" y="81534"/>
                </a:lnTo>
                <a:lnTo>
                  <a:pt x="191388" y="84074"/>
                </a:lnTo>
                <a:lnTo>
                  <a:pt x="191769" y="86614"/>
                </a:lnTo>
                <a:lnTo>
                  <a:pt x="192023" y="89154"/>
                </a:lnTo>
                <a:lnTo>
                  <a:pt x="192404" y="91694"/>
                </a:lnTo>
                <a:lnTo>
                  <a:pt x="192658" y="94234"/>
                </a:lnTo>
                <a:lnTo>
                  <a:pt x="193039" y="96774"/>
                </a:lnTo>
                <a:lnTo>
                  <a:pt x="193293" y="99441"/>
                </a:lnTo>
                <a:lnTo>
                  <a:pt x="193674" y="101981"/>
                </a:lnTo>
                <a:lnTo>
                  <a:pt x="193928" y="104521"/>
                </a:lnTo>
                <a:lnTo>
                  <a:pt x="194182" y="107061"/>
                </a:lnTo>
                <a:lnTo>
                  <a:pt x="194436" y="109601"/>
                </a:lnTo>
                <a:lnTo>
                  <a:pt x="194690" y="112141"/>
                </a:lnTo>
                <a:lnTo>
                  <a:pt x="194944" y="114681"/>
                </a:lnTo>
                <a:lnTo>
                  <a:pt x="195071" y="117221"/>
                </a:lnTo>
                <a:lnTo>
                  <a:pt x="195325" y="119761"/>
                </a:lnTo>
                <a:lnTo>
                  <a:pt x="195452" y="122301"/>
                </a:lnTo>
                <a:lnTo>
                  <a:pt x="195579" y="124841"/>
                </a:lnTo>
                <a:lnTo>
                  <a:pt x="195579" y="127381"/>
                </a:lnTo>
                <a:lnTo>
                  <a:pt x="195706" y="129921"/>
                </a:lnTo>
                <a:lnTo>
                  <a:pt x="195706" y="132588"/>
                </a:lnTo>
                <a:lnTo>
                  <a:pt x="195706" y="135128"/>
                </a:lnTo>
                <a:lnTo>
                  <a:pt x="195706" y="137668"/>
                </a:lnTo>
                <a:lnTo>
                  <a:pt x="195579" y="140208"/>
                </a:lnTo>
                <a:lnTo>
                  <a:pt x="195452" y="142748"/>
                </a:lnTo>
                <a:lnTo>
                  <a:pt x="195325" y="145288"/>
                </a:lnTo>
                <a:lnTo>
                  <a:pt x="195198" y="147828"/>
                </a:lnTo>
                <a:lnTo>
                  <a:pt x="195071" y="150368"/>
                </a:lnTo>
                <a:lnTo>
                  <a:pt x="194817" y="152908"/>
                </a:lnTo>
                <a:lnTo>
                  <a:pt x="194563" y="155448"/>
                </a:lnTo>
                <a:lnTo>
                  <a:pt x="194309" y="157988"/>
                </a:lnTo>
                <a:lnTo>
                  <a:pt x="194055" y="160528"/>
                </a:lnTo>
                <a:lnTo>
                  <a:pt x="193801" y="163068"/>
                </a:lnTo>
                <a:lnTo>
                  <a:pt x="193547" y="165735"/>
                </a:lnTo>
                <a:lnTo>
                  <a:pt x="193166" y="168275"/>
                </a:lnTo>
                <a:lnTo>
                  <a:pt x="192912" y="170815"/>
                </a:lnTo>
                <a:lnTo>
                  <a:pt x="192531" y="173355"/>
                </a:lnTo>
                <a:lnTo>
                  <a:pt x="192277" y="175895"/>
                </a:lnTo>
                <a:lnTo>
                  <a:pt x="191896" y="178435"/>
                </a:lnTo>
                <a:lnTo>
                  <a:pt x="191642" y="180975"/>
                </a:lnTo>
                <a:lnTo>
                  <a:pt x="191261" y="183515"/>
                </a:lnTo>
                <a:lnTo>
                  <a:pt x="190880" y="186055"/>
                </a:lnTo>
                <a:lnTo>
                  <a:pt x="190626" y="188595"/>
                </a:lnTo>
                <a:lnTo>
                  <a:pt x="190372" y="191135"/>
                </a:lnTo>
                <a:lnTo>
                  <a:pt x="189991" y="193675"/>
                </a:lnTo>
                <a:lnTo>
                  <a:pt x="189737" y="196215"/>
                </a:lnTo>
                <a:lnTo>
                  <a:pt x="189483" y="198882"/>
                </a:lnTo>
                <a:lnTo>
                  <a:pt x="189229" y="201422"/>
                </a:lnTo>
                <a:lnTo>
                  <a:pt x="188975" y="203962"/>
                </a:lnTo>
                <a:lnTo>
                  <a:pt x="188721" y="206502"/>
                </a:lnTo>
                <a:lnTo>
                  <a:pt x="188467" y="209042"/>
                </a:lnTo>
                <a:lnTo>
                  <a:pt x="188213" y="211582"/>
                </a:lnTo>
                <a:lnTo>
                  <a:pt x="188086" y="214122"/>
                </a:lnTo>
                <a:lnTo>
                  <a:pt x="187959" y="216662"/>
                </a:lnTo>
                <a:lnTo>
                  <a:pt x="187705" y="219202"/>
                </a:lnTo>
                <a:lnTo>
                  <a:pt x="187578" y="221742"/>
                </a:lnTo>
                <a:lnTo>
                  <a:pt x="187451" y="224282"/>
                </a:lnTo>
                <a:lnTo>
                  <a:pt x="187324" y="226822"/>
                </a:lnTo>
                <a:lnTo>
                  <a:pt x="187197" y="229362"/>
                </a:lnTo>
                <a:lnTo>
                  <a:pt x="187070" y="232029"/>
                </a:lnTo>
                <a:lnTo>
                  <a:pt x="186943" y="234569"/>
                </a:lnTo>
                <a:lnTo>
                  <a:pt x="186943" y="237109"/>
                </a:lnTo>
                <a:lnTo>
                  <a:pt x="186816" y="239649"/>
                </a:lnTo>
                <a:lnTo>
                  <a:pt x="186689" y="242189"/>
                </a:lnTo>
                <a:lnTo>
                  <a:pt x="186689" y="244729"/>
                </a:lnTo>
                <a:lnTo>
                  <a:pt x="186562" y="247269"/>
                </a:lnTo>
                <a:lnTo>
                  <a:pt x="186562" y="249809"/>
                </a:lnTo>
                <a:lnTo>
                  <a:pt x="186562" y="252349"/>
                </a:lnTo>
                <a:lnTo>
                  <a:pt x="186435" y="254889"/>
                </a:lnTo>
                <a:lnTo>
                  <a:pt x="186435" y="257429"/>
                </a:lnTo>
                <a:lnTo>
                  <a:pt x="186435" y="259969"/>
                </a:lnTo>
                <a:lnTo>
                  <a:pt x="186435" y="262509"/>
                </a:lnTo>
                <a:lnTo>
                  <a:pt x="186435" y="265176"/>
                </a:lnTo>
                <a:lnTo>
                  <a:pt x="186308" y="267716"/>
                </a:lnTo>
                <a:lnTo>
                  <a:pt x="186308" y="471678"/>
                </a:lnTo>
                <a:lnTo>
                  <a:pt x="186435" y="474218"/>
                </a:lnTo>
                <a:lnTo>
                  <a:pt x="186435" y="476758"/>
                </a:lnTo>
                <a:lnTo>
                  <a:pt x="186435" y="479298"/>
                </a:lnTo>
                <a:lnTo>
                  <a:pt x="186435" y="481838"/>
                </a:lnTo>
                <a:lnTo>
                  <a:pt x="186435" y="484378"/>
                </a:lnTo>
                <a:lnTo>
                  <a:pt x="186562" y="486918"/>
                </a:lnTo>
                <a:lnTo>
                  <a:pt x="186562" y="489458"/>
                </a:lnTo>
                <a:lnTo>
                  <a:pt x="186562" y="491998"/>
                </a:lnTo>
                <a:lnTo>
                  <a:pt x="186689" y="494538"/>
                </a:lnTo>
                <a:lnTo>
                  <a:pt x="186689" y="497205"/>
                </a:lnTo>
                <a:lnTo>
                  <a:pt x="186816" y="499745"/>
                </a:lnTo>
                <a:lnTo>
                  <a:pt x="186816" y="502285"/>
                </a:lnTo>
                <a:lnTo>
                  <a:pt x="186943" y="504825"/>
                </a:lnTo>
                <a:lnTo>
                  <a:pt x="187070" y="507365"/>
                </a:lnTo>
                <a:lnTo>
                  <a:pt x="187197" y="509905"/>
                </a:lnTo>
                <a:lnTo>
                  <a:pt x="187197" y="512445"/>
                </a:lnTo>
                <a:lnTo>
                  <a:pt x="187451" y="514985"/>
                </a:lnTo>
                <a:lnTo>
                  <a:pt x="187578" y="517525"/>
                </a:lnTo>
                <a:lnTo>
                  <a:pt x="187705" y="520065"/>
                </a:lnTo>
                <a:lnTo>
                  <a:pt x="187832" y="522605"/>
                </a:lnTo>
                <a:lnTo>
                  <a:pt x="188086" y="525145"/>
                </a:lnTo>
                <a:lnTo>
                  <a:pt x="188213" y="527685"/>
                </a:lnTo>
                <a:lnTo>
                  <a:pt x="188467" y="530225"/>
                </a:lnTo>
                <a:lnTo>
                  <a:pt x="188721" y="532892"/>
                </a:lnTo>
                <a:lnTo>
                  <a:pt x="188975" y="535432"/>
                </a:lnTo>
                <a:lnTo>
                  <a:pt x="189229" y="537972"/>
                </a:lnTo>
                <a:lnTo>
                  <a:pt x="189483" y="540512"/>
                </a:lnTo>
                <a:lnTo>
                  <a:pt x="189737" y="543052"/>
                </a:lnTo>
                <a:lnTo>
                  <a:pt x="189991" y="545592"/>
                </a:lnTo>
                <a:lnTo>
                  <a:pt x="190372" y="548132"/>
                </a:lnTo>
                <a:lnTo>
                  <a:pt x="190753" y="550672"/>
                </a:lnTo>
                <a:lnTo>
                  <a:pt x="191007" y="553212"/>
                </a:lnTo>
                <a:lnTo>
                  <a:pt x="191388" y="555752"/>
                </a:lnTo>
                <a:lnTo>
                  <a:pt x="191769" y="558292"/>
                </a:lnTo>
                <a:lnTo>
                  <a:pt x="192150" y="560832"/>
                </a:lnTo>
                <a:lnTo>
                  <a:pt x="192531" y="563372"/>
                </a:lnTo>
                <a:lnTo>
                  <a:pt x="193039" y="566039"/>
                </a:lnTo>
                <a:lnTo>
                  <a:pt x="193420" y="568579"/>
                </a:lnTo>
                <a:lnTo>
                  <a:pt x="193801" y="571119"/>
                </a:lnTo>
                <a:lnTo>
                  <a:pt x="194309" y="573659"/>
                </a:lnTo>
                <a:lnTo>
                  <a:pt x="194690" y="576199"/>
                </a:lnTo>
                <a:lnTo>
                  <a:pt x="195198" y="578739"/>
                </a:lnTo>
                <a:lnTo>
                  <a:pt x="195579" y="581279"/>
                </a:lnTo>
                <a:lnTo>
                  <a:pt x="196087" y="583819"/>
                </a:lnTo>
                <a:lnTo>
                  <a:pt x="196468" y="586359"/>
                </a:lnTo>
                <a:lnTo>
                  <a:pt x="196976" y="588899"/>
                </a:lnTo>
                <a:lnTo>
                  <a:pt x="197357" y="591439"/>
                </a:lnTo>
                <a:lnTo>
                  <a:pt x="197865" y="593979"/>
                </a:lnTo>
                <a:lnTo>
                  <a:pt x="198246" y="596519"/>
                </a:lnTo>
                <a:lnTo>
                  <a:pt x="198754" y="599186"/>
                </a:lnTo>
                <a:lnTo>
                  <a:pt x="199135" y="601726"/>
                </a:lnTo>
                <a:lnTo>
                  <a:pt x="199643" y="604266"/>
                </a:lnTo>
                <a:lnTo>
                  <a:pt x="200024" y="606806"/>
                </a:lnTo>
                <a:lnTo>
                  <a:pt x="200532" y="609346"/>
                </a:lnTo>
                <a:lnTo>
                  <a:pt x="200913" y="611886"/>
                </a:lnTo>
                <a:lnTo>
                  <a:pt x="201421" y="614426"/>
                </a:lnTo>
                <a:lnTo>
                  <a:pt x="201929" y="616966"/>
                </a:lnTo>
                <a:lnTo>
                  <a:pt x="202437" y="619506"/>
                </a:lnTo>
                <a:lnTo>
                  <a:pt x="202818" y="622046"/>
                </a:lnTo>
                <a:lnTo>
                  <a:pt x="203326" y="624586"/>
                </a:lnTo>
                <a:lnTo>
                  <a:pt x="203834" y="627126"/>
                </a:lnTo>
                <a:lnTo>
                  <a:pt x="204469" y="629666"/>
                </a:lnTo>
                <a:lnTo>
                  <a:pt x="204977" y="632333"/>
                </a:lnTo>
                <a:lnTo>
                  <a:pt x="205485" y="634873"/>
                </a:lnTo>
                <a:lnTo>
                  <a:pt x="206120" y="637413"/>
                </a:lnTo>
                <a:lnTo>
                  <a:pt x="206755" y="639953"/>
                </a:lnTo>
                <a:lnTo>
                  <a:pt x="207390" y="642493"/>
                </a:lnTo>
                <a:lnTo>
                  <a:pt x="208025" y="645033"/>
                </a:lnTo>
                <a:lnTo>
                  <a:pt x="208660" y="647573"/>
                </a:lnTo>
                <a:lnTo>
                  <a:pt x="209295" y="650113"/>
                </a:lnTo>
                <a:lnTo>
                  <a:pt x="210057" y="652653"/>
                </a:lnTo>
                <a:lnTo>
                  <a:pt x="210819" y="655193"/>
                </a:lnTo>
                <a:lnTo>
                  <a:pt x="211581" y="657733"/>
                </a:lnTo>
                <a:lnTo>
                  <a:pt x="212343" y="660273"/>
                </a:lnTo>
                <a:lnTo>
                  <a:pt x="213105" y="662813"/>
                </a:lnTo>
                <a:lnTo>
                  <a:pt x="213867" y="665480"/>
                </a:lnTo>
                <a:lnTo>
                  <a:pt x="214629" y="668020"/>
                </a:lnTo>
                <a:lnTo>
                  <a:pt x="215391" y="670560"/>
                </a:lnTo>
                <a:lnTo>
                  <a:pt x="216280" y="673100"/>
                </a:lnTo>
                <a:lnTo>
                  <a:pt x="217042" y="675640"/>
                </a:lnTo>
                <a:lnTo>
                  <a:pt x="217804" y="678180"/>
                </a:lnTo>
                <a:lnTo>
                  <a:pt x="218566" y="680720"/>
                </a:lnTo>
                <a:lnTo>
                  <a:pt x="219328" y="683260"/>
                </a:lnTo>
                <a:lnTo>
                  <a:pt x="220090" y="685800"/>
                </a:lnTo>
                <a:lnTo>
                  <a:pt x="220852" y="688340"/>
                </a:lnTo>
                <a:lnTo>
                  <a:pt x="221487" y="690880"/>
                </a:lnTo>
                <a:lnTo>
                  <a:pt x="222122" y="693420"/>
                </a:lnTo>
                <a:lnTo>
                  <a:pt x="222757" y="695960"/>
                </a:lnTo>
                <a:lnTo>
                  <a:pt x="223392" y="698627"/>
                </a:lnTo>
                <a:lnTo>
                  <a:pt x="223900" y="701167"/>
                </a:lnTo>
                <a:lnTo>
                  <a:pt x="224281" y="703707"/>
                </a:lnTo>
                <a:lnTo>
                  <a:pt x="224789" y="706247"/>
                </a:lnTo>
                <a:lnTo>
                  <a:pt x="225170" y="708787"/>
                </a:lnTo>
                <a:lnTo>
                  <a:pt x="225424" y="711327"/>
                </a:lnTo>
                <a:lnTo>
                  <a:pt x="225678" y="713867"/>
                </a:lnTo>
                <a:lnTo>
                  <a:pt x="225932" y="716407"/>
                </a:lnTo>
                <a:lnTo>
                  <a:pt x="226059" y="718947"/>
                </a:lnTo>
                <a:lnTo>
                  <a:pt x="226186" y="721487"/>
                </a:lnTo>
                <a:lnTo>
                  <a:pt x="226186" y="724027"/>
                </a:lnTo>
                <a:lnTo>
                  <a:pt x="226186" y="726567"/>
                </a:lnTo>
                <a:lnTo>
                  <a:pt x="226059" y="729107"/>
                </a:lnTo>
                <a:lnTo>
                  <a:pt x="225932" y="731774"/>
                </a:lnTo>
                <a:lnTo>
                  <a:pt x="225805" y="734314"/>
                </a:lnTo>
                <a:lnTo>
                  <a:pt x="225551" y="736854"/>
                </a:lnTo>
                <a:lnTo>
                  <a:pt x="225424" y="739394"/>
                </a:lnTo>
                <a:lnTo>
                  <a:pt x="225043" y="741934"/>
                </a:lnTo>
                <a:lnTo>
                  <a:pt x="224789" y="744474"/>
                </a:lnTo>
                <a:lnTo>
                  <a:pt x="224535" y="747014"/>
                </a:lnTo>
                <a:lnTo>
                  <a:pt x="224154" y="749554"/>
                </a:lnTo>
                <a:lnTo>
                  <a:pt x="223900" y="752094"/>
                </a:lnTo>
                <a:lnTo>
                  <a:pt x="223519" y="754634"/>
                </a:lnTo>
                <a:lnTo>
                  <a:pt x="223265" y="757174"/>
                </a:lnTo>
                <a:lnTo>
                  <a:pt x="223011" y="759714"/>
                </a:lnTo>
                <a:lnTo>
                  <a:pt x="222757" y="762254"/>
                </a:lnTo>
                <a:lnTo>
                  <a:pt x="222503" y="764921"/>
                </a:lnTo>
                <a:lnTo>
                  <a:pt x="222376" y="767461"/>
                </a:lnTo>
                <a:lnTo>
                  <a:pt x="222249" y="770001"/>
                </a:lnTo>
                <a:lnTo>
                  <a:pt x="222249" y="772541"/>
                </a:lnTo>
                <a:lnTo>
                  <a:pt x="222249" y="775081"/>
                </a:lnTo>
                <a:lnTo>
                  <a:pt x="222376" y="777621"/>
                </a:lnTo>
                <a:lnTo>
                  <a:pt x="222630" y="780161"/>
                </a:lnTo>
                <a:lnTo>
                  <a:pt x="222884" y="782701"/>
                </a:lnTo>
                <a:lnTo>
                  <a:pt x="223392" y="785241"/>
                </a:lnTo>
                <a:lnTo>
                  <a:pt x="223900" y="787781"/>
                </a:lnTo>
                <a:lnTo>
                  <a:pt x="224408" y="790321"/>
                </a:lnTo>
                <a:lnTo>
                  <a:pt x="225170" y="792861"/>
                </a:lnTo>
                <a:lnTo>
                  <a:pt x="226059" y="795401"/>
                </a:lnTo>
                <a:lnTo>
                  <a:pt x="226948" y="798068"/>
                </a:lnTo>
                <a:lnTo>
                  <a:pt x="227964" y="800608"/>
                </a:lnTo>
                <a:lnTo>
                  <a:pt x="229234" y="803148"/>
                </a:lnTo>
                <a:lnTo>
                  <a:pt x="230377" y="805688"/>
                </a:lnTo>
                <a:lnTo>
                  <a:pt x="231774" y="808228"/>
                </a:lnTo>
                <a:lnTo>
                  <a:pt x="233298" y="810768"/>
                </a:lnTo>
                <a:lnTo>
                  <a:pt x="234822" y="813308"/>
                </a:lnTo>
                <a:lnTo>
                  <a:pt x="236600" y="815848"/>
                </a:lnTo>
                <a:lnTo>
                  <a:pt x="238251" y="818388"/>
                </a:lnTo>
                <a:lnTo>
                  <a:pt x="240156" y="820928"/>
                </a:lnTo>
                <a:lnTo>
                  <a:pt x="242061" y="823468"/>
                </a:lnTo>
                <a:lnTo>
                  <a:pt x="243966" y="826008"/>
                </a:lnTo>
                <a:lnTo>
                  <a:pt x="245998" y="828548"/>
                </a:lnTo>
                <a:lnTo>
                  <a:pt x="248030" y="831215"/>
                </a:lnTo>
                <a:lnTo>
                  <a:pt x="250189" y="833755"/>
                </a:lnTo>
                <a:lnTo>
                  <a:pt x="252348" y="836295"/>
                </a:lnTo>
                <a:lnTo>
                  <a:pt x="254507" y="838835"/>
                </a:lnTo>
                <a:lnTo>
                  <a:pt x="256666" y="841375"/>
                </a:lnTo>
                <a:lnTo>
                  <a:pt x="258825" y="843915"/>
                </a:lnTo>
                <a:lnTo>
                  <a:pt x="260984" y="846455"/>
                </a:lnTo>
                <a:lnTo>
                  <a:pt x="263270" y="848995"/>
                </a:lnTo>
                <a:lnTo>
                  <a:pt x="265430" y="851535"/>
                </a:lnTo>
                <a:lnTo>
                  <a:pt x="267588" y="854075"/>
                </a:lnTo>
                <a:lnTo>
                  <a:pt x="269747" y="856615"/>
                </a:lnTo>
                <a:lnTo>
                  <a:pt x="271906" y="859155"/>
                </a:lnTo>
                <a:lnTo>
                  <a:pt x="274066" y="861695"/>
                </a:lnTo>
                <a:lnTo>
                  <a:pt x="276224" y="864362"/>
                </a:lnTo>
                <a:lnTo>
                  <a:pt x="278383" y="866902"/>
                </a:lnTo>
                <a:lnTo>
                  <a:pt x="280416" y="869442"/>
                </a:lnTo>
                <a:lnTo>
                  <a:pt x="282574" y="871982"/>
                </a:lnTo>
                <a:lnTo>
                  <a:pt x="284606" y="874522"/>
                </a:lnTo>
                <a:lnTo>
                  <a:pt x="286638" y="877062"/>
                </a:lnTo>
                <a:lnTo>
                  <a:pt x="288797" y="879602"/>
                </a:lnTo>
                <a:lnTo>
                  <a:pt x="290830" y="882142"/>
                </a:lnTo>
                <a:lnTo>
                  <a:pt x="292861" y="884682"/>
                </a:lnTo>
                <a:lnTo>
                  <a:pt x="295020" y="887222"/>
                </a:lnTo>
                <a:lnTo>
                  <a:pt x="297052" y="889762"/>
                </a:lnTo>
                <a:lnTo>
                  <a:pt x="299211" y="892302"/>
                </a:lnTo>
                <a:lnTo>
                  <a:pt x="301370" y="894842"/>
                </a:lnTo>
                <a:lnTo>
                  <a:pt x="303530" y="897509"/>
                </a:lnTo>
                <a:lnTo>
                  <a:pt x="305816" y="900049"/>
                </a:lnTo>
                <a:lnTo>
                  <a:pt x="307974" y="902589"/>
                </a:lnTo>
                <a:lnTo>
                  <a:pt x="310260" y="905129"/>
                </a:lnTo>
                <a:lnTo>
                  <a:pt x="312673" y="907669"/>
                </a:lnTo>
                <a:lnTo>
                  <a:pt x="315086" y="910209"/>
                </a:lnTo>
                <a:lnTo>
                  <a:pt x="317499" y="912749"/>
                </a:lnTo>
                <a:lnTo>
                  <a:pt x="319913" y="915289"/>
                </a:lnTo>
                <a:lnTo>
                  <a:pt x="322452" y="917829"/>
                </a:lnTo>
                <a:lnTo>
                  <a:pt x="324992" y="920369"/>
                </a:lnTo>
                <a:lnTo>
                  <a:pt x="327533" y="922909"/>
                </a:lnTo>
                <a:lnTo>
                  <a:pt x="330072" y="925449"/>
                </a:lnTo>
                <a:lnTo>
                  <a:pt x="332739" y="927989"/>
                </a:lnTo>
                <a:lnTo>
                  <a:pt x="335280" y="930656"/>
                </a:lnTo>
                <a:lnTo>
                  <a:pt x="337946" y="933196"/>
                </a:lnTo>
                <a:lnTo>
                  <a:pt x="340613" y="935736"/>
                </a:lnTo>
                <a:lnTo>
                  <a:pt x="343153" y="938276"/>
                </a:lnTo>
                <a:lnTo>
                  <a:pt x="345694" y="940816"/>
                </a:lnTo>
                <a:lnTo>
                  <a:pt x="348233" y="943356"/>
                </a:lnTo>
                <a:lnTo>
                  <a:pt x="350773" y="945896"/>
                </a:lnTo>
                <a:lnTo>
                  <a:pt x="371983" y="979043"/>
                </a:lnTo>
                <a:lnTo>
                  <a:pt x="372491" y="984123"/>
                </a:lnTo>
                <a:lnTo>
                  <a:pt x="372363" y="986663"/>
                </a:lnTo>
                <a:lnTo>
                  <a:pt x="350392" y="1019810"/>
                </a:lnTo>
                <a:lnTo>
                  <a:pt x="340867" y="1027430"/>
                </a:lnTo>
                <a:lnTo>
                  <a:pt x="337438" y="1030097"/>
                </a:lnTo>
                <a:lnTo>
                  <a:pt x="319277" y="1042797"/>
                </a:lnTo>
                <a:lnTo>
                  <a:pt x="315594" y="1045337"/>
                </a:lnTo>
                <a:lnTo>
                  <a:pt x="311784" y="1047877"/>
                </a:lnTo>
                <a:lnTo>
                  <a:pt x="308102" y="1050417"/>
                </a:lnTo>
                <a:lnTo>
                  <a:pt x="304291" y="1052957"/>
                </a:lnTo>
                <a:lnTo>
                  <a:pt x="300608" y="1055497"/>
                </a:lnTo>
                <a:lnTo>
                  <a:pt x="296925" y="1058037"/>
                </a:lnTo>
                <a:lnTo>
                  <a:pt x="293242" y="1060577"/>
                </a:lnTo>
                <a:lnTo>
                  <a:pt x="289686" y="1063244"/>
                </a:lnTo>
                <a:lnTo>
                  <a:pt x="286130" y="1065784"/>
                </a:lnTo>
                <a:lnTo>
                  <a:pt x="282574" y="1068324"/>
                </a:lnTo>
                <a:lnTo>
                  <a:pt x="279272" y="1070864"/>
                </a:lnTo>
                <a:lnTo>
                  <a:pt x="275843" y="1073404"/>
                </a:lnTo>
                <a:lnTo>
                  <a:pt x="272669" y="1075944"/>
                </a:lnTo>
                <a:lnTo>
                  <a:pt x="269494" y="1078484"/>
                </a:lnTo>
                <a:lnTo>
                  <a:pt x="266445" y="1081024"/>
                </a:lnTo>
                <a:lnTo>
                  <a:pt x="263397" y="1083564"/>
                </a:lnTo>
                <a:lnTo>
                  <a:pt x="249808" y="1096391"/>
                </a:lnTo>
                <a:lnTo>
                  <a:pt x="247269" y="1098931"/>
                </a:lnTo>
                <a:lnTo>
                  <a:pt x="244982" y="1101471"/>
                </a:lnTo>
                <a:lnTo>
                  <a:pt x="242696" y="1104011"/>
                </a:lnTo>
                <a:lnTo>
                  <a:pt x="240410" y="1106551"/>
                </a:lnTo>
                <a:lnTo>
                  <a:pt x="238378" y="1109091"/>
                </a:lnTo>
                <a:lnTo>
                  <a:pt x="236219" y="1111631"/>
                </a:lnTo>
                <a:lnTo>
                  <a:pt x="234314" y="1114171"/>
                </a:lnTo>
                <a:lnTo>
                  <a:pt x="232409" y="1116711"/>
                </a:lnTo>
                <a:lnTo>
                  <a:pt x="230631" y="1119251"/>
                </a:lnTo>
                <a:lnTo>
                  <a:pt x="228853" y="1121791"/>
                </a:lnTo>
                <a:lnTo>
                  <a:pt x="227202" y="1124331"/>
                </a:lnTo>
                <a:lnTo>
                  <a:pt x="225551" y="1126871"/>
                </a:lnTo>
                <a:lnTo>
                  <a:pt x="224027" y="1129538"/>
                </a:lnTo>
                <a:lnTo>
                  <a:pt x="222503" y="1132078"/>
                </a:lnTo>
                <a:lnTo>
                  <a:pt x="221106" y="1134618"/>
                </a:lnTo>
                <a:lnTo>
                  <a:pt x="219709" y="1137158"/>
                </a:lnTo>
                <a:lnTo>
                  <a:pt x="218312" y="1139698"/>
                </a:lnTo>
                <a:lnTo>
                  <a:pt x="217042" y="1142238"/>
                </a:lnTo>
                <a:lnTo>
                  <a:pt x="215772" y="1144778"/>
                </a:lnTo>
                <a:lnTo>
                  <a:pt x="214629" y="1147318"/>
                </a:lnTo>
                <a:lnTo>
                  <a:pt x="213486" y="1149858"/>
                </a:lnTo>
                <a:lnTo>
                  <a:pt x="212343" y="1152398"/>
                </a:lnTo>
                <a:lnTo>
                  <a:pt x="211327" y="1154938"/>
                </a:lnTo>
                <a:lnTo>
                  <a:pt x="210184" y="1157478"/>
                </a:lnTo>
                <a:lnTo>
                  <a:pt x="209168" y="1160018"/>
                </a:lnTo>
                <a:lnTo>
                  <a:pt x="208279" y="1162685"/>
                </a:lnTo>
                <a:lnTo>
                  <a:pt x="207263" y="1165225"/>
                </a:lnTo>
                <a:lnTo>
                  <a:pt x="206374" y="1167765"/>
                </a:lnTo>
                <a:lnTo>
                  <a:pt x="205485" y="1170305"/>
                </a:lnTo>
                <a:lnTo>
                  <a:pt x="204596" y="1172845"/>
                </a:lnTo>
                <a:lnTo>
                  <a:pt x="203707" y="1175385"/>
                </a:lnTo>
                <a:lnTo>
                  <a:pt x="202945" y="1177925"/>
                </a:lnTo>
                <a:lnTo>
                  <a:pt x="202056" y="1180465"/>
                </a:lnTo>
                <a:lnTo>
                  <a:pt x="201294" y="1183005"/>
                </a:lnTo>
                <a:lnTo>
                  <a:pt x="200532" y="1185545"/>
                </a:lnTo>
                <a:lnTo>
                  <a:pt x="199770" y="1188085"/>
                </a:lnTo>
                <a:lnTo>
                  <a:pt x="199135" y="1190625"/>
                </a:lnTo>
                <a:lnTo>
                  <a:pt x="198373" y="1193165"/>
                </a:lnTo>
                <a:lnTo>
                  <a:pt x="197738" y="1195832"/>
                </a:lnTo>
                <a:lnTo>
                  <a:pt x="197103" y="1198372"/>
                </a:lnTo>
                <a:lnTo>
                  <a:pt x="196468" y="1200912"/>
                </a:lnTo>
                <a:lnTo>
                  <a:pt x="195833" y="1203452"/>
                </a:lnTo>
                <a:lnTo>
                  <a:pt x="195198" y="1205992"/>
                </a:lnTo>
                <a:lnTo>
                  <a:pt x="194563" y="1208532"/>
                </a:lnTo>
                <a:lnTo>
                  <a:pt x="194055" y="1211072"/>
                </a:lnTo>
                <a:lnTo>
                  <a:pt x="193547" y="1213612"/>
                </a:lnTo>
                <a:lnTo>
                  <a:pt x="193039" y="1216152"/>
                </a:lnTo>
                <a:lnTo>
                  <a:pt x="192531" y="1218692"/>
                </a:lnTo>
                <a:lnTo>
                  <a:pt x="192023" y="1221232"/>
                </a:lnTo>
                <a:lnTo>
                  <a:pt x="191642" y="1223772"/>
                </a:lnTo>
                <a:lnTo>
                  <a:pt x="191134" y="1226312"/>
                </a:lnTo>
                <a:lnTo>
                  <a:pt x="190753" y="1228979"/>
                </a:lnTo>
                <a:lnTo>
                  <a:pt x="190372" y="1231519"/>
                </a:lnTo>
                <a:lnTo>
                  <a:pt x="189991" y="1234059"/>
                </a:lnTo>
                <a:lnTo>
                  <a:pt x="189737" y="1236599"/>
                </a:lnTo>
                <a:lnTo>
                  <a:pt x="189356" y="1239139"/>
                </a:lnTo>
                <a:lnTo>
                  <a:pt x="189102" y="1241679"/>
                </a:lnTo>
                <a:lnTo>
                  <a:pt x="188848" y="1244219"/>
                </a:lnTo>
                <a:lnTo>
                  <a:pt x="188594" y="1246759"/>
                </a:lnTo>
                <a:lnTo>
                  <a:pt x="188340" y="1249299"/>
                </a:lnTo>
                <a:lnTo>
                  <a:pt x="188086" y="1251839"/>
                </a:lnTo>
                <a:lnTo>
                  <a:pt x="187959" y="1254379"/>
                </a:lnTo>
                <a:lnTo>
                  <a:pt x="187705" y="1256919"/>
                </a:lnTo>
                <a:lnTo>
                  <a:pt x="187578" y="1259459"/>
                </a:lnTo>
                <a:lnTo>
                  <a:pt x="187451" y="1262126"/>
                </a:lnTo>
                <a:lnTo>
                  <a:pt x="187324" y="1264666"/>
                </a:lnTo>
                <a:lnTo>
                  <a:pt x="187197" y="1267206"/>
                </a:lnTo>
                <a:lnTo>
                  <a:pt x="187070" y="1269746"/>
                </a:lnTo>
                <a:lnTo>
                  <a:pt x="186943" y="1272286"/>
                </a:lnTo>
                <a:lnTo>
                  <a:pt x="186816" y="1274826"/>
                </a:lnTo>
                <a:lnTo>
                  <a:pt x="186816" y="1277366"/>
                </a:lnTo>
                <a:lnTo>
                  <a:pt x="186689" y="1279906"/>
                </a:lnTo>
                <a:lnTo>
                  <a:pt x="186689" y="1282446"/>
                </a:lnTo>
                <a:lnTo>
                  <a:pt x="186562" y="1284986"/>
                </a:lnTo>
                <a:lnTo>
                  <a:pt x="186562" y="1287526"/>
                </a:lnTo>
                <a:lnTo>
                  <a:pt x="186562" y="1290066"/>
                </a:lnTo>
                <a:lnTo>
                  <a:pt x="186435" y="1292606"/>
                </a:lnTo>
                <a:lnTo>
                  <a:pt x="186435" y="1295273"/>
                </a:lnTo>
                <a:lnTo>
                  <a:pt x="186435" y="1297813"/>
                </a:lnTo>
                <a:lnTo>
                  <a:pt x="186435" y="1300353"/>
                </a:lnTo>
                <a:lnTo>
                  <a:pt x="186435" y="1302893"/>
                </a:lnTo>
                <a:lnTo>
                  <a:pt x="186181" y="1302893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2609469" y="6708267"/>
            <a:ext cx="372745" cy="683260"/>
          </a:xfrm>
          <a:custGeom>
            <a:avLst/>
            <a:gdLst/>
            <a:ahLst/>
            <a:cxnLst/>
            <a:rect l="l" t="t" r="r" b="b"/>
            <a:pathLst>
              <a:path w="372744" h="683259">
                <a:moveTo>
                  <a:pt x="186436" y="0"/>
                </a:moveTo>
                <a:lnTo>
                  <a:pt x="186055" y="0"/>
                </a:lnTo>
                <a:lnTo>
                  <a:pt x="185928" y="7619"/>
                </a:lnTo>
                <a:lnTo>
                  <a:pt x="185674" y="17779"/>
                </a:lnTo>
                <a:lnTo>
                  <a:pt x="185547" y="19049"/>
                </a:lnTo>
                <a:lnTo>
                  <a:pt x="185547" y="20319"/>
                </a:lnTo>
                <a:lnTo>
                  <a:pt x="185293" y="22859"/>
                </a:lnTo>
                <a:lnTo>
                  <a:pt x="185293" y="24129"/>
                </a:lnTo>
                <a:lnTo>
                  <a:pt x="184277" y="35559"/>
                </a:lnTo>
                <a:lnTo>
                  <a:pt x="184023" y="36829"/>
                </a:lnTo>
                <a:lnTo>
                  <a:pt x="183769" y="39369"/>
                </a:lnTo>
                <a:lnTo>
                  <a:pt x="183261" y="41909"/>
                </a:lnTo>
                <a:lnTo>
                  <a:pt x="183134" y="43179"/>
                </a:lnTo>
                <a:lnTo>
                  <a:pt x="180848" y="54609"/>
                </a:lnTo>
                <a:lnTo>
                  <a:pt x="180467" y="55879"/>
                </a:lnTo>
                <a:lnTo>
                  <a:pt x="180213" y="58419"/>
                </a:lnTo>
                <a:lnTo>
                  <a:pt x="179832" y="59689"/>
                </a:lnTo>
                <a:lnTo>
                  <a:pt x="179324" y="62229"/>
                </a:lnTo>
                <a:lnTo>
                  <a:pt x="178943" y="63499"/>
                </a:lnTo>
                <a:lnTo>
                  <a:pt x="178689" y="64769"/>
                </a:lnTo>
                <a:lnTo>
                  <a:pt x="178308" y="66039"/>
                </a:lnTo>
                <a:lnTo>
                  <a:pt x="178054" y="67309"/>
                </a:lnTo>
                <a:lnTo>
                  <a:pt x="177673" y="68579"/>
                </a:lnTo>
                <a:lnTo>
                  <a:pt x="177419" y="69849"/>
                </a:lnTo>
                <a:lnTo>
                  <a:pt x="177038" y="71119"/>
                </a:lnTo>
                <a:lnTo>
                  <a:pt x="176784" y="72389"/>
                </a:lnTo>
                <a:lnTo>
                  <a:pt x="176403" y="73659"/>
                </a:lnTo>
                <a:lnTo>
                  <a:pt x="174879" y="82549"/>
                </a:lnTo>
                <a:lnTo>
                  <a:pt x="174752" y="83819"/>
                </a:lnTo>
                <a:lnTo>
                  <a:pt x="174498" y="85089"/>
                </a:lnTo>
                <a:lnTo>
                  <a:pt x="174371" y="86359"/>
                </a:lnTo>
                <a:lnTo>
                  <a:pt x="174117" y="87629"/>
                </a:lnTo>
                <a:lnTo>
                  <a:pt x="173736" y="91439"/>
                </a:lnTo>
                <a:lnTo>
                  <a:pt x="173736" y="92709"/>
                </a:lnTo>
                <a:lnTo>
                  <a:pt x="173609" y="93979"/>
                </a:lnTo>
                <a:lnTo>
                  <a:pt x="173609" y="100329"/>
                </a:lnTo>
                <a:lnTo>
                  <a:pt x="173736" y="101599"/>
                </a:lnTo>
                <a:lnTo>
                  <a:pt x="173736" y="102869"/>
                </a:lnTo>
                <a:lnTo>
                  <a:pt x="174117" y="107949"/>
                </a:lnTo>
                <a:lnTo>
                  <a:pt x="174371" y="109219"/>
                </a:lnTo>
                <a:lnTo>
                  <a:pt x="174498" y="110489"/>
                </a:lnTo>
                <a:lnTo>
                  <a:pt x="174752" y="111759"/>
                </a:lnTo>
                <a:lnTo>
                  <a:pt x="174879" y="113029"/>
                </a:lnTo>
                <a:lnTo>
                  <a:pt x="176149" y="119379"/>
                </a:lnTo>
                <a:lnTo>
                  <a:pt x="176530" y="120649"/>
                </a:lnTo>
                <a:lnTo>
                  <a:pt x="177038" y="123189"/>
                </a:lnTo>
                <a:lnTo>
                  <a:pt x="177419" y="124459"/>
                </a:lnTo>
                <a:lnTo>
                  <a:pt x="177673" y="125729"/>
                </a:lnTo>
                <a:lnTo>
                  <a:pt x="178054" y="126999"/>
                </a:lnTo>
                <a:lnTo>
                  <a:pt x="178308" y="128269"/>
                </a:lnTo>
                <a:lnTo>
                  <a:pt x="178689" y="129539"/>
                </a:lnTo>
                <a:lnTo>
                  <a:pt x="178943" y="130809"/>
                </a:lnTo>
                <a:lnTo>
                  <a:pt x="179324" y="133349"/>
                </a:lnTo>
                <a:lnTo>
                  <a:pt x="179832" y="135889"/>
                </a:lnTo>
                <a:lnTo>
                  <a:pt x="180213" y="137159"/>
                </a:lnTo>
                <a:lnTo>
                  <a:pt x="182499" y="148589"/>
                </a:lnTo>
                <a:lnTo>
                  <a:pt x="182626" y="149859"/>
                </a:lnTo>
                <a:lnTo>
                  <a:pt x="182880" y="151129"/>
                </a:lnTo>
                <a:lnTo>
                  <a:pt x="183642" y="160019"/>
                </a:lnTo>
                <a:lnTo>
                  <a:pt x="183642" y="161289"/>
                </a:lnTo>
                <a:lnTo>
                  <a:pt x="183769" y="162559"/>
                </a:lnTo>
                <a:lnTo>
                  <a:pt x="183769" y="170179"/>
                </a:lnTo>
                <a:lnTo>
                  <a:pt x="173736" y="203199"/>
                </a:lnTo>
                <a:lnTo>
                  <a:pt x="172974" y="204469"/>
                </a:lnTo>
                <a:lnTo>
                  <a:pt x="172085" y="205739"/>
                </a:lnTo>
                <a:lnTo>
                  <a:pt x="171196" y="208279"/>
                </a:lnTo>
                <a:lnTo>
                  <a:pt x="169418" y="210819"/>
                </a:lnTo>
                <a:lnTo>
                  <a:pt x="167386" y="213359"/>
                </a:lnTo>
                <a:lnTo>
                  <a:pt x="165227" y="215899"/>
                </a:lnTo>
                <a:lnTo>
                  <a:pt x="160655" y="220979"/>
                </a:lnTo>
                <a:lnTo>
                  <a:pt x="159385" y="222249"/>
                </a:lnTo>
                <a:lnTo>
                  <a:pt x="158242" y="223519"/>
                </a:lnTo>
                <a:lnTo>
                  <a:pt x="151892" y="229869"/>
                </a:lnTo>
                <a:lnTo>
                  <a:pt x="147955" y="234949"/>
                </a:lnTo>
                <a:lnTo>
                  <a:pt x="140335" y="242569"/>
                </a:lnTo>
                <a:lnTo>
                  <a:pt x="139192" y="243839"/>
                </a:lnTo>
                <a:lnTo>
                  <a:pt x="137922" y="245109"/>
                </a:lnTo>
                <a:lnTo>
                  <a:pt x="134493" y="248919"/>
                </a:lnTo>
                <a:lnTo>
                  <a:pt x="132334" y="251459"/>
                </a:lnTo>
                <a:lnTo>
                  <a:pt x="130302" y="253999"/>
                </a:lnTo>
                <a:lnTo>
                  <a:pt x="128524" y="256539"/>
                </a:lnTo>
                <a:lnTo>
                  <a:pt x="127635" y="259079"/>
                </a:lnTo>
                <a:lnTo>
                  <a:pt x="126746" y="260349"/>
                </a:lnTo>
                <a:lnTo>
                  <a:pt x="124460" y="264159"/>
                </a:lnTo>
                <a:lnTo>
                  <a:pt x="123190" y="266699"/>
                </a:lnTo>
                <a:lnTo>
                  <a:pt x="122682" y="267969"/>
                </a:lnTo>
                <a:lnTo>
                  <a:pt x="122047" y="269239"/>
                </a:lnTo>
                <a:lnTo>
                  <a:pt x="121539" y="270509"/>
                </a:lnTo>
                <a:lnTo>
                  <a:pt x="121158" y="271779"/>
                </a:lnTo>
                <a:lnTo>
                  <a:pt x="120650" y="273049"/>
                </a:lnTo>
                <a:lnTo>
                  <a:pt x="120269" y="274319"/>
                </a:lnTo>
                <a:lnTo>
                  <a:pt x="120015" y="275589"/>
                </a:lnTo>
                <a:lnTo>
                  <a:pt x="119634" y="276859"/>
                </a:lnTo>
                <a:lnTo>
                  <a:pt x="118872" y="280669"/>
                </a:lnTo>
                <a:lnTo>
                  <a:pt x="118618" y="284479"/>
                </a:lnTo>
                <a:lnTo>
                  <a:pt x="118364" y="285749"/>
                </a:lnTo>
                <a:lnTo>
                  <a:pt x="118364" y="287019"/>
                </a:lnTo>
                <a:lnTo>
                  <a:pt x="118110" y="289559"/>
                </a:lnTo>
                <a:lnTo>
                  <a:pt x="118110" y="292099"/>
                </a:lnTo>
                <a:lnTo>
                  <a:pt x="117983" y="293369"/>
                </a:lnTo>
                <a:lnTo>
                  <a:pt x="117983" y="298449"/>
                </a:lnTo>
                <a:lnTo>
                  <a:pt x="118110" y="299719"/>
                </a:lnTo>
                <a:lnTo>
                  <a:pt x="118110" y="313689"/>
                </a:lnTo>
                <a:lnTo>
                  <a:pt x="117983" y="314959"/>
                </a:lnTo>
                <a:lnTo>
                  <a:pt x="117983" y="316229"/>
                </a:lnTo>
                <a:lnTo>
                  <a:pt x="117602" y="320039"/>
                </a:lnTo>
                <a:lnTo>
                  <a:pt x="117348" y="321309"/>
                </a:lnTo>
                <a:lnTo>
                  <a:pt x="117221" y="322579"/>
                </a:lnTo>
                <a:lnTo>
                  <a:pt x="116713" y="325119"/>
                </a:lnTo>
                <a:lnTo>
                  <a:pt x="116332" y="326389"/>
                </a:lnTo>
                <a:lnTo>
                  <a:pt x="116078" y="327659"/>
                </a:lnTo>
                <a:lnTo>
                  <a:pt x="115697" y="328929"/>
                </a:lnTo>
                <a:lnTo>
                  <a:pt x="115189" y="330199"/>
                </a:lnTo>
                <a:lnTo>
                  <a:pt x="114808" y="331469"/>
                </a:lnTo>
                <a:lnTo>
                  <a:pt x="114173" y="334009"/>
                </a:lnTo>
                <a:lnTo>
                  <a:pt x="113665" y="335279"/>
                </a:lnTo>
                <a:lnTo>
                  <a:pt x="92583" y="356869"/>
                </a:lnTo>
                <a:lnTo>
                  <a:pt x="90551" y="359409"/>
                </a:lnTo>
                <a:lnTo>
                  <a:pt x="60452" y="374649"/>
                </a:lnTo>
                <a:lnTo>
                  <a:pt x="57658" y="375919"/>
                </a:lnTo>
                <a:lnTo>
                  <a:pt x="43053" y="382269"/>
                </a:lnTo>
                <a:lnTo>
                  <a:pt x="40259" y="384809"/>
                </a:lnTo>
                <a:lnTo>
                  <a:pt x="37338" y="386079"/>
                </a:lnTo>
                <a:lnTo>
                  <a:pt x="2413" y="407669"/>
                </a:lnTo>
                <a:lnTo>
                  <a:pt x="1524" y="410209"/>
                </a:lnTo>
                <a:lnTo>
                  <a:pt x="889" y="411479"/>
                </a:lnTo>
                <a:lnTo>
                  <a:pt x="127" y="414019"/>
                </a:lnTo>
                <a:lnTo>
                  <a:pt x="0" y="416559"/>
                </a:lnTo>
                <a:lnTo>
                  <a:pt x="254" y="417829"/>
                </a:lnTo>
                <a:lnTo>
                  <a:pt x="10795" y="430529"/>
                </a:lnTo>
                <a:lnTo>
                  <a:pt x="14605" y="434339"/>
                </a:lnTo>
                <a:lnTo>
                  <a:pt x="16510" y="435609"/>
                </a:lnTo>
                <a:lnTo>
                  <a:pt x="20828" y="438149"/>
                </a:lnTo>
                <a:lnTo>
                  <a:pt x="23114" y="439419"/>
                </a:lnTo>
                <a:lnTo>
                  <a:pt x="25527" y="440689"/>
                </a:lnTo>
                <a:lnTo>
                  <a:pt x="27813" y="441959"/>
                </a:lnTo>
                <a:lnTo>
                  <a:pt x="30353" y="443229"/>
                </a:lnTo>
                <a:lnTo>
                  <a:pt x="32766" y="444499"/>
                </a:lnTo>
                <a:lnTo>
                  <a:pt x="37846" y="447039"/>
                </a:lnTo>
                <a:lnTo>
                  <a:pt x="40513" y="448309"/>
                </a:lnTo>
                <a:lnTo>
                  <a:pt x="45593" y="450849"/>
                </a:lnTo>
                <a:lnTo>
                  <a:pt x="48260" y="452119"/>
                </a:lnTo>
                <a:lnTo>
                  <a:pt x="50800" y="453389"/>
                </a:lnTo>
                <a:lnTo>
                  <a:pt x="53467" y="454659"/>
                </a:lnTo>
                <a:lnTo>
                  <a:pt x="58547" y="457199"/>
                </a:lnTo>
                <a:lnTo>
                  <a:pt x="61087" y="459739"/>
                </a:lnTo>
                <a:lnTo>
                  <a:pt x="63500" y="461009"/>
                </a:lnTo>
                <a:lnTo>
                  <a:pt x="66040" y="462279"/>
                </a:lnTo>
                <a:lnTo>
                  <a:pt x="70866" y="464819"/>
                </a:lnTo>
                <a:lnTo>
                  <a:pt x="77724" y="468629"/>
                </a:lnTo>
                <a:lnTo>
                  <a:pt x="82042" y="471169"/>
                </a:lnTo>
                <a:lnTo>
                  <a:pt x="84074" y="472439"/>
                </a:lnTo>
                <a:lnTo>
                  <a:pt x="86233" y="473709"/>
                </a:lnTo>
                <a:lnTo>
                  <a:pt x="88138" y="474979"/>
                </a:lnTo>
                <a:lnTo>
                  <a:pt x="90170" y="476249"/>
                </a:lnTo>
                <a:lnTo>
                  <a:pt x="92075" y="477519"/>
                </a:lnTo>
                <a:lnTo>
                  <a:pt x="99187" y="482599"/>
                </a:lnTo>
                <a:lnTo>
                  <a:pt x="105537" y="488949"/>
                </a:lnTo>
                <a:lnTo>
                  <a:pt x="108458" y="491489"/>
                </a:lnTo>
                <a:lnTo>
                  <a:pt x="112649" y="495299"/>
                </a:lnTo>
                <a:lnTo>
                  <a:pt x="117729" y="500379"/>
                </a:lnTo>
                <a:lnTo>
                  <a:pt x="122301" y="505459"/>
                </a:lnTo>
                <a:lnTo>
                  <a:pt x="123317" y="506729"/>
                </a:lnTo>
                <a:lnTo>
                  <a:pt x="124460" y="507999"/>
                </a:lnTo>
                <a:lnTo>
                  <a:pt x="125476" y="510539"/>
                </a:lnTo>
                <a:lnTo>
                  <a:pt x="127508" y="513079"/>
                </a:lnTo>
                <a:lnTo>
                  <a:pt x="128397" y="514349"/>
                </a:lnTo>
                <a:lnTo>
                  <a:pt x="129413" y="515619"/>
                </a:lnTo>
                <a:lnTo>
                  <a:pt x="134747" y="523239"/>
                </a:lnTo>
                <a:lnTo>
                  <a:pt x="135509" y="524509"/>
                </a:lnTo>
                <a:lnTo>
                  <a:pt x="136398" y="525779"/>
                </a:lnTo>
                <a:lnTo>
                  <a:pt x="140970" y="533399"/>
                </a:lnTo>
                <a:lnTo>
                  <a:pt x="141605" y="535939"/>
                </a:lnTo>
                <a:lnTo>
                  <a:pt x="142367" y="537209"/>
                </a:lnTo>
                <a:lnTo>
                  <a:pt x="143002" y="538479"/>
                </a:lnTo>
                <a:lnTo>
                  <a:pt x="143764" y="539749"/>
                </a:lnTo>
                <a:lnTo>
                  <a:pt x="145669" y="543559"/>
                </a:lnTo>
                <a:lnTo>
                  <a:pt x="146431" y="544829"/>
                </a:lnTo>
                <a:lnTo>
                  <a:pt x="148336" y="548639"/>
                </a:lnTo>
                <a:lnTo>
                  <a:pt x="148844" y="549909"/>
                </a:lnTo>
                <a:lnTo>
                  <a:pt x="150749" y="553719"/>
                </a:lnTo>
                <a:lnTo>
                  <a:pt x="151257" y="554989"/>
                </a:lnTo>
                <a:lnTo>
                  <a:pt x="152527" y="557529"/>
                </a:lnTo>
                <a:lnTo>
                  <a:pt x="153035" y="560069"/>
                </a:lnTo>
                <a:lnTo>
                  <a:pt x="153670" y="561339"/>
                </a:lnTo>
                <a:lnTo>
                  <a:pt x="154178" y="562609"/>
                </a:lnTo>
                <a:lnTo>
                  <a:pt x="154813" y="563879"/>
                </a:lnTo>
                <a:lnTo>
                  <a:pt x="155321" y="565149"/>
                </a:lnTo>
                <a:lnTo>
                  <a:pt x="155956" y="566419"/>
                </a:lnTo>
                <a:lnTo>
                  <a:pt x="156464" y="567689"/>
                </a:lnTo>
                <a:lnTo>
                  <a:pt x="157099" y="568959"/>
                </a:lnTo>
                <a:lnTo>
                  <a:pt x="158115" y="571499"/>
                </a:lnTo>
                <a:lnTo>
                  <a:pt x="158750" y="572769"/>
                </a:lnTo>
                <a:lnTo>
                  <a:pt x="159258" y="574039"/>
                </a:lnTo>
                <a:lnTo>
                  <a:pt x="159893" y="575309"/>
                </a:lnTo>
                <a:lnTo>
                  <a:pt x="160909" y="577849"/>
                </a:lnTo>
                <a:lnTo>
                  <a:pt x="161544" y="579119"/>
                </a:lnTo>
                <a:lnTo>
                  <a:pt x="162560" y="581659"/>
                </a:lnTo>
                <a:lnTo>
                  <a:pt x="163195" y="582929"/>
                </a:lnTo>
                <a:lnTo>
                  <a:pt x="163703" y="585469"/>
                </a:lnTo>
                <a:lnTo>
                  <a:pt x="164211" y="586739"/>
                </a:lnTo>
                <a:lnTo>
                  <a:pt x="164846" y="588009"/>
                </a:lnTo>
                <a:lnTo>
                  <a:pt x="165354" y="589279"/>
                </a:lnTo>
                <a:lnTo>
                  <a:pt x="165989" y="590549"/>
                </a:lnTo>
                <a:lnTo>
                  <a:pt x="167005" y="593089"/>
                </a:lnTo>
                <a:lnTo>
                  <a:pt x="167640" y="594359"/>
                </a:lnTo>
                <a:lnTo>
                  <a:pt x="168656" y="596899"/>
                </a:lnTo>
                <a:lnTo>
                  <a:pt x="169291" y="598169"/>
                </a:lnTo>
                <a:lnTo>
                  <a:pt x="170815" y="601979"/>
                </a:lnTo>
                <a:lnTo>
                  <a:pt x="171450" y="603249"/>
                </a:lnTo>
                <a:lnTo>
                  <a:pt x="173482" y="608329"/>
                </a:lnTo>
                <a:lnTo>
                  <a:pt x="173990" y="610869"/>
                </a:lnTo>
                <a:lnTo>
                  <a:pt x="176022" y="615949"/>
                </a:lnTo>
                <a:lnTo>
                  <a:pt x="176403" y="617219"/>
                </a:lnTo>
                <a:lnTo>
                  <a:pt x="176911" y="618489"/>
                </a:lnTo>
                <a:lnTo>
                  <a:pt x="177292" y="619759"/>
                </a:lnTo>
                <a:lnTo>
                  <a:pt x="177800" y="621029"/>
                </a:lnTo>
                <a:lnTo>
                  <a:pt x="178181" y="622299"/>
                </a:lnTo>
                <a:lnTo>
                  <a:pt x="178689" y="623569"/>
                </a:lnTo>
                <a:lnTo>
                  <a:pt x="180213" y="628649"/>
                </a:lnTo>
                <a:lnTo>
                  <a:pt x="180467" y="629919"/>
                </a:lnTo>
                <a:lnTo>
                  <a:pt x="181229" y="632459"/>
                </a:lnTo>
                <a:lnTo>
                  <a:pt x="181483" y="633729"/>
                </a:lnTo>
                <a:lnTo>
                  <a:pt x="181864" y="636269"/>
                </a:lnTo>
                <a:lnTo>
                  <a:pt x="183388" y="643889"/>
                </a:lnTo>
                <a:lnTo>
                  <a:pt x="183515" y="645159"/>
                </a:lnTo>
                <a:lnTo>
                  <a:pt x="183769" y="646429"/>
                </a:lnTo>
                <a:lnTo>
                  <a:pt x="183896" y="647699"/>
                </a:lnTo>
                <a:lnTo>
                  <a:pt x="184150" y="648969"/>
                </a:lnTo>
                <a:lnTo>
                  <a:pt x="184404" y="651509"/>
                </a:lnTo>
                <a:lnTo>
                  <a:pt x="184658" y="652779"/>
                </a:lnTo>
                <a:lnTo>
                  <a:pt x="185039" y="656589"/>
                </a:lnTo>
                <a:lnTo>
                  <a:pt x="185039" y="657859"/>
                </a:lnTo>
                <a:lnTo>
                  <a:pt x="185420" y="662939"/>
                </a:lnTo>
                <a:lnTo>
                  <a:pt x="185420" y="664209"/>
                </a:lnTo>
                <a:lnTo>
                  <a:pt x="185547" y="665479"/>
                </a:lnTo>
                <a:lnTo>
                  <a:pt x="185547" y="666749"/>
                </a:lnTo>
                <a:lnTo>
                  <a:pt x="185674" y="668019"/>
                </a:lnTo>
                <a:lnTo>
                  <a:pt x="185928" y="673099"/>
                </a:lnTo>
                <a:lnTo>
                  <a:pt x="186055" y="683259"/>
                </a:lnTo>
                <a:lnTo>
                  <a:pt x="186436" y="683259"/>
                </a:lnTo>
                <a:lnTo>
                  <a:pt x="186436" y="678179"/>
                </a:lnTo>
                <a:lnTo>
                  <a:pt x="186563" y="676909"/>
                </a:lnTo>
                <a:lnTo>
                  <a:pt x="186563" y="673099"/>
                </a:lnTo>
                <a:lnTo>
                  <a:pt x="186690" y="671829"/>
                </a:lnTo>
                <a:lnTo>
                  <a:pt x="186817" y="666749"/>
                </a:lnTo>
                <a:lnTo>
                  <a:pt x="187071" y="664209"/>
                </a:lnTo>
                <a:lnTo>
                  <a:pt x="187071" y="662939"/>
                </a:lnTo>
                <a:lnTo>
                  <a:pt x="187325" y="660399"/>
                </a:lnTo>
                <a:lnTo>
                  <a:pt x="187325" y="657859"/>
                </a:lnTo>
                <a:lnTo>
                  <a:pt x="187833" y="652779"/>
                </a:lnTo>
                <a:lnTo>
                  <a:pt x="188087" y="651509"/>
                </a:lnTo>
                <a:lnTo>
                  <a:pt x="188341" y="648969"/>
                </a:lnTo>
                <a:lnTo>
                  <a:pt x="188595" y="647699"/>
                </a:lnTo>
                <a:lnTo>
                  <a:pt x="188722" y="646429"/>
                </a:lnTo>
                <a:lnTo>
                  <a:pt x="188976" y="645159"/>
                </a:lnTo>
                <a:lnTo>
                  <a:pt x="189103" y="643889"/>
                </a:lnTo>
                <a:lnTo>
                  <a:pt x="190627" y="636269"/>
                </a:lnTo>
                <a:lnTo>
                  <a:pt x="191008" y="633729"/>
                </a:lnTo>
                <a:lnTo>
                  <a:pt x="191262" y="632459"/>
                </a:lnTo>
                <a:lnTo>
                  <a:pt x="192024" y="629919"/>
                </a:lnTo>
                <a:lnTo>
                  <a:pt x="192278" y="628649"/>
                </a:lnTo>
                <a:lnTo>
                  <a:pt x="193802" y="623569"/>
                </a:lnTo>
                <a:lnTo>
                  <a:pt x="194310" y="622299"/>
                </a:lnTo>
                <a:lnTo>
                  <a:pt x="194691" y="621029"/>
                </a:lnTo>
                <a:lnTo>
                  <a:pt x="195199" y="619759"/>
                </a:lnTo>
                <a:lnTo>
                  <a:pt x="195580" y="618489"/>
                </a:lnTo>
                <a:lnTo>
                  <a:pt x="196088" y="617219"/>
                </a:lnTo>
                <a:lnTo>
                  <a:pt x="196469" y="615949"/>
                </a:lnTo>
                <a:lnTo>
                  <a:pt x="198501" y="610869"/>
                </a:lnTo>
                <a:lnTo>
                  <a:pt x="199009" y="608329"/>
                </a:lnTo>
                <a:lnTo>
                  <a:pt x="201041" y="603249"/>
                </a:lnTo>
                <a:lnTo>
                  <a:pt x="201676" y="601979"/>
                </a:lnTo>
                <a:lnTo>
                  <a:pt x="203200" y="598169"/>
                </a:lnTo>
                <a:lnTo>
                  <a:pt x="203835" y="596899"/>
                </a:lnTo>
                <a:lnTo>
                  <a:pt x="204851" y="594359"/>
                </a:lnTo>
                <a:lnTo>
                  <a:pt x="205486" y="593089"/>
                </a:lnTo>
                <a:lnTo>
                  <a:pt x="206502" y="590549"/>
                </a:lnTo>
                <a:lnTo>
                  <a:pt x="207137" y="589279"/>
                </a:lnTo>
                <a:lnTo>
                  <a:pt x="207645" y="588009"/>
                </a:lnTo>
                <a:lnTo>
                  <a:pt x="208280" y="586739"/>
                </a:lnTo>
                <a:lnTo>
                  <a:pt x="208788" y="585469"/>
                </a:lnTo>
                <a:lnTo>
                  <a:pt x="209296" y="582929"/>
                </a:lnTo>
                <a:lnTo>
                  <a:pt x="209931" y="581659"/>
                </a:lnTo>
                <a:lnTo>
                  <a:pt x="210947" y="579119"/>
                </a:lnTo>
                <a:lnTo>
                  <a:pt x="211582" y="577849"/>
                </a:lnTo>
                <a:lnTo>
                  <a:pt x="212598" y="575309"/>
                </a:lnTo>
                <a:lnTo>
                  <a:pt x="213233" y="574039"/>
                </a:lnTo>
                <a:lnTo>
                  <a:pt x="213741" y="572769"/>
                </a:lnTo>
                <a:lnTo>
                  <a:pt x="214376" y="571499"/>
                </a:lnTo>
                <a:lnTo>
                  <a:pt x="215392" y="568959"/>
                </a:lnTo>
                <a:lnTo>
                  <a:pt x="216027" y="567689"/>
                </a:lnTo>
                <a:lnTo>
                  <a:pt x="216535" y="566419"/>
                </a:lnTo>
                <a:lnTo>
                  <a:pt x="217170" y="565149"/>
                </a:lnTo>
                <a:lnTo>
                  <a:pt x="217678" y="563879"/>
                </a:lnTo>
                <a:lnTo>
                  <a:pt x="218313" y="562609"/>
                </a:lnTo>
                <a:lnTo>
                  <a:pt x="218821" y="561339"/>
                </a:lnTo>
                <a:lnTo>
                  <a:pt x="219456" y="560069"/>
                </a:lnTo>
                <a:lnTo>
                  <a:pt x="219964" y="557529"/>
                </a:lnTo>
                <a:lnTo>
                  <a:pt x="221234" y="554989"/>
                </a:lnTo>
                <a:lnTo>
                  <a:pt x="221742" y="553719"/>
                </a:lnTo>
                <a:lnTo>
                  <a:pt x="223647" y="549909"/>
                </a:lnTo>
                <a:lnTo>
                  <a:pt x="224155" y="548639"/>
                </a:lnTo>
                <a:lnTo>
                  <a:pt x="226060" y="544829"/>
                </a:lnTo>
                <a:lnTo>
                  <a:pt x="226822" y="543559"/>
                </a:lnTo>
                <a:lnTo>
                  <a:pt x="228727" y="539749"/>
                </a:lnTo>
                <a:lnTo>
                  <a:pt x="229489" y="538479"/>
                </a:lnTo>
                <a:lnTo>
                  <a:pt x="230124" y="537209"/>
                </a:lnTo>
                <a:lnTo>
                  <a:pt x="230886" y="535939"/>
                </a:lnTo>
                <a:lnTo>
                  <a:pt x="231521" y="533399"/>
                </a:lnTo>
                <a:lnTo>
                  <a:pt x="236093" y="525779"/>
                </a:lnTo>
                <a:lnTo>
                  <a:pt x="236982" y="524509"/>
                </a:lnTo>
                <a:lnTo>
                  <a:pt x="237744" y="523239"/>
                </a:lnTo>
                <a:lnTo>
                  <a:pt x="243078" y="515619"/>
                </a:lnTo>
                <a:lnTo>
                  <a:pt x="244094" y="514349"/>
                </a:lnTo>
                <a:lnTo>
                  <a:pt x="244983" y="513079"/>
                </a:lnTo>
                <a:lnTo>
                  <a:pt x="247015" y="510539"/>
                </a:lnTo>
                <a:lnTo>
                  <a:pt x="248031" y="507999"/>
                </a:lnTo>
                <a:lnTo>
                  <a:pt x="249174" y="506729"/>
                </a:lnTo>
                <a:lnTo>
                  <a:pt x="266954" y="488949"/>
                </a:lnTo>
                <a:lnTo>
                  <a:pt x="273304" y="482599"/>
                </a:lnTo>
                <a:lnTo>
                  <a:pt x="280416" y="477519"/>
                </a:lnTo>
                <a:lnTo>
                  <a:pt x="282321" y="476249"/>
                </a:lnTo>
                <a:lnTo>
                  <a:pt x="284353" y="474979"/>
                </a:lnTo>
                <a:lnTo>
                  <a:pt x="286258" y="473709"/>
                </a:lnTo>
                <a:lnTo>
                  <a:pt x="288417" y="472439"/>
                </a:lnTo>
                <a:lnTo>
                  <a:pt x="290449" y="471169"/>
                </a:lnTo>
                <a:lnTo>
                  <a:pt x="294767" y="468629"/>
                </a:lnTo>
                <a:lnTo>
                  <a:pt x="301625" y="464819"/>
                </a:lnTo>
                <a:lnTo>
                  <a:pt x="306451" y="462279"/>
                </a:lnTo>
                <a:lnTo>
                  <a:pt x="308991" y="461009"/>
                </a:lnTo>
                <a:lnTo>
                  <a:pt x="311404" y="459739"/>
                </a:lnTo>
                <a:lnTo>
                  <a:pt x="313944" y="457199"/>
                </a:lnTo>
                <a:lnTo>
                  <a:pt x="319024" y="454659"/>
                </a:lnTo>
                <a:lnTo>
                  <a:pt x="321691" y="453389"/>
                </a:lnTo>
                <a:lnTo>
                  <a:pt x="326771" y="450849"/>
                </a:lnTo>
                <a:lnTo>
                  <a:pt x="329438" y="449579"/>
                </a:lnTo>
                <a:lnTo>
                  <a:pt x="331978" y="448309"/>
                </a:lnTo>
                <a:lnTo>
                  <a:pt x="334645" y="447039"/>
                </a:lnTo>
                <a:lnTo>
                  <a:pt x="339725" y="444499"/>
                </a:lnTo>
                <a:lnTo>
                  <a:pt x="342138" y="443229"/>
                </a:lnTo>
                <a:lnTo>
                  <a:pt x="344678" y="441959"/>
                </a:lnTo>
                <a:lnTo>
                  <a:pt x="346964" y="440689"/>
                </a:lnTo>
                <a:lnTo>
                  <a:pt x="349377" y="439419"/>
                </a:lnTo>
                <a:lnTo>
                  <a:pt x="351663" y="438149"/>
                </a:lnTo>
                <a:lnTo>
                  <a:pt x="355981" y="435609"/>
                </a:lnTo>
                <a:lnTo>
                  <a:pt x="357886" y="434339"/>
                </a:lnTo>
                <a:lnTo>
                  <a:pt x="361696" y="430529"/>
                </a:lnTo>
                <a:lnTo>
                  <a:pt x="363347" y="429259"/>
                </a:lnTo>
                <a:lnTo>
                  <a:pt x="372491" y="416559"/>
                </a:lnTo>
                <a:lnTo>
                  <a:pt x="372364" y="414019"/>
                </a:lnTo>
                <a:lnTo>
                  <a:pt x="371602" y="411479"/>
                </a:lnTo>
                <a:lnTo>
                  <a:pt x="370967" y="410209"/>
                </a:lnTo>
                <a:lnTo>
                  <a:pt x="370078" y="407669"/>
                </a:lnTo>
                <a:lnTo>
                  <a:pt x="335153" y="386079"/>
                </a:lnTo>
                <a:lnTo>
                  <a:pt x="332232" y="384809"/>
                </a:lnTo>
                <a:lnTo>
                  <a:pt x="329438" y="382269"/>
                </a:lnTo>
                <a:lnTo>
                  <a:pt x="314833" y="375919"/>
                </a:lnTo>
                <a:lnTo>
                  <a:pt x="312039" y="374649"/>
                </a:lnTo>
                <a:lnTo>
                  <a:pt x="309118" y="373379"/>
                </a:lnTo>
                <a:lnTo>
                  <a:pt x="279908" y="356869"/>
                </a:lnTo>
                <a:lnTo>
                  <a:pt x="278003" y="355599"/>
                </a:lnTo>
                <a:lnTo>
                  <a:pt x="257683" y="331469"/>
                </a:lnTo>
                <a:lnTo>
                  <a:pt x="257302" y="330199"/>
                </a:lnTo>
                <a:lnTo>
                  <a:pt x="256794" y="328929"/>
                </a:lnTo>
                <a:lnTo>
                  <a:pt x="256032" y="326389"/>
                </a:lnTo>
                <a:lnTo>
                  <a:pt x="255270" y="322579"/>
                </a:lnTo>
                <a:lnTo>
                  <a:pt x="255143" y="321309"/>
                </a:lnTo>
                <a:lnTo>
                  <a:pt x="254889" y="320039"/>
                </a:lnTo>
                <a:lnTo>
                  <a:pt x="254508" y="316229"/>
                </a:lnTo>
                <a:lnTo>
                  <a:pt x="254381" y="289559"/>
                </a:lnTo>
                <a:lnTo>
                  <a:pt x="253619" y="280669"/>
                </a:lnTo>
                <a:lnTo>
                  <a:pt x="252857" y="276859"/>
                </a:lnTo>
                <a:lnTo>
                  <a:pt x="252476" y="275589"/>
                </a:lnTo>
                <a:lnTo>
                  <a:pt x="252222" y="274319"/>
                </a:lnTo>
                <a:lnTo>
                  <a:pt x="251841" y="273049"/>
                </a:lnTo>
                <a:lnTo>
                  <a:pt x="251333" y="271779"/>
                </a:lnTo>
                <a:lnTo>
                  <a:pt x="250952" y="270509"/>
                </a:lnTo>
                <a:lnTo>
                  <a:pt x="250444" y="269239"/>
                </a:lnTo>
                <a:lnTo>
                  <a:pt x="249809" y="267969"/>
                </a:lnTo>
                <a:lnTo>
                  <a:pt x="249301" y="266699"/>
                </a:lnTo>
                <a:lnTo>
                  <a:pt x="248031" y="264159"/>
                </a:lnTo>
                <a:lnTo>
                  <a:pt x="245745" y="260349"/>
                </a:lnTo>
                <a:lnTo>
                  <a:pt x="244856" y="259079"/>
                </a:lnTo>
                <a:lnTo>
                  <a:pt x="243967" y="256539"/>
                </a:lnTo>
                <a:lnTo>
                  <a:pt x="233299" y="243839"/>
                </a:lnTo>
                <a:lnTo>
                  <a:pt x="232156" y="242569"/>
                </a:lnTo>
                <a:lnTo>
                  <a:pt x="224536" y="234949"/>
                </a:lnTo>
                <a:lnTo>
                  <a:pt x="220599" y="229869"/>
                </a:lnTo>
                <a:lnTo>
                  <a:pt x="214249" y="223519"/>
                </a:lnTo>
                <a:lnTo>
                  <a:pt x="213106" y="222249"/>
                </a:lnTo>
                <a:lnTo>
                  <a:pt x="211836" y="220979"/>
                </a:lnTo>
                <a:lnTo>
                  <a:pt x="207264" y="215899"/>
                </a:lnTo>
                <a:lnTo>
                  <a:pt x="205105" y="213359"/>
                </a:lnTo>
                <a:lnTo>
                  <a:pt x="203073" y="210819"/>
                </a:lnTo>
                <a:lnTo>
                  <a:pt x="201295" y="208279"/>
                </a:lnTo>
                <a:lnTo>
                  <a:pt x="200406" y="205739"/>
                </a:lnTo>
                <a:lnTo>
                  <a:pt x="199517" y="204469"/>
                </a:lnTo>
                <a:lnTo>
                  <a:pt x="198755" y="203199"/>
                </a:lnTo>
                <a:lnTo>
                  <a:pt x="197866" y="201929"/>
                </a:lnTo>
                <a:lnTo>
                  <a:pt x="197104" y="200659"/>
                </a:lnTo>
                <a:lnTo>
                  <a:pt x="188722" y="170179"/>
                </a:lnTo>
                <a:lnTo>
                  <a:pt x="188833" y="160019"/>
                </a:lnTo>
                <a:lnTo>
                  <a:pt x="189611" y="151129"/>
                </a:lnTo>
                <a:lnTo>
                  <a:pt x="189865" y="149859"/>
                </a:lnTo>
                <a:lnTo>
                  <a:pt x="189992" y="148589"/>
                </a:lnTo>
                <a:lnTo>
                  <a:pt x="192278" y="137159"/>
                </a:lnTo>
                <a:lnTo>
                  <a:pt x="192659" y="135889"/>
                </a:lnTo>
                <a:lnTo>
                  <a:pt x="193167" y="133349"/>
                </a:lnTo>
                <a:lnTo>
                  <a:pt x="193548" y="130809"/>
                </a:lnTo>
                <a:lnTo>
                  <a:pt x="193802" y="129539"/>
                </a:lnTo>
                <a:lnTo>
                  <a:pt x="194183" y="128269"/>
                </a:lnTo>
                <a:lnTo>
                  <a:pt x="194437" y="126999"/>
                </a:lnTo>
                <a:lnTo>
                  <a:pt x="194818" y="125729"/>
                </a:lnTo>
                <a:lnTo>
                  <a:pt x="195072" y="124459"/>
                </a:lnTo>
                <a:lnTo>
                  <a:pt x="195453" y="123189"/>
                </a:lnTo>
                <a:lnTo>
                  <a:pt x="195961" y="120649"/>
                </a:lnTo>
                <a:lnTo>
                  <a:pt x="196342" y="119379"/>
                </a:lnTo>
                <a:lnTo>
                  <a:pt x="197612" y="113029"/>
                </a:lnTo>
                <a:lnTo>
                  <a:pt x="197739" y="111759"/>
                </a:lnTo>
                <a:lnTo>
                  <a:pt x="197993" y="110489"/>
                </a:lnTo>
                <a:lnTo>
                  <a:pt x="198120" y="109219"/>
                </a:lnTo>
                <a:lnTo>
                  <a:pt x="198374" y="107949"/>
                </a:lnTo>
                <a:lnTo>
                  <a:pt x="198755" y="102869"/>
                </a:lnTo>
                <a:lnTo>
                  <a:pt x="198755" y="101599"/>
                </a:lnTo>
                <a:lnTo>
                  <a:pt x="198882" y="100329"/>
                </a:lnTo>
                <a:lnTo>
                  <a:pt x="198882" y="93979"/>
                </a:lnTo>
                <a:lnTo>
                  <a:pt x="198755" y="92709"/>
                </a:lnTo>
                <a:lnTo>
                  <a:pt x="198755" y="91439"/>
                </a:lnTo>
                <a:lnTo>
                  <a:pt x="198374" y="87629"/>
                </a:lnTo>
                <a:lnTo>
                  <a:pt x="198120" y="86359"/>
                </a:lnTo>
                <a:lnTo>
                  <a:pt x="197993" y="85089"/>
                </a:lnTo>
                <a:lnTo>
                  <a:pt x="197739" y="83819"/>
                </a:lnTo>
                <a:lnTo>
                  <a:pt x="197612" y="82549"/>
                </a:lnTo>
                <a:lnTo>
                  <a:pt x="196342" y="74929"/>
                </a:lnTo>
                <a:lnTo>
                  <a:pt x="195961" y="73659"/>
                </a:lnTo>
                <a:lnTo>
                  <a:pt x="195453" y="71119"/>
                </a:lnTo>
                <a:lnTo>
                  <a:pt x="195072" y="69849"/>
                </a:lnTo>
                <a:lnTo>
                  <a:pt x="194818" y="68579"/>
                </a:lnTo>
                <a:lnTo>
                  <a:pt x="194437" y="67309"/>
                </a:lnTo>
                <a:lnTo>
                  <a:pt x="194183" y="66039"/>
                </a:lnTo>
                <a:lnTo>
                  <a:pt x="193802" y="64769"/>
                </a:lnTo>
                <a:lnTo>
                  <a:pt x="193548" y="63499"/>
                </a:lnTo>
                <a:lnTo>
                  <a:pt x="193167" y="62229"/>
                </a:lnTo>
                <a:lnTo>
                  <a:pt x="192659" y="59689"/>
                </a:lnTo>
                <a:lnTo>
                  <a:pt x="192278" y="58419"/>
                </a:lnTo>
                <a:lnTo>
                  <a:pt x="192024" y="55879"/>
                </a:lnTo>
                <a:lnTo>
                  <a:pt x="191643" y="54609"/>
                </a:lnTo>
                <a:lnTo>
                  <a:pt x="189357" y="43179"/>
                </a:lnTo>
                <a:lnTo>
                  <a:pt x="189230" y="41909"/>
                </a:lnTo>
                <a:lnTo>
                  <a:pt x="188722" y="39369"/>
                </a:lnTo>
                <a:lnTo>
                  <a:pt x="188468" y="36829"/>
                </a:lnTo>
                <a:lnTo>
                  <a:pt x="188214" y="35559"/>
                </a:lnTo>
                <a:lnTo>
                  <a:pt x="187198" y="24129"/>
                </a:lnTo>
                <a:lnTo>
                  <a:pt x="187198" y="22859"/>
                </a:lnTo>
                <a:lnTo>
                  <a:pt x="186944" y="20319"/>
                </a:lnTo>
                <a:lnTo>
                  <a:pt x="186944" y="19049"/>
                </a:lnTo>
                <a:lnTo>
                  <a:pt x="186817" y="17779"/>
                </a:lnTo>
                <a:lnTo>
                  <a:pt x="186690" y="12699"/>
                </a:lnTo>
                <a:lnTo>
                  <a:pt x="186563" y="11429"/>
                </a:lnTo>
                <a:lnTo>
                  <a:pt x="186563" y="7619"/>
                </a:lnTo>
                <a:lnTo>
                  <a:pt x="186436" y="5079"/>
                </a:lnTo>
                <a:lnTo>
                  <a:pt x="186436" y="0"/>
                </a:lnTo>
                <a:close/>
              </a:path>
            </a:pathLst>
          </a:custGeom>
          <a:solidFill>
            <a:srgbClr val="5786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2609469" y="6708013"/>
            <a:ext cx="372745" cy="683895"/>
          </a:xfrm>
          <a:custGeom>
            <a:avLst/>
            <a:gdLst/>
            <a:ahLst/>
            <a:cxnLst/>
            <a:rect l="l" t="t" r="r" b="b"/>
            <a:pathLst>
              <a:path w="372744" h="683895">
                <a:moveTo>
                  <a:pt x="186055" y="683514"/>
                </a:moveTo>
                <a:lnTo>
                  <a:pt x="186055" y="682244"/>
                </a:lnTo>
                <a:lnTo>
                  <a:pt x="186055" y="680847"/>
                </a:lnTo>
                <a:lnTo>
                  <a:pt x="186055" y="679450"/>
                </a:lnTo>
                <a:lnTo>
                  <a:pt x="186055" y="678180"/>
                </a:lnTo>
                <a:lnTo>
                  <a:pt x="185928" y="676783"/>
                </a:lnTo>
                <a:lnTo>
                  <a:pt x="185928" y="675513"/>
                </a:lnTo>
                <a:lnTo>
                  <a:pt x="185928" y="674116"/>
                </a:lnTo>
                <a:lnTo>
                  <a:pt x="185928" y="672846"/>
                </a:lnTo>
                <a:lnTo>
                  <a:pt x="185801" y="671449"/>
                </a:lnTo>
                <a:lnTo>
                  <a:pt x="185801" y="670179"/>
                </a:lnTo>
                <a:lnTo>
                  <a:pt x="185674" y="668782"/>
                </a:lnTo>
                <a:lnTo>
                  <a:pt x="185674" y="667512"/>
                </a:lnTo>
                <a:lnTo>
                  <a:pt x="185547" y="666115"/>
                </a:lnTo>
                <a:lnTo>
                  <a:pt x="185547" y="664845"/>
                </a:lnTo>
                <a:lnTo>
                  <a:pt x="185420" y="663448"/>
                </a:lnTo>
                <a:lnTo>
                  <a:pt x="185420" y="662178"/>
                </a:lnTo>
                <a:lnTo>
                  <a:pt x="185293" y="660781"/>
                </a:lnTo>
                <a:lnTo>
                  <a:pt x="185166" y="659511"/>
                </a:lnTo>
                <a:lnTo>
                  <a:pt x="185039" y="658114"/>
                </a:lnTo>
                <a:lnTo>
                  <a:pt x="185039" y="656717"/>
                </a:lnTo>
                <a:lnTo>
                  <a:pt x="184912" y="655447"/>
                </a:lnTo>
                <a:lnTo>
                  <a:pt x="184785" y="654050"/>
                </a:lnTo>
                <a:lnTo>
                  <a:pt x="184658" y="652780"/>
                </a:lnTo>
                <a:lnTo>
                  <a:pt x="184404" y="651383"/>
                </a:lnTo>
                <a:lnTo>
                  <a:pt x="184277" y="650113"/>
                </a:lnTo>
                <a:lnTo>
                  <a:pt x="184150" y="648716"/>
                </a:lnTo>
                <a:lnTo>
                  <a:pt x="183896" y="647446"/>
                </a:lnTo>
                <a:lnTo>
                  <a:pt x="183769" y="646049"/>
                </a:lnTo>
                <a:lnTo>
                  <a:pt x="183515" y="644779"/>
                </a:lnTo>
                <a:lnTo>
                  <a:pt x="183388" y="643382"/>
                </a:lnTo>
                <a:lnTo>
                  <a:pt x="183134" y="642112"/>
                </a:lnTo>
                <a:lnTo>
                  <a:pt x="182880" y="640715"/>
                </a:lnTo>
                <a:lnTo>
                  <a:pt x="182626" y="639445"/>
                </a:lnTo>
                <a:lnTo>
                  <a:pt x="182372" y="638048"/>
                </a:lnTo>
                <a:lnTo>
                  <a:pt x="182118" y="636651"/>
                </a:lnTo>
                <a:lnTo>
                  <a:pt x="181864" y="635381"/>
                </a:lnTo>
                <a:lnTo>
                  <a:pt x="181483" y="633984"/>
                </a:lnTo>
                <a:lnTo>
                  <a:pt x="181229" y="632714"/>
                </a:lnTo>
                <a:lnTo>
                  <a:pt x="180848" y="631317"/>
                </a:lnTo>
                <a:lnTo>
                  <a:pt x="180467" y="630047"/>
                </a:lnTo>
                <a:lnTo>
                  <a:pt x="180213" y="628650"/>
                </a:lnTo>
                <a:lnTo>
                  <a:pt x="179832" y="627380"/>
                </a:lnTo>
                <a:lnTo>
                  <a:pt x="179451" y="625983"/>
                </a:lnTo>
                <a:lnTo>
                  <a:pt x="179070" y="624713"/>
                </a:lnTo>
                <a:lnTo>
                  <a:pt x="178689" y="623316"/>
                </a:lnTo>
                <a:lnTo>
                  <a:pt x="178181" y="622046"/>
                </a:lnTo>
                <a:lnTo>
                  <a:pt x="177800" y="620649"/>
                </a:lnTo>
                <a:lnTo>
                  <a:pt x="177292" y="619379"/>
                </a:lnTo>
                <a:lnTo>
                  <a:pt x="176911" y="617982"/>
                </a:lnTo>
                <a:lnTo>
                  <a:pt x="176403" y="616585"/>
                </a:lnTo>
                <a:lnTo>
                  <a:pt x="176022" y="615315"/>
                </a:lnTo>
                <a:lnTo>
                  <a:pt x="175514" y="613918"/>
                </a:lnTo>
                <a:lnTo>
                  <a:pt x="175006" y="612648"/>
                </a:lnTo>
                <a:lnTo>
                  <a:pt x="174498" y="611251"/>
                </a:lnTo>
                <a:lnTo>
                  <a:pt x="173990" y="609981"/>
                </a:lnTo>
                <a:lnTo>
                  <a:pt x="173482" y="608584"/>
                </a:lnTo>
                <a:lnTo>
                  <a:pt x="172974" y="607314"/>
                </a:lnTo>
                <a:lnTo>
                  <a:pt x="172466" y="605917"/>
                </a:lnTo>
                <a:lnTo>
                  <a:pt x="171958" y="604647"/>
                </a:lnTo>
                <a:lnTo>
                  <a:pt x="171450" y="603250"/>
                </a:lnTo>
                <a:lnTo>
                  <a:pt x="170815" y="601980"/>
                </a:lnTo>
                <a:lnTo>
                  <a:pt x="170307" y="600583"/>
                </a:lnTo>
                <a:lnTo>
                  <a:pt x="169799" y="599313"/>
                </a:lnTo>
                <a:lnTo>
                  <a:pt x="169291" y="597916"/>
                </a:lnTo>
                <a:lnTo>
                  <a:pt x="168656" y="596519"/>
                </a:lnTo>
                <a:lnTo>
                  <a:pt x="168148" y="595249"/>
                </a:lnTo>
                <a:lnTo>
                  <a:pt x="167640" y="593852"/>
                </a:lnTo>
                <a:lnTo>
                  <a:pt x="167005" y="592582"/>
                </a:lnTo>
                <a:lnTo>
                  <a:pt x="166497" y="591185"/>
                </a:lnTo>
                <a:lnTo>
                  <a:pt x="165989" y="589915"/>
                </a:lnTo>
                <a:lnTo>
                  <a:pt x="165354" y="588518"/>
                </a:lnTo>
                <a:lnTo>
                  <a:pt x="164846" y="587248"/>
                </a:lnTo>
                <a:lnTo>
                  <a:pt x="164211" y="585851"/>
                </a:lnTo>
                <a:lnTo>
                  <a:pt x="163703" y="584581"/>
                </a:lnTo>
                <a:lnTo>
                  <a:pt x="163195" y="583184"/>
                </a:lnTo>
                <a:lnTo>
                  <a:pt x="162560" y="581914"/>
                </a:lnTo>
                <a:lnTo>
                  <a:pt x="162052" y="580517"/>
                </a:lnTo>
                <a:lnTo>
                  <a:pt x="161544" y="579247"/>
                </a:lnTo>
                <a:lnTo>
                  <a:pt x="160909" y="577850"/>
                </a:lnTo>
                <a:lnTo>
                  <a:pt x="160401" y="576580"/>
                </a:lnTo>
                <a:lnTo>
                  <a:pt x="159893" y="575183"/>
                </a:lnTo>
                <a:lnTo>
                  <a:pt x="159258" y="573786"/>
                </a:lnTo>
                <a:lnTo>
                  <a:pt x="158750" y="572516"/>
                </a:lnTo>
                <a:lnTo>
                  <a:pt x="158115" y="571119"/>
                </a:lnTo>
                <a:lnTo>
                  <a:pt x="157607" y="569849"/>
                </a:lnTo>
                <a:lnTo>
                  <a:pt x="157099" y="568452"/>
                </a:lnTo>
                <a:lnTo>
                  <a:pt x="156464" y="567182"/>
                </a:lnTo>
                <a:lnTo>
                  <a:pt x="155956" y="565785"/>
                </a:lnTo>
                <a:lnTo>
                  <a:pt x="155321" y="564515"/>
                </a:lnTo>
                <a:lnTo>
                  <a:pt x="154813" y="563118"/>
                </a:lnTo>
                <a:lnTo>
                  <a:pt x="154178" y="561848"/>
                </a:lnTo>
                <a:lnTo>
                  <a:pt x="153670" y="560451"/>
                </a:lnTo>
                <a:lnTo>
                  <a:pt x="153035" y="559181"/>
                </a:lnTo>
                <a:lnTo>
                  <a:pt x="152527" y="557784"/>
                </a:lnTo>
                <a:lnTo>
                  <a:pt x="151892" y="556514"/>
                </a:lnTo>
                <a:lnTo>
                  <a:pt x="151257" y="555117"/>
                </a:lnTo>
                <a:lnTo>
                  <a:pt x="150749" y="553720"/>
                </a:lnTo>
                <a:lnTo>
                  <a:pt x="150114" y="552450"/>
                </a:lnTo>
                <a:lnTo>
                  <a:pt x="149479" y="551053"/>
                </a:lnTo>
                <a:lnTo>
                  <a:pt x="148844" y="549783"/>
                </a:lnTo>
                <a:lnTo>
                  <a:pt x="148336" y="548386"/>
                </a:lnTo>
                <a:lnTo>
                  <a:pt x="147701" y="547116"/>
                </a:lnTo>
                <a:lnTo>
                  <a:pt x="147066" y="545719"/>
                </a:lnTo>
                <a:lnTo>
                  <a:pt x="146431" y="544449"/>
                </a:lnTo>
                <a:lnTo>
                  <a:pt x="145669" y="543052"/>
                </a:lnTo>
                <a:lnTo>
                  <a:pt x="145034" y="541782"/>
                </a:lnTo>
                <a:lnTo>
                  <a:pt x="144399" y="540385"/>
                </a:lnTo>
                <a:lnTo>
                  <a:pt x="143764" y="539115"/>
                </a:lnTo>
                <a:lnTo>
                  <a:pt x="143002" y="537718"/>
                </a:lnTo>
                <a:lnTo>
                  <a:pt x="142367" y="536448"/>
                </a:lnTo>
                <a:lnTo>
                  <a:pt x="141605" y="535051"/>
                </a:lnTo>
                <a:lnTo>
                  <a:pt x="140970" y="533654"/>
                </a:lnTo>
                <a:lnTo>
                  <a:pt x="140208" y="532384"/>
                </a:lnTo>
                <a:lnTo>
                  <a:pt x="139446" y="530987"/>
                </a:lnTo>
                <a:lnTo>
                  <a:pt x="138684" y="529717"/>
                </a:lnTo>
                <a:lnTo>
                  <a:pt x="137922" y="528320"/>
                </a:lnTo>
                <a:lnTo>
                  <a:pt x="137160" y="527050"/>
                </a:lnTo>
                <a:lnTo>
                  <a:pt x="136398" y="525653"/>
                </a:lnTo>
                <a:lnTo>
                  <a:pt x="135509" y="524383"/>
                </a:lnTo>
                <a:lnTo>
                  <a:pt x="134747" y="522986"/>
                </a:lnTo>
                <a:lnTo>
                  <a:pt x="133858" y="521716"/>
                </a:lnTo>
                <a:lnTo>
                  <a:pt x="132969" y="520319"/>
                </a:lnTo>
                <a:lnTo>
                  <a:pt x="132080" y="519049"/>
                </a:lnTo>
                <a:lnTo>
                  <a:pt x="131191" y="517652"/>
                </a:lnTo>
                <a:lnTo>
                  <a:pt x="130302" y="516382"/>
                </a:lnTo>
                <a:lnTo>
                  <a:pt x="129413" y="514985"/>
                </a:lnTo>
                <a:lnTo>
                  <a:pt x="128397" y="513588"/>
                </a:lnTo>
                <a:lnTo>
                  <a:pt x="127508" y="512318"/>
                </a:lnTo>
                <a:lnTo>
                  <a:pt x="126492" y="510921"/>
                </a:lnTo>
                <a:lnTo>
                  <a:pt x="125476" y="509651"/>
                </a:lnTo>
                <a:lnTo>
                  <a:pt x="124460" y="508254"/>
                </a:lnTo>
                <a:lnTo>
                  <a:pt x="123317" y="506984"/>
                </a:lnTo>
                <a:lnTo>
                  <a:pt x="122301" y="505587"/>
                </a:lnTo>
                <a:lnTo>
                  <a:pt x="121158" y="504317"/>
                </a:lnTo>
                <a:lnTo>
                  <a:pt x="120015" y="502920"/>
                </a:lnTo>
                <a:lnTo>
                  <a:pt x="118872" y="501650"/>
                </a:lnTo>
                <a:lnTo>
                  <a:pt x="117729" y="500253"/>
                </a:lnTo>
                <a:lnTo>
                  <a:pt x="116459" y="498983"/>
                </a:lnTo>
                <a:lnTo>
                  <a:pt x="115189" y="497586"/>
                </a:lnTo>
                <a:lnTo>
                  <a:pt x="113919" y="496316"/>
                </a:lnTo>
                <a:lnTo>
                  <a:pt x="112649" y="494919"/>
                </a:lnTo>
                <a:lnTo>
                  <a:pt x="111252" y="493522"/>
                </a:lnTo>
                <a:lnTo>
                  <a:pt x="109855" y="492252"/>
                </a:lnTo>
                <a:lnTo>
                  <a:pt x="108458" y="490855"/>
                </a:lnTo>
                <a:lnTo>
                  <a:pt x="107061" y="489585"/>
                </a:lnTo>
                <a:lnTo>
                  <a:pt x="105537" y="488188"/>
                </a:lnTo>
                <a:lnTo>
                  <a:pt x="104013" y="486918"/>
                </a:lnTo>
                <a:lnTo>
                  <a:pt x="102362" y="485521"/>
                </a:lnTo>
                <a:lnTo>
                  <a:pt x="100838" y="484251"/>
                </a:lnTo>
                <a:lnTo>
                  <a:pt x="99187" y="482854"/>
                </a:lnTo>
                <a:lnTo>
                  <a:pt x="97409" y="481584"/>
                </a:lnTo>
                <a:lnTo>
                  <a:pt x="95631" y="480187"/>
                </a:lnTo>
                <a:lnTo>
                  <a:pt x="93853" y="478917"/>
                </a:lnTo>
                <a:lnTo>
                  <a:pt x="92075" y="477520"/>
                </a:lnTo>
                <a:lnTo>
                  <a:pt x="90170" y="476250"/>
                </a:lnTo>
                <a:lnTo>
                  <a:pt x="88138" y="474853"/>
                </a:lnTo>
                <a:lnTo>
                  <a:pt x="86233" y="473583"/>
                </a:lnTo>
                <a:lnTo>
                  <a:pt x="84074" y="472186"/>
                </a:lnTo>
                <a:lnTo>
                  <a:pt x="82042" y="470789"/>
                </a:lnTo>
                <a:lnTo>
                  <a:pt x="79883" y="469519"/>
                </a:lnTo>
                <a:lnTo>
                  <a:pt x="77724" y="468122"/>
                </a:lnTo>
                <a:lnTo>
                  <a:pt x="75438" y="466852"/>
                </a:lnTo>
                <a:lnTo>
                  <a:pt x="73152" y="465455"/>
                </a:lnTo>
                <a:lnTo>
                  <a:pt x="70866" y="464185"/>
                </a:lnTo>
                <a:lnTo>
                  <a:pt x="68453" y="462788"/>
                </a:lnTo>
                <a:lnTo>
                  <a:pt x="66040" y="461518"/>
                </a:lnTo>
                <a:lnTo>
                  <a:pt x="63500" y="460121"/>
                </a:lnTo>
                <a:lnTo>
                  <a:pt x="61087" y="458851"/>
                </a:lnTo>
                <a:lnTo>
                  <a:pt x="58547" y="457454"/>
                </a:lnTo>
                <a:lnTo>
                  <a:pt x="56007" y="456184"/>
                </a:lnTo>
                <a:lnTo>
                  <a:pt x="53467" y="454787"/>
                </a:lnTo>
                <a:lnTo>
                  <a:pt x="50800" y="453517"/>
                </a:lnTo>
                <a:lnTo>
                  <a:pt x="48260" y="452120"/>
                </a:lnTo>
                <a:lnTo>
                  <a:pt x="45593" y="450723"/>
                </a:lnTo>
                <a:lnTo>
                  <a:pt x="43053" y="449453"/>
                </a:lnTo>
                <a:lnTo>
                  <a:pt x="40513" y="448056"/>
                </a:lnTo>
                <a:lnTo>
                  <a:pt x="37846" y="446786"/>
                </a:lnTo>
                <a:lnTo>
                  <a:pt x="35306" y="445389"/>
                </a:lnTo>
                <a:lnTo>
                  <a:pt x="32766" y="444119"/>
                </a:lnTo>
                <a:lnTo>
                  <a:pt x="30353" y="442722"/>
                </a:lnTo>
                <a:lnTo>
                  <a:pt x="27813" y="441452"/>
                </a:lnTo>
                <a:lnTo>
                  <a:pt x="25527" y="440055"/>
                </a:lnTo>
                <a:lnTo>
                  <a:pt x="23114" y="438785"/>
                </a:lnTo>
                <a:lnTo>
                  <a:pt x="20828" y="437388"/>
                </a:lnTo>
                <a:lnTo>
                  <a:pt x="18669" y="436118"/>
                </a:lnTo>
                <a:lnTo>
                  <a:pt x="16510" y="434721"/>
                </a:lnTo>
                <a:lnTo>
                  <a:pt x="14605" y="433451"/>
                </a:lnTo>
                <a:lnTo>
                  <a:pt x="12700" y="432054"/>
                </a:lnTo>
                <a:lnTo>
                  <a:pt x="10795" y="430657"/>
                </a:lnTo>
                <a:lnTo>
                  <a:pt x="9144" y="429387"/>
                </a:lnTo>
                <a:lnTo>
                  <a:pt x="7620" y="427990"/>
                </a:lnTo>
                <a:lnTo>
                  <a:pt x="6096" y="426720"/>
                </a:lnTo>
                <a:lnTo>
                  <a:pt x="0" y="416052"/>
                </a:lnTo>
                <a:lnTo>
                  <a:pt x="0" y="414655"/>
                </a:lnTo>
                <a:lnTo>
                  <a:pt x="127" y="413385"/>
                </a:lnTo>
                <a:lnTo>
                  <a:pt x="508" y="411988"/>
                </a:lnTo>
                <a:lnTo>
                  <a:pt x="889" y="410591"/>
                </a:lnTo>
                <a:lnTo>
                  <a:pt x="12573" y="398653"/>
                </a:lnTo>
                <a:lnTo>
                  <a:pt x="14605" y="397256"/>
                </a:lnTo>
                <a:lnTo>
                  <a:pt x="16764" y="395986"/>
                </a:lnTo>
                <a:lnTo>
                  <a:pt x="19050" y="394589"/>
                </a:lnTo>
                <a:lnTo>
                  <a:pt x="21463" y="393319"/>
                </a:lnTo>
                <a:lnTo>
                  <a:pt x="23876" y="391922"/>
                </a:lnTo>
                <a:lnTo>
                  <a:pt x="26416" y="390652"/>
                </a:lnTo>
                <a:lnTo>
                  <a:pt x="29083" y="389255"/>
                </a:lnTo>
                <a:lnTo>
                  <a:pt x="31750" y="387858"/>
                </a:lnTo>
                <a:lnTo>
                  <a:pt x="34544" y="386588"/>
                </a:lnTo>
                <a:lnTo>
                  <a:pt x="37338" y="385191"/>
                </a:lnTo>
                <a:lnTo>
                  <a:pt x="40259" y="383921"/>
                </a:lnTo>
                <a:lnTo>
                  <a:pt x="43053" y="382524"/>
                </a:lnTo>
                <a:lnTo>
                  <a:pt x="45974" y="381254"/>
                </a:lnTo>
                <a:lnTo>
                  <a:pt x="48895" y="379857"/>
                </a:lnTo>
                <a:lnTo>
                  <a:pt x="51816" y="378587"/>
                </a:lnTo>
                <a:lnTo>
                  <a:pt x="54737" y="377190"/>
                </a:lnTo>
                <a:lnTo>
                  <a:pt x="57658" y="375920"/>
                </a:lnTo>
                <a:lnTo>
                  <a:pt x="60452" y="374523"/>
                </a:lnTo>
                <a:lnTo>
                  <a:pt x="63373" y="373253"/>
                </a:lnTo>
                <a:lnTo>
                  <a:pt x="66167" y="371856"/>
                </a:lnTo>
                <a:lnTo>
                  <a:pt x="68834" y="370586"/>
                </a:lnTo>
                <a:lnTo>
                  <a:pt x="71501" y="369189"/>
                </a:lnTo>
                <a:lnTo>
                  <a:pt x="74168" y="367792"/>
                </a:lnTo>
                <a:lnTo>
                  <a:pt x="76708" y="366522"/>
                </a:lnTo>
                <a:lnTo>
                  <a:pt x="79248" y="365125"/>
                </a:lnTo>
                <a:lnTo>
                  <a:pt x="92583" y="357124"/>
                </a:lnTo>
                <a:lnTo>
                  <a:pt x="94488" y="355854"/>
                </a:lnTo>
                <a:lnTo>
                  <a:pt x="96266" y="354457"/>
                </a:lnTo>
                <a:lnTo>
                  <a:pt x="98044" y="353187"/>
                </a:lnTo>
                <a:lnTo>
                  <a:pt x="99695" y="351790"/>
                </a:lnTo>
                <a:lnTo>
                  <a:pt x="101219" y="350520"/>
                </a:lnTo>
                <a:lnTo>
                  <a:pt x="102743" y="349123"/>
                </a:lnTo>
                <a:lnTo>
                  <a:pt x="104140" y="347726"/>
                </a:lnTo>
                <a:lnTo>
                  <a:pt x="105410" y="346456"/>
                </a:lnTo>
                <a:lnTo>
                  <a:pt x="106553" y="345059"/>
                </a:lnTo>
                <a:lnTo>
                  <a:pt x="107696" y="343789"/>
                </a:lnTo>
                <a:lnTo>
                  <a:pt x="108839" y="342392"/>
                </a:lnTo>
                <a:lnTo>
                  <a:pt x="109728" y="341122"/>
                </a:lnTo>
                <a:lnTo>
                  <a:pt x="110617" y="339725"/>
                </a:lnTo>
                <a:lnTo>
                  <a:pt x="111506" y="338455"/>
                </a:lnTo>
                <a:lnTo>
                  <a:pt x="112268" y="337058"/>
                </a:lnTo>
                <a:lnTo>
                  <a:pt x="113030" y="335788"/>
                </a:lnTo>
                <a:lnTo>
                  <a:pt x="113665" y="334391"/>
                </a:lnTo>
                <a:lnTo>
                  <a:pt x="114173" y="333121"/>
                </a:lnTo>
                <a:lnTo>
                  <a:pt x="114808" y="331724"/>
                </a:lnTo>
                <a:lnTo>
                  <a:pt x="115189" y="330454"/>
                </a:lnTo>
                <a:lnTo>
                  <a:pt x="115697" y="329057"/>
                </a:lnTo>
                <a:lnTo>
                  <a:pt x="116078" y="327660"/>
                </a:lnTo>
                <a:lnTo>
                  <a:pt x="116332" y="326390"/>
                </a:lnTo>
                <a:lnTo>
                  <a:pt x="116713" y="324993"/>
                </a:lnTo>
                <a:lnTo>
                  <a:pt x="116967" y="323723"/>
                </a:lnTo>
                <a:lnTo>
                  <a:pt x="117221" y="322326"/>
                </a:lnTo>
                <a:lnTo>
                  <a:pt x="117348" y="321056"/>
                </a:lnTo>
                <a:lnTo>
                  <a:pt x="117602" y="319659"/>
                </a:lnTo>
                <a:lnTo>
                  <a:pt x="117729" y="318389"/>
                </a:lnTo>
                <a:lnTo>
                  <a:pt x="117856" y="316992"/>
                </a:lnTo>
                <a:lnTo>
                  <a:pt x="117983" y="315722"/>
                </a:lnTo>
                <a:lnTo>
                  <a:pt x="117983" y="314325"/>
                </a:lnTo>
                <a:lnTo>
                  <a:pt x="118110" y="313055"/>
                </a:lnTo>
                <a:lnTo>
                  <a:pt x="118110" y="311658"/>
                </a:lnTo>
                <a:lnTo>
                  <a:pt x="118110" y="299593"/>
                </a:lnTo>
                <a:lnTo>
                  <a:pt x="117983" y="298323"/>
                </a:lnTo>
                <a:lnTo>
                  <a:pt x="117983" y="296926"/>
                </a:lnTo>
                <a:lnTo>
                  <a:pt x="117983" y="295656"/>
                </a:lnTo>
                <a:lnTo>
                  <a:pt x="117983" y="294259"/>
                </a:lnTo>
                <a:lnTo>
                  <a:pt x="117983" y="292989"/>
                </a:lnTo>
                <a:lnTo>
                  <a:pt x="118110" y="291592"/>
                </a:lnTo>
                <a:lnTo>
                  <a:pt x="118110" y="290322"/>
                </a:lnTo>
                <a:lnTo>
                  <a:pt x="118110" y="288925"/>
                </a:lnTo>
                <a:lnTo>
                  <a:pt x="118237" y="287655"/>
                </a:lnTo>
                <a:lnTo>
                  <a:pt x="118364" y="286258"/>
                </a:lnTo>
                <a:lnTo>
                  <a:pt x="118364" y="284861"/>
                </a:lnTo>
                <a:lnTo>
                  <a:pt x="118618" y="283591"/>
                </a:lnTo>
                <a:lnTo>
                  <a:pt x="118745" y="282194"/>
                </a:lnTo>
                <a:lnTo>
                  <a:pt x="118872" y="280924"/>
                </a:lnTo>
                <a:lnTo>
                  <a:pt x="119126" y="279527"/>
                </a:lnTo>
                <a:lnTo>
                  <a:pt x="119380" y="278257"/>
                </a:lnTo>
                <a:lnTo>
                  <a:pt x="119634" y="276860"/>
                </a:lnTo>
                <a:lnTo>
                  <a:pt x="120015" y="275590"/>
                </a:lnTo>
                <a:lnTo>
                  <a:pt x="120269" y="274193"/>
                </a:lnTo>
                <a:lnTo>
                  <a:pt x="120650" y="272923"/>
                </a:lnTo>
                <a:lnTo>
                  <a:pt x="121158" y="271526"/>
                </a:lnTo>
                <a:lnTo>
                  <a:pt x="121539" y="270256"/>
                </a:lnTo>
                <a:lnTo>
                  <a:pt x="122047" y="268859"/>
                </a:lnTo>
                <a:lnTo>
                  <a:pt x="122682" y="267589"/>
                </a:lnTo>
                <a:lnTo>
                  <a:pt x="123190" y="266192"/>
                </a:lnTo>
                <a:lnTo>
                  <a:pt x="123825" y="264795"/>
                </a:lnTo>
                <a:lnTo>
                  <a:pt x="124460" y="263525"/>
                </a:lnTo>
                <a:lnTo>
                  <a:pt x="125222" y="262128"/>
                </a:lnTo>
                <a:lnTo>
                  <a:pt x="125984" y="260858"/>
                </a:lnTo>
                <a:lnTo>
                  <a:pt x="126746" y="259461"/>
                </a:lnTo>
                <a:lnTo>
                  <a:pt x="127635" y="258191"/>
                </a:lnTo>
                <a:lnTo>
                  <a:pt x="128524" y="256794"/>
                </a:lnTo>
                <a:lnTo>
                  <a:pt x="129413" y="255524"/>
                </a:lnTo>
                <a:lnTo>
                  <a:pt x="130302" y="254127"/>
                </a:lnTo>
                <a:lnTo>
                  <a:pt x="131318" y="252857"/>
                </a:lnTo>
                <a:lnTo>
                  <a:pt x="132334" y="251460"/>
                </a:lnTo>
                <a:lnTo>
                  <a:pt x="133350" y="250190"/>
                </a:lnTo>
                <a:lnTo>
                  <a:pt x="134493" y="248793"/>
                </a:lnTo>
                <a:lnTo>
                  <a:pt x="135636" y="247523"/>
                </a:lnTo>
                <a:lnTo>
                  <a:pt x="136779" y="246126"/>
                </a:lnTo>
                <a:lnTo>
                  <a:pt x="137922" y="244729"/>
                </a:lnTo>
                <a:lnTo>
                  <a:pt x="139192" y="243459"/>
                </a:lnTo>
                <a:lnTo>
                  <a:pt x="140335" y="242062"/>
                </a:lnTo>
                <a:lnTo>
                  <a:pt x="141605" y="240792"/>
                </a:lnTo>
                <a:lnTo>
                  <a:pt x="142875" y="239395"/>
                </a:lnTo>
                <a:lnTo>
                  <a:pt x="144145" y="238125"/>
                </a:lnTo>
                <a:lnTo>
                  <a:pt x="145415" y="236728"/>
                </a:lnTo>
                <a:lnTo>
                  <a:pt x="146685" y="235458"/>
                </a:lnTo>
                <a:lnTo>
                  <a:pt x="147955" y="234061"/>
                </a:lnTo>
                <a:lnTo>
                  <a:pt x="149225" y="232791"/>
                </a:lnTo>
                <a:lnTo>
                  <a:pt x="150622" y="231394"/>
                </a:lnTo>
                <a:lnTo>
                  <a:pt x="151892" y="230124"/>
                </a:lnTo>
                <a:lnTo>
                  <a:pt x="153162" y="228727"/>
                </a:lnTo>
                <a:lnTo>
                  <a:pt x="154432" y="227457"/>
                </a:lnTo>
                <a:lnTo>
                  <a:pt x="155702" y="226060"/>
                </a:lnTo>
                <a:lnTo>
                  <a:pt x="156972" y="224790"/>
                </a:lnTo>
                <a:lnTo>
                  <a:pt x="158242" y="223393"/>
                </a:lnTo>
                <a:lnTo>
                  <a:pt x="159385" y="221996"/>
                </a:lnTo>
                <a:lnTo>
                  <a:pt x="160655" y="220726"/>
                </a:lnTo>
                <a:lnTo>
                  <a:pt x="161798" y="219329"/>
                </a:lnTo>
                <a:lnTo>
                  <a:pt x="162941" y="218059"/>
                </a:lnTo>
                <a:lnTo>
                  <a:pt x="164084" y="216662"/>
                </a:lnTo>
                <a:lnTo>
                  <a:pt x="165227" y="215392"/>
                </a:lnTo>
                <a:lnTo>
                  <a:pt x="166370" y="213995"/>
                </a:lnTo>
                <a:lnTo>
                  <a:pt x="167386" y="212725"/>
                </a:lnTo>
                <a:lnTo>
                  <a:pt x="168402" y="211328"/>
                </a:lnTo>
                <a:lnTo>
                  <a:pt x="169418" y="210058"/>
                </a:lnTo>
                <a:lnTo>
                  <a:pt x="170307" y="208661"/>
                </a:lnTo>
                <a:lnTo>
                  <a:pt x="171196" y="207391"/>
                </a:lnTo>
                <a:lnTo>
                  <a:pt x="172085" y="205994"/>
                </a:lnTo>
                <a:lnTo>
                  <a:pt x="172974" y="204724"/>
                </a:lnTo>
                <a:lnTo>
                  <a:pt x="173736" y="203327"/>
                </a:lnTo>
                <a:lnTo>
                  <a:pt x="174625" y="201930"/>
                </a:lnTo>
                <a:lnTo>
                  <a:pt x="175387" y="200660"/>
                </a:lnTo>
                <a:lnTo>
                  <a:pt x="176022" y="199263"/>
                </a:lnTo>
                <a:lnTo>
                  <a:pt x="176657" y="197993"/>
                </a:lnTo>
                <a:lnTo>
                  <a:pt x="177292" y="196596"/>
                </a:lnTo>
                <a:lnTo>
                  <a:pt x="177927" y="195326"/>
                </a:lnTo>
                <a:lnTo>
                  <a:pt x="178562" y="193929"/>
                </a:lnTo>
                <a:lnTo>
                  <a:pt x="179070" y="192659"/>
                </a:lnTo>
                <a:lnTo>
                  <a:pt x="179578" y="191262"/>
                </a:lnTo>
                <a:lnTo>
                  <a:pt x="180086" y="189992"/>
                </a:lnTo>
                <a:lnTo>
                  <a:pt x="180467" y="188595"/>
                </a:lnTo>
                <a:lnTo>
                  <a:pt x="180848" y="187325"/>
                </a:lnTo>
                <a:lnTo>
                  <a:pt x="181229" y="185928"/>
                </a:lnTo>
                <a:lnTo>
                  <a:pt x="181610" y="184658"/>
                </a:lnTo>
                <a:lnTo>
                  <a:pt x="181991" y="183261"/>
                </a:lnTo>
                <a:lnTo>
                  <a:pt x="182245" y="181864"/>
                </a:lnTo>
                <a:lnTo>
                  <a:pt x="182499" y="180594"/>
                </a:lnTo>
                <a:lnTo>
                  <a:pt x="182753" y="179197"/>
                </a:lnTo>
                <a:lnTo>
                  <a:pt x="183007" y="177927"/>
                </a:lnTo>
                <a:lnTo>
                  <a:pt x="183134" y="176530"/>
                </a:lnTo>
                <a:lnTo>
                  <a:pt x="183261" y="175260"/>
                </a:lnTo>
                <a:lnTo>
                  <a:pt x="183388" y="173863"/>
                </a:lnTo>
                <a:lnTo>
                  <a:pt x="183515" y="172593"/>
                </a:lnTo>
                <a:lnTo>
                  <a:pt x="183642" y="171196"/>
                </a:lnTo>
                <a:lnTo>
                  <a:pt x="183769" y="169926"/>
                </a:lnTo>
                <a:lnTo>
                  <a:pt x="183769" y="168529"/>
                </a:lnTo>
                <a:lnTo>
                  <a:pt x="183769" y="167259"/>
                </a:lnTo>
                <a:lnTo>
                  <a:pt x="183896" y="165862"/>
                </a:lnTo>
                <a:lnTo>
                  <a:pt x="183769" y="164592"/>
                </a:lnTo>
                <a:lnTo>
                  <a:pt x="183769" y="163195"/>
                </a:lnTo>
                <a:lnTo>
                  <a:pt x="183769" y="161798"/>
                </a:lnTo>
                <a:lnTo>
                  <a:pt x="183642" y="160528"/>
                </a:lnTo>
                <a:lnTo>
                  <a:pt x="183642" y="159131"/>
                </a:lnTo>
                <a:lnTo>
                  <a:pt x="183515" y="157861"/>
                </a:lnTo>
                <a:lnTo>
                  <a:pt x="183388" y="156464"/>
                </a:lnTo>
                <a:lnTo>
                  <a:pt x="183261" y="155194"/>
                </a:lnTo>
                <a:lnTo>
                  <a:pt x="183134" y="153797"/>
                </a:lnTo>
                <a:lnTo>
                  <a:pt x="183007" y="152527"/>
                </a:lnTo>
                <a:lnTo>
                  <a:pt x="182880" y="151130"/>
                </a:lnTo>
                <a:lnTo>
                  <a:pt x="182626" y="149860"/>
                </a:lnTo>
                <a:lnTo>
                  <a:pt x="182499" y="148463"/>
                </a:lnTo>
                <a:lnTo>
                  <a:pt x="182245" y="147193"/>
                </a:lnTo>
                <a:lnTo>
                  <a:pt x="181991" y="145796"/>
                </a:lnTo>
                <a:lnTo>
                  <a:pt x="181737" y="144526"/>
                </a:lnTo>
                <a:lnTo>
                  <a:pt x="181483" y="143129"/>
                </a:lnTo>
                <a:lnTo>
                  <a:pt x="181229" y="141859"/>
                </a:lnTo>
                <a:lnTo>
                  <a:pt x="180975" y="140462"/>
                </a:lnTo>
                <a:lnTo>
                  <a:pt x="180721" y="139065"/>
                </a:lnTo>
                <a:lnTo>
                  <a:pt x="180467" y="137795"/>
                </a:lnTo>
                <a:lnTo>
                  <a:pt x="180213" y="136398"/>
                </a:lnTo>
                <a:lnTo>
                  <a:pt x="179832" y="135128"/>
                </a:lnTo>
                <a:lnTo>
                  <a:pt x="179578" y="133731"/>
                </a:lnTo>
                <a:lnTo>
                  <a:pt x="179324" y="132461"/>
                </a:lnTo>
                <a:lnTo>
                  <a:pt x="178943" y="131064"/>
                </a:lnTo>
                <a:lnTo>
                  <a:pt x="178689" y="129794"/>
                </a:lnTo>
                <a:lnTo>
                  <a:pt x="178308" y="128397"/>
                </a:lnTo>
                <a:lnTo>
                  <a:pt x="178054" y="127127"/>
                </a:lnTo>
                <a:lnTo>
                  <a:pt x="177673" y="125730"/>
                </a:lnTo>
                <a:lnTo>
                  <a:pt x="177419" y="124460"/>
                </a:lnTo>
                <a:lnTo>
                  <a:pt x="177038" y="123063"/>
                </a:lnTo>
                <a:lnTo>
                  <a:pt x="176784" y="121793"/>
                </a:lnTo>
                <a:lnTo>
                  <a:pt x="176530" y="120396"/>
                </a:lnTo>
                <a:lnTo>
                  <a:pt x="176149" y="118999"/>
                </a:lnTo>
                <a:lnTo>
                  <a:pt x="175895" y="117729"/>
                </a:lnTo>
                <a:lnTo>
                  <a:pt x="175641" y="116332"/>
                </a:lnTo>
                <a:lnTo>
                  <a:pt x="175387" y="115062"/>
                </a:lnTo>
                <a:lnTo>
                  <a:pt x="175133" y="113665"/>
                </a:lnTo>
                <a:lnTo>
                  <a:pt x="174879" y="112395"/>
                </a:lnTo>
                <a:lnTo>
                  <a:pt x="174752" y="110998"/>
                </a:lnTo>
                <a:lnTo>
                  <a:pt x="174498" y="109728"/>
                </a:lnTo>
                <a:lnTo>
                  <a:pt x="174371" y="108331"/>
                </a:lnTo>
                <a:lnTo>
                  <a:pt x="174117" y="107061"/>
                </a:lnTo>
                <a:lnTo>
                  <a:pt x="173990" y="105664"/>
                </a:lnTo>
                <a:lnTo>
                  <a:pt x="173863" y="104394"/>
                </a:lnTo>
                <a:lnTo>
                  <a:pt x="173736" y="102997"/>
                </a:lnTo>
                <a:lnTo>
                  <a:pt x="173736" y="101727"/>
                </a:lnTo>
                <a:lnTo>
                  <a:pt x="173609" y="100330"/>
                </a:lnTo>
                <a:lnTo>
                  <a:pt x="173609" y="98933"/>
                </a:lnTo>
                <a:lnTo>
                  <a:pt x="173609" y="97663"/>
                </a:lnTo>
                <a:lnTo>
                  <a:pt x="173609" y="96266"/>
                </a:lnTo>
                <a:lnTo>
                  <a:pt x="173609" y="94996"/>
                </a:lnTo>
                <a:lnTo>
                  <a:pt x="173609" y="93599"/>
                </a:lnTo>
                <a:lnTo>
                  <a:pt x="173736" y="92329"/>
                </a:lnTo>
                <a:lnTo>
                  <a:pt x="173736" y="90932"/>
                </a:lnTo>
                <a:lnTo>
                  <a:pt x="173863" y="89662"/>
                </a:lnTo>
                <a:lnTo>
                  <a:pt x="173990" y="88265"/>
                </a:lnTo>
                <a:lnTo>
                  <a:pt x="174117" y="86995"/>
                </a:lnTo>
                <a:lnTo>
                  <a:pt x="174371" y="85598"/>
                </a:lnTo>
                <a:lnTo>
                  <a:pt x="174498" y="84328"/>
                </a:lnTo>
                <a:lnTo>
                  <a:pt x="174752" y="82931"/>
                </a:lnTo>
                <a:lnTo>
                  <a:pt x="174879" y="81661"/>
                </a:lnTo>
                <a:lnTo>
                  <a:pt x="175133" y="80264"/>
                </a:lnTo>
                <a:lnTo>
                  <a:pt x="175387" y="78867"/>
                </a:lnTo>
                <a:lnTo>
                  <a:pt x="175641" y="77597"/>
                </a:lnTo>
                <a:lnTo>
                  <a:pt x="175895" y="76200"/>
                </a:lnTo>
                <a:lnTo>
                  <a:pt x="176149" y="74930"/>
                </a:lnTo>
                <a:lnTo>
                  <a:pt x="176403" y="73533"/>
                </a:lnTo>
                <a:lnTo>
                  <a:pt x="176784" y="72263"/>
                </a:lnTo>
                <a:lnTo>
                  <a:pt x="177038" y="70866"/>
                </a:lnTo>
                <a:lnTo>
                  <a:pt x="177419" y="69596"/>
                </a:lnTo>
                <a:lnTo>
                  <a:pt x="177673" y="68199"/>
                </a:lnTo>
                <a:lnTo>
                  <a:pt x="178054" y="66929"/>
                </a:lnTo>
                <a:lnTo>
                  <a:pt x="178308" y="65532"/>
                </a:lnTo>
                <a:lnTo>
                  <a:pt x="178689" y="64262"/>
                </a:lnTo>
                <a:lnTo>
                  <a:pt x="178943" y="62865"/>
                </a:lnTo>
                <a:lnTo>
                  <a:pt x="179324" y="61595"/>
                </a:lnTo>
                <a:lnTo>
                  <a:pt x="179578" y="60198"/>
                </a:lnTo>
                <a:lnTo>
                  <a:pt x="179832" y="58801"/>
                </a:lnTo>
                <a:lnTo>
                  <a:pt x="180213" y="57531"/>
                </a:lnTo>
                <a:lnTo>
                  <a:pt x="180467" y="56134"/>
                </a:lnTo>
                <a:lnTo>
                  <a:pt x="180848" y="54864"/>
                </a:lnTo>
                <a:lnTo>
                  <a:pt x="181102" y="53467"/>
                </a:lnTo>
                <a:lnTo>
                  <a:pt x="181356" y="52197"/>
                </a:lnTo>
                <a:lnTo>
                  <a:pt x="181610" y="50800"/>
                </a:lnTo>
                <a:lnTo>
                  <a:pt x="181864" y="49530"/>
                </a:lnTo>
                <a:lnTo>
                  <a:pt x="182118" y="48133"/>
                </a:lnTo>
                <a:lnTo>
                  <a:pt x="182372" y="46863"/>
                </a:lnTo>
                <a:lnTo>
                  <a:pt x="182626" y="45466"/>
                </a:lnTo>
                <a:lnTo>
                  <a:pt x="182880" y="44196"/>
                </a:lnTo>
                <a:lnTo>
                  <a:pt x="183134" y="42799"/>
                </a:lnTo>
                <a:lnTo>
                  <a:pt x="183261" y="41529"/>
                </a:lnTo>
                <a:lnTo>
                  <a:pt x="183515" y="40132"/>
                </a:lnTo>
                <a:lnTo>
                  <a:pt x="183769" y="38862"/>
                </a:lnTo>
                <a:lnTo>
                  <a:pt x="183896" y="37465"/>
                </a:lnTo>
                <a:lnTo>
                  <a:pt x="184023" y="36068"/>
                </a:lnTo>
                <a:lnTo>
                  <a:pt x="184277" y="34798"/>
                </a:lnTo>
                <a:lnTo>
                  <a:pt x="184404" y="33401"/>
                </a:lnTo>
                <a:lnTo>
                  <a:pt x="184531" y="32131"/>
                </a:lnTo>
                <a:lnTo>
                  <a:pt x="184658" y="30734"/>
                </a:lnTo>
                <a:lnTo>
                  <a:pt x="184785" y="29464"/>
                </a:lnTo>
                <a:lnTo>
                  <a:pt x="184912" y="28067"/>
                </a:lnTo>
                <a:lnTo>
                  <a:pt x="185039" y="26797"/>
                </a:lnTo>
                <a:lnTo>
                  <a:pt x="185166" y="25400"/>
                </a:lnTo>
                <a:lnTo>
                  <a:pt x="185293" y="24130"/>
                </a:lnTo>
                <a:lnTo>
                  <a:pt x="185293" y="22733"/>
                </a:lnTo>
                <a:lnTo>
                  <a:pt x="185420" y="21463"/>
                </a:lnTo>
                <a:lnTo>
                  <a:pt x="185547" y="20066"/>
                </a:lnTo>
                <a:lnTo>
                  <a:pt x="185547" y="18796"/>
                </a:lnTo>
                <a:lnTo>
                  <a:pt x="185674" y="17399"/>
                </a:lnTo>
                <a:lnTo>
                  <a:pt x="185674" y="16002"/>
                </a:lnTo>
                <a:lnTo>
                  <a:pt x="185801" y="14732"/>
                </a:lnTo>
                <a:lnTo>
                  <a:pt x="185801" y="13335"/>
                </a:lnTo>
                <a:lnTo>
                  <a:pt x="185801" y="12065"/>
                </a:lnTo>
                <a:lnTo>
                  <a:pt x="185928" y="10668"/>
                </a:lnTo>
                <a:lnTo>
                  <a:pt x="185928" y="9398"/>
                </a:lnTo>
                <a:lnTo>
                  <a:pt x="185928" y="8001"/>
                </a:lnTo>
                <a:lnTo>
                  <a:pt x="185928" y="6731"/>
                </a:lnTo>
                <a:lnTo>
                  <a:pt x="186055" y="5334"/>
                </a:lnTo>
                <a:lnTo>
                  <a:pt x="186055" y="4064"/>
                </a:lnTo>
                <a:lnTo>
                  <a:pt x="186055" y="2667"/>
                </a:lnTo>
                <a:lnTo>
                  <a:pt x="186055" y="1397"/>
                </a:lnTo>
                <a:lnTo>
                  <a:pt x="186055" y="0"/>
                </a:lnTo>
                <a:lnTo>
                  <a:pt x="186436" y="0"/>
                </a:lnTo>
                <a:lnTo>
                  <a:pt x="186436" y="1397"/>
                </a:lnTo>
                <a:lnTo>
                  <a:pt x="186436" y="2667"/>
                </a:lnTo>
                <a:lnTo>
                  <a:pt x="186436" y="4064"/>
                </a:lnTo>
                <a:lnTo>
                  <a:pt x="186436" y="5334"/>
                </a:lnTo>
                <a:lnTo>
                  <a:pt x="186563" y="6731"/>
                </a:lnTo>
                <a:lnTo>
                  <a:pt x="186563" y="8001"/>
                </a:lnTo>
                <a:lnTo>
                  <a:pt x="186563" y="9398"/>
                </a:lnTo>
                <a:lnTo>
                  <a:pt x="186563" y="10668"/>
                </a:lnTo>
                <a:lnTo>
                  <a:pt x="186690" y="12065"/>
                </a:lnTo>
                <a:lnTo>
                  <a:pt x="186690" y="13335"/>
                </a:lnTo>
                <a:lnTo>
                  <a:pt x="186690" y="14732"/>
                </a:lnTo>
                <a:lnTo>
                  <a:pt x="186817" y="16002"/>
                </a:lnTo>
                <a:lnTo>
                  <a:pt x="186817" y="17399"/>
                </a:lnTo>
                <a:lnTo>
                  <a:pt x="186944" y="18796"/>
                </a:lnTo>
                <a:lnTo>
                  <a:pt x="186944" y="20066"/>
                </a:lnTo>
                <a:lnTo>
                  <a:pt x="187071" y="21463"/>
                </a:lnTo>
                <a:lnTo>
                  <a:pt x="187198" y="22733"/>
                </a:lnTo>
                <a:lnTo>
                  <a:pt x="187198" y="24130"/>
                </a:lnTo>
                <a:lnTo>
                  <a:pt x="187325" y="25400"/>
                </a:lnTo>
                <a:lnTo>
                  <a:pt x="187452" y="26797"/>
                </a:lnTo>
                <a:lnTo>
                  <a:pt x="187579" y="28067"/>
                </a:lnTo>
                <a:lnTo>
                  <a:pt x="187706" y="29464"/>
                </a:lnTo>
                <a:lnTo>
                  <a:pt x="187833" y="30734"/>
                </a:lnTo>
                <a:lnTo>
                  <a:pt x="187960" y="32131"/>
                </a:lnTo>
                <a:lnTo>
                  <a:pt x="188087" y="33401"/>
                </a:lnTo>
                <a:lnTo>
                  <a:pt x="188214" y="34798"/>
                </a:lnTo>
                <a:lnTo>
                  <a:pt x="188468" y="36068"/>
                </a:lnTo>
                <a:lnTo>
                  <a:pt x="188595" y="37465"/>
                </a:lnTo>
                <a:lnTo>
                  <a:pt x="188722" y="38862"/>
                </a:lnTo>
                <a:lnTo>
                  <a:pt x="188976" y="40132"/>
                </a:lnTo>
                <a:lnTo>
                  <a:pt x="189230" y="41529"/>
                </a:lnTo>
                <a:lnTo>
                  <a:pt x="189357" y="42799"/>
                </a:lnTo>
                <a:lnTo>
                  <a:pt x="189611" y="44196"/>
                </a:lnTo>
                <a:lnTo>
                  <a:pt x="189865" y="45466"/>
                </a:lnTo>
                <a:lnTo>
                  <a:pt x="190119" y="46863"/>
                </a:lnTo>
                <a:lnTo>
                  <a:pt x="190373" y="48133"/>
                </a:lnTo>
                <a:lnTo>
                  <a:pt x="190627" y="49530"/>
                </a:lnTo>
                <a:lnTo>
                  <a:pt x="190881" y="50800"/>
                </a:lnTo>
                <a:lnTo>
                  <a:pt x="191135" y="52197"/>
                </a:lnTo>
                <a:lnTo>
                  <a:pt x="191389" y="53467"/>
                </a:lnTo>
                <a:lnTo>
                  <a:pt x="191643" y="54864"/>
                </a:lnTo>
                <a:lnTo>
                  <a:pt x="192024" y="56134"/>
                </a:lnTo>
                <a:lnTo>
                  <a:pt x="192278" y="57531"/>
                </a:lnTo>
                <a:lnTo>
                  <a:pt x="192659" y="58801"/>
                </a:lnTo>
                <a:lnTo>
                  <a:pt x="192913" y="60198"/>
                </a:lnTo>
                <a:lnTo>
                  <a:pt x="193167" y="61595"/>
                </a:lnTo>
                <a:lnTo>
                  <a:pt x="193548" y="62865"/>
                </a:lnTo>
                <a:lnTo>
                  <a:pt x="193802" y="64262"/>
                </a:lnTo>
                <a:lnTo>
                  <a:pt x="194183" y="65532"/>
                </a:lnTo>
                <a:lnTo>
                  <a:pt x="194437" y="66929"/>
                </a:lnTo>
                <a:lnTo>
                  <a:pt x="194818" y="68199"/>
                </a:lnTo>
                <a:lnTo>
                  <a:pt x="195072" y="69596"/>
                </a:lnTo>
                <a:lnTo>
                  <a:pt x="195453" y="70866"/>
                </a:lnTo>
                <a:lnTo>
                  <a:pt x="195707" y="72263"/>
                </a:lnTo>
                <a:lnTo>
                  <a:pt x="195961" y="73533"/>
                </a:lnTo>
                <a:lnTo>
                  <a:pt x="196342" y="74930"/>
                </a:lnTo>
                <a:lnTo>
                  <a:pt x="196596" y="76200"/>
                </a:lnTo>
                <a:lnTo>
                  <a:pt x="196850" y="77597"/>
                </a:lnTo>
                <a:lnTo>
                  <a:pt x="197104" y="78867"/>
                </a:lnTo>
                <a:lnTo>
                  <a:pt x="197358" y="80264"/>
                </a:lnTo>
                <a:lnTo>
                  <a:pt x="197612" y="81661"/>
                </a:lnTo>
                <a:lnTo>
                  <a:pt x="197739" y="82931"/>
                </a:lnTo>
                <a:lnTo>
                  <a:pt x="197993" y="84328"/>
                </a:lnTo>
                <a:lnTo>
                  <a:pt x="198120" y="85598"/>
                </a:lnTo>
                <a:lnTo>
                  <a:pt x="198374" y="86995"/>
                </a:lnTo>
                <a:lnTo>
                  <a:pt x="198501" y="88265"/>
                </a:lnTo>
                <a:lnTo>
                  <a:pt x="198628" y="89662"/>
                </a:lnTo>
                <a:lnTo>
                  <a:pt x="198755" y="90932"/>
                </a:lnTo>
                <a:lnTo>
                  <a:pt x="198755" y="92329"/>
                </a:lnTo>
                <a:lnTo>
                  <a:pt x="198882" y="93599"/>
                </a:lnTo>
                <a:lnTo>
                  <a:pt x="198882" y="94996"/>
                </a:lnTo>
                <a:lnTo>
                  <a:pt x="198882" y="96266"/>
                </a:lnTo>
                <a:lnTo>
                  <a:pt x="198882" y="97663"/>
                </a:lnTo>
                <a:lnTo>
                  <a:pt x="198882" y="98933"/>
                </a:lnTo>
                <a:lnTo>
                  <a:pt x="198882" y="100330"/>
                </a:lnTo>
                <a:lnTo>
                  <a:pt x="198755" y="101727"/>
                </a:lnTo>
                <a:lnTo>
                  <a:pt x="198755" y="102997"/>
                </a:lnTo>
                <a:lnTo>
                  <a:pt x="198628" y="104394"/>
                </a:lnTo>
                <a:lnTo>
                  <a:pt x="198501" y="105664"/>
                </a:lnTo>
                <a:lnTo>
                  <a:pt x="198374" y="107061"/>
                </a:lnTo>
                <a:lnTo>
                  <a:pt x="198120" y="108331"/>
                </a:lnTo>
                <a:lnTo>
                  <a:pt x="197993" y="109728"/>
                </a:lnTo>
                <a:lnTo>
                  <a:pt x="197739" y="110998"/>
                </a:lnTo>
                <a:lnTo>
                  <a:pt x="197612" y="112395"/>
                </a:lnTo>
                <a:lnTo>
                  <a:pt x="197358" y="113665"/>
                </a:lnTo>
                <a:lnTo>
                  <a:pt x="197104" y="115062"/>
                </a:lnTo>
                <a:lnTo>
                  <a:pt x="196850" y="116332"/>
                </a:lnTo>
                <a:lnTo>
                  <a:pt x="196596" y="117729"/>
                </a:lnTo>
                <a:lnTo>
                  <a:pt x="196342" y="118999"/>
                </a:lnTo>
                <a:lnTo>
                  <a:pt x="195961" y="120396"/>
                </a:lnTo>
                <a:lnTo>
                  <a:pt x="195707" y="121793"/>
                </a:lnTo>
                <a:lnTo>
                  <a:pt x="195453" y="123063"/>
                </a:lnTo>
                <a:lnTo>
                  <a:pt x="195072" y="124460"/>
                </a:lnTo>
                <a:lnTo>
                  <a:pt x="194818" y="125730"/>
                </a:lnTo>
                <a:lnTo>
                  <a:pt x="194437" y="127127"/>
                </a:lnTo>
                <a:lnTo>
                  <a:pt x="194183" y="128397"/>
                </a:lnTo>
                <a:lnTo>
                  <a:pt x="193802" y="129794"/>
                </a:lnTo>
                <a:lnTo>
                  <a:pt x="193548" y="131064"/>
                </a:lnTo>
                <a:lnTo>
                  <a:pt x="193167" y="132461"/>
                </a:lnTo>
                <a:lnTo>
                  <a:pt x="192913" y="133731"/>
                </a:lnTo>
                <a:lnTo>
                  <a:pt x="192659" y="135128"/>
                </a:lnTo>
                <a:lnTo>
                  <a:pt x="192278" y="136398"/>
                </a:lnTo>
                <a:lnTo>
                  <a:pt x="192024" y="137795"/>
                </a:lnTo>
                <a:lnTo>
                  <a:pt x="191770" y="139065"/>
                </a:lnTo>
                <a:lnTo>
                  <a:pt x="191516" y="140462"/>
                </a:lnTo>
                <a:lnTo>
                  <a:pt x="191262" y="141859"/>
                </a:lnTo>
                <a:lnTo>
                  <a:pt x="191008" y="143129"/>
                </a:lnTo>
                <a:lnTo>
                  <a:pt x="190754" y="144526"/>
                </a:lnTo>
                <a:lnTo>
                  <a:pt x="190500" y="145796"/>
                </a:lnTo>
                <a:lnTo>
                  <a:pt x="190246" y="147193"/>
                </a:lnTo>
                <a:lnTo>
                  <a:pt x="189992" y="148463"/>
                </a:lnTo>
                <a:lnTo>
                  <a:pt x="189865" y="149860"/>
                </a:lnTo>
                <a:lnTo>
                  <a:pt x="189611" y="151130"/>
                </a:lnTo>
                <a:lnTo>
                  <a:pt x="189484" y="152527"/>
                </a:lnTo>
                <a:lnTo>
                  <a:pt x="189357" y="153797"/>
                </a:lnTo>
                <a:lnTo>
                  <a:pt x="189230" y="155194"/>
                </a:lnTo>
                <a:lnTo>
                  <a:pt x="189103" y="156464"/>
                </a:lnTo>
                <a:lnTo>
                  <a:pt x="188976" y="157861"/>
                </a:lnTo>
                <a:lnTo>
                  <a:pt x="188849" y="159131"/>
                </a:lnTo>
                <a:lnTo>
                  <a:pt x="188722" y="160528"/>
                </a:lnTo>
                <a:lnTo>
                  <a:pt x="188722" y="161798"/>
                </a:lnTo>
                <a:lnTo>
                  <a:pt x="188722" y="163195"/>
                </a:lnTo>
                <a:lnTo>
                  <a:pt x="188722" y="164592"/>
                </a:lnTo>
                <a:lnTo>
                  <a:pt x="188595" y="165862"/>
                </a:lnTo>
                <a:lnTo>
                  <a:pt x="188722" y="167259"/>
                </a:lnTo>
                <a:lnTo>
                  <a:pt x="188722" y="168529"/>
                </a:lnTo>
                <a:lnTo>
                  <a:pt x="188722" y="169926"/>
                </a:lnTo>
                <a:lnTo>
                  <a:pt x="188849" y="171196"/>
                </a:lnTo>
                <a:lnTo>
                  <a:pt x="188976" y="172593"/>
                </a:lnTo>
                <a:lnTo>
                  <a:pt x="189103" y="173863"/>
                </a:lnTo>
                <a:lnTo>
                  <a:pt x="189230" y="175260"/>
                </a:lnTo>
                <a:lnTo>
                  <a:pt x="189357" y="176530"/>
                </a:lnTo>
                <a:lnTo>
                  <a:pt x="189484" y="177927"/>
                </a:lnTo>
                <a:lnTo>
                  <a:pt x="189738" y="179197"/>
                </a:lnTo>
                <a:lnTo>
                  <a:pt x="189992" y="180594"/>
                </a:lnTo>
                <a:lnTo>
                  <a:pt x="190246" y="181864"/>
                </a:lnTo>
                <a:lnTo>
                  <a:pt x="190500" y="183261"/>
                </a:lnTo>
                <a:lnTo>
                  <a:pt x="190881" y="184658"/>
                </a:lnTo>
                <a:lnTo>
                  <a:pt x="191262" y="185928"/>
                </a:lnTo>
                <a:lnTo>
                  <a:pt x="191643" y="187325"/>
                </a:lnTo>
                <a:lnTo>
                  <a:pt x="192024" y="188595"/>
                </a:lnTo>
                <a:lnTo>
                  <a:pt x="192405" y="189992"/>
                </a:lnTo>
                <a:lnTo>
                  <a:pt x="192913" y="191262"/>
                </a:lnTo>
                <a:lnTo>
                  <a:pt x="193421" y="192659"/>
                </a:lnTo>
                <a:lnTo>
                  <a:pt x="193929" y="193929"/>
                </a:lnTo>
                <a:lnTo>
                  <a:pt x="194564" y="195326"/>
                </a:lnTo>
                <a:lnTo>
                  <a:pt x="195199" y="196596"/>
                </a:lnTo>
                <a:lnTo>
                  <a:pt x="195834" y="197993"/>
                </a:lnTo>
                <a:lnTo>
                  <a:pt x="196469" y="199263"/>
                </a:lnTo>
                <a:lnTo>
                  <a:pt x="197104" y="200660"/>
                </a:lnTo>
                <a:lnTo>
                  <a:pt x="197866" y="201930"/>
                </a:lnTo>
                <a:lnTo>
                  <a:pt x="198755" y="203327"/>
                </a:lnTo>
                <a:lnTo>
                  <a:pt x="199517" y="204724"/>
                </a:lnTo>
                <a:lnTo>
                  <a:pt x="200406" y="205994"/>
                </a:lnTo>
                <a:lnTo>
                  <a:pt x="201295" y="207391"/>
                </a:lnTo>
                <a:lnTo>
                  <a:pt x="202184" y="208661"/>
                </a:lnTo>
                <a:lnTo>
                  <a:pt x="203073" y="210058"/>
                </a:lnTo>
                <a:lnTo>
                  <a:pt x="204089" y="211328"/>
                </a:lnTo>
                <a:lnTo>
                  <a:pt x="205105" y="212725"/>
                </a:lnTo>
                <a:lnTo>
                  <a:pt x="206121" y="213995"/>
                </a:lnTo>
                <a:lnTo>
                  <a:pt x="207264" y="215392"/>
                </a:lnTo>
                <a:lnTo>
                  <a:pt x="208407" y="216662"/>
                </a:lnTo>
                <a:lnTo>
                  <a:pt x="209550" y="218059"/>
                </a:lnTo>
                <a:lnTo>
                  <a:pt x="210693" y="219329"/>
                </a:lnTo>
                <a:lnTo>
                  <a:pt x="211836" y="220726"/>
                </a:lnTo>
                <a:lnTo>
                  <a:pt x="213106" y="221996"/>
                </a:lnTo>
                <a:lnTo>
                  <a:pt x="214249" y="223393"/>
                </a:lnTo>
                <a:lnTo>
                  <a:pt x="215519" y="224790"/>
                </a:lnTo>
                <a:lnTo>
                  <a:pt x="216789" y="226060"/>
                </a:lnTo>
                <a:lnTo>
                  <a:pt x="218059" y="227457"/>
                </a:lnTo>
                <a:lnTo>
                  <a:pt x="219329" y="228727"/>
                </a:lnTo>
                <a:lnTo>
                  <a:pt x="220599" y="230124"/>
                </a:lnTo>
                <a:lnTo>
                  <a:pt x="221869" y="231394"/>
                </a:lnTo>
                <a:lnTo>
                  <a:pt x="223266" y="232791"/>
                </a:lnTo>
                <a:lnTo>
                  <a:pt x="224536" y="234061"/>
                </a:lnTo>
                <a:lnTo>
                  <a:pt x="225806" y="235458"/>
                </a:lnTo>
                <a:lnTo>
                  <a:pt x="227076" y="236728"/>
                </a:lnTo>
                <a:lnTo>
                  <a:pt x="228346" y="238125"/>
                </a:lnTo>
                <a:lnTo>
                  <a:pt x="229616" y="239395"/>
                </a:lnTo>
                <a:lnTo>
                  <a:pt x="230886" y="240792"/>
                </a:lnTo>
                <a:lnTo>
                  <a:pt x="232156" y="242062"/>
                </a:lnTo>
                <a:lnTo>
                  <a:pt x="233299" y="243459"/>
                </a:lnTo>
                <a:lnTo>
                  <a:pt x="234569" y="244729"/>
                </a:lnTo>
                <a:lnTo>
                  <a:pt x="235712" y="246126"/>
                </a:lnTo>
                <a:lnTo>
                  <a:pt x="236855" y="247523"/>
                </a:lnTo>
                <a:lnTo>
                  <a:pt x="237998" y="248793"/>
                </a:lnTo>
                <a:lnTo>
                  <a:pt x="239141" y="250190"/>
                </a:lnTo>
                <a:lnTo>
                  <a:pt x="240157" y="251460"/>
                </a:lnTo>
                <a:lnTo>
                  <a:pt x="241173" y="252857"/>
                </a:lnTo>
                <a:lnTo>
                  <a:pt x="242189" y="254127"/>
                </a:lnTo>
                <a:lnTo>
                  <a:pt x="243078" y="255524"/>
                </a:lnTo>
                <a:lnTo>
                  <a:pt x="243967" y="256794"/>
                </a:lnTo>
                <a:lnTo>
                  <a:pt x="244856" y="258191"/>
                </a:lnTo>
                <a:lnTo>
                  <a:pt x="245745" y="259461"/>
                </a:lnTo>
                <a:lnTo>
                  <a:pt x="246507" y="260858"/>
                </a:lnTo>
                <a:lnTo>
                  <a:pt x="247269" y="262128"/>
                </a:lnTo>
                <a:lnTo>
                  <a:pt x="248031" y="263525"/>
                </a:lnTo>
                <a:lnTo>
                  <a:pt x="248666" y="264795"/>
                </a:lnTo>
                <a:lnTo>
                  <a:pt x="249301" y="266192"/>
                </a:lnTo>
                <a:lnTo>
                  <a:pt x="249809" y="267589"/>
                </a:lnTo>
                <a:lnTo>
                  <a:pt x="250444" y="268859"/>
                </a:lnTo>
                <a:lnTo>
                  <a:pt x="250952" y="270256"/>
                </a:lnTo>
                <a:lnTo>
                  <a:pt x="251333" y="271526"/>
                </a:lnTo>
                <a:lnTo>
                  <a:pt x="251841" y="272923"/>
                </a:lnTo>
                <a:lnTo>
                  <a:pt x="252222" y="274193"/>
                </a:lnTo>
                <a:lnTo>
                  <a:pt x="252476" y="275590"/>
                </a:lnTo>
                <a:lnTo>
                  <a:pt x="252857" y="276860"/>
                </a:lnTo>
                <a:lnTo>
                  <a:pt x="253111" y="278257"/>
                </a:lnTo>
                <a:lnTo>
                  <a:pt x="253365" y="279527"/>
                </a:lnTo>
                <a:lnTo>
                  <a:pt x="253619" y="280924"/>
                </a:lnTo>
                <a:lnTo>
                  <a:pt x="253746" y="282194"/>
                </a:lnTo>
                <a:lnTo>
                  <a:pt x="253873" y="283591"/>
                </a:lnTo>
                <a:lnTo>
                  <a:pt x="254000" y="284861"/>
                </a:lnTo>
                <a:lnTo>
                  <a:pt x="254127" y="286258"/>
                </a:lnTo>
                <a:lnTo>
                  <a:pt x="254254" y="287655"/>
                </a:lnTo>
                <a:lnTo>
                  <a:pt x="254381" y="288925"/>
                </a:lnTo>
                <a:lnTo>
                  <a:pt x="254381" y="290322"/>
                </a:lnTo>
                <a:lnTo>
                  <a:pt x="254381" y="291592"/>
                </a:lnTo>
                <a:lnTo>
                  <a:pt x="254508" y="292989"/>
                </a:lnTo>
                <a:lnTo>
                  <a:pt x="254508" y="294259"/>
                </a:lnTo>
                <a:lnTo>
                  <a:pt x="254508" y="295656"/>
                </a:lnTo>
                <a:lnTo>
                  <a:pt x="254508" y="296926"/>
                </a:lnTo>
                <a:lnTo>
                  <a:pt x="254508" y="298323"/>
                </a:lnTo>
                <a:lnTo>
                  <a:pt x="254381" y="299593"/>
                </a:lnTo>
                <a:lnTo>
                  <a:pt x="254381" y="313055"/>
                </a:lnTo>
                <a:lnTo>
                  <a:pt x="254508" y="314325"/>
                </a:lnTo>
                <a:lnTo>
                  <a:pt x="254508" y="315722"/>
                </a:lnTo>
                <a:lnTo>
                  <a:pt x="254635" y="316992"/>
                </a:lnTo>
                <a:lnTo>
                  <a:pt x="254762" y="318389"/>
                </a:lnTo>
                <a:lnTo>
                  <a:pt x="254889" y="319659"/>
                </a:lnTo>
                <a:lnTo>
                  <a:pt x="255143" y="321056"/>
                </a:lnTo>
                <a:lnTo>
                  <a:pt x="255270" y="322326"/>
                </a:lnTo>
                <a:lnTo>
                  <a:pt x="255524" y="323723"/>
                </a:lnTo>
                <a:lnTo>
                  <a:pt x="255778" y="324993"/>
                </a:lnTo>
                <a:lnTo>
                  <a:pt x="256032" y="326390"/>
                </a:lnTo>
                <a:lnTo>
                  <a:pt x="256413" y="327660"/>
                </a:lnTo>
                <a:lnTo>
                  <a:pt x="256794" y="329057"/>
                </a:lnTo>
                <a:lnTo>
                  <a:pt x="257302" y="330454"/>
                </a:lnTo>
                <a:lnTo>
                  <a:pt x="257683" y="331724"/>
                </a:lnTo>
                <a:lnTo>
                  <a:pt x="258318" y="333121"/>
                </a:lnTo>
                <a:lnTo>
                  <a:pt x="258826" y="334391"/>
                </a:lnTo>
                <a:lnTo>
                  <a:pt x="259461" y="335788"/>
                </a:lnTo>
                <a:lnTo>
                  <a:pt x="260223" y="337058"/>
                </a:lnTo>
                <a:lnTo>
                  <a:pt x="260985" y="338455"/>
                </a:lnTo>
                <a:lnTo>
                  <a:pt x="261874" y="339725"/>
                </a:lnTo>
                <a:lnTo>
                  <a:pt x="262763" y="341122"/>
                </a:lnTo>
                <a:lnTo>
                  <a:pt x="263652" y="342392"/>
                </a:lnTo>
                <a:lnTo>
                  <a:pt x="264795" y="343789"/>
                </a:lnTo>
                <a:lnTo>
                  <a:pt x="265938" y="345059"/>
                </a:lnTo>
                <a:lnTo>
                  <a:pt x="267081" y="346456"/>
                </a:lnTo>
                <a:lnTo>
                  <a:pt x="268351" y="347726"/>
                </a:lnTo>
                <a:lnTo>
                  <a:pt x="269748" y="349123"/>
                </a:lnTo>
                <a:lnTo>
                  <a:pt x="271272" y="350520"/>
                </a:lnTo>
                <a:lnTo>
                  <a:pt x="272796" y="351790"/>
                </a:lnTo>
                <a:lnTo>
                  <a:pt x="274447" y="353187"/>
                </a:lnTo>
                <a:lnTo>
                  <a:pt x="276225" y="354457"/>
                </a:lnTo>
                <a:lnTo>
                  <a:pt x="278003" y="355854"/>
                </a:lnTo>
                <a:lnTo>
                  <a:pt x="279908" y="357124"/>
                </a:lnTo>
                <a:lnTo>
                  <a:pt x="281940" y="358521"/>
                </a:lnTo>
                <a:lnTo>
                  <a:pt x="283972" y="359791"/>
                </a:lnTo>
                <a:lnTo>
                  <a:pt x="286131" y="361188"/>
                </a:lnTo>
                <a:lnTo>
                  <a:pt x="288417" y="362458"/>
                </a:lnTo>
                <a:lnTo>
                  <a:pt x="290830" y="363855"/>
                </a:lnTo>
                <a:lnTo>
                  <a:pt x="293243" y="365125"/>
                </a:lnTo>
                <a:lnTo>
                  <a:pt x="295783" y="366522"/>
                </a:lnTo>
                <a:lnTo>
                  <a:pt x="298323" y="367792"/>
                </a:lnTo>
                <a:lnTo>
                  <a:pt x="300990" y="369189"/>
                </a:lnTo>
                <a:lnTo>
                  <a:pt x="303657" y="370586"/>
                </a:lnTo>
                <a:lnTo>
                  <a:pt x="306324" y="371856"/>
                </a:lnTo>
                <a:lnTo>
                  <a:pt x="309118" y="373253"/>
                </a:lnTo>
                <a:lnTo>
                  <a:pt x="312039" y="374523"/>
                </a:lnTo>
                <a:lnTo>
                  <a:pt x="314833" y="375920"/>
                </a:lnTo>
                <a:lnTo>
                  <a:pt x="317754" y="377190"/>
                </a:lnTo>
                <a:lnTo>
                  <a:pt x="320675" y="378587"/>
                </a:lnTo>
                <a:lnTo>
                  <a:pt x="323596" y="379857"/>
                </a:lnTo>
                <a:lnTo>
                  <a:pt x="326517" y="381254"/>
                </a:lnTo>
                <a:lnTo>
                  <a:pt x="329438" y="382524"/>
                </a:lnTo>
                <a:lnTo>
                  <a:pt x="332232" y="383921"/>
                </a:lnTo>
                <a:lnTo>
                  <a:pt x="335153" y="385191"/>
                </a:lnTo>
                <a:lnTo>
                  <a:pt x="337947" y="386588"/>
                </a:lnTo>
                <a:lnTo>
                  <a:pt x="340741" y="387858"/>
                </a:lnTo>
                <a:lnTo>
                  <a:pt x="343408" y="389255"/>
                </a:lnTo>
                <a:lnTo>
                  <a:pt x="346075" y="390652"/>
                </a:lnTo>
                <a:lnTo>
                  <a:pt x="348615" y="391922"/>
                </a:lnTo>
                <a:lnTo>
                  <a:pt x="351028" y="393319"/>
                </a:lnTo>
                <a:lnTo>
                  <a:pt x="353441" y="394589"/>
                </a:lnTo>
                <a:lnTo>
                  <a:pt x="355727" y="395986"/>
                </a:lnTo>
                <a:lnTo>
                  <a:pt x="357886" y="397256"/>
                </a:lnTo>
                <a:lnTo>
                  <a:pt x="359918" y="398653"/>
                </a:lnTo>
                <a:lnTo>
                  <a:pt x="361823" y="399923"/>
                </a:lnTo>
                <a:lnTo>
                  <a:pt x="371983" y="411988"/>
                </a:lnTo>
                <a:lnTo>
                  <a:pt x="372364" y="413385"/>
                </a:lnTo>
                <a:lnTo>
                  <a:pt x="372491" y="414655"/>
                </a:lnTo>
                <a:lnTo>
                  <a:pt x="372491" y="416052"/>
                </a:lnTo>
                <a:lnTo>
                  <a:pt x="364871" y="427990"/>
                </a:lnTo>
                <a:lnTo>
                  <a:pt x="363347" y="429387"/>
                </a:lnTo>
                <a:lnTo>
                  <a:pt x="361696" y="430657"/>
                </a:lnTo>
                <a:lnTo>
                  <a:pt x="359791" y="432054"/>
                </a:lnTo>
                <a:lnTo>
                  <a:pt x="357886" y="433451"/>
                </a:lnTo>
                <a:lnTo>
                  <a:pt x="355981" y="434721"/>
                </a:lnTo>
                <a:lnTo>
                  <a:pt x="353822" y="436118"/>
                </a:lnTo>
                <a:lnTo>
                  <a:pt x="351663" y="437388"/>
                </a:lnTo>
                <a:lnTo>
                  <a:pt x="349377" y="438785"/>
                </a:lnTo>
                <a:lnTo>
                  <a:pt x="346964" y="440055"/>
                </a:lnTo>
                <a:lnTo>
                  <a:pt x="344678" y="441452"/>
                </a:lnTo>
                <a:lnTo>
                  <a:pt x="342138" y="442722"/>
                </a:lnTo>
                <a:lnTo>
                  <a:pt x="339725" y="444119"/>
                </a:lnTo>
                <a:lnTo>
                  <a:pt x="337185" y="445389"/>
                </a:lnTo>
                <a:lnTo>
                  <a:pt x="334645" y="446786"/>
                </a:lnTo>
                <a:lnTo>
                  <a:pt x="331978" y="448056"/>
                </a:lnTo>
                <a:lnTo>
                  <a:pt x="329438" y="449453"/>
                </a:lnTo>
                <a:lnTo>
                  <a:pt x="326771" y="450723"/>
                </a:lnTo>
                <a:lnTo>
                  <a:pt x="324231" y="452120"/>
                </a:lnTo>
                <a:lnTo>
                  <a:pt x="321691" y="453517"/>
                </a:lnTo>
                <a:lnTo>
                  <a:pt x="319024" y="454787"/>
                </a:lnTo>
                <a:lnTo>
                  <a:pt x="316484" y="456184"/>
                </a:lnTo>
                <a:lnTo>
                  <a:pt x="313944" y="457454"/>
                </a:lnTo>
                <a:lnTo>
                  <a:pt x="311404" y="458851"/>
                </a:lnTo>
                <a:lnTo>
                  <a:pt x="308991" y="460121"/>
                </a:lnTo>
                <a:lnTo>
                  <a:pt x="306451" y="461518"/>
                </a:lnTo>
                <a:lnTo>
                  <a:pt x="304038" y="462788"/>
                </a:lnTo>
                <a:lnTo>
                  <a:pt x="301625" y="464185"/>
                </a:lnTo>
                <a:lnTo>
                  <a:pt x="299339" y="465455"/>
                </a:lnTo>
                <a:lnTo>
                  <a:pt x="297053" y="466852"/>
                </a:lnTo>
                <a:lnTo>
                  <a:pt x="294767" y="468122"/>
                </a:lnTo>
                <a:lnTo>
                  <a:pt x="292608" y="469519"/>
                </a:lnTo>
                <a:lnTo>
                  <a:pt x="290449" y="470789"/>
                </a:lnTo>
                <a:lnTo>
                  <a:pt x="288417" y="472186"/>
                </a:lnTo>
                <a:lnTo>
                  <a:pt x="286258" y="473583"/>
                </a:lnTo>
                <a:lnTo>
                  <a:pt x="284353" y="474853"/>
                </a:lnTo>
                <a:lnTo>
                  <a:pt x="282321" y="476250"/>
                </a:lnTo>
                <a:lnTo>
                  <a:pt x="280416" y="477520"/>
                </a:lnTo>
                <a:lnTo>
                  <a:pt x="278638" y="478917"/>
                </a:lnTo>
                <a:lnTo>
                  <a:pt x="276860" y="480187"/>
                </a:lnTo>
                <a:lnTo>
                  <a:pt x="275082" y="481584"/>
                </a:lnTo>
                <a:lnTo>
                  <a:pt x="273304" y="482854"/>
                </a:lnTo>
                <a:lnTo>
                  <a:pt x="271653" y="484251"/>
                </a:lnTo>
                <a:lnTo>
                  <a:pt x="270129" y="485521"/>
                </a:lnTo>
                <a:lnTo>
                  <a:pt x="268478" y="486918"/>
                </a:lnTo>
                <a:lnTo>
                  <a:pt x="266954" y="488188"/>
                </a:lnTo>
                <a:lnTo>
                  <a:pt x="265430" y="489585"/>
                </a:lnTo>
                <a:lnTo>
                  <a:pt x="264033" y="490855"/>
                </a:lnTo>
                <a:lnTo>
                  <a:pt x="262636" y="492252"/>
                </a:lnTo>
                <a:lnTo>
                  <a:pt x="261239" y="493522"/>
                </a:lnTo>
                <a:lnTo>
                  <a:pt x="259842" y="494919"/>
                </a:lnTo>
                <a:lnTo>
                  <a:pt x="258572" y="496316"/>
                </a:lnTo>
                <a:lnTo>
                  <a:pt x="257302" y="497586"/>
                </a:lnTo>
                <a:lnTo>
                  <a:pt x="256032" y="498983"/>
                </a:lnTo>
                <a:lnTo>
                  <a:pt x="254762" y="500253"/>
                </a:lnTo>
                <a:lnTo>
                  <a:pt x="253619" y="501650"/>
                </a:lnTo>
                <a:lnTo>
                  <a:pt x="252476" y="502920"/>
                </a:lnTo>
                <a:lnTo>
                  <a:pt x="251333" y="504317"/>
                </a:lnTo>
                <a:lnTo>
                  <a:pt x="250190" y="505587"/>
                </a:lnTo>
                <a:lnTo>
                  <a:pt x="249174" y="506984"/>
                </a:lnTo>
                <a:lnTo>
                  <a:pt x="248031" y="508254"/>
                </a:lnTo>
                <a:lnTo>
                  <a:pt x="247015" y="509651"/>
                </a:lnTo>
                <a:lnTo>
                  <a:pt x="245999" y="510921"/>
                </a:lnTo>
                <a:lnTo>
                  <a:pt x="244983" y="512318"/>
                </a:lnTo>
                <a:lnTo>
                  <a:pt x="244094" y="513588"/>
                </a:lnTo>
                <a:lnTo>
                  <a:pt x="243078" y="514985"/>
                </a:lnTo>
                <a:lnTo>
                  <a:pt x="242189" y="516382"/>
                </a:lnTo>
                <a:lnTo>
                  <a:pt x="241300" y="517652"/>
                </a:lnTo>
                <a:lnTo>
                  <a:pt x="240411" y="519049"/>
                </a:lnTo>
                <a:lnTo>
                  <a:pt x="239522" y="520319"/>
                </a:lnTo>
                <a:lnTo>
                  <a:pt x="238633" y="521716"/>
                </a:lnTo>
                <a:lnTo>
                  <a:pt x="237744" y="522986"/>
                </a:lnTo>
                <a:lnTo>
                  <a:pt x="236982" y="524383"/>
                </a:lnTo>
                <a:lnTo>
                  <a:pt x="236093" y="525653"/>
                </a:lnTo>
                <a:lnTo>
                  <a:pt x="235331" y="527050"/>
                </a:lnTo>
                <a:lnTo>
                  <a:pt x="234569" y="528320"/>
                </a:lnTo>
                <a:lnTo>
                  <a:pt x="233807" y="529717"/>
                </a:lnTo>
                <a:lnTo>
                  <a:pt x="233045" y="530987"/>
                </a:lnTo>
                <a:lnTo>
                  <a:pt x="232283" y="532384"/>
                </a:lnTo>
                <a:lnTo>
                  <a:pt x="231521" y="533654"/>
                </a:lnTo>
                <a:lnTo>
                  <a:pt x="230886" y="535051"/>
                </a:lnTo>
                <a:lnTo>
                  <a:pt x="230124" y="536448"/>
                </a:lnTo>
                <a:lnTo>
                  <a:pt x="229489" y="537718"/>
                </a:lnTo>
                <a:lnTo>
                  <a:pt x="228727" y="539115"/>
                </a:lnTo>
                <a:lnTo>
                  <a:pt x="228092" y="540385"/>
                </a:lnTo>
                <a:lnTo>
                  <a:pt x="227457" y="541782"/>
                </a:lnTo>
                <a:lnTo>
                  <a:pt x="226822" y="543052"/>
                </a:lnTo>
                <a:lnTo>
                  <a:pt x="226060" y="544449"/>
                </a:lnTo>
                <a:lnTo>
                  <a:pt x="225425" y="545719"/>
                </a:lnTo>
                <a:lnTo>
                  <a:pt x="224790" y="547116"/>
                </a:lnTo>
                <a:lnTo>
                  <a:pt x="224155" y="548386"/>
                </a:lnTo>
                <a:lnTo>
                  <a:pt x="223647" y="549783"/>
                </a:lnTo>
                <a:lnTo>
                  <a:pt x="223012" y="551053"/>
                </a:lnTo>
                <a:lnTo>
                  <a:pt x="222377" y="552450"/>
                </a:lnTo>
                <a:lnTo>
                  <a:pt x="221742" y="553720"/>
                </a:lnTo>
                <a:lnTo>
                  <a:pt x="221234" y="555117"/>
                </a:lnTo>
                <a:lnTo>
                  <a:pt x="220599" y="556514"/>
                </a:lnTo>
                <a:lnTo>
                  <a:pt x="219964" y="557784"/>
                </a:lnTo>
                <a:lnTo>
                  <a:pt x="219456" y="559181"/>
                </a:lnTo>
                <a:lnTo>
                  <a:pt x="218821" y="560451"/>
                </a:lnTo>
                <a:lnTo>
                  <a:pt x="218313" y="561848"/>
                </a:lnTo>
                <a:lnTo>
                  <a:pt x="217678" y="563118"/>
                </a:lnTo>
                <a:lnTo>
                  <a:pt x="217170" y="564515"/>
                </a:lnTo>
                <a:lnTo>
                  <a:pt x="216535" y="565785"/>
                </a:lnTo>
                <a:lnTo>
                  <a:pt x="216027" y="567182"/>
                </a:lnTo>
                <a:lnTo>
                  <a:pt x="215392" y="568452"/>
                </a:lnTo>
                <a:lnTo>
                  <a:pt x="214884" y="569849"/>
                </a:lnTo>
                <a:lnTo>
                  <a:pt x="214376" y="571119"/>
                </a:lnTo>
                <a:lnTo>
                  <a:pt x="213741" y="572516"/>
                </a:lnTo>
                <a:lnTo>
                  <a:pt x="213233" y="573786"/>
                </a:lnTo>
                <a:lnTo>
                  <a:pt x="212598" y="575183"/>
                </a:lnTo>
                <a:lnTo>
                  <a:pt x="212090" y="576580"/>
                </a:lnTo>
                <a:lnTo>
                  <a:pt x="211582" y="577850"/>
                </a:lnTo>
                <a:lnTo>
                  <a:pt x="210947" y="579247"/>
                </a:lnTo>
                <a:lnTo>
                  <a:pt x="210439" y="580517"/>
                </a:lnTo>
                <a:lnTo>
                  <a:pt x="209931" y="581914"/>
                </a:lnTo>
                <a:lnTo>
                  <a:pt x="209296" y="583184"/>
                </a:lnTo>
                <a:lnTo>
                  <a:pt x="208788" y="584581"/>
                </a:lnTo>
                <a:lnTo>
                  <a:pt x="208280" y="585851"/>
                </a:lnTo>
                <a:lnTo>
                  <a:pt x="207645" y="587248"/>
                </a:lnTo>
                <a:lnTo>
                  <a:pt x="207137" y="588518"/>
                </a:lnTo>
                <a:lnTo>
                  <a:pt x="206502" y="589915"/>
                </a:lnTo>
                <a:lnTo>
                  <a:pt x="205994" y="591185"/>
                </a:lnTo>
                <a:lnTo>
                  <a:pt x="205486" y="592582"/>
                </a:lnTo>
                <a:lnTo>
                  <a:pt x="204851" y="593852"/>
                </a:lnTo>
                <a:lnTo>
                  <a:pt x="204343" y="595249"/>
                </a:lnTo>
                <a:lnTo>
                  <a:pt x="203835" y="596519"/>
                </a:lnTo>
                <a:lnTo>
                  <a:pt x="203200" y="597916"/>
                </a:lnTo>
                <a:lnTo>
                  <a:pt x="202692" y="599313"/>
                </a:lnTo>
                <a:lnTo>
                  <a:pt x="202184" y="600583"/>
                </a:lnTo>
                <a:lnTo>
                  <a:pt x="201676" y="601980"/>
                </a:lnTo>
                <a:lnTo>
                  <a:pt x="201041" y="603250"/>
                </a:lnTo>
                <a:lnTo>
                  <a:pt x="200533" y="604647"/>
                </a:lnTo>
                <a:lnTo>
                  <a:pt x="200025" y="605917"/>
                </a:lnTo>
                <a:lnTo>
                  <a:pt x="199517" y="607314"/>
                </a:lnTo>
                <a:lnTo>
                  <a:pt x="199009" y="608584"/>
                </a:lnTo>
                <a:lnTo>
                  <a:pt x="198501" y="609981"/>
                </a:lnTo>
                <a:lnTo>
                  <a:pt x="197993" y="611251"/>
                </a:lnTo>
                <a:lnTo>
                  <a:pt x="197485" y="612648"/>
                </a:lnTo>
                <a:lnTo>
                  <a:pt x="196977" y="613918"/>
                </a:lnTo>
                <a:lnTo>
                  <a:pt x="196469" y="615315"/>
                </a:lnTo>
                <a:lnTo>
                  <a:pt x="196088" y="616585"/>
                </a:lnTo>
                <a:lnTo>
                  <a:pt x="195580" y="617982"/>
                </a:lnTo>
                <a:lnTo>
                  <a:pt x="195199" y="619379"/>
                </a:lnTo>
                <a:lnTo>
                  <a:pt x="194691" y="620649"/>
                </a:lnTo>
                <a:lnTo>
                  <a:pt x="194310" y="622046"/>
                </a:lnTo>
                <a:lnTo>
                  <a:pt x="193802" y="623316"/>
                </a:lnTo>
                <a:lnTo>
                  <a:pt x="193421" y="624713"/>
                </a:lnTo>
                <a:lnTo>
                  <a:pt x="193040" y="625983"/>
                </a:lnTo>
                <a:lnTo>
                  <a:pt x="192659" y="627380"/>
                </a:lnTo>
                <a:lnTo>
                  <a:pt x="192278" y="628650"/>
                </a:lnTo>
                <a:lnTo>
                  <a:pt x="192024" y="630047"/>
                </a:lnTo>
                <a:lnTo>
                  <a:pt x="191643" y="631317"/>
                </a:lnTo>
                <a:lnTo>
                  <a:pt x="191262" y="632714"/>
                </a:lnTo>
                <a:lnTo>
                  <a:pt x="191008" y="633984"/>
                </a:lnTo>
                <a:lnTo>
                  <a:pt x="190627" y="635381"/>
                </a:lnTo>
                <a:lnTo>
                  <a:pt x="190373" y="636651"/>
                </a:lnTo>
                <a:lnTo>
                  <a:pt x="190119" y="638048"/>
                </a:lnTo>
                <a:lnTo>
                  <a:pt x="189865" y="639445"/>
                </a:lnTo>
                <a:lnTo>
                  <a:pt x="189611" y="640715"/>
                </a:lnTo>
                <a:lnTo>
                  <a:pt x="189357" y="642112"/>
                </a:lnTo>
                <a:lnTo>
                  <a:pt x="189103" y="643382"/>
                </a:lnTo>
                <a:lnTo>
                  <a:pt x="188976" y="644779"/>
                </a:lnTo>
                <a:lnTo>
                  <a:pt x="188722" y="646049"/>
                </a:lnTo>
                <a:lnTo>
                  <a:pt x="188595" y="647446"/>
                </a:lnTo>
                <a:lnTo>
                  <a:pt x="188341" y="648716"/>
                </a:lnTo>
                <a:lnTo>
                  <a:pt x="188214" y="650113"/>
                </a:lnTo>
                <a:lnTo>
                  <a:pt x="188087" y="651383"/>
                </a:lnTo>
                <a:lnTo>
                  <a:pt x="187833" y="652780"/>
                </a:lnTo>
                <a:lnTo>
                  <a:pt x="187706" y="654050"/>
                </a:lnTo>
                <a:lnTo>
                  <a:pt x="187579" y="655447"/>
                </a:lnTo>
                <a:lnTo>
                  <a:pt x="187452" y="656717"/>
                </a:lnTo>
                <a:lnTo>
                  <a:pt x="187325" y="658114"/>
                </a:lnTo>
                <a:lnTo>
                  <a:pt x="187325" y="659511"/>
                </a:lnTo>
                <a:lnTo>
                  <a:pt x="187198" y="660781"/>
                </a:lnTo>
                <a:lnTo>
                  <a:pt x="187071" y="662178"/>
                </a:lnTo>
                <a:lnTo>
                  <a:pt x="187071" y="663448"/>
                </a:lnTo>
                <a:lnTo>
                  <a:pt x="186944" y="664845"/>
                </a:lnTo>
                <a:lnTo>
                  <a:pt x="186817" y="666115"/>
                </a:lnTo>
                <a:lnTo>
                  <a:pt x="186817" y="667512"/>
                </a:lnTo>
                <a:lnTo>
                  <a:pt x="186817" y="668782"/>
                </a:lnTo>
                <a:lnTo>
                  <a:pt x="186690" y="670179"/>
                </a:lnTo>
                <a:lnTo>
                  <a:pt x="186690" y="671449"/>
                </a:lnTo>
                <a:lnTo>
                  <a:pt x="186563" y="672846"/>
                </a:lnTo>
                <a:lnTo>
                  <a:pt x="186563" y="674116"/>
                </a:lnTo>
                <a:lnTo>
                  <a:pt x="186563" y="675513"/>
                </a:lnTo>
                <a:lnTo>
                  <a:pt x="186563" y="676783"/>
                </a:lnTo>
                <a:lnTo>
                  <a:pt x="186436" y="678180"/>
                </a:lnTo>
                <a:lnTo>
                  <a:pt x="186436" y="679450"/>
                </a:lnTo>
                <a:lnTo>
                  <a:pt x="186436" y="680847"/>
                </a:lnTo>
                <a:lnTo>
                  <a:pt x="186436" y="682244"/>
                </a:lnTo>
                <a:lnTo>
                  <a:pt x="186436" y="683514"/>
                </a:lnTo>
                <a:lnTo>
                  <a:pt x="186055" y="683514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3437382" y="6730872"/>
            <a:ext cx="372745" cy="783590"/>
          </a:xfrm>
          <a:custGeom>
            <a:avLst/>
            <a:gdLst/>
            <a:ahLst/>
            <a:cxnLst/>
            <a:rect l="l" t="t" r="r" b="b"/>
            <a:pathLst>
              <a:path w="372745" h="783590">
                <a:moveTo>
                  <a:pt x="186689" y="0"/>
                </a:moveTo>
                <a:lnTo>
                  <a:pt x="185673" y="0"/>
                </a:lnTo>
                <a:lnTo>
                  <a:pt x="185546" y="7619"/>
                </a:lnTo>
                <a:lnTo>
                  <a:pt x="185419" y="8889"/>
                </a:lnTo>
                <a:lnTo>
                  <a:pt x="185419" y="10159"/>
                </a:lnTo>
                <a:lnTo>
                  <a:pt x="185292" y="11429"/>
                </a:lnTo>
                <a:lnTo>
                  <a:pt x="185292" y="12699"/>
                </a:lnTo>
                <a:lnTo>
                  <a:pt x="185038" y="16509"/>
                </a:lnTo>
                <a:lnTo>
                  <a:pt x="184937" y="19049"/>
                </a:lnTo>
                <a:lnTo>
                  <a:pt x="184530" y="24129"/>
                </a:lnTo>
                <a:lnTo>
                  <a:pt x="184530" y="25399"/>
                </a:lnTo>
                <a:lnTo>
                  <a:pt x="184149" y="30479"/>
                </a:lnTo>
                <a:lnTo>
                  <a:pt x="183895" y="31749"/>
                </a:lnTo>
                <a:lnTo>
                  <a:pt x="183514" y="36829"/>
                </a:lnTo>
                <a:lnTo>
                  <a:pt x="183260" y="38099"/>
                </a:lnTo>
                <a:lnTo>
                  <a:pt x="183133" y="39369"/>
                </a:lnTo>
                <a:lnTo>
                  <a:pt x="182625" y="41909"/>
                </a:lnTo>
                <a:lnTo>
                  <a:pt x="182498" y="44449"/>
                </a:lnTo>
                <a:lnTo>
                  <a:pt x="181990" y="46989"/>
                </a:lnTo>
                <a:lnTo>
                  <a:pt x="180974" y="53339"/>
                </a:lnTo>
                <a:lnTo>
                  <a:pt x="180593" y="54609"/>
                </a:lnTo>
                <a:lnTo>
                  <a:pt x="180339" y="55879"/>
                </a:lnTo>
                <a:lnTo>
                  <a:pt x="179958" y="57149"/>
                </a:lnTo>
                <a:lnTo>
                  <a:pt x="179704" y="59689"/>
                </a:lnTo>
                <a:lnTo>
                  <a:pt x="178561" y="63499"/>
                </a:lnTo>
                <a:lnTo>
                  <a:pt x="178180" y="66039"/>
                </a:lnTo>
                <a:lnTo>
                  <a:pt x="177672" y="67309"/>
                </a:lnTo>
                <a:lnTo>
                  <a:pt x="175005" y="76199"/>
                </a:lnTo>
                <a:lnTo>
                  <a:pt x="174370" y="77469"/>
                </a:lnTo>
                <a:lnTo>
                  <a:pt x="173862" y="78739"/>
                </a:lnTo>
                <a:lnTo>
                  <a:pt x="173354" y="81279"/>
                </a:lnTo>
                <a:lnTo>
                  <a:pt x="172846" y="82549"/>
                </a:lnTo>
                <a:lnTo>
                  <a:pt x="171576" y="85089"/>
                </a:lnTo>
                <a:lnTo>
                  <a:pt x="171068" y="86359"/>
                </a:lnTo>
                <a:lnTo>
                  <a:pt x="169798" y="90169"/>
                </a:lnTo>
                <a:lnTo>
                  <a:pt x="169036" y="91439"/>
                </a:lnTo>
                <a:lnTo>
                  <a:pt x="167766" y="93979"/>
                </a:lnTo>
                <a:lnTo>
                  <a:pt x="167004" y="96519"/>
                </a:lnTo>
                <a:lnTo>
                  <a:pt x="166369" y="97789"/>
                </a:lnTo>
                <a:lnTo>
                  <a:pt x="160273" y="110489"/>
                </a:lnTo>
                <a:lnTo>
                  <a:pt x="159384" y="111759"/>
                </a:lnTo>
                <a:lnTo>
                  <a:pt x="157860" y="114299"/>
                </a:lnTo>
                <a:lnTo>
                  <a:pt x="156082" y="118109"/>
                </a:lnTo>
                <a:lnTo>
                  <a:pt x="155320" y="119379"/>
                </a:lnTo>
                <a:lnTo>
                  <a:pt x="153542" y="121919"/>
                </a:lnTo>
                <a:lnTo>
                  <a:pt x="152780" y="123189"/>
                </a:lnTo>
                <a:lnTo>
                  <a:pt x="150113" y="128269"/>
                </a:lnTo>
                <a:lnTo>
                  <a:pt x="149224" y="129539"/>
                </a:lnTo>
                <a:lnTo>
                  <a:pt x="148462" y="132079"/>
                </a:lnTo>
                <a:lnTo>
                  <a:pt x="144906" y="137159"/>
                </a:lnTo>
                <a:lnTo>
                  <a:pt x="144144" y="139699"/>
                </a:lnTo>
                <a:lnTo>
                  <a:pt x="141477" y="143509"/>
                </a:lnTo>
                <a:lnTo>
                  <a:pt x="140715" y="144779"/>
                </a:lnTo>
                <a:lnTo>
                  <a:pt x="139826" y="147319"/>
                </a:lnTo>
                <a:lnTo>
                  <a:pt x="138937" y="148589"/>
                </a:lnTo>
                <a:lnTo>
                  <a:pt x="138175" y="149859"/>
                </a:lnTo>
                <a:lnTo>
                  <a:pt x="137286" y="151129"/>
                </a:lnTo>
                <a:lnTo>
                  <a:pt x="135762" y="154939"/>
                </a:lnTo>
                <a:lnTo>
                  <a:pt x="134873" y="156209"/>
                </a:lnTo>
                <a:lnTo>
                  <a:pt x="133349" y="158749"/>
                </a:lnTo>
                <a:lnTo>
                  <a:pt x="132460" y="160019"/>
                </a:lnTo>
                <a:lnTo>
                  <a:pt x="131698" y="162559"/>
                </a:lnTo>
                <a:lnTo>
                  <a:pt x="130936" y="163829"/>
                </a:lnTo>
                <a:lnTo>
                  <a:pt x="124840" y="176529"/>
                </a:lnTo>
                <a:lnTo>
                  <a:pt x="124205" y="177799"/>
                </a:lnTo>
                <a:lnTo>
                  <a:pt x="123443" y="179069"/>
                </a:lnTo>
                <a:lnTo>
                  <a:pt x="120395" y="185419"/>
                </a:lnTo>
                <a:lnTo>
                  <a:pt x="115950" y="194309"/>
                </a:lnTo>
                <a:lnTo>
                  <a:pt x="115188" y="195579"/>
                </a:lnTo>
                <a:lnTo>
                  <a:pt x="113664" y="199389"/>
                </a:lnTo>
                <a:lnTo>
                  <a:pt x="112775" y="200659"/>
                </a:lnTo>
                <a:lnTo>
                  <a:pt x="111251" y="203199"/>
                </a:lnTo>
                <a:lnTo>
                  <a:pt x="109473" y="207009"/>
                </a:lnTo>
                <a:lnTo>
                  <a:pt x="108711" y="208279"/>
                </a:lnTo>
                <a:lnTo>
                  <a:pt x="106933" y="210819"/>
                </a:lnTo>
                <a:lnTo>
                  <a:pt x="106044" y="213359"/>
                </a:lnTo>
                <a:lnTo>
                  <a:pt x="105155" y="214629"/>
                </a:lnTo>
                <a:lnTo>
                  <a:pt x="104139" y="215899"/>
                </a:lnTo>
                <a:lnTo>
                  <a:pt x="103250" y="217169"/>
                </a:lnTo>
                <a:lnTo>
                  <a:pt x="97154" y="226059"/>
                </a:lnTo>
                <a:lnTo>
                  <a:pt x="96011" y="228599"/>
                </a:lnTo>
                <a:lnTo>
                  <a:pt x="94995" y="229869"/>
                </a:lnTo>
                <a:lnTo>
                  <a:pt x="91566" y="234949"/>
                </a:lnTo>
                <a:lnTo>
                  <a:pt x="90296" y="236219"/>
                </a:lnTo>
                <a:lnTo>
                  <a:pt x="89153" y="237489"/>
                </a:lnTo>
                <a:lnTo>
                  <a:pt x="87883" y="238759"/>
                </a:lnTo>
                <a:lnTo>
                  <a:pt x="86740" y="240029"/>
                </a:lnTo>
                <a:lnTo>
                  <a:pt x="84200" y="243839"/>
                </a:lnTo>
                <a:lnTo>
                  <a:pt x="82930" y="245109"/>
                </a:lnTo>
                <a:lnTo>
                  <a:pt x="81533" y="246379"/>
                </a:lnTo>
                <a:lnTo>
                  <a:pt x="80263" y="247649"/>
                </a:lnTo>
                <a:lnTo>
                  <a:pt x="78866" y="250189"/>
                </a:lnTo>
                <a:lnTo>
                  <a:pt x="77596" y="251459"/>
                </a:lnTo>
                <a:lnTo>
                  <a:pt x="70611" y="259079"/>
                </a:lnTo>
                <a:lnTo>
                  <a:pt x="69087" y="260349"/>
                </a:lnTo>
                <a:lnTo>
                  <a:pt x="67690" y="261619"/>
                </a:lnTo>
                <a:lnTo>
                  <a:pt x="66293" y="264159"/>
                </a:lnTo>
                <a:lnTo>
                  <a:pt x="64769" y="265429"/>
                </a:lnTo>
                <a:lnTo>
                  <a:pt x="63372" y="266699"/>
                </a:lnTo>
                <a:lnTo>
                  <a:pt x="61848" y="267969"/>
                </a:lnTo>
                <a:lnTo>
                  <a:pt x="60451" y="269239"/>
                </a:lnTo>
                <a:lnTo>
                  <a:pt x="57403" y="273049"/>
                </a:lnTo>
                <a:lnTo>
                  <a:pt x="56006" y="274319"/>
                </a:lnTo>
                <a:lnTo>
                  <a:pt x="52958" y="276859"/>
                </a:lnTo>
                <a:lnTo>
                  <a:pt x="51561" y="279399"/>
                </a:lnTo>
                <a:lnTo>
                  <a:pt x="50037" y="280669"/>
                </a:lnTo>
                <a:lnTo>
                  <a:pt x="48640" y="281939"/>
                </a:lnTo>
                <a:lnTo>
                  <a:pt x="47116" y="283209"/>
                </a:lnTo>
                <a:lnTo>
                  <a:pt x="45719" y="284479"/>
                </a:lnTo>
                <a:lnTo>
                  <a:pt x="44195" y="287019"/>
                </a:lnTo>
                <a:lnTo>
                  <a:pt x="38607" y="292099"/>
                </a:lnTo>
                <a:lnTo>
                  <a:pt x="37210" y="294639"/>
                </a:lnTo>
                <a:lnTo>
                  <a:pt x="33019" y="298449"/>
                </a:lnTo>
                <a:lnTo>
                  <a:pt x="25399" y="308609"/>
                </a:lnTo>
                <a:lnTo>
                  <a:pt x="22986" y="311149"/>
                </a:lnTo>
                <a:lnTo>
                  <a:pt x="19557" y="316229"/>
                </a:lnTo>
                <a:lnTo>
                  <a:pt x="14477" y="323849"/>
                </a:lnTo>
                <a:lnTo>
                  <a:pt x="13588" y="325119"/>
                </a:lnTo>
                <a:lnTo>
                  <a:pt x="12572" y="326389"/>
                </a:lnTo>
                <a:lnTo>
                  <a:pt x="11683" y="327659"/>
                </a:lnTo>
                <a:lnTo>
                  <a:pt x="10921" y="330199"/>
                </a:lnTo>
                <a:lnTo>
                  <a:pt x="10032" y="331469"/>
                </a:lnTo>
                <a:lnTo>
                  <a:pt x="7746" y="335279"/>
                </a:lnTo>
                <a:lnTo>
                  <a:pt x="4571" y="342899"/>
                </a:lnTo>
                <a:lnTo>
                  <a:pt x="4063" y="345439"/>
                </a:lnTo>
                <a:lnTo>
                  <a:pt x="3555" y="346709"/>
                </a:lnTo>
                <a:lnTo>
                  <a:pt x="3174" y="347979"/>
                </a:lnTo>
                <a:lnTo>
                  <a:pt x="2666" y="349249"/>
                </a:lnTo>
                <a:lnTo>
                  <a:pt x="1523" y="354329"/>
                </a:lnTo>
                <a:lnTo>
                  <a:pt x="507" y="360679"/>
                </a:lnTo>
                <a:lnTo>
                  <a:pt x="0" y="367029"/>
                </a:lnTo>
                <a:lnTo>
                  <a:pt x="0" y="374649"/>
                </a:lnTo>
                <a:lnTo>
                  <a:pt x="380" y="378459"/>
                </a:lnTo>
                <a:lnTo>
                  <a:pt x="634" y="379729"/>
                </a:lnTo>
                <a:lnTo>
                  <a:pt x="761" y="382269"/>
                </a:lnTo>
                <a:lnTo>
                  <a:pt x="1269" y="384809"/>
                </a:lnTo>
                <a:lnTo>
                  <a:pt x="1650" y="386079"/>
                </a:lnTo>
                <a:lnTo>
                  <a:pt x="1904" y="387349"/>
                </a:lnTo>
                <a:lnTo>
                  <a:pt x="3047" y="392429"/>
                </a:lnTo>
                <a:lnTo>
                  <a:pt x="3428" y="393699"/>
                </a:lnTo>
                <a:lnTo>
                  <a:pt x="3809" y="396239"/>
                </a:lnTo>
                <a:lnTo>
                  <a:pt x="4317" y="397509"/>
                </a:lnTo>
                <a:lnTo>
                  <a:pt x="4698" y="398779"/>
                </a:lnTo>
                <a:lnTo>
                  <a:pt x="5714" y="401319"/>
                </a:lnTo>
                <a:lnTo>
                  <a:pt x="6349" y="403859"/>
                </a:lnTo>
                <a:lnTo>
                  <a:pt x="6857" y="405129"/>
                </a:lnTo>
                <a:lnTo>
                  <a:pt x="7492" y="406399"/>
                </a:lnTo>
                <a:lnTo>
                  <a:pt x="8000" y="407669"/>
                </a:lnTo>
                <a:lnTo>
                  <a:pt x="8635" y="408939"/>
                </a:lnTo>
                <a:lnTo>
                  <a:pt x="9270" y="411479"/>
                </a:lnTo>
                <a:lnTo>
                  <a:pt x="11175" y="415289"/>
                </a:lnTo>
                <a:lnTo>
                  <a:pt x="11937" y="416559"/>
                </a:lnTo>
                <a:lnTo>
                  <a:pt x="12572" y="419099"/>
                </a:lnTo>
                <a:lnTo>
                  <a:pt x="13334" y="420369"/>
                </a:lnTo>
                <a:lnTo>
                  <a:pt x="13969" y="421639"/>
                </a:lnTo>
                <a:lnTo>
                  <a:pt x="15493" y="424179"/>
                </a:lnTo>
                <a:lnTo>
                  <a:pt x="16255" y="426719"/>
                </a:lnTo>
                <a:lnTo>
                  <a:pt x="19303" y="433069"/>
                </a:lnTo>
                <a:lnTo>
                  <a:pt x="20192" y="434339"/>
                </a:lnTo>
                <a:lnTo>
                  <a:pt x="22478" y="438149"/>
                </a:lnTo>
                <a:lnTo>
                  <a:pt x="23367" y="440689"/>
                </a:lnTo>
                <a:lnTo>
                  <a:pt x="24129" y="441959"/>
                </a:lnTo>
                <a:lnTo>
                  <a:pt x="25018" y="443229"/>
                </a:lnTo>
                <a:lnTo>
                  <a:pt x="26542" y="445769"/>
                </a:lnTo>
                <a:lnTo>
                  <a:pt x="27431" y="448309"/>
                </a:lnTo>
                <a:lnTo>
                  <a:pt x="28193" y="449579"/>
                </a:lnTo>
                <a:lnTo>
                  <a:pt x="29082" y="450849"/>
                </a:lnTo>
                <a:lnTo>
                  <a:pt x="29844" y="452119"/>
                </a:lnTo>
                <a:lnTo>
                  <a:pt x="30733" y="453389"/>
                </a:lnTo>
                <a:lnTo>
                  <a:pt x="31495" y="455929"/>
                </a:lnTo>
                <a:lnTo>
                  <a:pt x="32384" y="457199"/>
                </a:lnTo>
                <a:lnTo>
                  <a:pt x="33908" y="459739"/>
                </a:lnTo>
                <a:lnTo>
                  <a:pt x="34797" y="462279"/>
                </a:lnTo>
                <a:lnTo>
                  <a:pt x="36321" y="464819"/>
                </a:lnTo>
                <a:lnTo>
                  <a:pt x="37210" y="466089"/>
                </a:lnTo>
                <a:lnTo>
                  <a:pt x="38734" y="469899"/>
                </a:lnTo>
                <a:lnTo>
                  <a:pt x="39623" y="471169"/>
                </a:lnTo>
                <a:lnTo>
                  <a:pt x="41909" y="474979"/>
                </a:lnTo>
                <a:lnTo>
                  <a:pt x="44195" y="480059"/>
                </a:lnTo>
                <a:lnTo>
                  <a:pt x="45084" y="481329"/>
                </a:lnTo>
                <a:lnTo>
                  <a:pt x="49656" y="490219"/>
                </a:lnTo>
                <a:lnTo>
                  <a:pt x="50418" y="492759"/>
                </a:lnTo>
                <a:lnTo>
                  <a:pt x="51180" y="494029"/>
                </a:lnTo>
                <a:lnTo>
                  <a:pt x="51815" y="495299"/>
                </a:lnTo>
                <a:lnTo>
                  <a:pt x="56387" y="504189"/>
                </a:lnTo>
                <a:lnTo>
                  <a:pt x="57276" y="506729"/>
                </a:lnTo>
                <a:lnTo>
                  <a:pt x="58800" y="509269"/>
                </a:lnTo>
                <a:lnTo>
                  <a:pt x="61086" y="514349"/>
                </a:lnTo>
                <a:lnTo>
                  <a:pt x="61975" y="515619"/>
                </a:lnTo>
                <a:lnTo>
                  <a:pt x="62737" y="516889"/>
                </a:lnTo>
                <a:lnTo>
                  <a:pt x="63626" y="518159"/>
                </a:lnTo>
                <a:lnTo>
                  <a:pt x="64388" y="519429"/>
                </a:lnTo>
                <a:lnTo>
                  <a:pt x="65277" y="521969"/>
                </a:lnTo>
                <a:lnTo>
                  <a:pt x="66039" y="523239"/>
                </a:lnTo>
                <a:lnTo>
                  <a:pt x="67817" y="525779"/>
                </a:lnTo>
                <a:lnTo>
                  <a:pt x="68579" y="528319"/>
                </a:lnTo>
                <a:lnTo>
                  <a:pt x="71246" y="532129"/>
                </a:lnTo>
                <a:lnTo>
                  <a:pt x="72262" y="533399"/>
                </a:lnTo>
                <a:lnTo>
                  <a:pt x="74040" y="537209"/>
                </a:lnTo>
                <a:lnTo>
                  <a:pt x="75056" y="538479"/>
                </a:lnTo>
                <a:lnTo>
                  <a:pt x="75945" y="539749"/>
                </a:lnTo>
                <a:lnTo>
                  <a:pt x="76961" y="541019"/>
                </a:lnTo>
                <a:lnTo>
                  <a:pt x="77977" y="543559"/>
                </a:lnTo>
                <a:lnTo>
                  <a:pt x="78866" y="544829"/>
                </a:lnTo>
                <a:lnTo>
                  <a:pt x="81914" y="548639"/>
                </a:lnTo>
                <a:lnTo>
                  <a:pt x="83057" y="551179"/>
                </a:lnTo>
                <a:lnTo>
                  <a:pt x="85089" y="553719"/>
                </a:lnTo>
                <a:lnTo>
                  <a:pt x="86232" y="554989"/>
                </a:lnTo>
                <a:lnTo>
                  <a:pt x="87248" y="556259"/>
                </a:lnTo>
                <a:lnTo>
                  <a:pt x="88391" y="558799"/>
                </a:lnTo>
                <a:lnTo>
                  <a:pt x="90677" y="561339"/>
                </a:lnTo>
                <a:lnTo>
                  <a:pt x="91693" y="562609"/>
                </a:lnTo>
                <a:lnTo>
                  <a:pt x="93979" y="566419"/>
                </a:lnTo>
                <a:lnTo>
                  <a:pt x="95249" y="567689"/>
                </a:lnTo>
                <a:lnTo>
                  <a:pt x="98678" y="572769"/>
                </a:lnTo>
                <a:lnTo>
                  <a:pt x="99948" y="574039"/>
                </a:lnTo>
                <a:lnTo>
                  <a:pt x="101091" y="575309"/>
                </a:lnTo>
                <a:lnTo>
                  <a:pt x="102361" y="576579"/>
                </a:lnTo>
                <a:lnTo>
                  <a:pt x="103504" y="577849"/>
                </a:lnTo>
                <a:lnTo>
                  <a:pt x="104774" y="580389"/>
                </a:lnTo>
                <a:lnTo>
                  <a:pt x="105917" y="581659"/>
                </a:lnTo>
                <a:lnTo>
                  <a:pt x="108457" y="584199"/>
                </a:lnTo>
                <a:lnTo>
                  <a:pt x="109600" y="585469"/>
                </a:lnTo>
                <a:lnTo>
                  <a:pt x="113410" y="590549"/>
                </a:lnTo>
                <a:lnTo>
                  <a:pt x="114553" y="591819"/>
                </a:lnTo>
                <a:lnTo>
                  <a:pt x="118363" y="596899"/>
                </a:lnTo>
                <a:lnTo>
                  <a:pt x="119506" y="598169"/>
                </a:lnTo>
                <a:lnTo>
                  <a:pt x="122046" y="601979"/>
                </a:lnTo>
                <a:lnTo>
                  <a:pt x="123189" y="603249"/>
                </a:lnTo>
                <a:lnTo>
                  <a:pt x="125729" y="605789"/>
                </a:lnTo>
                <a:lnTo>
                  <a:pt x="126872" y="607059"/>
                </a:lnTo>
                <a:lnTo>
                  <a:pt x="128142" y="609599"/>
                </a:lnTo>
                <a:lnTo>
                  <a:pt x="129285" y="610869"/>
                </a:lnTo>
                <a:lnTo>
                  <a:pt x="130555" y="612139"/>
                </a:lnTo>
                <a:lnTo>
                  <a:pt x="132841" y="614679"/>
                </a:lnTo>
                <a:lnTo>
                  <a:pt x="134111" y="617219"/>
                </a:lnTo>
                <a:lnTo>
                  <a:pt x="138683" y="622299"/>
                </a:lnTo>
                <a:lnTo>
                  <a:pt x="139826" y="624839"/>
                </a:lnTo>
                <a:lnTo>
                  <a:pt x="140969" y="626109"/>
                </a:lnTo>
                <a:lnTo>
                  <a:pt x="141985" y="627379"/>
                </a:lnTo>
                <a:lnTo>
                  <a:pt x="144271" y="631189"/>
                </a:lnTo>
                <a:lnTo>
                  <a:pt x="146303" y="633729"/>
                </a:lnTo>
                <a:lnTo>
                  <a:pt x="147446" y="634999"/>
                </a:lnTo>
                <a:lnTo>
                  <a:pt x="150494" y="640079"/>
                </a:lnTo>
                <a:lnTo>
                  <a:pt x="151510" y="641349"/>
                </a:lnTo>
                <a:lnTo>
                  <a:pt x="152399" y="642619"/>
                </a:lnTo>
                <a:lnTo>
                  <a:pt x="154431" y="646429"/>
                </a:lnTo>
                <a:lnTo>
                  <a:pt x="161416" y="657859"/>
                </a:lnTo>
                <a:lnTo>
                  <a:pt x="162305" y="660399"/>
                </a:lnTo>
                <a:lnTo>
                  <a:pt x="166750" y="669289"/>
                </a:lnTo>
                <a:lnTo>
                  <a:pt x="167512" y="670559"/>
                </a:lnTo>
                <a:lnTo>
                  <a:pt x="168782" y="673099"/>
                </a:lnTo>
                <a:lnTo>
                  <a:pt x="171957" y="680719"/>
                </a:lnTo>
                <a:lnTo>
                  <a:pt x="172973" y="684529"/>
                </a:lnTo>
                <a:lnTo>
                  <a:pt x="173608" y="685799"/>
                </a:lnTo>
                <a:lnTo>
                  <a:pt x="174624" y="688339"/>
                </a:lnTo>
                <a:lnTo>
                  <a:pt x="175132" y="690879"/>
                </a:lnTo>
                <a:lnTo>
                  <a:pt x="175513" y="692149"/>
                </a:lnTo>
                <a:lnTo>
                  <a:pt x="176529" y="694689"/>
                </a:lnTo>
                <a:lnTo>
                  <a:pt x="179196" y="706119"/>
                </a:lnTo>
                <a:lnTo>
                  <a:pt x="179577" y="707389"/>
                </a:lnTo>
                <a:lnTo>
                  <a:pt x="179831" y="708659"/>
                </a:lnTo>
                <a:lnTo>
                  <a:pt x="180212" y="709929"/>
                </a:lnTo>
                <a:lnTo>
                  <a:pt x="180720" y="713739"/>
                </a:lnTo>
                <a:lnTo>
                  <a:pt x="181101" y="715009"/>
                </a:lnTo>
                <a:lnTo>
                  <a:pt x="181863" y="720089"/>
                </a:lnTo>
                <a:lnTo>
                  <a:pt x="181990" y="721359"/>
                </a:lnTo>
                <a:lnTo>
                  <a:pt x="182498" y="723899"/>
                </a:lnTo>
                <a:lnTo>
                  <a:pt x="182625" y="726439"/>
                </a:lnTo>
                <a:lnTo>
                  <a:pt x="182879" y="727709"/>
                </a:lnTo>
                <a:lnTo>
                  <a:pt x="183006" y="728979"/>
                </a:lnTo>
                <a:lnTo>
                  <a:pt x="183260" y="730249"/>
                </a:lnTo>
                <a:lnTo>
                  <a:pt x="183514" y="734059"/>
                </a:lnTo>
                <a:lnTo>
                  <a:pt x="183768" y="735329"/>
                </a:lnTo>
                <a:lnTo>
                  <a:pt x="184657" y="745489"/>
                </a:lnTo>
                <a:lnTo>
                  <a:pt x="184657" y="746759"/>
                </a:lnTo>
                <a:lnTo>
                  <a:pt x="184943" y="750569"/>
                </a:lnTo>
                <a:lnTo>
                  <a:pt x="185038" y="753109"/>
                </a:lnTo>
                <a:lnTo>
                  <a:pt x="185165" y="754379"/>
                </a:lnTo>
                <a:lnTo>
                  <a:pt x="185292" y="759459"/>
                </a:lnTo>
                <a:lnTo>
                  <a:pt x="185419" y="760729"/>
                </a:lnTo>
                <a:lnTo>
                  <a:pt x="185419" y="763269"/>
                </a:lnTo>
                <a:lnTo>
                  <a:pt x="185546" y="764539"/>
                </a:lnTo>
                <a:lnTo>
                  <a:pt x="185673" y="768349"/>
                </a:lnTo>
                <a:lnTo>
                  <a:pt x="185800" y="773429"/>
                </a:lnTo>
                <a:lnTo>
                  <a:pt x="185927" y="783589"/>
                </a:lnTo>
                <a:lnTo>
                  <a:pt x="186435" y="783589"/>
                </a:lnTo>
                <a:lnTo>
                  <a:pt x="186562" y="782319"/>
                </a:lnTo>
                <a:lnTo>
                  <a:pt x="186689" y="770889"/>
                </a:lnTo>
                <a:lnTo>
                  <a:pt x="186816" y="768349"/>
                </a:lnTo>
                <a:lnTo>
                  <a:pt x="186943" y="763269"/>
                </a:lnTo>
                <a:lnTo>
                  <a:pt x="187070" y="759459"/>
                </a:lnTo>
                <a:lnTo>
                  <a:pt x="187197" y="758189"/>
                </a:lnTo>
                <a:lnTo>
                  <a:pt x="187324" y="753109"/>
                </a:lnTo>
                <a:lnTo>
                  <a:pt x="187578" y="750569"/>
                </a:lnTo>
                <a:lnTo>
                  <a:pt x="187578" y="749299"/>
                </a:lnTo>
                <a:lnTo>
                  <a:pt x="188975" y="731519"/>
                </a:lnTo>
                <a:lnTo>
                  <a:pt x="189229" y="730249"/>
                </a:lnTo>
                <a:lnTo>
                  <a:pt x="189356" y="728979"/>
                </a:lnTo>
                <a:lnTo>
                  <a:pt x="189610" y="727709"/>
                </a:lnTo>
                <a:lnTo>
                  <a:pt x="190118" y="722629"/>
                </a:lnTo>
                <a:lnTo>
                  <a:pt x="190372" y="721359"/>
                </a:lnTo>
                <a:lnTo>
                  <a:pt x="191896" y="712469"/>
                </a:lnTo>
                <a:lnTo>
                  <a:pt x="192277" y="709929"/>
                </a:lnTo>
                <a:lnTo>
                  <a:pt x="192531" y="708659"/>
                </a:lnTo>
                <a:lnTo>
                  <a:pt x="193293" y="706119"/>
                </a:lnTo>
                <a:lnTo>
                  <a:pt x="193547" y="704849"/>
                </a:lnTo>
                <a:lnTo>
                  <a:pt x="195071" y="698499"/>
                </a:lnTo>
                <a:lnTo>
                  <a:pt x="195579" y="697229"/>
                </a:lnTo>
                <a:lnTo>
                  <a:pt x="195960" y="694689"/>
                </a:lnTo>
                <a:lnTo>
                  <a:pt x="196468" y="693419"/>
                </a:lnTo>
                <a:lnTo>
                  <a:pt x="196849" y="692149"/>
                </a:lnTo>
                <a:lnTo>
                  <a:pt x="197357" y="690879"/>
                </a:lnTo>
                <a:lnTo>
                  <a:pt x="197865" y="688339"/>
                </a:lnTo>
                <a:lnTo>
                  <a:pt x="199897" y="683259"/>
                </a:lnTo>
                <a:lnTo>
                  <a:pt x="201167" y="679449"/>
                </a:lnTo>
                <a:lnTo>
                  <a:pt x="201675" y="678179"/>
                </a:lnTo>
                <a:lnTo>
                  <a:pt x="203580" y="673099"/>
                </a:lnTo>
                <a:lnTo>
                  <a:pt x="204215" y="671829"/>
                </a:lnTo>
                <a:lnTo>
                  <a:pt x="204977" y="670559"/>
                </a:lnTo>
                <a:lnTo>
                  <a:pt x="205612" y="669289"/>
                </a:lnTo>
                <a:lnTo>
                  <a:pt x="210946" y="657859"/>
                </a:lnTo>
                <a:lnTo>
                  <a:pt x="212724" y="655319"/>
                </a:lnTo>
                <a:lnTo>
                  <a:pt x="213486" y="654049"/>
                </a:lnTo>
                <a:lnTo>
                  <a:pt x="216153" y="648969"/>
                </a:lnTo>
                <a:lnTo>
                  <a:pt x="217169" y="647699"/>
                </a:lnTo>
                <a:lnTo>
                  <a:pt x="218058" y="646429"/>
                </a:lnTo>
                <a:lnTo>
                  <a:pt x="219074" y="643889"/>
                </a:lnTo>
                <a:lnTo>
                  <a:pt x="219963" y="642619"/>
                </a:lnTo>
                <a:lnTo>
                  <a:pt x="221995" y="640079"/>
                </a:lnTo>
                <a:lnTo>
                  <a:pt x="227075" y="632459"/>
                </a:lnTo>
                <a:lnTo>
                  <a:pt x="228218" y="631189"/>
                </a:lnTo>
                <a:lnTo>
                  <a:pt x="229234" y="628649"/>
                </a:lnTo>
                <a:lnTo>
                  <a:pt x="232663" y="624839"/>
                </a:lnTo>
                <a:lnTo>
                  <a:pt x="233806" y="622299"/>
                </a:lnTo>
                <a:lnTo>
                  <a:pt x="240664" y="613409"/>
                </a:lnTo>
                <a:lnTo>
                  <a:pt x="241934" y="612139"/>
                </a:lnTo>
                <a:lnTo>
                  <a:pt x="243077" y="610869"/>
                </a:lnTo>
                <a:lnTo>
                  <a:pt x="244347" y="609599"/>
                </a:lnTo>
                <a:lnTo>
                  <a:pt x="247903" y="604519"/>
                </a:lnTo>
                <a:lnTo>
                  <a:pt x="251713" y="599439"/>
                </a:lnTo>
                <a:lnTo>
                  <a:pt x="252856" y="598169"/>
                </a:lnTo>
                <a:lnTo>
                  <a:pt x="255396" y="595629"/>
                </a:lnTo>
                <a:lnTo>
                  <a:pt x="256539" y="594359"/>
                </a:lnTo>
                <a:lnTo>
                  <a:pt x="257809" y="591819"/>
                </a:lnTo>
                <a:lnTo>
                  <a:pt x="260349" y="589279"/>
                </a:lnTo>
                <a:lnTo>
                  <a:pt x="261492" y="588009"/>
                </a:lnTo>
                <a:lnTo>
                  <a:pt x="265302" y="582929"/>
                </a:lnTo>
                <a:lnTo>
                  <a:pt x="266445" y="581659"/>
                </a:lnTo>
                <a:lnTo>
                  <a:pt x="267715" y="580389"/>
                </a:lnTo>
                <a:lnTo>
                  <a:pt x="268858" y="577849"/>
                </a:lnTo>
                <a:lnTo>
                  <a:pt x="270128" y="576579"/>
                </a:lnTo>
                <a:lnTo>
                  <a:pt x="273684" y="572769"/>
                </a:lnTo>
                <a:lnTo>
                  <a:pt x="274954" y="570229"/>
                </a:lnTo>
                <a:lnTo>
                  <a:pt x="284098" y="558799"/>
                </a:lnTo>
                <a:lnTo>
                  <a:pt x="285114" y="556259"/>
                </a:lnTo>
                <a:lnTo>
                  <a:pt x="286257" y="554989"/>
                </a:lnTo>
                <a:lnTo>
                  <a:pt x="287273" y="553719"/>
                </a:lnTo>
                <a:lnTo>
                  <a:pt x="288416" y="552449"/>
                </a:lnTo>
                <a:lnTo>
                  <a:pt x="295528" y="541019"/>
                </a:lnTo>
                <a:lnTo>
                  <a:pt x="296417" y="539749"/>
                </a:lnTo>
                <a:lnTo>
                  <a:pt x="297433" y="538479"/>
                </a:lnTo>
                <a:lnTo>
                  <a:pt x="298322" y="537209"/>
                </a:lnTo>
                <a:lnTo>
                  <a:pt x="299338" y="535939"/>
                </a:lnTo>
                <a:lnTo>
                  <a:pt x="304672" y="525779"/>
                </a:lnTo>
                <a:lnTo>
                  <a:pt x="305561" y="524509"/>
                </a:lnTo>
                <a:lnTo>
                  <a:pt x="306323" y="523239"/>
                </a:lnTo>
                <a:lnTo>
                  <a:pt x="308101" y="519429"/>
                </a:lnTo>
                <a:lnTo>
                  <a:pt x="309625" y="516889"/>
                </a:lnTo>
                <a:lnTo>
                  <a:pt x="310514" y="515619"/>
                </a:lnTo>
                <a:lnTo>
                  <a:pt x="312038" y="511809"/>
                </a:lnTo>
                <a:lnTo>
                  <a:pt x="312927" y="510539"/>
                </a:lnTo>
                <a:lnTo>
                  <a:pt x="314451" y="507999"/>
                </a:lnTo>
                <a:lnTo>
                  <a:pt x="322071" y="492759"/>
                </a:lnTo>
                <a:lnTo>
                  <a:pt x="322833" y="490219"/>
                </a:lnTo>
                <a:lnTo>
                  <a:pt x="330453" y="474979"/>
                </a:lnTo>
                <a:lnTo>
                  <a:pt x="331342" y="473709"/>
                </a:lnTo>
                <a:lnTo>
                  <a:pt x="333628" y="469899"/>
                </a:lnTo>
                <a:lnTo>
                  <a:pt x="334517" y="467359"/>
                </a:lnTo>
                <a:lnTo>
                  <a:pt x="336803" y="463549"/>
                </a:lnTo>
                <a:lnTo>
                  <a:pt x="337692" y="462279"/>
                </a:lnTo>
                <a:lnTo>
                  <a:pt x="338454" y="459739"/>
                </a:lnTo>
                <a:lnTo>
                  <a:pt x="339343" y="458469"/>
                </a:lnTo>
                <a:lnTo>
                  <a:pt x="340867" y="455929"/>
                </a:lnTo>
                <a:lnTo>
                  <a:pt x="341756" y="453389"/>
                </a:lnTo>
                <a:lnTo>
                  <a:pt x="342518" y="452119"/>
                </a:lnTo>
                <a:lnTo>
                  <a:pt x="343407" y="450849"/>
                </a:lnTo>
                <a:lnTo>
                  <a:pt x="344169" y="449579"/>
                </a:lnTo>
                <a:lnTo>
                  <a:pt x="345058" y="448309"/>
                </a:lnTo>
                <a:lnTo>
                  <a:pt x="345820" y="445769"/>
                </a:lnTo>
                <a:lnTo>
                  <a:pt x="346709" y="444499"/>
                </a:lnTo>
                <a:lnTo>
                  <a:pt x="348233" y="441959"/>
                </a:lnTo>
                <a:lnTo>
                  <a:pt x="349122" y="440689"/>
                </a:lnTo>
                <a:lnTo>
                  <a:pt x="349884" y="438149"/>
                </a:lnTo>
                <a:lnTo>
                  <a:pt x="350773" y="436879"/>
                </a:lnTo>
                <a:lnTo>
                  <a:pt x="353821" y="430529"/>
                </a:lnTo>
                <a:lnTo>
                  <a:pt x="354710" y="429259"/>
                </a:lnTo>
                <a:lnTo>
                  <a:pt x="356234" y="426719"/>
                </a:lnTo>
                <a:lnTo>
                  <a:pt x="356996" y="424179"/>
                </a:lnTo>
                <a:lnTo>
                  <a:pt x="357631" y="422909"/>
                </a:lnTo>
                <a:lnTo>
                  <a:pt x="359155" y="420369"/>
                </a:lnTo>
                <a:lnTo>
                  <a:pt x="359790" y="419099"/>
                </a:lnTo>
                <a:lnTo>
                  <a:pt x="360552" y="416559"/>
                </a:lnTo>
                <a:lnTo>
                  <a:pt x="361822" y="414019"/>
                </a:lnTo>
                <a:lnTo>
                  <a:pt x="362584" y="412749"/>
                </a:lnTo>
                <a:lnTo>
                  <a:pt x="363219" y="411479"/>
                </a:lnTo>
                <a:lnTo>
                  <a:pt x="363854" y="408939"/>
                </a:lnTo>
                <a:lnTo>
                  <a:pt x="364362" y="407669"/>
                </a:lnTo>
                <a:lnTo>
                  <a:pt x="365632" y="405129"/>
                </a:lnTo>
                <a:lnTo>
                  <a:pt x="368172" y="397509"/>
                </a:lnTo>
                <a:lnTo>
                  <a:pt x="368553" y="396239"/>
                </a:lnTo>
                <a:lnTo>
                  <a:pt x="369061" y="393699"/>
                </a:lnTo>
                <a:lnTo>
                  <a:pt x="369442" y="392429"/>
                </a:lnTo>
                <a:lnTo>
                  <a:pt x="370585" y="387349"/>
                </a:lnTo>
                <a:lnTo>
                  <a:pt x="371855" y="379729"/>
                </a:lnTo>
                <a:lnTo>
                  <a:pt x="372490" y="372109"/>
                </a:lnTo>
                <a:lnTo>
                  <a:pt x="372363" y="364489"/>
                </a:lnTo>
                <a:lnTo>
                  <a:pt x="372109" y="361949"/>
                </a:lnTo>
                <a:lnTo>
                  <a:pt x="371855" y="360679"/>
                </a:lnTo>
                <a:lnTo>
                  <a:pt x="371728" y="358139"/>
                </a:lnTo>
                <a:lnTo>
                  <a:pt x="371220" y="355599"/>
                </a:lnTo>
                <a:lnTo>
                  <a:pt x="370458" y="353059"/>
                </a:lnTo>
                <a:lnTo>
                  <a:pt x="370204" y="350519"/>
                </a:lnTo>
                <a:lnTo>
                  <a:pt x="369696" y="349249"/>
                </a:lnTo>
                <a:lnTo>
                  <a:pt x="369315" y="347979"/>
                </a:lnTo>
                <a:lnTo>
                  <a:pt x="368299" y="345439"/>
                </a:lnTo>
                <a:lnTo>
                  <a:pt x="367791" y="342899"/>
                </a:lnTo>
                <a:lnTo>
                  <a:pt x="367283" y="341629"/>
                </a:lnTo>
                <a:lnTo>
                  <a:pt x="365378" y="337819"/>
                </a:lnTo>
                <a:lnTo>
                  <a:pt x="364616" y="335279"/>
                </a:lnTo>
                <a:lnTo>
                  <a:pt x="363981" y="334009"/>
                </a:lnTo>
                <a:lnTo>
                  <a:pt x="363219" y="332739"/>
                </a:lnTo>
                <a:lnTo>
                  <a:pt x="362330" y="331469"/>
                </a:lnTo>
                <a:lnTo>
                  <a:pt x="361568" y="330199"/>
                </a:lnTo>
                <a:lnTo>
                  <a:pt x="360679" y="327659"/>
                </a:lnTo>
                <a:lnTo>
                  <a:pt x="358012" y="323849"/>
                </a:lnTo>
                <a:lnTo>
                  <a:pt x="353948" y="317499"/>
                </a:lnTo>
                <a:lnTo>
                  <a:pt x="351662" y="313689"/>
                </a:lnTo>
                <a:lnTo>
                  <a:pt x="350646" y="312419"/>
                </a:lnTo>
                <a:lnTo>
                  <a:pt x="349376" y="311149"/>
                </a:lnTo>
                <a:lnTo>
                  <a:pt x="347090" y="308609"/>
                </a:lnTo>
                <a:lnTo>
                  <a:pt x="340740" y="300989"/>
                </a:lnTo>
                <a:lnTo>
                  <a:pt x="339343" y="298449"/>
                </a:lnTo>
                <a:lnTo>
                  <a:pt x="338073" y="297179"/>
                </a:lnTo>
                <a:lnTo>
                  <a:pt x="335279" y="294639"/>
                </a:lnTo>
                <a:lnTo>
                  <a:pt x="333882" y="292099"/>
                </a:lnTo>
                <a:lnTo>
                  <a:pt x="329691" y="288289"/>
                </a:lnTo>
                <a:lnTo>
                  <a:pt x="328167" y="287019"/>
                </a:lnTo>
                <a:lnTo>
                  <a:pt x="326770" y="284479"/>
                </a:lnTo>
                <a:lnTo>
                  <a:pt x="325246" y="283209"/>
                </a:lnTo>
                <a:lnTo>
                  <a:pt x="323849" y="281939"/>
                </a:lnTo>
                <a:lnTo>
                  <a:pt x="322325" y="280669"/>
                </a:lnTo>
                <a:lnTo>
                  <a:pt x="318007" y="275589"/>
                </a:lnTo>
                <a:lnTo>
                  <a:pt x="314959" y="273049"/>
                </a:lnTo>
                <a:lnTo>
                  <a:pt x="313562" y="271779"/>
                </a:lnTo>
                <a:lnTo>
                  <a:pt x="310514" y="267969"/>
                </a:lnTo>
                <a:lnTo>
                  <a:pt x="309117" y="266699"/>
                </a:lnTo>
                <a:lnTo>
                  <a:pt x="307593" y="265429"/>
                </a:lnTo>
                <a:lnTo>
                  <a:pt x="306196" y="264159"/>
                </a:lnTo>
                <a:lnTo>
                  <a:pt x="304672" y="261619"/>
                </a:lnTo>
                <a:lnTo>
                  <a:pt x="303275" y="260349"/>
                </a:lnTo>
                <a:lnTo>
                  <a:pt x="293496" y="250189"/>
                </a:lnTo>
                <a:lnTo>
                  <a:pt x="292226" y="247649"/>
                </a:lnTo>
                <a:lnTo>
                  <a:pt x="290829" y="246379"/>
                </a:lnTo>
                <a:lnTo>
                  <a:pt x="288289" y="243839"/>
                </a:lnTo>
                <a:lnTo>
                  <a:pt x="284479" y="238759"/>
                </a:lnTo>
                <a:lnTo>
                  <a:pt x="283336" y="237489"/>
                </a:lnTo>
                <a:lnTo>
                  <a:pt x="282066" y="236219"/>
                </a:lnTo>
                <a:lnTo>
                  <a:pt x="277494" y="229869"/>
                </a:lnTo>
                <a:lnTo>
                  <a:pt x="276351" y="228599"/>
                </a:lnTo>
                <a:lnTo>
                  <a:pt x="275335" y="226059"/>
                </a:lnTo>
                <a:lnTo>
                  <a:pt x="274192" y="224789"/>
                </a:lnTo>
                <a:lnTo>
                  <a:pt x="270128" y="218439"/>
                </a:lnTo>
                <a:lnTo>
                  <a:pt x="269239" y="217169"/>
                </a:lnTo>
                <a:lnTo>
                  <a:pt x="268223" y="215899"/>
                </a:lnTo>
                <a:lnTo>
                  <a:pt x="266445" y="213359"/>
                </a:lnTo>
                <a:lnTo>
                  <a:pt x="265556" y="210819"/>
                </a:lnTo>
                <a:lnTo>
                  <a:pt x="262889" y="207009"/>
                </a:lnTo>
                <a:lnTo>
                  <a:pt x="262127" y="205739"/>
                </a:lnTo>
                <a:lnTo>
                  <a:pt x="261238" y="203199"/>
                </a:lnTo>
                <a:lnTo>
                  <a:pt x="260476" y="201929"/>
                </a:lnTo>
                <a:lnTo>
                  <a:pt x="259587" y="200659"/>
                </a:lnTo>
                <a:lnTo>
                  <a:pt x="257301" y="195579"/>
                </a:lnTo>
                <a:lnTo>
                  <a:pt x="256539" y="194309"/>
                </a:lnTo>
                <a:lnTo>
                  <a:pt x="250443" y="181609"/>
                </a:lnTo>
                <a:lnTo>
                  <a:pt x="249808" y="180339"/>
                </a:lnTo>
                <a:lnTo>
                  <a:pt x="248284" y="177799"/>
                </a:lnTo>
                <a:lnTo>
                  <a:pt x="245998" y="172719"/>
                </a:lnTo>
                <a:lnTo>
                  <a:pt x="241553" y="163829"/>
                </a:lnTo>
                <a:lnTo>
                  <a:pt x="240664" y="162559"/>
                </a:lnTo>
                <a:lnTo>
                  <a:pt x="238378" y="157479"/>
                </a:lnTo>
                <a:lnTo>
                  <a:pt x="237489" y="156209"/>
                </a:lnTo>
                <a:lnTo>
                  <a:pt x="235965" y="152399"/>
                </a:lnTo>
                <a:lnTo>
                  <a:pt x="235076" y="151129"/>
                </a:lnTo>
                <a:lnTo>
                  <a:pt x="234314" y="149859"/>
                </a:lnTo>
                <a:lnTo>
                  <a:pt x="233425" y="148589"/>
                </a:lnTo>
                <a:lnTo>
                  <a:pt x="232663" y="147319"/>
                </a:lnTo>
                <a:lnTo>
                  <a:pt x="231774" y="144779"/>
                </a:lnTo>
                <a:lnTo>
                  <a:pt x="230885" y="143509"/>
                </a:lnTo>
                <a:lnTo>
                  <a:pt x="230123" y="142239"/>
                </a:lnTo>
                <a:lnTo>
                  <a:pt x="226567" y="135889"/>
                </a:lnTo>
                <a:lnTo>
                  <a:pt x="225805" y="134619"/>
                </a:lnTo>
                <a:lnTo>
                  <a:pt x="223138" y="129539"/>
                </a:lnTo>
                <a:lnTo>
                  <a:pt x="222249" y="128269"/>
                </a:lnTo>
                <a:lnTo>
                  <a:pt x="221487" y="126999"/>
                </a:lnTo>
                <a:lnTo>
                  <a:pt x="218820" y="121919"/>
                </a:lnTo>
                <a:lnTo>
                  <a:pt x="218058" y="120649"/>
                </a:lnTo>
                <a:lnTo>
                  <a:pt x="216280" y="118109"/>
                </a:lnTo>
                <a:lnTo>
                  <a:pt x="215518" y="115569"/>
                </a:lnTo>
                <a:lnTo>
                  <a:pt x="214629" y="114299"/>
                </a:lnTo>
                <a:lnTo>
                  <a:pt x="213867" y="113029"/>
                </a:lnTo>
                <a:lnTo>
                  <a:pt x="212978" y="111759"/>
                </a:lnTo>
                <a:lnTo>
                  <a:pt x="212216" y="110489"/>
                </a:lnTo>
                <a:lnTo>
                  <a:pt x="211327" y="107949"/>
                </a:lnTo>
                <a:lnTo>
                  <a:pt x="206755" y="99059"/>
                </a:lnTo>
                <a:lnTo>
                  <a:pt x="206120" y="97789"/>
                </a:lnTo>
                <a:lnTo>
                  <a:pt x="205358" y="96519"/>
                </a:lnTo>
                <a:lnTo>
                  <a:pt x="204723" y="93979"/>
                </a:lnTo>
                <a:lnTo>
                  <a:pt x="203961" y="92709"/>
                </a:lnTo>
                <a:lnTo>
                  <a:pt x="200786" y="85089"/>
                </a:lnTo>
                <a:lnTo>
                  <a:pt x="200278" y="83819"/>
                </a:lnTo>
                <a:lnTo>
                  <a:pt x="199643" y="82549"/>
                </a:lnTo>
                <a:lnTo>
                  <a:pt x="199135" y="81279"/>
                </a:lnTo>
                <a:lnTo>
                  <a:pt x="198500" y="78739"/>
                </a:lnTo>
                <a:lnTo>
                  <a:pt x="196468" y="73659"/>
                </a:lnTo>
                <a:lnTo>
                  <a:pt x="196087" y="71119"/>
                </a:lnTo>
                <a:lnTo>
                  <a:pt x="195071" y="68579"/>
                </a:lnTo>
                <a:lnTo>
                  <a:pt x="193928" y="63499"/>
                </a:lnTo>
                <a:lnTo>
                  <a:pt x="193547" y="62229"/>
                </a:lnTo>
                <a:lnTo>
                  <a:pt x="192404" y="57149"/>
                </a:lnTo>
                <a:lnTo>
                  <a:pt x="192150" y="55879"/>
                </a:lnTo>
                <a:lnTo>
                  <a:pt x="191769" y="54609"/>
                </a:lnTo>
                <a:lnTo>
                  <a:pt x="189483" y="40639"/>
                </a:lnTo>
                <a:lnTo>
                  <a:pt x="189356" y="39369"/>
                </a:lnTo>
                <a:lnTo>
                  <a:pt x="189102" y="38099"/>
                </a:lnTo>
                <a:lnTo>
                  <a:pt x="188848" y="34289"/>
                </a:lnTo>
                <a:lnTo>
                  <a:pt x="188594" y="33019"/>
                </a:lnTo>
                <a:lnTo>
                  <a:pt x="187578" y="20319"/>
                </a:lnTo>
                <a:lnTo>
                  <a:pt x="187451" y="17779"/>
                </a:lnTo>
                <a:lnTo>
                  <a:pt x="187324" y="16509"/>
                </a:lnTo>
                <a:lnTo>
                  <a:pt x="187197" y="11429"/>
                </a:lnTo>
                <a:lnTo>
                  <a:pt x="187070" y="10159"/>
                </a:lnTo>
                <a:lnTo>
                  <a:pt x="186943" y="5079"/>
                </a:lnTo>
                <a:lnTo>
                  <a:pt x="186816" y="1269"/>
                </a:lnTo>
                <a:lnTo>
                  <a:pt x="186689" y="0"/>
                </a:lnTo>
                <a:close/>
              </a:path>
            </a:pathLst>
          </a:custGeom>
          <a:solidFill>
            <a:srgbClr val="5786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3437382" y="6729730"/>
            <a:ext cx="372745" cy="784860"/>
          </a:xfrm>
          <a:custGeom>
            <a:avLst/>
            <a:gdLst/>
            <a:ahLst/>
            <a:cxnLst/>
            <a:rect l="l" t="t" r="r" b="b"/>
            <a:pathLst>
              <a:path w="372745" h="784859">
                <a:moveTo>
                  <a:pt x="185927" y="784733"/>
                </a:moveTo>
                <a:lnTo>
                  <a:pt x="185927" y="783209"/>
                </a:lnTo>
                <a:lnTo>
                  <a:pt x="185927" y="781685"/>
                </a:lnTo>
                <a:lnTo>
                  <a:pt x="185927" y="780161"/>
                </a:lnTo>
                <a:lnTo>
                  <a:pt x="185800" y="778637"/>
                </a:lnTo>
                <a:lnTo>
                  <a:pt x="185800" y="777113"/>
                </a:lnTo>
                <a:lnTo>
                  <a:pt x="185800" y="775589"/>
                </a:lnTo>
                <a:lnTo>
                  <a:pt x="185800" y="774065"/>
                </a:lnTo>
                <a:lnTo>
                  <a:pt x="185673" y="772414"/>
                </a:lnTo>
                <a:lnTo>
                  <a:pt x="185673" y="770890"/>
                </a:lnTo>
                <a:lnTo>
                  <a:pt x="185673" y="769366"/>
                </a:lnTo>
                <a:lnTo>
                  <a:pt x="185546" y="767842"/>
                </a:lnTo>
                <a:lnTo>
                  <a:pt x="185546" y="766318"/>
                </a:lnTo>
                <a:lnTo>
                  <a:pt x="185546" y="764794"/>
                </a:lnTo>
                <a:lnTo>
                  <a:pt x="185419" y="763270"/>
                </a:lnTo>
                <a:lnTo>
                  <a:pt x="185419" y="761746"/>
                </a:lnTo>
                <a:lnTo>
                  <a:pt x="185292" y="760222"/>
                </a:lnTo>
                <a:lnTo>
                  <a:pt x="185292" y="758698"/>
                </a:lnTo>
                <a:lnTo>
                  <a:pt x="185165" y="757174"/>
                </a:lnTo>
                <a:lnTo>
                  <a:pt x="185165" y="755523"/>
                </a:lnTo>
                <a:lnTo>
                  <a:pt x="185038" y="753999"/>
                </a:lnTo>
                <a:lnTo>
                  <a:pt x="185038" y="752475"/>
                </a:lnTo>
                <a:lnTo>
                  <a:pt x="184911" y="750951"/>
                </a:lnTo>
                <a:lnTo>
                  <a:pt x="184784" y="749427"/>
                </a:lnTo>
                <a:lnTo>
                  <a:pt x="184657" y="747903"/>
                </a:lnTo>
                <a:lnTo>
                  <a:pt x="184657" y="746379"/>
                </a:lnTo>
                <a:lnTo>
                  <a:pt x="184530" y="744855"/>
                </a:lnTo>
                <a:lnTo>
                  <a:pt x="184403" y="743331"/>
                </a:lnTo>
                <a:lnTo>
                  <a:pt x="184276" y="741807"/>
                </a:lnTo>
                <a:lnTo>
                  <a:pt x="184149" y="740283"/>
                </a:lnTo>
                <a:lnTo>
                  <a:pt x="184022" y="738632"/>
                </a:lnTo>
                <a:lnTo>
                  <a:pt x="183895" y="737108"/>
                </a:lnTo>
                <a:lnTo>
                  <a:pt x="183768" y="735584"/>
                </a:lnTo>
                <a:lnTo>
                  <a:pt x="183514" y="734060"/>
                </a:lnTo>
                <a:lnTo>
                  <a:pt x="183387" y="732536"/>
                </a:lnTo>
                <a:lnTo>
                  <a:pt x="183260" y="731012"/>
                </a:lnTo>
                <a:lnTo>
                  <a:pt x="183006" y="729488"/>
                </a:lnTo>
                <a:lnTo>
                  <a:pt x="182879" y="727964"/>
                </a:lnTo>
                <a:lnTo>
                  <a:pt x="182625" y="726440"/>
                </a:lnTo>
                <a:lnTo>
                  <a:pt x="182498" y="724916"/>
                </a:lnTo>
                <a:lnTo>
                  <a:pt x="182244" y="723392"/>
                </a:lnTo>
                <a:lnTo>
                  <a:pt x="181990" y="721741"/>
                </a:lnTo>
                <a:lnTo>
                  <a:pt x="180720" y="714121"/>
                </a:lnTo>
                <a:lnTo>
                  <a:pt x="180466" y="712597"/>
                </a:lnTo>
                <a:lnTo>
                  <a:pt x="180212" y="711073"/>
                </a:lnTo>
                <a:lnTo>
                  <a:pt x="179831" y="709549"/>
                </a:lnTo>
                <a:lnTo>
                  <a:pt x="179577" y="708025"/>
                </a:lnTo>
                <a:lnTo>
                  <a:pt x="179196" y="706374"/>
                </a:lnTo>
                <a:lnTo>
                  <a:pt x="178815" y="704850"/>
                </a:lnTo>
                <a:lnTo>
                  <a:pt x="178434" y="703326"/>
                </a:lnTo>
                <a:lnTo>
                  <a:pt x="178053" y="701802"/>
                </a:lnTo>
                <a:lnTo>
                  <a:pt x="177672" y="700278"/>
                </a:lnTo>
                <a:lnTo>
                  <a:pt x="177291" y="698754"/>
                </a:lnTo>
                <a:lnTo>
                  <a:pt x="176910" y="697230"/>
                </a:lnTo>
                <a:lnTo>
                  <a:pt x="176529" y="695706"/>
                </a:lnTo>
                <a:lnTo>
                  <a:pt x="176021" y="694182"/>
                </a:lnTo>
                <a:lnTo>
                  <a:pt x="175513" y="692658"/>
                </a:lnTo>
                <a:lnTo>
                  <a:pt x="175132" y="691134"/>
                </a:lnTo>
                <a:lnTo>
                  <a:pt x="174624" y="689483"/>
                </a:lnTo>
                <a:lnTo>
                  <a:pt x="174116" y="687959"/>
                </a:lnTo>
                <a:lnTo>
                  <a:pt x="173608" y="686435"/>
                </a:lnTo>
                <a:lnTo>
                  <a:pt x="172973" y="684911"/>
                </a:lnTo>
                <a:lnTo>
                  <a:pt x="172465" y="683387"/>
                </a:lnTo>
                <a:lnTo>
                  <a:pt x="171957" y="681863"/>
                </a:lnTo>
                <a:lnTo>
                  <a:pt x="171322" y="680339"/>
                </a:lnTo>
                <a:lnTo>
                  <a:pt x="170687" y="678815"/>
                </a:lnTo>
                <a:lnTo>
                  <a:pt x="170052" y="677291"/>
                </a:lnTo>
                <a:lnTo>
                  <a:pt x="169417" y="675767"/>
                </a:lnTo>
                <a:lnTo>
                  <a:pt x="168782" y="674243"/>
                </a:lnTo>
                <a:lnTo>
                  <a:pt x="168147" y="672592"/>
                </a:lnTo>
                <a:lnTo>
                  <a:pt x="167512" y="671068"/>
                </a:lnTo>
                <a:lnTo>
                  <a:pt x="166750" y="669544"/>
                </a:lnTo>
                <a:lnTo>
                  <a:pt x="166115" y="668020"/>
                </a:lnTo>
                <a:lnTo>
                  <a:pt x="165353" y="666496"/>
                </a:lnTo>
                <a:lnTo>
                  <a:pt x="164591" y="664972"/>
                </a:lnTo>
                <a:lnTo>
                  <a:pt x="163829" y="663448"/>
                </a:lnTo>
                <a:lnTo>
                  <a:pt x="163067" y="661924"/>
                </a:lnTo>
                <a:lnTo>
                  <a:pt x="162305" y="660400"/>
                </a:lnTo>
                <a:lnTo>
                  <a:pt x="161416" y="658876"/>
                </a:lnTo>
                <a:lnTo>
                  <a:pt x="160654" y="657225"/>
                </a:lnTo>
                <a:lnTo>
                  <a:pt x="159765" y="655701"/>
                </a:lnTo>
                <a:lnTo>
                  <a:pt x="158876" y="654177"/>
                </a:lnTo>
                <a:lnTo>
                  <a:pt x="157987" y="652653"/>
                </a:lnTo>
                <a:lnTo>
                  <a:pt x="157098" y="651129"/>
                </a:lnTo>
                <a:lnTo>
                  <a:pt x="156209" y="649605"/>
                </a:lnTo>
                <a:lnTo>
                  <a:pt x="155320" y="648081"/>
                </a:lnTo>
                <a:lnTo>
                  <a:pt x="154431" y="646557"/>
                </a:lnTo>
                <a:lnTo>
                  <a:pt x="153415" y="645033"/>
                </a:lnTo>
                <a:lnTo>
                  <a:pt x="152399" y="643509"/>
                </a:lnTo>
                <a:lnTo>
                  <a:pt x="151510" y="641985"/>
                </a:lnTo>
                <a:lnTo>
                  <a:pt x="150494" y="640334"/>
                </a:lnTo>
                <a:lnTo>
                  <a:pt x="149478" y="638810"/>
                </a:lnTo>
                <a:lnTo>
                  <a:pt x="148462" y="637286"/>
                </a:lnTo>
                <a:lnTo>
                  <a:pt x="147446" y="635762"/>
                </a:lnTo>
                <a:lnTo>
                  <a:pt x="146303" y="634238"/>
                </a:lnTo>
                <a:lnTo>
                  <a:pt x="145287" y="632714"/>
                </a:lnTo>
                <a:lnTo>
                  <a:pt x="144271" y="631190"/>
                </a:lnTo>
                <a:lnTo>
                  <a:pt x="143128" y="629666"/>
                </a:lnTo>
                <a:lnTo>
                  <a:pt x="141985" y="628142"/>
                </a:lnTo>
                <a:lnTo>
                  <a:pt x="140969" y="626618"/>
                </a:lnTo>
                <a:lnTo>
                  <a:pt x="139826" y="625094"/>
                </a:lnTo>
                <a:lnTo>
                  <a:pt x="138683" y="623443"/>
                </a:lnTo>
                <a:lnTo>
                  <a:pt x="137540" y="621919"/>
                </a:lnTo>
                <a:lnTo>
                  <a:pt x="136397" y="620395"/>
                </a:lnTo>
                <a:lnTo>
                  <a:pt x="135254" y="618871"/>
                </a:lnTo>
                <a:lnTo>
                  <a:pt x="134111" y="617347"/>
                </a:lnTo>
                <a:lnTo>
                  <a:pt x="132841" y="615823"/>
                </a:lnTo>
                <a:lnTo>
                  <a:pt x="131698" y="614299"/>
                </a:lnTo>
                <a:lnTo>
                  <a:pt x="130555" y="612775"/>
                </a:lnTo>
                <a:lnTo>
                  <a:pt x="129285" y="611251"/>
                </a:lnTo>
                <a:lnTo>
                  <a:pt x="128142" y="609727"/>
                </a:lnTo>
                <a:lnTo>
                  <a:pt x="126872" y="608203"/>
                </a:lnTo>
                <a:lnTo>
                  <a:pt x="125729" y="606552"/>
                </a:lnTo>
                <a:lnTo>
                  <a:pt x="124459" y="605028"/>
                </a:lnTo>
                <a:lnTo>
                  <a:pt x="123189" y="603504"/>
                </a:lnTo>
                <a:lnTo>
                  <a:pt x="122046" y="601980"/>
                </a:lnTo>
                <a:lnTo>
                  <a:pt x="120776" y="600456"/>
                </a:lnTo>
                <a:lnTo>
                  <a:pt x="119506" y="598932"/>
                </a:lnTo>
                <a:lnTo>
                  <a:pt x="118363" y="597408"/>
                </a:lnTo>
                <a:lnTo>
                  <a:pt x="117093" y="595884"/>
                </a:lnTo>
                <a:lnTo>
                  <a:pt x="115823" y="594360"/>
                </a:lnTo>
                <a:lnTo>
                  <a:pt x="114553" y="592836"/>
                </a:lnTo>
                <a:lnTo>
                  <a:pt x="113410" y="591185"/>
                </a:lnTo>
                <a:lnTo>
                  <a:pt x="112140" y="589661"/>
                </a:lnTo>
                <a:lnTo>
                  <a:pt x="110870" y="588137"/>
                </a:lnTo>
                <a:lnTo>
                  <a:pt x="109600" y="586613"/>
                </a:lnTo>
                <a:lnTo>
                  <a:pt x="108457" y="585089"/>
                </a:lnTo>
                <a:lnTo>
                  <a:pt x="107187" y="583565"/>
                </a:lnTo>
                <a:lnTo>
                  <a:pt x="105917" y="582041"/>
                </a:lnTo>
                <a:lnTo>
                  <a:pt x="104774" y="580517"/>
                </a:lnTo>
                <a:lnTo>
                  <a:pt x="103504" y="578993"/>
                </a:lnTo>
                <a:lnTo>
                  <a:pt x="102361" y="577469"/>
                </a:lnTo>
                <a:lnTo>
                  <a:pt x="101091" y="575945"/>
                </a:lnTo>
                <a:lnTo>
                  <a:pt x="99948" y="574294"/>
                </a:lnTo>
                <a:lnTo>
                  <a:pt x="98678" y="572770"/>
                </a:lnTo>
                <a:lnTo>
                  <a:pt x="97535" y="571246"/>
                </a:lnTo>
                <a:lnTo>
                  <a:pt x="96392" y="569722"/>
                </a:lnTo>
                <a:lnTo>
                  <a:pt x="95249" y="568198"/>
                </a:lnTo>
                <a:lnTo>
                  <a:pt x="93979" y="566674"/>
                </a:lnTo>
                <a:lnTo>
                  <a:pt x="92836" y="565150"/>
                </a:lnTo>
                <a:lnTo>
                  <a:pt x="91693" y="563626"/>
                </a:lnTo>
                <a:lnTo>
                  <a:pt x="90677" y="562102"/>
                </a:lnTo>
                <a:lnTo>
                  <a:pt x="89534" y="560578"/>
                </a:lnTo>
                <a:lnTo>
                  <a:pt x="88391" y="559054"/>
                </a:lnTo>
                <a:lnTo>
                  <a:pt x="87248" y="557403"/>
                </a:lnTo>
                <a:lnTo>
                  <a:pt x="86232" y="555879"/>
                </a:lnTo>
                <a:lnTo>
                  <a:pt x="85089" y="554355"/>
                </a:lnTo>
                <a:lnTo>
                  <a:pt x="84073" y="552831"/>
                </a:lnTo>
                <a:lnTo>
                  <a:pt x="83057" y="551307"/>
                </a:lnTo>
                <a:lnTo>
                  <a:pt x="81914" y="549783"/>
                </a:lnTo>
                <a:lnTo>
                  <a:pt x="80898" y="548259"/>
                </a:lnTo>
                <a:lnTo>
                  <a:pt x="79882" y="546735"/>
                </a:lnTo>
                <a:lnTo>
                  <a:pt x="78866" y="545211"/>
                </a:lnTo>
                <a:lnTo>
                  <a:pt x="77977" y="543687"/>
                </a:lnTo>
                <a:lnTo>
                  <a:pt x="76961" y="542163"/>
                </a:lnTo>
                <a:lnTo>
                  <a:pt x="75945" y="540512"/>
                </a:lnTo>
                <a:lnTo>
                  <a:pt x="75056" y="538988"/>
                </a:lnTo>
                <a:lnTo>
                  <a:pt x="74040" y="537464"/>
                </a:lnTo>
                <a:lnTo>
                  <a:pt x="73151" y="535940"/>
                </a:lnTo>
                <a:lnTo>
                  <a:pt x="72262" y="534416"/>
                </a:lnTo>
                <a:lnTo>
                  <a:pt x="71246" y="532892"/>
                </a:lnTo>
                <a:lnTo>
                  <a:pt x="70357" y="531368"/>
                </a:lnTo>
                <a:lnTo>
                  <a:pt x="69468" y="529844"/>
                </a:lnTo>
                <a:lnTo>
                  <a:pt x="68579" y="528320"/>
                </a:lnTo>
                <a:lnTo>
                  <a:pt x="67817" y="526796"/>
                </a:lnTo>
                <a:lnTo>
                  <a:pt x="66928" y="525145"/>
                </a:lnTo>
                <a:lnTo>
                  <a:pt x="66039" y="523621"/>
                </a:lnTo>
                <a:lnTo>
                  <a:pt x="65277" y="522097"/>
                </a:lnTo>
                <a:lnTo>
                  <a:pt x="64388" y="520573"/>
                </a:lnTo>
                <a:lnTo>
                  <a:pt x="63626" y="519049"/>
                </a:lnTo>
                <a:lnTo>
                  <a:pt x="62737" y="517525"/>
                </a:lnTo>
                <a:lnTo>
                  <a:pt x="61975" y="516001"/>
                </a:lnTo>
                <a:lnTo>
                  <a:pt x="61086" y="514477"/>
                </a:lnTo>
                <a:lnTo>
                  <a:pt x="60324" y="512953"/>
                </a:lnTo>
                <a:lnTo>
                  <a:pt x="59562" y="511429"/>
                </a:lnTo>
                <a:lnTo>
                  <a:pt x="58800" y="509905"/>
                </a:lnTo>
                <a:lnTo>
                  <a:pt x="58038" y="508254"/>
                </a:lnTo>
                <a:lnTo>
                  <a:pt x="57276" y="506730"/>
                </a:lnTo>
                <a:lnTo>
                  <a:pt x="56387" y="505206"/>
                </a:lnTo>
                <a:lnTo>
                  <a:pt x="55625" y="503682"/>
                </a:lnTo>
                <a:lnTo>
                  <a:pt x="54863" y="502158"/>
                </a:lnTo>
                <a:lnTo>
                  <a:pt x="54101" y="500634"/>
                </a:lnTo>
                <a:lnTo>
                  <a:pt x="53339" y="499110"/>
                </a:lnTo>
                <a:lnTo>
                  <a:pt x="52577" y="497586"/>
                </a:lnTo>
                <a:lnTo>
                  <a:pt x="51815" y="496062"/>
                </a:lnTo>
                <a:lnTo>
                  <a:pt x="51180" y="494538"/>
                </a:lnTo>
                <a:lnTo>
                  <a:pt x="50418" y="493014"/>
                </a:lnTo>
                <a:lnTo>
                  <a:pt x="49656" y="491363"/>
                </a:lnTo>
                <a:lnTo>
                  <a:pt x="48894" y="489839"/>
                </a:lnTo>
                <a:lnTo>
                  <a:pt x="48132" y="488315"/>
                </a:lnTo>
                <a:lnTo>
                  <a:pt x="47370" y="486791"/>
                </a:lnTo>
                <a:lnTo>
                  <a:pt x="46608" y="485267"/>
                </a:lnTo>
                <a:lnTo>
                  <a:pt x="45846" y="483743"/>
                </a:lnTo>
                <a:lnTo>
                  <a:pt x="45084" y="482219"/>
                </a:lnTo>
                <a:lnTo>
                  <a:pt x="44195" y="480695"/>
                </a:lnTo>
                <a:lnTo>
                  <a:pt x="43433" y="479171"/>
                </a:lnTo>
                <a:lnTo>
                  <a:pt x="42671" y="477647"/>
                </a:lnTo>
                <a:lnTo>
                  <a:pt x="41909" y="476123"/>
                </a:lnTo>
                <a:lnTo>
                  <a:pt x="41147" y="474472"/>
                </a:lnTo>
                <a:lnTo>
                  <a:pt x="40385" y="472948"/>
                </a:lnTo>
                <a:lnTo>
                  <a:pt x="39623" y="471424"/>
                </a:lnTo>
                <a:lnTo>
                  <a:pt x="38734" y="469900"/>
                </a:lnTo>
                <a:lnTo>
                  <a:pt x="37972" y="468376"/>
                </a:lnTo>
                <a:lnTo>
                  <a:pt x="37210" y="466852"/>
                </a:lnTo>
                <a:lnTo>
                  <a:pt x="36321" y="465328"/>
                </a:lnTo>
                <a:lnTo>
                  <a:pt x="35559" y="463804"/>
                </a:lnTo>
                <a:lnTo>
                  <a:pt x="34797" y="462280"/>
                </a:lnTo>
                <a:lnTo>
                  <a:pt x="33908" y="460756"/>
                </a:lnTo>
                <a:lnTo>
                  <a:pt x="33146" y="459105"/>
                </a:lnTo>
                <a:lnTo>
                  <a:pt x="32384" y="457581"/>
                </a:lnTo>
                <a:lnTo>
                  <a:pt x="31495" y="456057"/>
                </a:lnTo>
                <a:lnTo>
                  <a:pt x="30733" y="454533"/>
                </a:lnTo>
                <a:lnTo>
                  <a:pt x="29844" y="453009"/>
                </a:lnTo>
                <a:lnTo>
                  <a:pt x="29082" y="451485"/>
                </a:lnTo>
                <a:lnTo>
                  <a:pt x="28193" y="449961"/>
                </a:lnTo>
                <a:lnTo>
                  <a:pt x="27431" y="448437"/>
                </a:lnTo>
                <a:lnTo>
                  <a:pt x="26542" y="446913"/>
                </a:lnTo>
                <a:lnTo>
                  <a:pt x="25780" y="445389"/>
                </a:lnTo>
                <a:lnTo>
                  <a:pt x="25018" y="443865"/>
                </a:lnTo>
                <a:lnTo>
                  <a:pt x="24129" y="442214"/>
                </a:lnTo>
                <a:lnTo>
                  <a:pt x="23367" y="440690"/>
                </a:lnTo>
                <a:lnTo>
                  <a:pt x="22478" y="439166"/>
                </a:lnTo>
                <a:lnTo>
                  <a:pt x="21716" y="437642"/>
                </a:lnTo>
                <a:lnTo>
                  <a:pt x="20954" y="436118"/>
                </a:lnTo>
                <a:lnTo>
                  <a:pt x="20192" y="434594"/>
                </a:lnTo>
                <a:lnTo>
                  <a:pt x="19303" y="433070"/>
                </a:lnTo>
                <a:lnTo>
                  <a:pt x="18541" y="431546"/>
                </a:lnTo>
                <a:lnTo>
                  <a:pt x="17779" y="430022"/>
                </a:lnTo>
                <a:lnTo>
                  <a:pt x="17017" y="428498"/>
                </a:lnTo>
                <a:lnTo>
                  <a:pt x="16255" y="426974"/>
                </a:lnTo>
                <a:lnTo>
                  <a:pt x="15493" y="425323"/>
                </a:lnTo>
                <a:lnTo>
                  <a:pt x="14731" y="423799"/>
                </a:lnTo>
                <a:lnTo>
                  <a:pt x="13969" y="422275"/>
                </a:lnTo>
                <a:lnTo>
                  <a:pt x="13334" y="420751"/>
                </a:lnTo>
                <a:lnTo>
                  <a:pt x="12572" y="419227"/>
                </a:lnTo>
                <a:lnTo>
                  <a:pt x="11937" y="417703"/>
                </a:lnTo>
                <a:lnTo>
                  <a:pt x="11175" y="416179"/>
                </a:lnTo>
                <a:lnTo>
                  <a:pt x="10540" y="414655"/>
                </a:lnTo>
                <a:lnTo>
                  <a:pt x="9905" y="413131"/>
                </a:lnTo>
                <a:lnTo>
                  <a:pt x="9270" y="411607"/>
                </a:lnTo>
                <a:lnTo>
                  <a:pt x="8635" y="409956"/>
                </a:lnTo>
                <a:lnTo>
                  <a:pt x="8000" y="408432"/>
                </a:lnTo>
                <a:lnTo>
                  <a:pt x="7492" y="406908"/>
                </a:lnTo>
                <a:lnTo>
                  <a:pt x="6857" y="405384"/>
                </a:lnTo>
                <a:lnTo>
                  <a:pt x="6349" y="403860"/>
                </a:lnTo>
                <a:lnTo>
                  <a:pt x="5714" y="402336"/>
                </a:lnTo>
                <a:lnTo>
                  <a:pt x="5206" y="400812"/>
                </a:lnTo>
                <a:lnTo>
                  <a:pt x="4698" y="399288"/>
                </a:lnTo>
                <a:lnTo>
                  <a:pt x="4317" y="397764"/>
                </a:lnTo>
                <a:lnTo>
                  <a:pt x="3809" y="396240"/>
                </a:lnTo>
                <a:lnTo>
                  <a:pt x="3428" y="394716"/>
                </a:lnTo>
                <a:lnTo>
                  <a:pt x="3047" y="393065"/>
                </a:lnTo>
                <a:lnTo>
                  <a:pt x="2666" y="391541"/>
                </a:lnTo>
                <a:lnTo>
                  <a:pt x="2285" y="390017"/>
                </a:lnTo>
                <a:lnTo>
                  <a:pt x="1904" y="388493"/>
                </a:lnTo>
                <a:lnTo>
                  <a:pt x="1650" y="386969"/>
                </a:lnTo>
                <a:lnTo>
                  <a:pt x="1269" y="385445"/>
                </a:lnTo>
                <a:lnTo>
                  <a:pt x="1015" y="383921"/>
                </a:lnTo>
                <a:lnTo>
                  <a:pt x="761" y="382397"/>
                </a:lnTo>
                <a:lnTo>
                  <a:pt x="634" y="380873"/>
                </a:lnTo>
                <a:lnTo>
                  <a:pt x="380" y="379349"/>
                </a:lnTo>
                <a:lnTo>
                  <a:pt x="253" y="377825"/>
                </a:lnTo>
                <a:lnTo>
                  <a:pt x="126" y="376174"/>
                </a:lnTo>
                <a:lnTo>
                  <a:pt x="0" y="374650"/>
                </a:lnTo>
                <a:lnTo>
                  <a:pt x="0" y="367030"/>
                </a:lnTo>
                <a:lnTo>
                  <a:pt x="126" y="365506"/>
                </a:lnTo>
                <a:lnTo>
                  <a:pt x="253" y="363982"/>
                </a:lnTo>
                <a:lnTo>
                  <a:pt x="380" y="362458"/>
                </a:lnTo>
                <a:lnTo>
                  <a:pt x="507" y="360934"/>
                </a:lnTo>
                <a:lnTo>
                  <a:pt x="761" y="359283"/>
                </a:lnTo>
                <a:lnTo>
                  <a:pt x="1015" y="357759"/>
                </a:lnTo>
                <a:lnTo>
                  <a:pt x="1269" y="356235"/>
                </a:lnTo>
                <a:lnTo>
                  <a:pt x="1523" y="354711"/>
                </a:lnTo>
                <a:lnTo>
                  <a:pt x="1904" y="353187"/>
                </a:lnTo>
                <a:lnTo>
                  <a:pt x="2285" y="351663"/>
                </a:lnTo>
                <a:lnTo>
                  <a:pt x="2666" y="350139"/>
                </a:lnTo>
                <a:lnTo>
                  <a:pt x="3174" y="348615"/>
                </a:lnTo>
                <a:lnTo>
                  <a:pt x="3555" y="347091"/>
                </a:lnTo>
                <a:lnTo>
                  <a:pt x="4063" y="345567"/>
                </a:lnTo>
                <a:lnTo>
                  <a:pt x="4571" y="343916"/>
                </a:lnTo>
                <a:lnTo>
                  <a:pt x="5206" y="342392"/>
                </a:lnTo>
                <a:lnTo>
                  <a:pt x="5841" y="340868"/>
                </a:lnTo>
                <a:lnTo>
                  <a:pt x="6476" y="339344"/>
                </a:lnTo>
                <a:lnTo>
                  <a:pt x="7111" y="337820"/>
                </a:lnTo>
                <a:lnTo>
                  <a:pt x="7746" y="336296"/>
                </a:lnTo>
                <a:lnTo>
                  <a:pt x="8508" y="334772"/>
                </a:lnTo>
                <a:lnTo>
                  <a:pt x="9270" y="333248"/>
                </a:lnTo>
                <a:lnTo>
                  <a:pt x="10032" y="331724"/>
                </a:lnTo>
                <a:lnTo>
                  <a:pt x="10921" y="330200"/>
                </a:lnTo>
                <a:lnTo>
                  <a:pt x="11683" y="328676"/>
                </a:lnTo>
                <a:lnTo>
                  <a:pt x="12572" y="327025"/>
                </a:lnTo>
                <a:lnTo>
                  <a:pt x="13588" y="325501"/>
                </a:lnTo>
                <a:lnTo>
                  <a:pt x="14477" y="323977"/>
                </a:lnTo>
                <a:lnTo>
                  <a:pt x="15493" y="322453"/>
                </a:lnTo>
                <a:lnTo>
                  <a:pt x="16509" y="320929"/>
                </a:lnTo>
                <a:lnTo>
                  <a:pt x="17525" y="319405"/>
                </a:lnTo>
                <a:lnTo>
                  <a:pt x="18541" y="317881"/>
                </a:lnTo>
                <a:lnTo>
                  <a:pt x="19557" y="316357"/>
                </a:lnTo>
                <a:lnTo>
                  <a:pt x="20700" y="314833"/>
                </a:lnTo>
                <a:lnTo>
                  <a:pt x="21843" y="313309"/>
                </a:lnTo>
                <a:lnTo>
                  <a:pt x="22986" y="311785"/>
                </a:lnTo>
                <a:lnTo>
                  <a:pt x="24256" y="310134"/>
                </a:lnTo>
                <a:lnTo>
                  <a:pt x="25399" y="308610"/>
                </a:lnTo>
                <a:lnTo>
                  <a:pt x="26669" y="307086"/>
                </a:lnTo>
                <a:lnTo>
                  <a:pt x="27939" y="305562"/>
                </a:lnTo>
                <a:lnTo>
                  <a:pt x="29209" y="304038"/>
                </a:lnTo>
                <a:lnTo>
                  <a:pt x="30479" y="302514"/>
                </a:lnTo>
                <a:lnTo>
                  <a:pt x="31749" y="300990"/>
                </a:lnTo>
                <a:lnTo>
                  <a:pt x="33019" y="299466"/>
                </a:lnTo>
                <a:lnTo>
                  <a:pt x="34416" y="297942"/>
                </a:lnTo>
                <a:lnTo>
                  <a:pt x="35813" y="296418"/>
                </a:lnTo>
                <a:lnTo>
                  <a:pt x="37210" y="294894"/>
                </a:lnTo>
                <a:lnTo>
                  <a:pt x="38607" y="293243"/>
                </a:lnTo>
                <a:lnTo>
                  <a:pt x="40004" y="291719"/>
                </a:lnTo>
                <a:lnTo>
                  <a:pt x="41401" y="290195"/>
                </a:lnTo>
                <a:lnTo>
                  <a:pt x="42798" y="288671"/>
                </a:lnTo>
                <a:lnTo>
                  <a:pt x="44195" y="287147"/>
                </a:lnTo>
                <a:lnTo>
                  <a:pt x="45719" y="285623"/>
                </a:lnTo>
                <a:lnTo>
                  <a:pt x="47116" y="284099"/>
                </a:lnTo>
                <a:lnTo>
                  <a:pt x="48640" y="282575"/>
                </a:lnTo>
                <a:lnTo>
                  <a:pt x="50037" y="281051"/>
                </a:lnTo>
                <a:lnTo>
                  <a:pt x="51561" y="279527"/>
                </a:lnTo>
                <a:lnTo>
                  <a:pt x="52958" y="277876"/>
                </a:lnTo>
                <a:lnTo>
                  <a:pt x="54482" y="276352"/>
                </a:lnTo>
                <a:lnTo>
                  <a:pt x="56006" y="274828"/>
                </a:lnTo>
                <a:lnTo>
                  <a:pt x="57403" y="273304"/>
                </a:lnTo>
                <a:lnTo>
                  <a:pt x="58927" y="271780"/>
                </a:lnTo>
                <a:lnTo>
                  <a:pt x="60451" y="270256"/>
                </a:lnTo>
                <a:lnTo>
                  <a:pt x="61848" y="268732"/>
                </a:lnTo>
                <a:lnTo>
                  <a:pt x="63372" y="267208"/>
                </a:lnTo>
                <a:lnTo>
                  <a:pt x="64769" y="265684"/>
                </a:lnTo>
                <a:lnTo>
                  <a:pt x="66293" y="264160"/>
                </a:lnTo>
                <a:lnTo>
                  <a:pt x="67690" y="262636"/>
                </a:lnTo>
                <a:lnTo>
                  <a:pt x="69087" y="260985"/>
                </a:lnTo>
                <a:lnTo>
                  <a:pt x="70611" y="259461"/>
                </a:lnTo>
                <a:lnTo>
                  <a:pt x="72008" y="257937"/>
                </a:lnTo>
                <a:lnTo>
                  <a:pt x="73405" y="256413"/>
                </a:lnTo>
                <a:lnTo>
                  <a:pt x="74802" y="254889"/>
                </a:lnTo>
                <a:lnTo>
                  <a:pt x="76199" y="253365"/>
                </a:lnTo>
                <a:lnTo>
                  <a:pt x="77596" y="251841"/>
                </a:lnTo>
                <a:lnTo>
                  <a:pt x="78866" y="250317"/>
                </a:lnTo>
                <a:lnTo>
                  <a:pt x="80263" y="248793"/>
                </a:lnTo>
                <a:lnTo>
                  <a:pt x="81533" y="247269"/>
                </a:lnTo>
                <a:lnTo>
                  <a:pt x="82930" y="245745"/>
                </a:lnTo>
                <a:lnTo>
                  <a:pt x="84200" y="244094"/>
                </a:lnTo>
                <a:lnTo>
                  <a:pt x="85470" y="242570"/>
                </a:lnTo>
                <a:lnTo>
                  <a:pt x="86740" y="241046"/>
                </a:lnTo>
                <a:lnTo>
                  <a:pt x="87883" y="239522"/>
                </a:lnTo>
                <a:lnTo>
                  <a:pt x="89153" y="237998"/>
                </a:lnTo>
                <a:lnTo>
                  <a:pt x="90296" y="236474"/>
                </a:lnTo>
                <a:lnTo>
                  <a:pt x="91566" y="234950"/>
                </a:lnTo>
                <a:lnTo>
                  <a:pt x="92709" y="233426"/>
                </a:lnTo>
                <a:lnTo>
                  <a:pt x="93852" y="231902"/>
                </a:lnTo>
                <a:lnTo>
                  <a:pt x="94995" y="230378"/>
                </a:lnTo>
                <a:lnTo>
                  <a:pt x="96011" y="228727"/>
                </a:lnTo>
                <a:lnTo>
                  <a:pt x="97154" y="227203"/>
                </a:lnTo>
                <a:lnTo>
                  <a:pt x="98170" y="225679"/>
                </a:lnTo>
                <a:lnTo>
                  <a:pt x="99186" y="224155"/>
                </a:lnTo>
                <a:lnTo>
                  <a:pt x="100202" y="222631"/>
                </a:lnTo>
                <a:lnTo>
                  <a:pt x="101218" y="221107"/>
                </a:lnTo>
                <a:lnTo>
                  <a:pt x="102234" y="219583"/>
                </a:lnTo>
                <a:lnTo>
                  <a:pt x="103250" y="218059"/>
                </a:lnTo>
                <a:lnTo>
                  <a:pt x="104139" y="216535"/>
                </a:lnTo>
                <a:lnTo>
                  <a:pt x="105155" y="215011"/>
                </a:lnTo>
                <a:lnTo>
                  <a:pt x="106044" y="213487"/>
                </a:lnTo>
                <a:lnTo>
                  <a:pt x="106933" y="211836"/>
                </a:lnTo>
                <a:lnTo>
                  <a:pt x="107822" y="210312"/>
                </a:lnTo>
                <a:lnTo>
                  <a:pt x="108711" y="208788"/>
                </a:lnTo>
                <a:lnTo>
                  <a:pt x="109473" y="207264"/>
                </a:lnTo>
                <a:lnTo>
                  <a:pt x="110362" y="205740"/>
                </a:lnTo>
                <a:lnTo>
                  <a:pt x="111251" y="204216"/>
                </a:lnTo>
                <a:lnTo>
                  <a:pt x="112013" y="202692"/>
                </a:lnTo>
                <a:lnTo>
                  <a:pt x="112775" y="201168"/>
                </a:lnTo>
                <a:lnTo>
                  <a:pt x="113664" y="199644"/>
                </a:lnTo>
                <a:lnTo>
                  <a:pt x="114426" y="198120"/>
                </a:lnTo>
                <a:lnTo>
                  <a:pt x="115188" y="196596"/>
                </a:lnTo>
                <a:lnTo>
                  <a:pt x="115950" y="194945"/>
                </a:lnTo>
                <a:lnTo>
                  <a:pt x="116712" y="193421"/>
                </a:lnTo>
                <a:lnTo>
                  <a:pt x="117474" y="191897"/>
                </a:lnTo>
                <a:lnTo>
                  <a:pt x="118236" y="190373"/>
                </a:lnTo>
                <a:lnTo>
                  <a:pt x="118998" y="188849"/>
                </a:lnTo>
                <a:lnTo>
                  <a:pt x="119760" y="187325"/>
                </a:lnTo>
                <a:lnTo>
                  <a:pt x="120395" y="185801"/>
                </a:lnTo>
                <a:lnTo>
                  <a:pt x="121157" y="184277"/>
                </a:lnTo>
                <a:lnTo>
                  <a:pt x="121919" y="182753"/>
                </a:lnTo>
                <a:lnTo>
                  <a:pt x="122681" y="181229"/>
                </a:lnTo>
                <a:lnTo>
                  <a:pt x="123443" y="179705"/>
                </a:lnTo>
                <a:lnTo>
                  <a:pt x="124205" y="178054"/>
                </a:lnTo>
                <a:lnTo>
                  <a:pt x="124840" y="176530"/>
                </a:lnTo>
                <a:lnTo>
                  <a:pt x="125602" y="175006"/>
                </a:lnTo>
                <a:lnTo>
                  <a:pt x="126364" y="173482"/>
                </a:lnTo>
                <a:lnTo>
                  <a:pt x="127126" y="171958"/>
                </a:lnTo>
                <a:lnTo>
                  <a:pt x="127888" y="170434"/>
                </a:lnTo>
                <a:lnTo>
                  <a:pt x="128650" y="168910"/>
                </a:lnTo>
                <a:lnTo>
                  <a:pt x="129412" y="167386"/>
                </a:lnTo>
                <a:lnTo>
                  <a:pt x="130174" y="165862"/>
                </a:lnTo>
                <a:lnTo>
                  <a:pt x="130936" y="164338"/>
                </a:lnTo>
                <a:lnTo>
                  <a:pt x="131698" y="162687"/>
                </a:lnTo>
                <a:lnTo>
                  <a:pt x="132460" y="161163"/>
                </a:lnTo>
                <a:lnTo>
                  <a:pt x="133349" y="159639"/>
                </a:lnTo>
                <a:lnTo>
                  <a:pt x="134111" y="158115"/>
                </a:lnTo>
                <a:lnTo>
                  <a:pt x="134873" y="156591"/>
                </a:lnTo>
                <a:lnTo>
                  <a:pt x="135762" y="155067"/>
                </a:lnTo>
                <a:lnTo>
                  <a:pt x="136524" y="153543"/>
                </a:lnTo>
                <a:lnTo>
                  <a:pt x="137286" y="152019"/>
                </a:lnTo>
                <a:lnTo>
                  <a:pt x="138175" y="150495"/>
                </a:lnTo>
                <a:lnTo>
                  <a:pt x="138937" y="148971"/>
                </a:lnTo>
                <a:lnTo>
                  <a:pt x="139826" y="147447"/>
                </a:lnTo>
                <a:lnTo>
                  <a:pt x="140715" y="145796"/>
                </a:lnTo>
                <a:lnTo>
                  <a:pt x="141477" y="144272"/>
                </a:lnTo>
                <a:lnTo>
                  <a:pt x="142366" y="142748"/>
                </a:lnTo>
                <a:lnTo>
                  <a:pt x="143255" y="141224"/>
                </a:lnTo>
                <a:lnTo>
                  <a:pt x="144144" y="139700"/>
                </a:lnTo>
                <a:lnTo>
                  <a:pt x="144906" y="138176"/>
                </a:lnTo>
                <a:lnTo>
                  <a:pt x="145795" y="136652"/>
                </a:lnTo>
                <a:lnTo>
                  <a:pt x="146684" y="135128"/>
                </a:lnTo>
                <a:lnTo>
                  <a:pt x="147573" y="133604"/>
                </a:lnTo>
                <a:lnTo>
                  <a:pt x="148462" y="132080"/>
                </a:lnTo>
                <a:lnTo>
                  <a:pt x="149224" y="130556"/>
                </a:lnTo>
                <a:lnTo>
                  <a:pt x="150113" y="128905"/>
                </a:lnTo>
                <a:lnTo>
                  <a:pt x="151002" y="127381"/>
                </a:lnTo>
                <a:lnTo>
                  <a:pt x="151891" y="125857"/>
                </a:lnTo>
                <a:lnTo>
                  <a:pt x="152780" y="124333"/>
                </a:lnTo>
                <a:lnTo>
                  <a:pt x="153542" y="122809"/>
                </a:lnTo>
                <a:lnTo>
                  <a:pt x="154431" y="121285"/>
                </a:lnTo>
                <a:lnTo>
                  <a:pt x="155320" y="119761"/>
                </a:lnTo>
                <a:lnTo>
                  <a:pt x="156082" y="118237"/>
                </a:lnTo>
                <a:lnTo>
                  <a:pt x="156971" y="116713"/>
                </a:lnTo>
                <a:lnTo>
                  <a:pt x="157860" y="115189"/>
                </a:lnTo>
                <a:lnTo>
                  <a:pt x="158622" y="113665"/>
                </a:lnTo>
                <a:lnTo>
                  <a:pt x="159384" y="112014"/>
                </a:lnTo>
                <a:lnTo>
                  <a:pt x="160273" y="110490"/>
                </a:lnTo>
                <a:lnTo>
                  <a:pt x="161035" y="108966"/>
                </a:lnTo>
                <a:lnTo>
                  <a:pt x="161797" y="107442"/>
                </a:lnTo>
                <a:lnTo>
                  <a:pt x="162559" y="105918"/>
                </a:lnTo>
                <a:lnTo>
                  <a:pt x="163321" y="104394"/>
                </a:lnTo>
                <a:lnTo>
                  <a:pt x="164083" y="102870"/>
                </a:lnTo>
                <a:lnTo>
                  <a:pt x="164845" y="101346"/>
                </a:lnTo>
                <a:lnTo>
                  <a:pt x="165607" y="99822"/>
                </a:lnTo>
                <a:lnTo>
                  <a:pt x="166369" y="98298"/>
                </a:lnTo>
                <a:lnTo>
                  <a:pt x="167004" y="96647"/>
                </a:lnTo>
                <a:lnTo>
                  <a:pt x="167766" y="95123"/>
                </a:lnTo>
                <a:lnTo>
                  <a:pt x="168401" y="93599"/>
                </a:lnTo>
                <a:lnTo>
                  <a:pt x="169036" y="92075"/>
                </a:lnTo>
                <a:lnTo>
                  <a:pt x="169798" y="90551"/>
                </a:lnTo>
                <a:lnTo>
                  <a:pt x="170433" y="89027"/>
                </a:lnTo>
                <a:lnTo>
                  <a:pt x="171068" y="87503"/>
                </a:lnTo>
                <a:lnTo>
                  <a:pt x="171576" y="85979"/>
                </a:lnTo>
                <a:lnTo>
                  <a:pt x="172211" y="84455"/>
                </a:lnTo>
                <a:lnTo>
                  <a:pt x="172846" y="82931"/>
                </a:lnTo>
                <a:lnTo>
                  <a:pt x="173354" y="81407"/>
                </a:lnTo>
                <a:lnTo>
                  <a:pt x="173862" y="79756"/>
                </a:lnTo>
                <a:lnTo>
                  <a:pt x="174370" y="78232"/>
                </a:lnTo>
                <a:lnTo>
                  <a:pt x="175005" y="76708"/>
                </a:lnTo>
                <a:lnTo>
                  <a:pt x="175386" y="75184"/>
                </a:lnTo>
                <a:lnTo>
                  <a:pt x="175894" y="73660"/>
                </a:lnTo>
                <a:lnTo>
                  <a:pt x="176402" y="72136"/>
                </a:lnTo>
                <a:lnTo>
                  <a:pt x="176910" y="70612"/>
                </a:lnTo>
                <a:lnTo>
                  <a:pt x="177291" y="69088"/>
                </a:lnTo>
                <a:lnTo>
                  <a:pt x="177672" y="67564"/>
                </a:lnTo>
                <a:lnTo>
                  <a:pt x="178180" y="66040"/>
                </a:lnTo>
                <a:lnTo>
                  <a:pt x="178561" y="64516"/>
                </a:lnTo>
                <a:lnTo>
                  <a:pt x="178942" y="62865"/>
                </a:lnTo>
                <a:lnTo>
                  <a:pt x="179323" y="61341"/>
                </a:lnTo>
                <a:lnTo>
                  <a:pt x="179704" y="59817"/>
                </a:lnTo>
                <a:lnTo>
                  <a:pt x="179958" y="58293"/>
                </a:lnTo>
                <a:lnTo>
                  <a:pt x="180339" y="56769"/>
                </a:lnTo>
                <a:lnTo>
                  <a:pt x="180593" y="55245"/>
                </a:lnTo>
                <a:lnTo>
                  <a:pt x="180974" y="53721"/>
                </a:lnTo>
                <a:lnTo>
                  <a:pt x="181228" y="52197"/>
                </a:lnTo>
                <a:lnTo>
                  <a:pt x="181482" y="50673"/>
                </a:lnTo>
                <a:lnTo>
                  <a:pt x="181736" y="49149"/>
                </a:lnTo>
                <a:lnTo>
                  <a:pt x="181990" y="47625"/>
                </a:lnTo>
                <a:lnTo>
                  <a:pt x="182244" y="45974"/>
                </a:lnTo>
                <a:lnTo>
                  <a:pt x="182498" y="44450"/>
                </a:lnTo>
                <a:lnTo>
                  <a:pt x="182625" y="42926"/>
                </a:lnTo>
                <a:lnTo>
                  <a:pt x="182879" y="41402"/>
                </a:lnTo>
                <a:lnTo>
                  <a:pt x="183133" y="39878"/>
                </a:lnTo>
                <a:lnTo>
                  <a:pt x="183260" y="38354"/>
                </a:lnTo>
                <a:lnTo>
                  <a:pt x="183514" y="36830"/>
                </a:lnTo>
                <a:lnTo>
                  <a:pt x="183641" y="35306"/>
                </a:lnTo>
                <a:lnTo>
                  <a:pt x="183768" y="33782"/>
                </a:lnTo>
                <a:lnTo>
                  <a:pt x="183895" y="32258"/>
                </a:lnTo>
                <a:lnTo>
                  <a:pt x="184149" y="30607"/>
                </a:lnTo>
                <a:lnTo>
                  <a:pt x="184276" y="29083"/>
                </a:lnTo>
                <a:lnTo>
                  <a:pt x="184403" y="27559"/>
                </a:lnTo>
                <a:lnTo>
                  <a:pt x="184530" y="26035"/>
                </a:lnTo>
                <a:lnTo>
                  <a:pt x="184530" y="24511"/>
                </a:lnTo>
                <a:lnTo>
                  <a:pt x="184657" y="22987"/>
                </a:lnTo>
                <a:lnTo>
                  <a:pt x="184784" y="21463"/>
                </a:lnTo>
                <a:lnTo>
                  <a:pt x="184911" y="19939"/>
                </a:lnTo>
                <a:lnTo>
                  <a:pt x="185038" y="18415"/>
                </a:lnTo>
                <a:lnTo>
                  <a:pt x="185038" y="16891"/>
                </a:lnTo>
                <a:lnTo>
                  <a:pt x="185165" y="15367"/>
                </a:lnTo>
                <a:lnTo>
                  <a:pt x="185292" y="13716"/>
                </a:lnTo>
                <a:lnTo>
                  <a:pt x="185292" y="12192"/>
                </a:lnTo>
                <a:lnTo>
                  <a:pt x="185419" y="10668"/>
                </a:lnTo>
                <a:lnTo>
                  <a:pt x="185419" y="9144"/>
                </a:lnTo>
                <a:lnTo>
                  <a:pt x="185546" y="7620"/>
                </a:lnTo>
                <a:lnTo>
                  <a:pt x="185546" y="6096"/>
                </a:lnTo>
                <a:lnTo>
                  <a:pt x="185546" y="4572"/>
                </a:lnTo>
                <a:lnTo>
                  <a:pt x="185673" y="3048"/>
                </a:lnTo>
                <a:lnTo>
                  <a:pt x="185673" y="1524"/>
                </a:lnTo>
                <a:lnTo>
                  <a:pt x="185673" y="0"/>
                </a:lnTo>
                <a:lnTo>
                  <a:pt x="186689" y="0"/>
                </a:lnTo>
                <a:lnTo>
                  <a:pt x="186816" y="1524"/>
                </a:lnTo>
                <a:lnTo>
                  <a:pt x="186816" y="3048"/>
                </a:lnTo>
                <a:lnTo>
                  <a:pt x="186816" y="4572"/>
                </a:lnTo>
                <a:lnTo>
                  <a:pt x="186943" y="6096"/>
                </a:lnTo>
                <a:lnTo>
                  <a:pt x="186943" y="7620"/>
                </a:lnTo>
                <a:lnTo>
                  <a:pt x="187070" y="9144"/>
                </a:lnTo>
                <a:lnTo>
                  <a:pt x="187070" y="10668"/>
                </a:lnTo>
                <a:lnTo>
                  <a:pt x="187197" y="12192"/>
                </a:lnTo>
                <a:lnTo>
                  <a:pt x="187197" y="13716"/>
                </a:lnTo>
                <a:lnTo>
                  <a:pt x="187324" y="15367"/>
                </a:lnTo>
                <a:lnTo>
                  <a:pt x="187324" y="16891"/>
                </a:lnTo>
                <a:lnTo>
                  <a:pt x="187451" y="18415"/>
                </a:lnTo>
                <a:lnTo>
                  <a:pt x="187578" y="19939"/>
                </a:lnTo>
                <a:lnTo>
                  <a:pt x="187578" y="21463"/>
                </a:lnTo>
                <a:lnTo>
                  <a:pt x="187705" y="22987"/>
                </a:lnTo>
                <a:lnTo>
                  <a:pt x="187832" y="24511"/>
                </a:lnTo>
                <a:lnTo>
                  <a:pt x="187959" y="26035"/>
                </a:lnTo>
                <a:lnTo>
                  <a:pt x="188086" y="27559"/>
                </a:lnTo>
                <a:lnTo>
                  <a:pt x="188213" y="29083"/>
                </a:lnTo>
                <a:lnTo>
                  <a:pt x="188340" y="30607"/>
                </a:lnTo>
                <a:lnTo>
                  <a:pt x="188467" y="32258"/>
                </a:lnTo>
                <a:lnTo>
                  <a:pt x="188594" y="33782"/>
                </a:lnTo>
                <a:lnTo>
                  <a:pt x="188848" y="35306"/>
                </a:lnTo>
                <a:lnTo>
                  <a:pt x="188975" y="36830"/>
                </a:lnTo>
                <a:lnTo>
                  <a:pt x="189102" y="38354"/>
                </a:lnTo>
                <a:lnTo>
                  <a:pt x="189356" y="39878"/>
                </a:lnTo>
                <a:lnTo>
                  <a:pt x="189483" y="41402"/>
                </a:lnTo>
                <a:lnTo>
                  <a:pt x="189737" y="42926"/>
                </a:lnTo>
                <a:lnTo>
                  <a:pt x="189991" y="44450"/>
                </a:lnTo>
                <a:lnTo>
                  <a:pt x="190245" y="45974"/>
                </a:lnTo>
                <a:lnTo>
                  <a:pt x="190499" y="47625"/>
                </a:lnTo>
                <a:lnTo>
                  <a:pt x="190753" y="49149"/>
                </a:lnTo>
                <a:lnTo>
                  <a:pt x="191007" y="50673"/>
                </a:lnTo>
                <a:lnTo>
                  <a:pt x="191261" y="52197"/>
                </a:lnTo>
                <a:lnTo>
                  <a:pt x="191515" y="53721"/>
                </a:lnTo>
                <a:lnTo>
                  <a:pt x="191769" y="55245"/>
                </a:lnTo>
                <a:lnTo>
                  <a:pt x="192150" y="56769"/>
                </a:lnTo>
                <a:lnTo>
                  <a:pt x="192404" y="58293"/>
                </a:lnTo>
                <a:lnTo>
                  <a:pt x="192785" y="59817"/>
                </a:lnTo>
                <a:lnTo>
                  <a:pt x="193166" y="61341"/>
                </a:lnTo>
                <a:lnTo>
                  <a:pt x="193547" y="62865"/>
                </a:lnTo>
                <a:lnTo>
                  <a:pt x="193928" y="64516"/>
                </a:lnTo>
                <a:lnTo>
                  <a:pt x="194309" y="66040"/>
                </a:lnTo>
                <a:lnTo>
                  <a:pt x="194690" y="67564"/>
                </a:lnTo>
                <a:lnTo>
                  <a:pt x="195071" y="69088"/>
                </a:lnTo>
                <a:lnTo>
                  <a:pt x="195579" y="70612"/>
                </a:lnTo>
                <a:lnTo>
                  <a:pt x="196087" y="72136"/>
                </a:lnTo>
                <a:lnTo>
                  <a:pt x="196468" y="73660"/>
                </a:lnTo>
                <a:lnTo>
                  <a:pt x="196976" y="75184"/>
                </a:lnTo>
                <a:lnTo>
                  <a:pt x="197484" y="76708"/>
                </a:lnTo>
                <a:lnTo>
                  <a:pt x="197992" y="78232"/>
                </a:lnTo>
                <a:lnTo>
                  <a:pt x="198500" y="79756"/>
                </a:lnTo>
                <a:lnTo>
                  <a:pt x="199135" y="81407"/>
                </a:lnTo>
                <a:lnTo>
                  <a:pt x="199643" y="82931"/>
                </a:lnTo>
                <a:lnTo>
                  <a:pt x="200278" y="84455"/>
                </a:lnTo>
                <a:lnTo>
                  <a:pt x="200786" y="85979"/>
                </a:lnTo>
                <a:lnTo>
                  <a:pt x="201421" y="87503"/>
                </a:lnTo>
                <a:lnTo>
                  <a:pt x="202056" y="89027"/>
                </a:lnTo>
                <a:lnTo>
                  <a:pt x="202691" y="90551"/>
                </a:lnTo>
                <a:lnTo>
                  <a:pt x="203326" y="92075"/>
                </a:lnTo>
                <a:lnTo>
                  <a:pt x="203961" y="93599"/>
                </a:lnTo>
                <a:lnTo>
                  <a:pt x="204723" y="95123"/>
                </a:lnTo>
                <a:lnTo>
                  <a:pt x="205358" y="96647"/>
                </a:lnTo>
                <a:lnTo>
                  <a:pt x="206120" y="98298"/>
                </a:lnTo>
                <a:lnTo>
                  <a:pt x="206755" y="99822"/>
                </a:lnTo>
                <a:lnTo>
                  <a:pt x="207517" y="101346"/>
                </a:lnTo>
                <a:lnTo>
                  <a:pt x="211327" y="108966"/>
                </a:lnTo>
                <a:lnTo>
                  <a:pt x="212216" y="110490"/>
                </a:lnTo>
                <a:lnTo>
                  <a:pt x="212978" y="112014"/>
                </a:lnTo>
                <a:lnTo>
                  <a:pt x="213867" y="113665"/>
                </a:lnTo>
                <a:lnTo>
                  <a:pt x="214629" y="115189"/>
                </a:lnTo>
                <a:lnTo>
                  <a:pt x="215518" y="116713"/>
                </a:lnTo>
                <a:lnTo>
                  <a:pt x="216280" y="118237"/>
                </a:lnTo>
                <a:lnTo>
                  <a:pt x="217169" y="119761"/>
                </a:lnTo>
                <a:lnTo>
                  <a:pt x="218058" y="121285"/>
                </a:lnTo>
                <a:lnTo>
                  <a:pt x="218820" y="122809"/>
                </a:lnTo>
                <a:lnTo>
                  <a:pt x="219709" y="124333"/>
                </a:lnTo>
                <a:lnTo>
                  <a:pt x="220598" y="125857"/>
                </a:lnTo>
                <a:lnTo>
                  <a:pt x="221487" y="127381"/>
                </a:lnTo>
                <a:lnTo>
                  <a:pt x="222249" y="128905"/>
                </a:lnTo>
                <a:lnTo>
                  <a:pt x="223138" y="130556"/>
                </a:lnTo>
                <a:lnTo>
                  <a:pt x="224027" y="132080"/>
                </a:lnTo>
                <a:lnTo>
                  <a:pt x="224916" y="133604"/>
                </a:lnTo>
                <a:lnTo>
                  <a:pt x="225805" y="135128"/>
                </a:lnTo>
                <a:lnTo>
                  <a:pt x="226567" y="136652"/>
                </a:lnTo>
                <a:lnTo>
                  <a:pt x="227456" y="138176"/>
                </a:lnTo>
                <a:lnTo>
                  <a:pt x="228345" y="139700"/>
                </a:lnTo>
                <a:lnTo>
                  <a:pt x="229234" y="141224"/>
                </a:lnTo>
                <a:lnTo>
                  <a:pt x="230123" y="142748"/>
                </a:lnTo>
                <a:lnTo>
                  <a:pt x="230885" y="144272"/>
                </a:lnTo>
                <a:lnTo>
                  <a:pt x="231774" y="145796"/>
                </a:lnTo>
                <a:lnTo>
                  <a:pt x="232663" y="147447"/>
                </a:lnTo>
                <a:lnTo>
                  <a:pt x="233425" y="148971"/>
                </a:lnTo>
                <a:lnTo>
                  <a:pt x="234314" y="150495"/>
                </a:lnTo>
                <a:lnTo>
                  <a:pt x="235076" y="152019"/>
                </a:lnTo>
                <a:lnTo>
                  <a:pt x="235965" y="153543"/>
                </a:lnTo>
                <a:lnTo>
                  <a:pt x="236727" y="155067"/>
                </a:lnTo>
                <a:lnTo>
                  <a:pt x="237489" y="156591"/>
                </a:lnTo>
                <a:lnTo>
                  <a:pt x="238378" y="158115"/>
                </a:lnTo>
                <a:lnTo>
                  <a:pt x="239140" y="159639"/>
                </a:lnTo>
                <a:lnTo>
                  <a:pt x="239902" y="161163"/>
                </a:lnTo>
                <a:lnTo>
                  <a:pt x="240664" y="162687"/>
                </a:lnTo>
                <a:lnTo>
                  <a:pt x="241553" y="164338"/>
                </a:lnTo>
                <a:lnTo>
                  <a:pt x="242315" y="165862"/>
                </a:lnTo>
                <a:lnTo>
                  <a:pt x="243077" y="167386"/>
                </a:lnTo>
                <a:lnTo>
                  <a:pt x="243839" y="168910"/>
                </a:lnTo>
                <a:lnTo>
                  <a:pt x="244601" y="170434"/>
                </a:lnTo>
                <a:lnTo>
                  <a:pt x="245363" y="171958"/>
                </a:lnTo>
                <a:lnTo>
                  <a:pt x="245998" y="173482"/>
                </a:lnTo>
                <a:lnTo>
                  <a:pt x="246760" y="175006"/>
                </a:lnTo>
                <a:lnTo>
                  <a:pt x="247522" y="176530"/>
                </a:lnTo>
                <a:lnTo>
                  <a:pt x="248284" y="178054"/>
                </a:lnTo>
                <a:lnTo>
                  <a:pt x="249046" y="179705"/>
                </a:lnTo>
                <a:lnTo>
                  <a:pt x="249808" y="181229"/>
                </a:lnTo>
                <a:lnTo>
                  <a:pt x="250443" y="182753"/>
                </a:lnTo>
                <a:lnTo>
                  <a:pt x="251205" y="184277"/>
                </a:lnTo>
                <a:lnTo>
                  <a:pt x="251967" y="185801"/>
                </a:lnTo>
                <a:lnTo>
                  <a:pt x="252729" y="187325"/>
                </a:lnTo>
                <a:lnTo>
                  <a:pt x="253491" y="188849"/>
                </a:lnTo>
                <a:lnTo>
                  <a:pt x="254253" y="190373"/>
                </a:lnTo>
                <a:lnTo>
                  <a:pt x="255015" y="191897"/>
                </a:lnTo>
                <a:lnTo>
                  <a:pt x="255777" y="193421"/>
                </a:lnTo>
                <a:lnTo>
                  <a:pt x="256539" y="194945"/>
                </a:lnTo>
                <a:lnTo>
                  <a:pt x="257301" y="196596"/>
                </a:lnTo>
                <a:lnTo>
                  <a:pt x="258063" y="198120"/>
                </a:lnTo>
                <a:lnTo>
                  <a:pt x="258825" y="199644"/>
                </a:lnTo>
                <a:lnTo>
                  <a:pt x="259587" y="201168"/>
                </a:lnTo>
                <a:lnTo>
                  <a:pt x="260476" y="202692"/>
                </a:lnTo>
                <a:lnTo>
                  <a:pt x="261238" y="204216"/>
                </a:lnTo>
                <a:lnTo>
                  <a:pt x="262127" y="205740"/>
                </a:lnTo>
                <a:lnTo>
                  <a:pt x="262889" y="207264"/>
                </a:lnTo>
                <a:lnTo>
                  <a:pt x="263778" y="208788"/>
                </a:lnTo>
                <a:lnTo>
                  <a:pt x="264667" y="210312"/>
                </a:lnTo>
                <a:lnTo>
                  <a:pt x="265556" y="211836"/>
                </a:lnTo>
                <a:lnTo>
                  <a:pt x="266445" y="213487"/>
                </a:lnTo>
                <a:lnTo>
                  <a:pt x="267334" y="215011"/>
                </a:lnTo>
                <a:lnTo>
                  <a:pt x="268223" y="216535"/>
                </a:lnTo>
                <a:lnTo>
                  <a:pt x="269239" y="218059"/>
                </a:lnTo>
                <a:lnTo>
                  <a:pt x="270128" y="219583"/>
                </a:lnTo>
                <a:lnTo>
                  <a:pt x="271144" y="221107"/>
                </a:lnTo>
                <a:lnTo>
                  <a:pt x="272160" y="222631"/>
                </a:lnTo>
                <a:lnTo>
                  <a:pt x="273176" y="224155"/>
                </a:lnTo>
                <a:lnTo>
                  <a:pt x="274192" y="225679"/>
                </a:lnTo>
                <a:lnTo>
                  <a:pt x="275335" y="227203"/>
                </a:lnTo>
                <a:lnTo>
                  <a:pt x="276351" y="228727"/>
                </a:lnTo>
                <a:lnTo>
                  <a:pt x="277494" y="230378"/>
                </a:lnTo>
                <a:lnTo>
                  <a:pt x="278637" y="231902"/>
                </a:lnTo>
                <a:lnTo>
                  <a:pt x="279780" y="233426"/>
                </a:lnTo>
                <a:lnTo>
                  <a:pt x="280923" y="234950"/>
                </a:lnTo>
                <a:lnTo>
                  <a:pt x="282066" y="236474"/>
                </a:lnTo>
                <a:lnTo>
                  <a:pt x="283336" y="237998"/>
                </a:lnTo>
                <a:lnTo>
                  <a:pt x="284479" y="239522"/>
                </a:lnTo>
                <a:lnTo>
                  <a:pt x="285749" y="241046"/>
                </a:lnTo>
                <a:lnTo>
                  <a:pt x="287019" y="242570"/>
                </a:lnTo>
                <a:lnTo>
                  <a:pt x="288289" y="244094"/>
                </a:lnTo>
                <a:lnTo>
                  <a:pt x="289559" y="245745"/>
                </a:lnTo>
                <a:lnTo>
                  <a:pt x="290829" y="247269"/>
                </a:lnTo>
                <a:lnTo>
                  <a:pt x="292226" y="248793"/>
                </a:lnTo>
                <a:lnTo>
                  <a:pt x="293496" y="250317"/>
                </a:lnTo>
                <a:lnTo>
                  <a:pt x="294893" y="251841"/>
                </a:lnTo>
                <a:lnTo>
                  <a:pt x="296290" y="253365"/>
                </a:lnTo>
                <a:lnTo>
                  <a:pt x="297687" y="254889"/>
                </a:lnTo>
                <a:lnTo>
                  <a:pt x="299084" y="256413"/>
                </a:lnTo>
                <a:lnTo>
                  <a:pt x="300481" y="257937"/>
                </a:lnTo>
                <a:lnTo>
                  <a:pt x="301878" y="259461"/>
                </a:lnTo>
                <a:lnTo>
                  <a:pt x="303275" y="260985"/>
                </a:lnTo>
                <a:lnTo>
                  <a:pt x="304672" y="262636"/>
                </a:lnTo>
                <a:lnTo>
                  <a:pt x="306196" y="264160"/>
                </a:lnTo>
                <a:lnTo>
                  <a:pt x="307593" y="265684"/>
                </a:lnTo>
                <a:lnTo>
                  <a:pt x="309117" y="267208"/>
                </a:lnTo>
                <a:lnTo>
                  <a:pt x="310514" y="268732"/>
                </a:lnTo>
                <a:lnTo>
                  <a:pt x="312038" y="270256"/>
                </a:lnTo>
                <a:lnTo>
                  <a:pt x="313562" y="271780"/>
                </a:lnTo>
                <a:lnTo>
                  <a:pt x="314959" y="273304"/>
                </a:lnTo>
                <a:lnTo>
                  <a:pt x="316483" y="274828"/>
                </a:lnTo>
                <a:lnTo>
                  <a:pt x="318007" y="276352"/>
                </a:lnTo>
                <a:lnTo>
                  <a:pt x="319404" y="277876"/>
                </a:lnTo>
                <a:lnTo>
                  <a:pt x="320928" y="279527"/>
                </a:lnTo>
                <a:lnTo>
                  <a:pt x="322325" y="281051"/>
                </a:lnTo>
                <a:lnTo>
                  <a:pt x="323849" y="282575"/>
                </a:lnTo>
                <a:lnTo>
                  <a:pt x="325246" y="284099"/>
                </a:lnTo>
                <a:lnTo>
                  <a:pt x="326770" y="285623"/>
                </a:lnTo>
                <a:lnTo>
                  <a:pt x="328167" y="287147"/>
                </a:lnTo>
                <a:lnTo>
                  <a:pt x="329691" y="288671"/>
                </a:lnTo>
                <a:lnTo>
                  <a:pt x="331088" y="290195"/>
                </a:lnTo>
                <a:lnTo>
                  <a:pt x="332485" y="291719"/>
                </a:lnTo>
                <a:lnTo>
                  <a:pt x="333882" y="293243"/>
                </a:lnTo>
                <a:lnTo>
                  <a:pt x="335279" y="294894"/>
                </a:lnTo>
                <a:lnTo>
                  <a:pt x="336676" y="296418"/>
                </a:lnTo>
                <a:lnTo>
                  <a:pt x="338073" y="297942"/>
                </a:lnTo>
                <a:lnTo>
                  <a:pt x="339343" y="299466"/>
                </a:lnTo>
                <a:lnTo>
                  <a:pt x="340740" y="300990"/>
                </a:lnTo>
                <a:lnTo>
                  <a:pt x="342010" y="302514"/>
                </a:lnTo>
                <a:lnTo>
                  <a:pt x="343280" y="304038"/>
                </a:lnTo>
                <a:lnTo>
                  <a:pt x="344550" y="305562"/>
                </a:lnTo>
                <a:lnTo>
                  <a:pt x="345820" y="307086"/>
                </a:lnTo>
                <a:lnTo>
                  <a:pt x="347090" y="308610"/>
                </a:lnTo>
                <a:lnTo>
                  <a:pt x="348233" y="310134"/>
                </a:lnTo>
                <a:lnTo>
                  <a:pt x="349376" y="311785"/>
                </a:lnTo>
                <a:lnTo>
                  <a:pt x="350646" y="313309"/>
                </a:lnTo>
                <a:lnTo>
                  <a:pt x="351662" y="314833"/>
                </a:lnTo>
                <a:lnTo>
                  <a:pt x="352805" y="316357"/>
                </a:lnTo>
                <a:lnTo>
                  <a:pt x="353948" y="317881"/>
                </a:lnTo>
                <a:lnTo>
                  <a:pt x="354964" y="319405"/>
                </a:lnTo>
                <a:lnTo>
                  <a:pt x="355980" y="320929"/>
                </a:lnTo>
                <a:lnTo>
                  <a:pt x="356996" y="322453"/>
                </a:lnTo>
                <a:lnTo>
                  <a:pt x="358012" y="323977"/>
                </a:lnTo>
                <a:lnTo>
                  <a:pt x="358901" y="325501"/>
                </a:lnTo>
                <a:lnTo>
                  <a:pt x="359790" y="327025"/>
                </a:lnTo>
                <a:lnTo>
                  <a:pt x="360679" y="328676"/>
                </a:lnTo>
                <a:lnTo>
                  <a:pt x="361568" y="330200"/>
                </a:lnTo>
                <a:lnTo>
                  <a:pt x="362330" y="331724"/>
                </a:lnTo>
                <a:lnTo>
                  <a:pt x="363219" y="333248"/>
                </a:lnTo>
                <a:lnTo>
                  <a:pt x="363981" y="334772"/>
                </a:lnTo>
                <a:lnTo>
                  <a:pt x="364616" y="336296"/>
                </a:lnTo>
                <a:lnTo>
                  <a:pt x="365378" y="337820"/>
                </a:lnTo>
                <a:lnTo>
                  <a:pt x="366013" y="339344"/>
                </a:lnTo>
                <a:lnTo>
                  <a:pt x="366648" y="340868"/>
                </a:lnTo>
                <a:lnTo>
                  <a:pt x="367283" y="342392"/>
                </a:lnTo>
                <a:lnTo>
                  <a:pt x="367791" y="343916"/>
                </a:lnTo>
                <a:lnTo>
                  <a:pt x="368299" y="345567"/>
                </a:lnTo>
                <a:lnTo>
                  <a:pt x="368807" y="347091"/>
                </a:lnTo>
                <a:lnTo>
                  <a:pt x="369315" y="348615"/>
                </a:lnTo>
                <a:lnTo>
                  <a:pt x="369696" y="350139"/>
                </a:lnTo>
                <a:lnTo>
                  <a:pt x="370204" y="351663"/>
                </a:lnTo>
                <a:lnTo>
                  <a:pt x="370458" y="353187"/>
                </a:lnTo>
                <a:lnTo>
                  <a:pt x="370839" y="354711"/>
                </a:lnTo>
                <a:lnTo>
                  <a:pt x="371220" y="356235"/>
                </a:lnTo>
                <a:lnTo>
                  <a:pt x="371474" y="357759"/>
                </a:lnTo>
                <a:lnTo>
                  <a:pt x="371728" y="359283"/>
                </a:lnTo>
                <a:lnTo>
                  <a:pt x="371855" y="360934"/>
                </a:lnTo>
                <a:lnTo>
                  <a:pt x="372109" y="362458"/>
                </a:lnTo>
                <a:lnTo>
                  <a:pt x="372236" y="363982"/>
                </a:lnTo>
                <a:lnTo>
                  <a:pt x="372363" y="365506"/>
                </a:lnTo>
                <a:lnTo>
                  <a:pt x="372363" y="367030"/>
                </a:lnTo>
                <a:lnTo>
                  <a:pt x="372490" y="368554"/>
                </a:lnTo>
                <a:lnTo>
                  <a:pt x="372490" y="370078"/>
                </a:lnTo>
                <a:lnTo>
                  <a:pt x="372490" y="371602"/>
                </a:lnTo>
                <a:lnTo>
                  <a:pt x="372490" y="373126"/>
                </a:lnTo>
                <a:lnTo>
                  <a:pt x="372363" y="374650"/>
                </a:lnTo>
                <a:lnTo>
                  <a:pt x="372236" y="376174"/>
                </a:lnTo>
                <a:lnTo>
                  <a:pt x="372109" y="377825"/>
                </a:lnTo>
                <a:lnTo>
                  <a:pt x="371982" y="379349"/>
                </a:lnTo>
                <a:lnTo>
                  <a:pt x="371855" y="380873"/>
                </a:lnTo>
                <a:lnTo>
                  <a:pt x="371601" y="382397"/>
                </a:lnTo>
                <a:lnTo>
                  <a:pt x="371347" y="383921"/>
                </a:lnTo>
                <a:lnTo>
                  <a:pt x="371093" y="385445"/>
                </a:lnTo>
                <a:lnTo>
                  <a:pt x="370839" y="386969"/>
                </a:lnTo>
                <a:lnTo>
                  <a:pt x="370585" y="388493"/>
                </a:lnTo>
                <a:lnTo>
                  <a:pt x="370204" y="390017"/>
                </a:lnTo>
                <a:lnTo>
                  <a:pt x="369823" y="391541"/>
                </a:lnTo>
                <a:lnTo>
                  <a:pt x="369442" y="393065"/>
                </a:lnTo>
                <a:lnTo>
                  <a:pt x="369061" y="394716"/>
                </a:lnTo>
                <a:lnTo>
                  <a:pt x="368553" y="396240"/>
                </a:lnTo>
                <a:lnTo>
                  <a:pt x="368172" y="397764"/>
                </a:lnTo>
                <a:lnTo>
                  <a:pt x="367664" y="399288"/>
                </a:lnTo>
                <a:lnTo>
                  <a:pt x="367156" y="400812"/>
                </a:lnTo>
                <a:lnTo>
                  <a:pt x="366648" y="402336"/>
                </a:lnTo>
                <a:lnTo>
                  <a:pt x="366140" y="403860"/>
                </a:lnTo>
                <a:lnTo>
                  <a:pt x="365632" y="405384"/>
                </a:lnTo>
                <a:lnTo>
                  <a:pt x="364997" y="406908"/>
                </a:lnTo>
                <a:lnTo>
                  <a:pt x="364362" y="408432"/>
                </a:lnTo>
                <a:lnTo>
                  <a:pt x="363854" y="409956"/>
                </a:lnTo>
                <a:lnTo>
                  <a:pt x="363219" y="411607"/>
                </a:lnTo>
                <a:lnTo>
                  <a:pt x="362584" y="413131"/>
                </a:lnTo>
                <a:lnTo>
                  <a:pt x="361822" y="414655"/>
                </a:lnTo>
                <a:lnTo>
                  <a:pt x="361187" y="416179"/>
                </a:lnTo>
                <a:lnTo>
                  <a:pt x="360552" y="417703"/>
                </a:lnTo>
                <a:lnTo>
                  <a:pt x="359790" y="419227"/>
                </a:lnTo>
                <a:lnTo>
                  <a:pt x="359155" y="420751"/>
                </a:lnTo>
                <a:lnTo>
                  <a:pt x="358393" y="422275"/>
                </a:lnTo>
                <a:lnTo>
                  <a:pt x="357631" y="423799"/>
                </a:lnTo>
                <a:lnTo>
                  <a:pt x="356996" y="425323"/>
                </a:lnTo>
                <a:lnTo>
                  <a:pt x="356234" y="426974"/>
                </a:lnTo>
                <a:lnTo>
                  <a:pt x="355472" y="428498"/>
                </a:lnTo>
                <a:lnTo>
                  <a:pt x="354710" y="430022"/>
                </a:lnTo>
                <a:lnTo>
                  <a:pt x="353821" y="431546"/>
                </a:lnTo>
                <a:lnTo>
                  <a:pt x="353059" y="433070"/>
                </a:lnTo>
                <a:lnTo>
                  <a:pt x="352297" y="434594"/>
                </a:lnTo>
                <a:lnTo>
                  <a:pt x="351535" y="436118"/>
                </a:lnTo>
                <a:lnTo>
                  <a:pt x="350773" y="437642"/>
                </a:lnTo>
                <a:lnTo>
                  <a:pt x="349884" y="439166"/>
                </a:lnTo>
                <a:lnTo>
                  <a:pt x="349122" y="440690"/>
                </a:lnTo>
                <a:lnTo>
                  <a:pt x="348233" y="442214"/>
                </a:lnTo>
                <a:lnTo>
                  <a:pt x="347471" y="443865"/>
                </a:lnTo>
                <a:lnTo>
                  <a:pt x="346709" y="445389"/>
                </a:lnTo>
                <a:lnTo>
                  <a:pt x="345820" y="446913"/>
                </a:lnTo>
                <a:lnTo>
                  <a:pt x="345058" y="448437"/>
                </a:lnTo>
                <a:lnTo>
                  <a:pt x="344169" y="449961"/>
                </a:lnTo>
                <a:lnTo>
                  <a:pt x="343407" y="451485"/>
                </a:lnTo>
                <a:lnTo>
                  <a:pt x="342518" y="453009"/>
                </a:lnTo>
                <a:lnTo>
                  <a:pt x="341756" y="454533"/>
                </a:lnTo>
                <a:lnTo>
                  <a:pt x="340867" y="456057"/>
                </a:lnTo>
                <a:lnTo>
                  <a:pt x="340105" y="457581"/>
                </a:lnTo>
                <a:lnTo>
                  <a:pt x="339343" y="459105"/>
                </a:lnTo>
                <a:lnTo>
                  <a:pt x="338454" y="460756"/>
                </a:lnTo>
                <a:lnTo>
                  <a:pt x="337692" y="462280"/>
                </a:lnTo>
                <a:lnTo>
                  <a:pt x="336803" y="463804"/>
                </a:lnTo>
                <a:lnTo>
                  <a:pt x="336041" y="465328"/>
                </a:lnTo>
                <a:lnTo>
                  <a:pt x="335279" y="466852"/>
                </a:lnTo>
                <a:lnTo>
                  <a:pt x="334517" y="468376"/>
                </a:lnTo>
                <a:lnTo>
                  <a:pt x="333628" y="469900"/>
                </a:lnTo>
                <a:lnTo>
                  <a:pt x="332866" y="471424"/>
                </a:lnTo>
                <a:lnTo>
                  <a:pt x="332104" y="472948"/>
                </a:lnTo>
                <a:lnTo>
                  <a:pt x="331342" y="474472"/>
                </a:lnTo>
                <a:lnTo>
                  <a:pt x="330453" y="476123"/>
                </a:lnTo>
                <a:lnTo>
                  <a:pt x="329691" y="477647"/>
                </a:lnTo>
                <a:lnTo>
                  <a:pt x="328929" y="479171"/>
                </a:lnTo>
                <a:lnTo>
                  <a:pt x="328167" y="480695"/>
                </a:lnTo>
                <a:lnTo>
                  <a:pt x="327405" y="482219"/>
                </a:lnTo>
                <a:lnTo>
                  <a:pt x="326643" y="483743"/>
                </a:lnTo>
                <a:lnTo>
                  <a:pt x="325881" y="485267"/>
                </a:lnTo>
                <a:lnTo>
                  <a:pt x="325119" y="486791"/>
                </a:lnTo>
                <a:lnTo>
                  <a:pt x="324357" y="488315"/>
                </a:lnTo>
                <a:lnTo>
                  <a:pt x="323595" y="489839"/>
                </a:lnTo>
                <a:lnTo>
                  <a:pt x="322833" y="491363"/>
                </a:lnTo>
                <a:lnTo>
                  <a:pt x="322071" y="493014"/>
                </a:lnTo>
                <a:lnTo>
                  <a:pt x="321309" y="494538"/>
                </a:lnTo>
                <a:lnTo>
                  <a:pt x="320547" y="496062"/>
                </a:lnTo>
                <a:lnTo>
                  <a:pt x="319785" y="497586"/>
                </a:lnTo>
                <a:lnTo>
                  <a:pt x="319023" y="499110"/>
                </a:lnTo>
                <a:lnTo>
                  <a:pt x="318261" y="500634"/>
                </a:lnTo>
                <a:lnTo>
                  <a:pt x="317499" y="502158"/>
                </a:lnTo>
                <a:lnTo>
                  <a:pt x="316737" y="503682"/>
                </a:lnTo>
                <a:lnTo>
                  <a:pt x="315975" y="505206"/>
                </a:lnTo>
                <a:lnTo>
                  <a:pt x="315213" y="506730"/>
                </a:lnTo>
                <a:lnTo>
                  <a:pt x="314451" y="508254"/>
                </a:lnTo>
                <a:lnTo>
                  <a:pt x="313689" y="509905"/>
                </a:lnTo>
                <a:lnTo>
                  <a:pt x="312927" y="511429"/>
                </a:lnTo>
                <a:lnTo>
                  <a:pt x="312038" y="512953"/>
                </a:lnTo>
                <a:lnTo>
                  <a:pt x="311276" y="514477"/>
                </a:lnTo>
                <a:lnTo>
                  <a:pt x="310514" y="516001"/>
                </a:lnTo>
                <a:lnTo>
                  <a:pt x="309625" y="517525"/>
                </a:lnTo>
                <a:lnTo>
                  <a:pt x="308863" y="519049"/>
                </a:lnTo>
                <a:lnTo>
                  <a:pt x="308101" y="520573"/>
                </a:lnTo>
                <a:lnTo>
                  <a:pt x="307212" y="522097"/>
                </a:lnTo>
                <a:lnTo>
                  <a:pt x="306323" y="523621"/>
                </a:lnTo>
                <a:lnTo>
                  <a:pt x="305561" y="525145"/>
                </a:lnTo>
                <a:lnTo>
                  <a:pt x="304672" y="526796"/>
                </a:lnTo>
                <a:lnTo>
                  <a:pt x="303783" y="528320"/>
                </a:lnTo>
                <a:lnTo>
                  <a:pt x="302894" y="529844"/>
                </a:lnTo>
                <a:lnTo>
                  <a:pt x="302005" y="531368"/>
                </a:lnTo>
                <a:lnTo>
                  <a:pt x="301116" y="532892"/>
                </a:lnTo>
                <a:lnTo>
                  <a:pt x="300227" y="534416"/>
                </a:lnTo>
                <a:lnTo>
                  <a:pt x="299338" y="535940"/>
                </a:lnTo>
                <a:lnTo>
                  <a:pt x="298322" y="537464"/>
                </a:lnTo>
                <a:lnTo>
                  <a:pt x="297433" y="538988"/>
                </a:lnTo>
                <a:lnTo>
                  <a:pt x="296417" y="540512"/>
                </a:lnTo>
                <a:lnTo>
                  <a:pt x="295528" y="542163"/>
                </a:lnTo>
                <a:lnTo>
                  <a:pt x="294512" y="543687"/>
                </a:lnTo>
                <a:lnTo>
                  <a:pt x="293496" y="545211"/>
                </a:lnTo>
                <a:lnTo>
                  <a:pt x="292480" y="546735"/>
                </a:lnTo>
                <a:lnTo>
                  <a:pt x="291464" y="548259"/>
                </a:lnTo>
                <a:lnTo>
                  <a:pt x="290448" y="549783"/>
                </a:lnTo>
                <a:lnTo>
                  <a:pt x="289432" y="551307"/>
                </a:lnTo>
                <a:lnTo>
                  <a:pt x="288416" y="552831"/>
                </a:lnTo>
                <a:lnTo>
                  <a:pt x="287273" y="554355"/>
                </a:lnTo>
                <a:lnTo>
                  <a:pt x="286257" y="555879"/>
                </a:lnTo>
                <a:lnTo>
                  <a:pt x="285114" y="557403"/>
                </a:lnTo>
                <a:lnTo>
                  <a:pt x="284098" y="559054"/>
                </a:lnTo>
                <a:lnTo>
                  <a:pt x="282955" y="560578"/>
                </a:lnTo>
                <a:lnTo>
                  <a:pt x="281812" y="562102"/>
                </a:lnTo>
                <a:lnTo>
                  <a:pt x="280669" y="563626"/>
                </a:lnTo>
                <a:lnTo>
                  <a:pt x="279526" y="565150"/>
                </a:lnTo>
                <a:lnTo>
                  <a:pt x="278383" y="566674"/>
                </a:lnTo>
                <a:lnTo>
                  <a:pt x="277240" y="568198"/>
                </a:lnTo>
                <a:lnTo>
                  <a:pt x="276097" y="569722"/>
                </a:lnTo>
                <a:lnTo>
                  <a:pt x="274954" y="571246"/>
                </a:lnTo>
                <a:lnTo>
                  <a:pt x="273684" y="572770"/>
                </a:lnTo>
                <a:lnTo>
                  <a:pt x="272541" y="574294"/>
                </a:lnTo>
                <a:lnTo>
                  <a:pt x="271271" y="575945"/>
                </a:lnTo>
                <a:lnTo>
                  <a:pt x="270128" y="577469"/>
                </a:lnTo>
                <a:lnTo>
                  <a:pt x="268858" y="578993"/>
                </a:lnTo>
                <a:lnTo>
                  <a:pt x="267715" y="580517"/>
                </a:lnTo>
                <a:lnTo>
                  <a:pt x="266445" y="582041"/>
                </a:lnTo>
                <a:lnTo>
                  <a:pt x="265302" y="583565"/>
                </a:lnTo>
                <a:lnTo>
                  <a:pt x="264032" y="585089"/>
                </a:lnTo>
                <a:lnTo>
                  <a:pt x="262762" y="586613"/>
                </a:lnTo>
                <a:lnTo>
                  <a:pt x="261492" y="588137"/>
                </a:lnTo>
                <a:lnTo>
                  <a:pt x="260349" y="589661"/>
                </a:lnTo>
                <a:lnTo>
                  <a:pt x="259079" y="591185"/>
                </a:lnTo>
                <a:lnTo>
                  <a:pt x="257809" y="592836"/>
                </a:lnTo>
                <a:lnTo>
                  <a:pt x="256539" y="594360"/>
                </a:lnTo>
                <a:lnTo>
                  <a:pt x="255396" y="595884"/>
                </a:lnTo>
                <a:lnTo>
                  <a:pt x="254126" y="597408"/>
                </a:lnTo>
                <a:lnTo>
                  <a:pt x="252856" y="598932"/>
                </a:lnTo>
                <a:lnTo>
                  <a:pt x="251713" y="600456"/>
                </a:lnTo>
                <a:lnTo>
                  <a:pt x="250443" y="601980"/>
                </a:lnTo>
                <a:lnTo>
                  <a:pt x="249173" y="603504"/>
                </a:lnTo>
                <a:lnTo>
                  <a:pt x="247903" y="605028"/>
                </a:lnTo>
                <a:lnTo>
                  <a:pt x="246760" y="606552"/>
                </a:lnTo>
                <a:lnTo>
                  <a:pt x="245490" y="608203"/>
                </a:lnTo>
                <a:lnTo>
                  <a:pt x="244347" y="609727"/>
                </a:lnTo>
                <a:lnTo>
                  <a:pt x="243077" y="611251"/>
                </a:lnTo>
                <a:lnTo>
                  <a:pt x="241934" y="612775"/>
                </a:lnTo>
                <a:lnTo>
                  <a:pt x="240664" y="614299"/>
                </a:lnTo>
                <a:lnTo>
                  <a:pt x="239521" y="615823"/>
                </a:lnTo>
                <a:lnTo>
                  <a:pt x="238378" y="617347"/>
                </a:lnTo>
                <a:lnTo>
                  <a:pt x="237235" y="618871"/>
                </a:lnTo>
                <a:lnTo>
                  <a:pt x="236092" y="620395"/>
                </a:lnTo>
                <a:lnTo>
                  <a:pt x="234949" y="621919"/>
                </a:lnTo>
                <a:lnTo>
                  <a:pt x="233806" y="623443"/>
                </a:lnTo>
                <a:lnTo>
                  <a:pt x="232663" y="625094"/>
                </a:lnTo>
                <a:lnTo>
                  <a:pt x="231520" y="626618"/>
                </a:lnTo>
                <a:lnTo>
                  <a:pt x="230377" y="628142"/>
                </a:lnTo>
                <a:lnTo>
                  <a:pt x="229234" y="629666"/>
                </a:lnTo>
                <a:lnTo>
                  <a:pt x="228218" y="631190"/>
                </a:lnTo>
                <a:lnTo>
                  <a:pt x="227075" y="632714"/>
                </a:lnTo>
                <a:lnTo>
                  <a:pt x="226059" y="634238"/>
                </a:lnTo>
                <a:lnTo>
                  <a:pt x="225043" y="635762"/>
                </a:lnTo>
                <a:lnTo>
                  <a:pt x="224027" y="637286"/>
                </a:lnTo>
                <a:lnTo>
                  <a:pt x="223011" y="638810"/>
                </a:lnTo>
                <a:lnTo>
                  <a:pt x="221995" y="640334"/>
                </a:lnTo>
                <a:lnTo>
                  <a:pt x="220979" y="641985"/>
                </a:lnTo>
                <a:lnTo>
                  <a:pt x="219963" y="643509"/>
                </a:lnTo>
                <a:lnTo>
                  <a:pt x="219074" y="645033"/>
                </a:lnTo>
                <a:lnTo>
                  <a:pt x="218058" y="646557"/>
                </a:lnTo>
                <a:lnTo>
                  <a:pt x="217169" y="648081"/>
                </a:lnTo>
                <a:lnTo>
                  <a:pt x="216153" y="649605"/>
                </a:lnTo>
                <a:lnTo>
                  <a:pt x="215264" y="651129"/>
                </a:lnTo>
                <a:lnTo>
                  <a:pt x="214375" y="652653"/>
                </a:lnTo>
                <a:lnTo>
                  <a:pt x="213486" y="654177"/>
                </a:lnTo>
                <a:lnTo>
                  <a:pt x="212724" y="655701"/>
                </a:lnTo>
                <a:lnTo>
                  <a:pt x="211835" y="657225"/>
                </a:lnTo>
                <a:lnTo>
                  <a:pt x="210946" y="658876"/>
                </a:lnTo>
                <a:lnTo>
                  <a:pt x="210184" y="660400"/>
                </a:lnTo>
                <a:lnTo>
                  <a:pt x="209422" y="661924"/>
                </a:lnTo>
                <a:lnTo>
                  <a:pt x="205612" y="669544"/>
                </a:lnTo>
                <a:lnTo>
                  <a:pt x="204977" y="671068"/>
                </a:lnTo>
                <a:lnTo>
                  <a:pt x="204215" y="672592"/>
                </a:lnTo>
                <a:lnTo>
                  <a:pt x="203580" y="674243"/>
                </a:lnTo>
                <a:lnTo>
                  <a:pt x="202945" y="675767"/>
                </a:lnTo>
                <a:lnTo>
                  <a:pt x="202310" y="677291"/>
                </a:lnTo>
                <a:lnTo>
                  <a:pt x="201675" y="678815"/>
                </a:lnTo>
                <a:lnTo>
                  <a:pt x="201167" y="680339"/>
                </a:lnTo>
                <a:lnTo>
                  <a:pt x="200532" y="681863"/>
                </a:lnTo>
                <a:lnTo>
                  <a:pt x="199897" y="683387"/>
                </a:lnTo>
                <a:lnTo>
                  <a:pt x="199389" y="684911"/>
                </a:lnTo>
                <a:lnTo>
                  <a:pt x="198881" y="686435"/>
                </a:lnTo>
                <a:lnTo>
                  <a:pt x="198373" y="687959"/>
                </a:lnTo>
                <a:lnTo>
                  <a:pt x="197865" y="689483"/>
                </a:lnTo>
                <a:lnTo>
                  <a:pt x="197357" y="691134"/>
                </a:lnTo>
                <a:lnTo>
                  <a:pt x="196849" y="692658"/>
                </a:lnTo>
                <a:lnTo>
                  <a:pt x="196468" y="694182"/>
                </a:lnTo>
                <a:lnTo>
                  <a:pt x="195960" y="695706"/>
                </a:lnTo>
                <a:lnTo>
                  <a:pt x="195579" y="697230"/>
                </a:lnTo>
                <a:lnTo>
                  <a:pt x="195071" y="698754"/>
                </a:lnTo>
                <a:lnTo>
                  <a:pt x="194690" y="700278"/>
                </a:lnTo>
                <a:lnTo>
                  <a:pt x="194309" y="701802"/>
                </a:lnTo>
                <a:lnTo>
                  <a:pt x="193928" y="703326"/>
                </a:lnTo>
                <a:lnTo>
                  <a:pt x="193547" y="704850"/>
                </a:lnTo>
                <a:lnTo>
                  <a:pt x="193293" y="706374"/>
                </a:lnTo>
                <a:lnTo>
                  <a:pt x="192912" y="708025"/>
                </a:lnTo>
                <a:lnTo>
                  <a:pt x="192531" y="709549"/>
                </a:lnTo>
                <a:lnTo>
                  <a:pt x="192277" y="711073"/>
                </a:lnTo>
                <a:lnTo>
                  <a:pt x="191896" y="712597"/>
                </a:lnTo>
                <a:lnTo>
                  <a:pt x="191642" y="714121"/>
                </a:lnTo>
                <a:lnTo>
                  <a:pt x="191388" y="715645"/>
                </a:lnTo>
                <a:lnTo>
                  <a:pt x="191134" y="717169"/>
                </a:lnTo>
                <a:lnTo>
                  <a:pt x="190880" y="718693"/>
                </a:lnTo>
                <a:lnTo>
                  <a:pt x="190626" y="720217"/>
                </a:lnTo>
                <a:lnTo>
                  <a:pt x="190372" y="721741"/>
                </a:lnTo>
                <a:lnTo>
                  <a:pt x="190118" y="723392"/>
                </a:lnTo>
                <a:lnTo>
                  <a:pt x="189991" y="724916"/>
                </a:lnTo>
                <a:lnTo>
                  <a:pt x="189737" y="726440"/>
                </a:lnTo>
                <a:lnTo>
                  <a:pt x="189610" y="727964"/>
                </a:lnTo>
                <a:lnTo>
                  <a:pt x="189356" y="729488"/>
                </a:lnTo>
                <a:lnTo>
                  <a:pt x="189229" y="731012"/>
                </a:lnTo>
                <a:lnTo>
                  <a:pt x="188975" y="732536"/>
                </a:lnTo>
                <a:lnTo>
                  <a:pt x="188848" y="734060"/>
                </a:lnTo>
                <a:lnTo>
                  <a:pt x="188721" y="735584"/>
                </a:lnTo>
                <a:lnTo>
                  <a:pt x="188594" y="737108"/>
                </a:lnTo>
                <a:lnTo>
                  <a:pt x="188467" y="738632"/>
                </a:lnTo>
                <a:lnTo>
                  <a:pt x="188340" y="740283"/>
                </a:lnTo>
                <a:lnTo>
                  <a:pt x="188213" y="741807"/>
                </a:lnTo>
                <a:lnTo>
                  <a:pt x="188086" y="743331"/>
                </a:lnTo>
                <a:lnTo>
                  <a:pt x="187959" y="744855"/>
                </a:lnTo>
                <a:lnTo>
                  <a:pt x="187832" y="746379"/>
                </a:lnTo>
                <a:lnTo>
                  <a:pt x="187705" y="747903"/>
                </a:lnTo>
                <a:lnTo>
                  <a:pt x="187578" y="749427"/>
                </a:lnTo>
                <a:lnTo>
                  <a:pt x="187578" y="750951"/>
                </a:lnTo>
                <a:lnTo>
                  <a:pt x="187451" y="752475"/>
                </a:lnTo>
                <a:lnTo>
                  <a:pt x="187324" y="753999"/>
                </a:lnTo>
                <a:lnTo>
                  <a:pt x="187324" y="755523"/>
                </a:lnTo>
                <a:lnTo>
                  <a:pt x="187197" y="757174"/>
                </a:lnTo>
                <a:lnTo>
                  <a:pt x="187197" y="758698"/>
                </a:lnTo>
                <a:lnTo>
                  <a:pt x="187070" y="760222"/>
                </a:lnTo>
                <a:lnTo>
                  <a:pt x="187070" y="761746"/>
                </a:lnTo>
                <a:lnTo>
                  <a:pt x="186943" y="763270"/>
                </a:lnTo>
                <a:lnTo>
                  <a:pt x="186943" y="764794"/>
                </a:lnTo>
                <a:lnTo>
                  <a:pt x="186816" y="766318"/>
                </a:lnTo>
                <a:lnTo>
                  <a:pt x="186816" y="767842"/>
                </a:lnTo>
                <a:lnTo>
                  <a:pt x="186816" y="769366"/>
                </a:lnTo>
                <a:lnTo>
                  <a:pt x="186689" y="770890"/>
                </a:lnTo>
                <a:lnTo>
                  <a:pt x="186689" y="772414"/>
                </a:lnTo>
                <a:lnTo>
                  <a:pt x="186689" y="774065"/>
                </a:lnTo>
                <a:lnTo>
                  <a:pt x="186689" y="775589"/>
                </a:lnTo>
                <a:lnTo>
                  <a:pt x="186562" y="777113"/>
                </a:lnTo>
                <a:lnTo>
                  <a:pt x="186562" y="778637"/>
                </a:lnTo>
                <a:lnTo>
                  <a:pt x="186562" y="780161"/>
                </a:lnTo>
                <a:lnTo>
                  <a:pt x="186562" y="781685"/>
                </a:lnTo>
                <a:lnTo>
                  <a:pt x="186562" y="783209"/>
                </a:lnTo>
                <a:lnTo>
                  <a:pt x="186435" y="784733"/>
                </a:lnTo>
                <a:lnTo>
                  <a:pt x="185927" y="784733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4265167" y="6463665"/>
            <a:ext cx="372745" cy="1021080"/>
          </a:xfrm>
          <a:custGeom>
            <a:avLst/>
            <a:gdLst/>
            <a:ahLst/>
            <a:cxnLst/>
            <a:rect l="l" t="t" r="r" b="b"/>
            <a:pathLst>
              <a:path w="372745" h="1021079">
                <a:moveTo>
                  <a:pt x="186436" y="0"/>
                </a:moveTo>
                <a:lnTo>
                  <a:pt x="186182" y="0"/>
                </a:lnTo>
                <a:lnTo>
                  <a:pt x="186055" y="12699"/>
                </a:lnTo>
                <a:lnTo>
                  <a:pt x="185801" y="27939"/>
                </a:lnTo>
                <a:lnTo>
                  <a:pt x="185674" y="30479"/>
                </a:lnTo>
                <a:lnTo>
                  <a:pt x="185674" y="33019"/>
                </a:lnTo>
                <a:lnTo>
                  <a:pt x="185547" y="34289"/>
                </a:lnTo>
                <a:lnTo>
                  <a:pt x="185451" y="38099"/>
                </a:lnTo>
                <a:lnTo>
                  <a:pt x="185166" y="41909"/>
                </a:lnTo>
                <a:lnTo>
                  <a:pt x="185166" y="44449"/>
                </a:lnTo>
                <a:lnTo>
                  <a:pt x="184531" y="54609"/>
                </a:lnTo>
                <a:lnTo>
                  <a:pt x="184277" y="55879"/>
                </a:lnTo>
                <a:lnTo>
                  <a:pt x="183896" y="62229"/>
                </a:lnTo>
                <a:lnTo>
                  <a:pt x="183515" y="66039"/>
                </a:lnTo>
                <a:lnTo>
                  <a:pt x="183007" y="69849"/>
                </a:lnTo>
                <a:lnTo>
                  <a:pt x="182880" y="72389"/>
                </a:lnTo>
                <a:lnTo>
                  <a:pt x="182118" y="78739"/>
                </a:lnTo>
                <a:lnTo>
                  <a:pt x="181991" y="80009"/>
                </a:lnTo>
                <a:lnTo>
                  <a:pt x="179451" y="100329"/>
                </a:lnTo>
                <a:lnTo>
                  <a:pt x="179324" y="102869"/>
                </a:lnTo>
                <a:lnTo>
                  <a:pt x="178562" y="107949"/>
                </a:lnTo>
                <a:lnTo>
                  <a:pt x="178435" y="110489"/>
                </a:lnTo>
                <a:lnTo>
                  <a:pt x="178181" y="111759"/>
                </a:lnTo>
                <a:lnTo>
                  <a:pt x="177927" y="116839"/>
                </a:lnTo>
                <a:lnTo>
                  <a:pt x="177673" y="118109"/>
                </a:lnTo>
                <a:lnTo>
                  <a:pt x="177419" y="121919"/>
                </a:lnTo>
                <a:lnTo>
                  <a:pt x="177419" y="124459"/>
                </a:lnTo>
                <a:lnTo>
                  <a:pt x="177249" y="126999"/>
                </a:lnTo>
                <a:lnTo>
                  <a:pt x="177165" y="130809"/>
                </a:lnTo>
                <a:lnTo>
                  <a:pt x="177038" y="132079"/>
                </a:lnTo>
                <a:lnTo>
                  <a:pt x="177038" y="138429"/>
                </a:lnTo>
                <a:lnTo>
                  <a:pt x="177165" y="140969"/>
                </a:lnTo>
                <a:lnTo>
                  <a:pt x="177165" y="142239"/>
                </a:lnTo>
                <a:lnTo>
                  <a:pt x="177292" y="144779"/>
                </a:lnTo>
                <a:lnTo>
                  <a:pt x="177292" y="146049"/>
                </a:lnTo>
                <a:lnTo>
                  <a:pt x="177800" y="154939"/>
                </a:lnTo>
                <a:lnTo>
                  <a:pt x="178054" y="156209"/>
                </a:lnTo>
                <a:lnTo>
                  <a:pt x="178308" y="160019"/>
                </a:lnTo>
                <a:lnTo>
                  <a:pt x="178816" y="163829"/>
                </a:lnTo>
                <a:lnTo>
                  <a:pt x="178943" y="166369"/>
                </a:lnTo>
                <a:lnTo>
                  <a:pt x="180213" y="176529"/>
                </a:lnTo>
                <a:lnTo>
                  <a:pt x="180340" y="177799"/>
                </a:lnTo>
                <a:lnTo>
                  <a:pt x="182118" y="191769"/>
                </a:lnTo>
                <a:lnTo>
                  <a:pt x="182245" y="194309"/>
                </a:lnTo>
                <a:lnTo>
                  <a:pt x="182753" y="198119"/>
                </a:lnTo>
                <a:lnTo>
                  <a:pt x="182880" y="200659"/>
                </a:lnTo>
                <a:lnTo>
                  <a:pt x="183388" y="204469"/>
                </a:lnTo>
                <a:lnTo>
                  <a:pt x="183769" y="210819"/>
                </a:lnTo>
                <a:lnTo>
                  <a:pt x="184023" y="212089"/>
                </a:lnTo>
                <a:lnTo>
                  <a:pt x="184446" y="218439"/>
                </a:lnTo>
                <a:lnTo>
                  <a:pt x="184531" y="222249"/>
                </a:lnTo>
                <a:lnTo>
                  <a:pt x="184700" y="224789"/>
                </a:lnTo>
                <a:lnTo>
                  <a:pt x="184785" y="246379"/>
                </a:lnTo>
                <a:lnTo>
                  <a:pt x="184658" y="252729"/>
                </a:lnTo>
                <a:lnTo>
                  <a:pt x="183769" y="266699"/>
                </a:lnTo>
                <a:lnTo>
                  <a:pt x="183515" y="267969"/>
                </a:lnTo>
                <a:lnTo>
                  <a:pt x="183388" y="270509"/>
                </a:lnTo>
                <a:lnTo>
                  <a:pt x="183134" y="271779"/>
                </a:lnTo>
                <a:lnTo>
                  <a:pt x="183007" y="274319"/>
                </a:lnTo>
                <a:lnTo>
                  <a:pt x="182499" y="278129"/>
                </a:lnTo>
                <a:lnTo>
                  <a:pt x="182372" y="280669"/>
                </a:lnTo>
                <a:lnTo>
                  <a:pt x="181864" y="284479"/>
                </a:lnTo>
                <a:lnTo>
                  <a:pt x="181483" y="285749"/>
                </a:lnTo>
                <a:lnTo>
                  <a:pt x="180721" y="292099"/>
                </a:lnTo>
                <a:lnTo>
                  <a:pt x="180340" y="294639"/>
                </a:lnTo>
                <a:lnTo>
                  <a:pt x="179832" y="298449"/>
                </a:lnTo>
                <a:lnTo>
                  <a:pt x="179451" y="299719"/>
                </a:lnTo>
                <a:lnTo>
                  <a:pt x="179197" y="302259"/>
                </a:lnTo>
                <a:lnTo>
                  <a:pt x="178816" y="304799"/>
                </a:lnTo>
                <a:lnTo>
                  <a:pt x="177800" y="309879"/>
                </a:lnTo>
                <a:lnTo>
                  <a:pt x="177546" y="312419"/>
                </a:lnTo>
                <a:lnTo>
                  <a:pt x="177165" y="313689"/>
                </a:lnTo>
                <a:lnTo>
                  <a:pt x="176911" y="316229"/>
                </a:lnTo>
                <a:lnTo>
                  <a:pt x="176149" y="320039"/>
                </a:lnTo>
                <a:lnTo>
                  <a:pt x="175895" y="322579"/>
                </a:lnTo>
                <a:lnTo>
                  <a:pt x="174879" y="327659"/>
                </a:lnTo>
                <a:lnTo>
                  <a:pt x="174498" y="330199"/>
                </a:lnTo>
                <a:lnTo>
                  <a:pt x="174244" y="332739"/>
                </a:lnTo>
                <a:lnTo>
                  <a:pt x="173863" y="334009"/>
                </a:lnTo>
                <a:lnTo>
                  <a:pt x="173609" y="336549"/>
                </a:lnTo>
                <a:lnTo>
                  <a:pt x="173228" y="337819"/>
                </a:lnTo>
                <a:lnTo>
                  <a:pt x="172974" y="340359"/>
                </a:lnTo>
                <a:lnTo>
                  <a:pt x="172593" y="341629"/>
                </a:lnTo>
                <a:lnTo>
                  <a:pt x="172339" y="344169"/>
                </a:lnTo>
                <a:lnTo>
                  <a:pt x="171958" y="346709"/>
                </a:lnTo>
                <a:lnTo>
                  <a:pt x="171450" y="350519"/>
                </a:lnTo>
                <a:lnTo>
                  <a:pt x="171069" y="351789"/>
                </a:lnTo>
                <a:lnTo>
                  <a:pt x="170815" y="354329"/>
                </a:lnTo>
                <a:lnTo>
                  <a:pt x="170434" y="355599"/>
                </a:lnTo>
                <a:lnTo>
                  <a:pt x="170180" y="358139"/>
                </a:lnTo>
                <a:lnTo>
                  <a:pt x="169799" y="360679"/>
                </a:lnTo>
                <a:lnTo>
                  <a:pt x="169545" y="361949"/>
                </a:lnTo>
                <a:lnTo>
                  <a:pt x="169164" y="364489"/>
                </a:lnTo>
                <a:lnTo>
                  <a:pt x="168910" y="365759"/>
                </a:lnTo>
                <a:lnTo>
                  <a:pt x="168529" y="368299"/>
                </a:lnTo>
                <a:lnTo>
                  <a:pt x="168275" y="369569"/>
                </a:lnTo>
                <a:lnTo>
                  <a:pt x="167513" y="374649"/>
                </a:lnTo>
                <a:lnTo>
                  <a:pt x="167259" y="375919"/>
                </a:lnTo>
                <a:lnTo>
                  <a:pt x="166878" y="378459"/>
                </a:lnTo>
                <a:lnTo>
                  <a:pt x="164211" y="392429"/>
                </a:lnTo>
                <a:lnTo>
                  <a:pt x="163703" y="393699"/>
                </a:lnTo>
                <a:lnTo>
                  <a:pt x="162941" y="398779"/>
                </a:lnTo>
                <a:lnTo>
                  <a:pt x="162433" y="400049"/>
                </a:lnTo>
                <a:lnTo>
                  <a:pt x="162052" y="402589"/>
                </a:lnTo>
                <a:lnTo>
                  <a:pt x="161544" y="403859"/>
                </a:lnTo>
                <a:lnTo>
                  <a:pt x="161163" y="406399"/>
                </a:lnTo>
                <a:lnTo>
                  <a:pt x="160655" y="407669"/>
                </a:lnTo>
                <a:lnTo>
                  <a:pt x="160147" y="410209"/>
                </a:lnTo>
                <a:lnTo>
                  <a:pt x="159766" y="412749"/>
                </a:lnTo>
                <a:lnTo>
                  <a:pt x="159258" y="414019"/>
                </a:lnTo>
                <a:lnTo>
                  <a:pt x="158750" y="416559"/>
                </a:lnTo>
                <a:lnTo>
                  <a:pt x="158369" y="417829"/>
                </a:lnTo>
                <a:lnTo>
                  <a:pt x="157861" y="420369"/>
                </a:lnTo>
                <a:lnTo>
                  <a:pt x="157353" y="421639"/>
                </a:lnTo>
                <a:lnTo>
                  <a:pt x="156337" y="426719"/>
                </a:lnTo>
                <a:lnTo>
                  <a:pt x="155956" y="427989"/>
                </a:lnTo>
                <a:lnTo>
                  <a:pt x="155448" y="430529"/>
                </a:lnTo>
                <a:lnTo>
                  <a:pt x="153924" y="435609"/>
                </a:lnTo>
                <a:lnTo>
                  <a:pt x="153543" y="438149"/>
                </a:lnTo>
                <a:lnTo>
                  <a:pt x="152019" y="444499"/>
                </a:lnTo>
                <a:lnTo>
                  <a:pt x="151638" y="445769"/>
                </a:lnTo>
                <a:lnTo>
                  <a:pt x="150622" y="449579"/>
                </a:lnTo>
                <a:lnTo>
                  <a:pt x="150114" y="452119"/>
                </a:lnTo>
                <a:lnTo>
                  <a:pt x="149733" y="454659"/>
                </a:lnTo>
                <a:lnTo>
                  <a:pt x="148717" y="458469"/>
                </a:lnTo>
                <a:lnTo>
                  <a:pt x="148209" y="459739"/>
                </a:lnTo>
                <a:lnTo>
                  <a:pt x="146685" y="466089"/>
                </a:lnTo>
                <a:lnTo>
                  <a:pt x="146050" y="468629"/>
                </a:lnTo>
                <a:lnTo>
                  <a:pt x="145542" y="469899"/>
                </a:lnTo>
                <a:lnTo>
                  <a:pt x="144907" y="472439"/>
                </a:lnTo>
                <a:lnTo>
                  <a:pt x="144399" y="473709"/>
                </a:lnTo>
                <a:lnTo>
                  <a:pt x="143764" y="476249"/>
                </a:lnTo>
                <a:lnTo>
                  <a:pt x="143129" y="477519"/>
                </a:lnTo>
                <a:lnTo>
                  <a:pt x="142367" y="480059"/>
                </a:lnTo>
                <a:lnTo>
                  <a:pt x="141732" y="482599"/>
                </a:lnTo>
                <a:lnTo>
                  <a:pt x="140970" y="483869"/>
                </a:lnTo>
                <a:lnTo>
                  <a:pt x="140208" y="486409"/>
                </a:lnTo>
                <a:lnTo>
                  <a:pt x="139319" y="487679"/>
                </a:lnTo>
                <a:lnTo>
                  <a:pt x="138557" y="490219"/>
                </a:lnTo>
                <a:lnTo>
                  <a:pt x="137541" y="491489"/>
                </a:lnTo>
                <a:lnTo>
                  <a:pt x="136652" y="494029"/>
                </a:lnTo>
                <a:lnTo>
                  <a:pt x="135636" y="496569"/>
                </a:lnTo>
                <a:lnTo>
                  <a:pt x="134620" y="497839"/>
                </a:lnTo>
                <a:lnTo>
                  <a:pt x="132334" y="501649"/>
                </a:lnTo>
                <a:lnTo>
                  <a:pt x="131064" y="504189"/>
                </a:lnTo>
                <a:lnTo>
                  <a:pt x="129794" y="505459"/>
                </a:lnTo>
                <a:lnTo>
                  <a:pt x="127000" y="510539"/>
                </a:lnTo>
                <a:lnTo>
                  <a:pt x="125476" y="511809"/>
                </a:lnTo>
                <a:lnTo>
                  <a:pt x="120650" y="518159"/>
                </a:lnTo>
                <a:lnTo>
                  <a:pt x="113157" y="525779"/>
                </a:lnTo>
                <a:lnTo>
                  <a:pt x="106807" y="532129"/>
                </a:lnTo>
                <a:lnTo>
                  <a:pt x="104521" y="534669"/>
                </a:lnTo>
                <a:lnTo>
                  <a:pt x="97409" y="539749"/>
                </a:lnTo>
                <a:lnTo>
                  <a:pt x="94869" y="542289"/>
                </a:lnTo>
                <a:lnTo>
                  <a:pt x="92329" y="543559"/>
                </a:lnTo>
                <a:lnTo>
                  <a:pt x="89789" y="546099"/>
                </a:lnTo>
                <a:lnTo>
                  <a:pt x="84455" y="549909"/>
                </a:lnTo>
                <a:lnTo>
                  <a:pt x="81788" y="552449"/>
                </a:lnTo>
                <a:lnTo>
                  <a:pt x="76200" y="556259"/>
                </a:lnTo>
                <a:lnTo>
                  <a:pt x="73533" y="557529"/>
                </a:lnTo>
                <a:lnTo>
                  <a:pt x="70612" y="560069"/>
                </a:lnTo>
                <a:lnTo>
                  <a:pt x="65024" y="563879"/>
                </a:lnTo>
                <a:lnTo>
                  <a:pt x="62230" y="566419"/>
                </a:lnTo>
                <a:lnTo>
                  <a:pt x="59309" y="567689"/>
                </a:lnTo>
                <a:lnTo>
                  <a:pt x="53721" y="571499"/>
                </a:lnTo>
                <a:lnTo>
                  <a:pt x="50927" y="574039"/>
                </a:lnTo>
                <a:lnTo>
                  <a:pt x="48260" y="576579"/>
                </a:lnTo>
                <a:lnTo>
                  <a:pt x="45466" y="577849"/>
                </a:lnTo>
                <a:lnTo>
                  <a:pt x="37592" y="584199"/>
                </a:lnTo>
                <a:lnTo>
                  <a:pt x="35052" y="585469"/>
                </a:lnTo>
                <a:lnTo>
                  <a:pt x="30226" y="590549"/>
                </a:lnTo>
                <a:lnTo>
                  <a:pt x="23495" y="595629"/>
                </a:lnTo>
                <a:lnTo>
                  <a:pt x="21336" y="598169"/>
                </a:lnTo>
                <a:lnTo>
                  <a:pt x="19431" y="599439"/>
                </a:lnTo>
                <a:lnTo>
                  <a:pt x="17399" y="601979"/>
                </a:lnTo>
                <a:lnTo>
                  <a:pt x="15621" y="604519"/>
                </a:lnTo>
                <a:lnTo>
                  <a:pt x="10668" y="609599"/>
                </a:lnTo>
                <a:lnTo>
                  <a:pt x="9271" y="612139"/>
                </a:lnTo>
                <a:lnTo>
                  <a:pt x="6731" y="615949"/>
                </a:lnTo>
                <a:lnTo>
                  <a:pt x="5588" y="618489"/>
                </a:lnTo>
                <a:lnTo>
                  <a:pt x="4572" y="619759"/>
                </a:lnTo>
                <a:lnTo>
                  <a:pt x="3683" y="622299"/>
                </a:lnTo>
                <a:lnTo>
                  <a:pt x="2921" y="623569"/>
                </a:lnTo>
                <a:lnTo>
                  <a:pt x="2159" y="626109"/>
                </a:lnTo>
                <a:lnTo>
                  <a:pt x="635" y="632459"/>
                </a:lnTo>
                <a:lnTo>
                  <a:pt x="127" y="636269"/>
                </a:lnTo>
                <a:lnTo>
                  <a:pt x="0" y="640079"/>
                </a:lnTo>
                <a:lnTo>
                  <a:pt x="254" y="643889"/>
                </a:lnTo>
                <a:lnTo>
                  <a:pt x="762" y="647699"/>
                </a:lnTo>
                <a:lnTo>
                  <a:pt x="1143" y="650239"/>
                </a:lnTo>
                <a:lnTo>
                  <a:pt x="2159" y="654049"/>
                </a:lnTo>
                <a:lnTo>
                  <a:pt x="2794" y="656589"/>
                </a:lnTo>
                <a:lnTo>
                  <a:pt x="3429" y="657859"/>
                </a:lnTo>
                <a:lnTo>
                  <a:pt x="4953" y="661669"/>
                </a:lnTo>
                <a:lnTo>
                  <a:pt x="5715" y="664209"/>
                </a:lnTo>
                <a:lnTo>
                  <a:pt x="7493" y="668019"/>
                </a:lnTo>
                <a:lnTo>
                  <a:pt x="8509" y="670559"/>
                </a:lnTo>
                <a:lnTo>
                  <a:pt x="9525" y="671829"/>
                </a:lnTo>
                <a:lnTo>
                  <a:pt x="12573" y="678179"/>
                </a:lnTo>
                <a:lnTo>
                  <a:pt x="13716" y="679449"/>
                </a:lnTo>
                <a:lnTo>
                  <a:pt x="17145" y="685799"/>
                </a:lnTo>
                <a:lnTo>
                  <a:pt x="18288" y="688339"/>
                </a:lnTo>
                <a:lnTo>
                  <a:pt x="21717" y="693419"/>
                </a:lnTo>
                <a:lnTo>
                  <a:pt x="22860" y="695959"/>
                </a:lnTo>
                <a:lnTo>
                  <a:pt x="24130" y="698499"/>
                </a:lnTo>
                <a:lnTo>
                  <a:pt x="25273" y="699769"/>
                </a:lnTo>
                <a:lnTo>
                  <a:pt x="26416" y="702309"/>
                </a:lnTo>
                <a:lnTo>
                  <a:pt x="29845" y="707389"/>
                </a:lnTo>
                <a:lnTo>
                  <a:pt x="32131" y="712469"/>
                </a:lnTo>
                <a:lnTo>
                  <a:pt x="33147" y="713739"/>
                </a:lnTo>
                <a:lnTo>
                  <a:pt x="34290" y="716279"/>
                </a:lnTo>
                <a:lnTo>
                  <a:pt x="35306" y="717549"/>
                </a:lnTo>
                <a:lnTo>
                  <a:pt x="37592" y="721359"/>
                </a:lnTo>
                <a:lnTo>
                  <a:pt x="39624" y="726439"/>
                </a:lnTo>
                <a:lnTo>
                  <a:pt x="40767" y="727709"/>
                </a:lnTo>
                <a:lnTo>
                  <a:pt x="41783" y="730249"/>
                </a:lnTo>
                <a:lnTo>
                  <a:pt x="42926" y="731519"/>
                </a:lnTo>
                <a:lnTo>
                  <a:pt x="43942" y="734059"/>
                </a:lnTo>
                <a:lnTo>
                  <a:pt x="46228" y="737869"/>
                </a:lnTo>
                <a:lnTo>
                  <a:pt x="47244" y="740409"/>
                </a:lnTo>
                <a:lnTo>
                  <a:pt x="48387" y="741679"/>
                </a:lnTo>
                <a:lnTo>
                  <a:pt x="49657" y="744219"/>
                </a:lnTo>
                <a:lnTo>
                  <a:pt x="50800" y="745489"/>
                </a:lnTo>
                <a:lnTo>
                  <a:pt x="51943" y="748029"/>
                </a:lnTo>
                <a:lnTo>
                  <a:pt x="55753" y="754379"/>
                </a:lnTo>
                <a:lnTo>
                  <a:pt x="57023" y="755649"/>
                </a:lnTo>
                <a:lnTo>
                  <a:pt x="59817" y="759459"/>
                </a:lnTo>
                <a:lnTo>
                  <a:pt x="61341" y="761999"/>
                </a:lnTo>
                <a:lnTo>
                  <a:pt x="62738" y="763269"/>
                </a:lnTo>
                <a:lnTo>
                  <a:pt x="64262" y="765809"/>
                </a:lnTo>
                <a:lnTo>
                  <a:pt x="70739" y="773429"/>
                </a:lnTo>
                <a:lnTo>
                  <a:pt x="72517" y="775969"/>
                </a:lnTo>
                <a:lnTo>
                  <a:pt x="74295" y="777239"/>
                </a:lnTo>
                <a:lnTo>
                  <a:pt x="76073" y="779779"/>
                </a:lnTo>
                <a:lnTo>
                  <a:pt x="79883" y="783589"/>
                </a:lnTo>
                <a:lnTo>
                  <a:pt x="81788" y="786129"/>
                </a:lnTo>
                <a:lnTo>
                  <a:pt x="85598" y="789939"/>
                </a:lnTo>
                <a:lnTo>
                  <a:pt x="87630" y="792479"/>
                </a:lnTo>
                <a:lnTo>
                  <a:pt x="89662" y="793749"/>
                </a:lnTo>
                <a:lnTo>
                  <a:pt x="95758" y="800099"/>
                </a:lnTo>
                <a:lnTo>
                  <a:pt x="99949" y="803909"/>
                </a:lnTo>
                <a:lnTo>
                  <a:pt x="101981" y="806449"/>
                </a:lnTo>
                <a:lnTo>
                  <a:pt x="104013" y="807719"/>
                </a:lnTo>
                <a:lnTo>
                  <a:pt x="110109" y="814069"/>
                </a:lnTo>
                <a:lnTo>
                  <a:pt x="112141" y="815339"/>
                </a:lnTo>
                <a:lnTo>
                  <a:pt x="114046" y="817879"/>
                </a:lnTo>
                <a:lnTo>
                  <a:pt x="116078" y="820419"/>
                </a:lnTo>
                <a:lnTo>
                  <a:pt x="117983" y="821689"/>
                </a:lnTo>
                <a:lnTo>
                  <a:pt x="119888" y="824229"/>
                </a:lnTo>
                <a:lnTo>
                  <a:pt x="121666" y="825499"/>
                </a:lnTo>
                <a:lnTo>
                  <a:pt x="123571" y="828039"/>
                </a:lnTo>
                <a:lnTo>
                  <a:pt x="128778" y="834389"/>
                </a:lnTo>
                <a:lnTo>
                  <a:pt x="133604" y="839469"/>
                </a:lnTo>
                <a:lnTo>
                  <a:pt x="135128" y="842009"/>
                </a:lnTo>
                <a:lnTo>
                  <a:pt x="136525" y="843279"/>
                </a:lnTo>
                <a:lnTo>
                  <a:pt x="138049" y="845819"/>
                </a:lnTo>
                <a:lnTo>
                  <a:pt x="140843" y="849629"/>
                </a:lnTo>
                <a:lnTo>
                  <a:pt x="142113" y="852169"/>
                </a:lnTo>
                <a:lnTo>
                  <a:pt x="143383" y="853439"/>
                </a:lnTo>
                <a:lnTo>
                  <a:pt x="144653" y="855979"/>
                </a:lnTo>
                <a:lnTo>
                  <a:pt x="146939" y="859789"/>
                </a:lnTo>
                <a:lnTo>
                  <a:pt x="148082" y="862329"/>
                </a:lnTo>
                <a:lnTo>
                  <a:pt x="149225" y="863599"/>
                </a:lnTo>
                <a:lnTo>
                  <a:pt x="151257" y="867409"/>
                </a:lnTo>
                <a:lnTo>
                  <a:pt x="152273" y="869949"/>
                </a:lnTo>
                <a:lnTo>
                  <a:pt x="154305" y="873759"/>
                </a:lnTo>
                <a:lnTo>
                  <a:pt x="155194" y="876299"/>
                </a:lnTo>
                <a:lnTo>
                  <a:pt x="156210" y="877569"/>
                </a:lnTo>
                <a:lnTo>
                  <a:pt x="157988" y="881379"/>
                </a:lnTo>
                <a:lnTo>
                  <a:pt x="158877" y="883919"/>
                </a:lnTo>
                <a:lnTo>
                  <a:pt x="159639" y="885189"/>
                </a:lnTo>
                <a:lnTo>
                  <a:pt x="161417" y="890269"/>
                </a:lnTo>
                <a:lnTo>
                  <a:pt x="162179" y="891539"/>
                </a:lnTo>
                <a:lnTo>
                  <a:pt x="162941" y="894079"/>
                </a:lnTo>
                <a:lnTo>
                  <a:pt x="163830" y="895349"/>
                </a:lnTo>
                <a:lnTo>
                  <a:pt x="164592" y="897889"/>
                </a:lnTo>
                <a:lnTo>
                  <a:pt x="165354" y="899159"/>
                </a:lnTo>
                <a:lnTo>
                  <a:pt x="167640" y="905509"/>
                </a:lnTo>
                <a:lnTo>
                  <a:pt x="168402" y="908049"/>
                </a:lnTo>
                <a:lnTo>
                  <a:pt x="169164" y="909319"/>
                </a:lnTo>
                <a:lnTo>
                  <a:pt x="169799" y="911859"/>
                </a:lnTo>
                <a:lnTo>
                  <a:pt x="170561" y="913129"/>
                </a:lnTo>
                <a:lnTo>
                  <a:pt x="171196" y="915669"/>
                </a:lnTo>
                <a:lnTo>
                  <a:pt x="171958" y="918209"/>
                </a:lnTo>
                <a:lnTo>
                  <a:pt x="172593" y="919479"/>
                </a:lnTo>
                <a:lnTo>
                  <a:pt x="173228" y="922019"/>
                </a:lnTo>
                <a:lnTo>
                  <a:pt x="175133" y="928369"/>
                </a:lnTo>
                <a:lnTo>
                  <a:pt x="175768" y="929639"/>
                </a:lnTo>
                <a:lnTo>
                  <a:pt x="176276" y="932179"/>
                </a:lnTo>
                <a:lnTo>
                  <a:pt x="176911" y="933449"/>
                </a:lnTo>
                <a:lnTo>
                  <a:pt x="177419" y="935989"/>
                </a:lnTo>
                <a:lnTo>
                  <a:pt x="177927" y="937259"/>
                </a:lnTo>
                <a:lnTo>
                  <a:pt x="178943" y="942339"/>
                </a:lnTo>
                <a:lnTo>
                  <a:pt x="179451" y="943609"/>
                </a:lnTo>
                <a:lnTo>
                  <a:pt x="179832" y="946149"/>
                </a:lnTo>
                <a:lnTo>
                  <a:pt x="180340" y="947419"/>
                </a:lnTo>
                <a:lnTo>
                  <a:pt x="181864" y="956309"/>
                </a:lnTo>
                <a:lnTo>
                  <a:pt x="182118" y="957579"/>
                </a:lnTo>
                <a:lnTo>
                  <a:pt x="182499" y="960119"/>
                </a:lnTo>
                <a:lnTo>
                  <a:pt x="184023" y="971549"/>
                </a:lnTo>
                <a:lnTo>
                  <a:pt x="184150" y="974089"/>
                </a:lnTo>
                <a:lnTo>
                  <a:pt x="184404" y="975359"/>
                </a:lnTo>
                <a:lnTo>
                  <a:pt x="184531" y="977899"/>
                </a:lnTo>
                <a:lnTo>
                  <a:pt x="184785" y="979169"/>
                </a:lnTo>
                <a:lnTo>
                  <a:pt x="185340" y="988059"/>
                </a:lnTo>
                <a:lnTo>
                  <a:pt x="185420" y="991869"/>
                </a:lnTo>
                <a:lnTo>
                  <a:pt x="185674" y="995679"/>
                </a:lnTo>
                <a:lnTo>
                  <a:pt x="185674" y="998219"/>
                </a:lnTo>
                <a:lnTo>
                  <a:pt x="185801" y="999489"/>
                </a:lnTo>
                <a:lnTo>
                  <a:pt x="185928" y="1003299"/>
                </a:lnTo>
                <a:lnTo>
                  <a:pt x="186055" y="1009649"/>
                </a:lnTo>
                <a:lnTo>
                  <a:pt x="186182" y="1021079"/>
                </a:lnTo>
                <a:lnTo>
                  <a:pt x="186436" y="1021079"/>
                </a:lnTo>
                <a:lnTo>
                  <a:pt x="186563" y="1009649"/>
                </a:lnTo>
                <a:lnTo>
                  <a:pt x="186690" y="1007109"/>
                </a:lnTo>
                <a:lnTo>
                  <a:pt x="186690" y="1003299"/>
                </a:lnTo>
                <a:lnTo>
                  <a:pt x="186817" y="1002029"/>
                </a:lnTo>
                <a:lnTo>
                  <a:pt x="186944" y="995679"/>
                </a:lnTo>
                <a:lnTo>
                  <a:pt x="187325" y="989329"/>
                </a:lnTo>
                <a:lnTo>
                  <a:pt x="187325" y="988059"/>
                </a:lnTo>
                <a:lnTo>
                  <a:pt x="187706" y="981709"/>
                </a:lnTo>
                <a:lnTo>
                  <a:pt x="187960" y="979169"/>
                </a:lnTo>
                <a:lnTo>
                  <a:pt x="188214" y="975359"/>
                </a:lnTo>
                <a:lnTo>
                  <a:pt x="188468" y="974089"/>
                </a:lnTo>
                <a:lnTo>
                  <a:pt x="188595" y="971549"/>
                </a:lnTo>
                <a:lnTo>
                  <a:pt x="190119" y="960119"/>
                </a:lnTo>
                <a:lnTo>
                  <a:pt x="190881" y="956309"/>
                </a:lnTo>
                <a:lnTo>
                  <a:pt x="191135" y="953769"/>
                </a:lnTo>
                <a:lnTo>
                  <a:pt x="192405" y="947419"/>
                </a:lnTo>
                <a:lnTo>
                  <a:pt x="192786" y="946149"/>
                </a:lnTo>
                <a:lnTo>
                  <a:pt x="193294" y="943609"/>
                </a:lnTo>
                <a:lnTo>
                  <a:pt x="193675" y="942339"/>
                </a:lnTo>
                <a:lnTo>
                  <a:pt x="194691" y="937259"/>
                </a:lnTo>
                <a:lnTo>
                  <a:pt x="195199" y="935989"/>
                </a:lnTo>
                <a:lnTo>
                  <a:pt x="195834" y="933449"/>
                </a:lnTo>
                <a:lnTo>
                  <a:pt x="196850" y="929639"/>
                </a:lnTo>
                <a:lnTo>
                  <a:pt x="197485" y="928369"/>
                </a:lnTo>
                <a:lnTo>
                  <a:pt x="199390" y="922019"/>
                </a:lnTo>
                <a:lnTo>
                  <a:pt x="200025" y="919479"/>
                </a:lnTo>
                <a:lnTo>
                  <a:pt x="200660" y="918209"/>
                </a:lnTo>
                <a:lnTo>
                  <a:pt x="201422" y="915669"/>
                </a:lnTo>
                <a:lnTo>
                  <a:pt x="202057" y="913129"/>
                </a:lnTo>
                <a:lnTo>
                  <a:pt x="202819" y="911859"/>
                </a:lnTo>
                <a:lnTo>
                  <a:pt x="203454" y="909319"/>
                </a:lnTo>
                <a:lnTo>
                  <a:pt x="204216" y="908049"/>
                </a:lnTo>
                <a:lnTo>
                  <a:pt x="204978" y="905509"/>
                </a:lnTo>
                <a:lnTo>
                  <a:pt x="207264" y="899159"/>
                </a:lnTo>
                <a:lnTo>
                  <a:pt x="208026" y="897889"/>
                </a:lnTo>
                <a:lnTo>
                  <a:pt x="208788" y="895349"/>
                </a:lnTo>
                <a:lnTo>
                  <a:pt x="209677" y="894079"/>
                </a:lnTo>
                <a:lnTo>
                  <a:pt x="210439" y="891539"/>
                </a:lnTo>
                <a:lnTo>
                  <a:pt x="211328" y="890269"/>
                </a:lnTo>
                <a:lnTo>
                  <a:pt x="212090" y="887729"/>
                </a:lnTo>
                <a:lnTo>
                  <a:pt x="213868" y="883919"/>
                </a:lnTo>
                <a:lnTo>
                  <a:pt x="214630" y="881379"/>
                </a:lnTo>
                <a:lnTo>
                  <a:pt x="215519" y="880109"/>
                </a:lnTo>
                <a:lnTo>
                  <a:pt x="216535" y="877569"/>
                </a:lnTo>
                <a:lnTo>
                  <a:pt x="217424" y="876299"/>
                </a:lnTo>
                <a:lnTo>
                  <a:pt x="218313" y="873759"/>
                </a:lnTo>
                <a:lnTo>
                  <a:pt x="220345" y="869949"/>
                </a:lnTo>
                <a:lnTo>
                  <a:pt x="221361" y="867409"/>
                </a:lnTo>
                <a:lnTo>
                  <a:pt x="223393" y="863599"/>
                </a:lnTo>
                <a:lnTo>
                  <a:pt x="224536" y="862329"/>
                </a:lnTo>
                <a:lnTo>
                  <a:pt x="225679" y="859789"/>
                </a:lnTo>
                <a:lnTo>
                  <a:pt x="227965" y="855979"/>
                </a:lnTo>
                <a:lnTo>
                  <a:pt x="229235" y="853439"/>
                </a:lnTo>
                <a:lnTo>
                  <a:pt x="230505" y="852169"/>
                </a:lnTo>
                <a:lnTo>
                  <a:pt x="231902" y="849629"/>
                </a:lnTo>
                <a:lnTo>
                  <a:pt x="233172" y="848359"/>
                </a:lnTo>
                <a:lnTo>
                  <a:pt x="234569" y="845819"/>
                </a:lnTo>
                <a:lnTo>
                  <a:pt x="236093" y="843279"/>
                </a:lnTo>
                <a:lnTo>
                  <a:pt x="237490" y="842009"/>
                </a:lnTo>
                <a:lnTo>
                  <a:pt x="239014" y="839469"/>
                </a:lnTo>
                <a:lnTo>
                  <a:pt x="243840" y="834389"/>
                </a:lnTo>
                <a:lnTo>
                  <a:pt x="247396" y="829309"/>
                </a:lnTo>
                <a:lnTo>
                  <a:pt x="252730" y="824229"/>
                </a:lnTo>
                <a:lnTo>
                  <a:pt x="254635" y="821689"/>
                </a:lnTo>
                <a:lnTo>
                  <a:pt x="256540" y="820419"/>
                </a:lnTo>
                <a:lnTo>
                  <a:pt x="258572" y="817879"/>
                </a:lnTo>
                <a:lnTo>
                  <a:pt x="260477" y="815339"/>
                </a:lnTo>
                <a:lnTo>
                  <a:pt x="262509" y="814069"/>
                </a:lnTo>
                <a:lnTo>
                  <a:pt x="268605" y="807719"/>
                </a:lnTo>
                <a:lnTo>
                  <a:pt x="270637" y="806449"/>
                </a:lnTo>
                <a:lnTo>
                  <a:pt x="272669" y="803909"/>
                </a:lnTo>
                <a:lnTo>
                  <a:pt x="276860" y="800099"/>
                </a:lnTo>
                <a:lnTo>
                  <a:pt x="282956" y="793749"/>
                </a:lnTo>
                <a:lnTo>
                  <a:pt x="284988" y="792479"/>
                </a:lnTo>
                <a:lnTo>
                  <a:pt x="287020" y="789939"/>
                </a:lnTo>
                <a:lnTo>
                  <a:pt x="288925" y="787399"/>
                </a:lnTo>
                <a:lnTo>
                  <a:pt x="292862" y="783589"/>
                </a:lnTo>
                <a:lnTo>
                  <a:pt x="294640" y="782319"/>
                </a:lnTo>
                <a:lnTo>
                  <a:pt x="296545" y="779779"/>
                </a:lnTo>
                <a:lnTo>
                  <a:pt x="298323" y="777239"/>
                </a:lnTo>
                <a:lnTo>
                  <a:pt x="300101" y="775969"/>
                </a:lnTo>
                <a:lnTo>
                  <a:pt x="301879" y="773429"/>
                </a:lnTo>
                <a:lnTo>
                  <a:pt x="305181" y="769619"/>
                </a:lnTo>
                <a:lnTo>
                  <a:pt x="306832" y="768349"/>
                </a:lnTo>
                <a:lnTo>
                  <a:pt x="309880" y="763269"/>
                </a:lnTo>
                <a:lnTo>
                  <a:pt x="311404" y="761999"/>
                </a:lnTo>
                <a:lnTo>
                  <a:pt x="315595" y="755649"/>
                </a:lnTo>
                <a:lnTo>
                  <a:pt x="316865" y="754379"/>
                </a:lnTo>
                <a:lnTo>
                  <a:pt x="320675" y="748029"/>
                </a:lnTo>
                <a:lnTo>
                  <a:pt x="321818" y="745489"/>
                </a:lnTo>
                <a:lnTo>
                  <a:pt x="323088" y="744219"/>
                </a:lnTo>
                <a:lnTo>
                  <a:pt x="325374" y="740409"/>
                </a:lnTo>
                <a:lnTo>
                  <a:pt x="326390" y="737869"/>
                </a:lnTo>
                <a:lnTo>
                  <a:pt x="328676" y="734059"/>
                </a:lnTo>
                <a:lnTo>
                  <a:pt x="329692" y="731519"/>
                </a:lnTo>
                <a:lnTo>
                  <a:pt x="330835" y="730249"/>
                </a:lnTo>
                <a:lnTo>
                  <a:pt x="331851" y="727709"/>
                </a:lnTo>
                <a:lnTo>
                  <a:pt x="332994" y="726439"/>
                </a:lnTo>
                <a:lnTo>
                  <a:pt x="334010" y="723899"/>
                </a:lnTo>
                <a:lnTo>
                  <a:pt x="335153" y="721359"/>
                </a:lnTo>
                <a:lnTo>
                  <a:pt x="336169" y="720089"/>
                </a:lnTo>
                <a:lnTo>
                  <a:pt x="337312" y="717549"/>
                </a:lnTo>
                <a:lnTo>
                  <a:pt x="338328" y="716279"/>
                </a:lnTo>
                <a:lnTo>
                  <a:pt x="340614" y="712469"/>
                </a:lnTo>
                <a:lnTo>
                  <a:pt x="341630" y="709929"/>
                </a:lnTo>
                <a:lnTo>
                  <a:pt x="342773" y="707389"/>
                </a:lnTo>
                <a:lnTo>
                  <a:pt x="346202" y="702309"/>
                </a:lnTo>
                <a:lnTo>
                  <a:pt x="347345" y="699769"/>
                </a:lnTo>
                <a:lnTo>
                  <a:pt x="348615" y="698499"/>
                </a:lnTo>
                <a:lnTo>
                  <a:pt x="350901" y="693419"/>
                </a:lnTo>
                <a:lnTo>
                  <a:pt x="354330" y="688339"/>
                </a:lnTo>
                <a:lnTo>
                  <a:pt x="355473" y="685799"/>
                </a:lnTo>
                <a:lnTo>
                  <a:pt x="358902" y="679449"/>
                </a:lnTo>
                <a:lnTo>
                  <a:pt x="360045" y="678179"/>
                </a:lnTo>
                <a:lnTo>
                  <a:pt x="361061" y="675639"/>
                </a:lnTo>
                <a:lnTo>
                  <a:pt x="362204" y="674369"/>
                </a:lnTo>
                <a:lnTo>
                  <a:pt x="363220" y="671829"/>
                </a:lnTo>
                <a:lnTo>
                  <a:pt x="364109" y="670559"/>
                </a:lnTo>
                <a:lnTo>
                  <a:pt x="365125" y="668019"/>
                </a:lnTo>
                <a:lnTo>
                  <a:pt x="366903" y="664209"/>
                </a:lnTo>
                <a:lnTo>
                  <a:pt x="367665" y="661669"/>
                </a:lnTo>
                <a:lnTo>
                  <a:pt x="369189" y="657859"/>
                </a:lnTo>
                <a:lnTo>
                  <a:pt x="369824" y="656589"/>
                </a:lnTo>
                <a:lnTo>
                  <a:pt x="370459" y="654049"/>
                </a:lnTo>
                <a:lnTo>
                  <a:pt x="371475" y="650239"/>
                </a:lnTo>
                <a:lnTo>
                  <a:pt x="371856" y="647699"/>
                </a:lnTo>
                <a:lnTo>
                  <a:pt x="372364" y="643889"/>
                </a:lnTo>
                <a:lnTo>
                  <a:pt x="372618" y="640079"/>
                </a:lnTo>
                <a:lnTo>
                  <a:pt x="372491" y="636269"/>
                </a:lnTo>
                <a:lnTo>
                  <a:pt x="371983" y="632459"/>
                </a:lnTo>
                <a:lnTo>
                  <a:pt x="371602" y="629919"/>
                </a:lnTo>
                <a:lnTo>
                  <a:pt x="371094" y="627379"/>
                </a:lnTo>
                <a:lnTo>
                  <a:pt x="370459" y="626109"/>
                </a:lnTo>
                <a:lnTo>
                  <a:pt x="369697" y="623569"/>
                </a:lnTo>
                <a:lnTo>
                  <a:pt x="368935" y="622299"/>
                </a:lnTo>
                <a:lnTo>
                  <a:pt x="368046" y="619759"/>
                </a:lnTo>
                <a:lnTo>
                  <a:pt x="367030" y="618489"/>
                </a:lnTo>
                <a:lnTo>
                  <a:pt x="365887" y="615949"/>
                </a:lnTo>
                <a:lnTo>
                  <a:pt x="363347" y="612139"/>
                </a:lnTo>
                <a:lnTo>
                  <a:pt x="361950" y="609599"/>
                </a:lnTo>
                <a:lnTo>
                  <a:pt x="360426" y="608329"/>
                </a:lnTo>
                <a:lnTo>
                  <a:pt x="358775" y="605789"/>
                </a:lnTo>
                <a:lnTo>
                  <a:pt x="356997" y="604519"/>
                </a:lnTo>
                <a:lnTo>
                  <a:pt x="353314" y="599439"/>
                </a:lnTo>
                <a:lnTo>
                  <a:pt x="351282" y="598169"/>
                </a:lnTo>
                <a:lnTo>
                  <a:pt x="349123" y="595629"/>
                </a:lnTo>
                <a:lnTo>
                  <a:pt x="342392" y="590549"/>
                </a:lnTo>
                <a:lnTo>
                  <a:pt x="337566" y="585469"/>
                </a:lnTo>
                <a:lnTo>
                  <a:pt x="332486" y="581659"/>
                </a:lnTo>
                <a:lnTo>
                  <a:pt x="329819" y="580389"/>
                </a:lnTo>
                <a:lnTo>
                  <a:pt x="327152" y="577849"/>
                </a:lnTo>
                <a:lnTo>
                  <a:pt x="324358" y="576579"/>
                </a:lnTo>
                <a:lnTo>
                  <a:pt x="321691" y="574039"/>
                </a:lnTo>
                <a:lnTo>
                  <a:pt x="318897" y="571499"/>
                </a:lnTo>
                <a:lnTo>
                  <a:pt x="310515" y="566419"/>
                </a:lnTo>
                <a:lnTo>
                  <a:pt x="307594" y="563879"/>
                </a:lnTo>
                <a:lnTo>
                  <a:pt x="299212" y="557529"/>
                </a:lnTo>
                <a:lnTo>
                  <a:pt x="296418" y="556259"/>
                </a:lnTo>
                <a:lnTo>
                  <a:pt x="290830" y="552449"/>
                </a:lnTo>
                <a:lnTo>
                  <a:pt x="288163" y="549909"/>
                </a:lnTo>
                <a:lnTo>
                  <a:pt x="282829" y="546099"/>
                </a:lnTo>
                <a:lnTo>
                  <a:pt x="280289" y="543559"/>
                </a:lnTo>
                <a:lnTo>
                  <a:pt x="277749" y="542289"/>
                </a:lnTo>
                <a:lnTo>
                  <a:pt x="275209" y="539749"/>
                </a:lnTo>
                <a:lnTo>
                  <a:pt x="268097" y="534669"/>
                </a:lnTo>
                <a:lnTo>
                  <a:pt x="265811" y="532129"/>
                </a:lnTo>
                <a:lnTo>
                  <a:pt x="263652" y="529589"/>
                </a:lnTo>
                <a:lnTo>
                  <a:pt x="261620" y="528319"/>
                </a:lnTo>
                <a:lnTo>
                  <a:pt x="259461" y="525779"/>
                </a:lnTo>
                <a:lnTo>
                  <a:pt x="251968" y="518159"/>
                </a:lnTo>
                <a:lnTo>
                  <a:pt x="247142" y="511809"/>
                </a:lnTo>
                <a:lnTo>
                  <a:pt x="245618" y="510539"/>
                </a:lnTo>
                <a:lnTo>
                  <a:pt x="242824" y="505459"/>
                </a:lnTo>
                <a:lnTo>
                  <a:pt x="241554" y="504189"/>
                </a:lnTo>
                <a:lnTo>
                  <a:pt x="240284" y="501649"/>
                </a:lnTo>
                <a:lnTo>
                  <a:pt x="239141" y="500379"/>
                </a:lnTo>
                <a:lnTo>
                  <a:pt x="238125" y="497839"/>
                </a:lnTo>
                <a:lnTo>
                  <a:pt x="236982" y="496569"/>
                </a:lnTo>
                <a:lnTo>
                  <a:pt x="235966" y="494029"/>
                </a:lnTo>
                <a:lnTo>
                  <a:pt x="234188" y="490219"/>
                </a:lnTo>
                <a:lnTo>
                  <a:pt x="233299" y="487679"/>
                </a:lnTo>
                <a:lnTo>
                  <a:pt x="232410" y="486409"/>
                </a:lnTo>
                <a:lnTo>
                  <a:pt x="231648" y="483869"/>
                </a:lnTo>
                <a:lnTo>
                  <a:pt x="230886" y="482599"/>
                </a:lnTo>
                <a:lnTo>
                  <a:pt x="230251" y="480059"/>
                </a:lnTo>
                <a:lnTo>
                  <a:pt x="229489" y="477519"/>
                </a:lnTo>
                <a:lnTo>
                  <a:pt x="228854" y="476249"/>
                </a:lnTo>
                <a:lnTo>
                  <a:pt x="228219" y="473709"/>
                </a:lnTo>
                <a:lnTo>
                  <a:pt x="227711" y="472439"/>
                </a:lnTo>
                <a:lnTo>
                  <a:pt x="227076" y="469899"/>
                </a:lnTo>
                <a:lnTo>
                  <a:pt x="226568" y="468629"/>
                </a:lnTo>
                <a:lnTo>
                  <a:pt x="225933" y="466089"/>
                </a:lnTo>
                <a:lnTo>
                  <a:pt x="224409" y="459739"/>
                </a:lnTo>
                <a:lnTo>
                  <a:pt x="223901" y="458469"/>
                </a:lnTo>
                <a:lnTo>
                  <a:pt x="223393" y="455929"/>
                </a:lnTo>
                <a:lnTo>
                  <a:pt x="223012" y="454659"/>
                </a:lnTo>
                <a:lnTo>
                  <a:pt x="221996" y="449579"/>
                </a:lnTo>
                <a:lnTo>
                  <a:pt x="220980" y="445769"/>
                </a:lnTo>
                <a:lnTo>
                  <a:pt x="220599" y="444499"/>
                </a:lnTo>
                <a:lnTo>
                  <a:pt x="219075" y="438149"/>
                </a:lnTo>
                <a:lnTo>
                  <a:pt x="218694" y="435609"/>
                </a:lnTo>
                <a:lnTo>
                  <a:pt x="217170" y="430529"/>
                </a:lnTo>
                <a:lnTo>
                  <a:pt x="216789" y="427989"/>
                </a:lnTo>
                <a:lnTo>
                  <a:pt x="215265" y="421639"/>
                </a:lnTo>
                <a:lnTo>
                  <a:pt x="214757" y="420369"/>
                </a:lnTo>
                <a:lnTo>
                  <a:pt x="214376" y="417829"/>
                </a:lnTo>
                <a:lnTo>
                  <a:pt x="213360" y="414019"/>
                </a:lnTo>
                <a:lnTo>
                  <a:pt x="212852" y="412749"/>
                </a:lnTo>
                <a:lnTo>
                  <a:pt x="212471" y="410209"/>
                </a:lnTo>
                <a:lnTo>
                  <a:pt x="211963" y="407669"/>
                </a:lnTo>
                <a:lnTo>
                  <a:pt x="211582" y="406399"/>
                </a:lnTo>
                <a:lnTo>
                  <a:pt x="210566" y="402589"/>
                </a:lnTo>
                <a:lnTo>
                  <a:pt x="210185" y="400049"/>
                </a:lnTo>
                <a:lnTo>
                  <a:pt x="209677" y="398779"/>
                </a:lnTo>
                <a:lnTo>
                  <a:pt x="208534" y="392429"/>
                </a:lnTo>
                <a:lnTo>
                  <a:pt x="205740" y="378459"/>
                </a:lnTo>
                <a:lnTo>
                  <a:pt x="205486" y="375919"/>
                </a:lnTo>
                <a:lnTo>
                  <a:pt x="204343" y="369569"/>
                </a:lnTo>
                <a:lnTo>
                  <a:pt x="204089" y="368299"/>
                </a:lnTo>
                <a:lnTo>
                  <a:pt x="203708" y="365759"/>
                </a:lnTo>
                <a:lnTo>
                  <a:pt x="203454" y="364489"/>
                </a:lnTo>
                <a:lnTo>
                  <a:pt x="203073" y="361949"/>
                </a:lnTo>
                <a:lnTo>
                  <a:pt x="202819" y="360679"/>
                </a:lnTo>
                <a:lnTo>
                  <a:pt x="202438" y="358139"/>
                </a:lnTo>
                <a:lnTo>
                  <a:pt x="202184" y="355599"/>
                </a:lnTo>
                <a:lnTo>
                  <a:pt x="201803" y="354329"/>
                </a:lnTo>
                <a:lnTo>
                  <a:pt x="201295" y="350519"/>
                </a:lnTo>
                <a:lnTo>
                  <a:pt x="200914" y="347979"/>
                </a:lnTo>
                <a:lnTo>
                  <a:pt x="200660" y="346709"/>
                </a:lnTo>
                <a:lnTo>
                  <a:pt x="200279" y="344169"/>
                </a:lnTo>
                <a:lnTo>
                  <a:pt x="200025" y="341629"/>
                </a:lnTo>
                <a:lnTo>
                  <a:pt x="199644" y="340359"/>
                </a:lnTo>
                <a:lnTo>
                  <a:pt x="199390" y="337819"/>
                </a:lnTo>
                <a:lnTo>
                  <a:pt x="199009" y="336549"/>
                </a:lnTo>
                <a:lnTo>
                  <a:pt x="198755" y="334009"/>
                </a:lnTo>
                <a:lnTo>
                  <a:pt x="198374" y="332739"/>
                </a:lnTo>
                <a:lnTo>
                  <a:pt x="198120" y="330199"/>
                </a:lnTo>
                <a:lnTo>
                  <a:pt x="197739" y="327659"/>
                </a:lnTo>
                <a:lnTo>
                  <a:pt x="197485" y="326389"/>
                </a:lnTo>
                <a:lnTo>
                  <a:pt x="197104" y="323849"/>
                </a:lnTo>
                <a:lnTo>
                  <a:pt x="196088" y="318769"/>
                </a:lnTo>
                <a:lnTo>
                  <a:pt x="195834" y="316229"/>
                </a:lnTo>
                <a:lnTo>
                  <a:pt x="195072" y="312419"/>
                </a:lnTo>
                <a:lnTo>
                  <a:pt x="194818" y="309879"/>
                </a:lnTo>
                <a:lnTo>
                  <a:pt x="194437" y="308609"/>
                </a:lnTo>
                <a:lnTo>
                  <a:pt x="194183" y="306069"/>
                </a:lnTo>
                <a:lnTo>
                  <a:pt x="193421" y="302259"/>
                </a:lnTo>
                <a:lnTo>
                  <a:pt x="192913" y="298449"/>
                </a:lnTo>
                <a:lnTo>
                  <a:pt x="192532" y="295909"/>
                </a:lnTo>
                <a:lnTo>
                  <a:pt x="192278" y="294639"/>
                </a:lnTo>
                <a:lnTo>
                  <a:pt x="191897" y="292099"/>
                </a:lnTo>
                <a:lnTo>
                  <a:pt x="189611" y="274319"/>
                </a:lnTo>
                <a:lnTo>
                  <a:pt x="189484" y="271779"/>
                </a:lnTo>
                <a:lnTo>
                  <a:pt x="189230" y="270509"/>
                </a:lnTo>
                <a:lnTo>
                  <a:pt x="189103" y="267969"/>
                </a:lnTo>
                <a:lnTo>
                  <a:pt x="188849" y="266699"/>
                </a:lnTo>
                <a:lnTo>
                  <a:pt x="187960" y="252729"/>
                </a:lnTo>
                <a:lnTo>
                  <a:pt x="187960" y="250189"/>
                </a:lnTo>
                <a:lnTo>
                  <a:pt x="187833" y="247649"/>
                </a:lnTo>
                <a:lnTo>
                  <a:pt x="187833" y="243839"/>
                </a:lnTo>
                <a:lnTo>
                  <a:pt x="187706" y="242569"/>
                </a:lnTo>
                <a:lnTo>
                  <a:pt x="187706" y="232409"/>
                </a:lnTo>
                <a:lnTo>
                  <a:pt x="187833" y="229869"/>
                </a:lnTo>
                <a:lnTo>
                  <a:pt x="187833" y="228599"/>
                </a:lnTo>
                <a:lnTo>
                  <a:pt x="187960" y="226059"/>
                </a:lnTo>
                <a:lnTo>
                  <a:pt x="188087" y="222249"/>
                </a:lnTo>
                <a:lnTo>
                  <a:pt x="188214" y="219709"/>
                </a:lnTo>
                <a:lnTo>
                  <a:pt x="188214" y="218439"/>
                </a:lnTo>
                <a:lnTo>
                  <a:pt x="188468" y="214629"/>
                </a:lnTo>
                <a:lnTo>
                  <a:pt x="188722" y="212089"/>
                </a:lnTo>
                <a:lnTo>
                  <a:pt x="189103" y="205739"/>
                </a:lnTo>
                <a:lnTo>
                  <a:pt x="189357" y="204469"/>
                </a:lnTo>
                <a:lnTo>
                  <a:pt x="189484" y="201929"/>
                </a:lnTo>
                <a:lnTo>
                  <a:pt x="189738" y="200659"/>
                </a:lnTo>
                <a:lnTo>
                  <a:pt x="189865" y="198119"/>
                </a:lnTo>
                <a:lnTo>
                  <a:pt x="190373" y="194309"/>
                </a:lnTo>
                <a:lnTo>
                  <a:pt x="190500" y="191769"/>
                </a:lnTo>
                <a:lnTo>
                  <a:pt x="192786" y="173989"/>
                </a:lnTo>
                <a:lnTo>
                  <a:pt x="192913" y="172719"/>
                </a:lnTo>
                <a:lnTo>
                  <a:pt x="193929" y="163829"/>
                </a:lnTo>
                <a:lnTo>
                  <a:pt x="194691" y="156209"/>
                </a:lnTo>
                <a:lnTo>
                  <a:pt x="195368" y="146049"/>
                </a:lnTo>
                <a:lnTo>
                  <a:pt x="195453" y="142239"/>
                </a:lnTo>
                <a:lnTo>
                  <a:pt x="195580" y="140969"/>
                </a:lnTo>
                <a:lnTo>
                  <a:pt x="195580" y="132079"/>
                </a:lnTo>
                <a:lnTo>
                  <a:pt x="195453" y="130809"/>
                </a:lnTo>
                <a:lnTo>
                  <a:pt x="195453" y="128269"/>
                </a:lnTo>
                <a:lnTo>
                  <a:pt x="195326" y="126999"/>
                </a:lnTo>
                <a:lnTo>
                  <a:pt x="195326" y="124459"/>
                </a:lnTo>
                <a:lnTo>
                  <a:pt x="194818" y="116839"/>
                </a:lnTo>
                <a:lnTo>
                  <a:pt x="194564" y="114299"/>
                </a:lnTo>
                <a:lnTo>
                  <a:pt x="194437" y="111759"/>
                </a:lnTo>
                <a:lnTo>
                  <a:pt x="194183" y="110489"/>
                </a:lnTo>
                <a:lnTo>
                  <a:pt x="194056" y="107949"/>
                </a:lnTo>
                <a:lnTo>
                  <a:pt x="193548" y="104139"/>
                </a:lnTo>
                <a:lnTo>
                  <a:pt x="193421" y="102869"/>
                </a:lnTo>
                <a:lnTo>
                  <a:pt x="190881" y="82549"/>
                </a:lnTo>
                <a:lnTo>
                  <a:pt x="190754" y="80009"/>
                </a:lnTo>
                <a:lnTo>
                  <a:pt x="189738" y="72389"/>
                </a:lnTo>
                <a:lnTo>
                  <a:pt x="189611" y="69849"/>
                </a:lnTo>
                <a:lnTo>
                  <a:pt x="189357" y="68579"/>
                </a:lnTo>
                <a:lnTo>
                  <a:pt x="189230" y="66039"/>
                </a:lnTo>
                <a:lnTo>
                  <a:pt x="188976" y="64769"/>
                </a:lnTo>
                <a:lnTo>
                  <a:pt x="188849" y="62229"/>
                </a:lnTo>
                <a:lnTo>
                  <a:pt x="188595" y="60959"/>
                </a:lnTo>
                <a:lnTo>
                  <a:pt x="188214" y="54609"/>
                </a:lnTo>
                <a:lnTo>
                  <a:pt x="187960" y="52069"/>
                </a:lnTo>
                <a:lnTo>
                  <a:pt x="187579" y="46989"/>
                </a:lnTo>
                <a:lnTo>
                  <a:pt x="187579" y="44449"/>
                </a:lnTo>
                <a:lnTo>
                  <a:pt x="187198" y="38099"/>
                </a:lnTo>
                <a:lnTo>
                  <a:pt x="187198" y="36829"/>
                </a:lnTo>
                <a:lnTo>
                  <a:pt x="187028" y="34289"/>
                </a:lnTo>
                <a:lnTo>
                  <a:pt x="186817" y="24129"/>
                </a:lnTo>
                <a:lnTo>
                  <a:pt x="186690" y="22859"/>
                </a:lnTo>
                <a:lnTo>
                  <a:pt x="186690" y="19049"/>
                </a:lnTo>
                <a:lnTo>
                  <a:pt x="186563" y="16509"/>
                </a:lnTo>
                <a:lnTo>
                  <a:pt x="186436" y="0"/>
                </a:lnTo>
                <a:close/>
              </a:path>
            </a:pathLst>
          </a:custGeom>
          <a:solidFill>
            <a:srgbClr val="5786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4265167" y="6463538"/>
            <a:ext cx="372745" cy="1021715"/>
          </a:xfrm>
          <a:custGeom>
            <a:avLst/>
            <a:gdLst/>
            <a:ahLst/>
            <a:cxnLst/>
            <a:rect l="l" t="t" r="r" b="b"/>
            <a:pathLst>
              <a:path w="372745" h="1021715">
                <a:moveTo>
                  <a:pt x="186182" y="1021206"/>
                </a:moveTo>
                <a:lnTo>
                  <a:pt x="186182" y="1019174"/>
                </a:lnTo>
                <a:lnTo>
                  <a:pt x="186182" y="1017269"/>
                </a:lnTo>
                <a:lnTo>
                  <a:pt x="186055" y="1015237"/>
                </a:lnTo>
                <a:lnTo>
                  <a:pt x="186055" y="1013205"/>
                </a:lnTo>
                <a:lnTo>
                  <a:pt x="186055" y="1011300"/>
                </a:lnTo>
                <a:lnTo>
                  <a:pt x="186055" y="1009268"/>
                </a:lnTo>
                <a:lnTo>
                  <a:pt x="185928" y="1007236"/>
                </a:lnTo>
                <a:lnTo>
                  <a:pt x="185928" y="1005204"/>
                </a:lnTo>
                <a:lnTo>
                  <a:pt x="185928" y="1003299"/>
                </a:lnTo>
                <a:lnTo>
                  <a:pt x="185801" y="1001267"/>
                </a:lnTo>
                <a:lnTo>
                  <a:pt x="185801" y="999235"/>
                </a:lnTo>
                <a:lnTo>
                  <a:pt x="185674" y="997203"/>
                </a:lnTo>
                <a:lnTo>
                  <a:pt x="185674" y="995298"/>
                </a:lnTo>
                <a:lnTo>
                  <a:pt x="185547" y="993266"/>
                </a:lnTo>
                <a:lnTo>
                  <a:pt x="185420" y="991234"/>
                </a:lnTo>
                <a:lnTo>
                  <a:pt x="185420" y="989202"/>
                </a:lnTo>
                <a:lnTo>
                  <a:pt x="185293" y="987297"/>
                </a:lnTo>
                <a:lnTo>
                  <a:pt x="185166" y="985265"/>
                </a:lnTo>
                <a:lnTo>
                  <a:pt x="185039" y="983233"/>
                </a:lnTo>
                <a:lnTo>
                  <a:pt x="184912" y="981201"/>
                </a:lnTo>
                <a:lnTo>
                  <a:pt x="184785" y="979296"/>
                </a:lnTo>
                <a:lnTo>
                  <a:pt x="184531" y="977264"/>
                </a:lnTo>
                <a:lnTo>
                  <a:pt x="184404" y="975232"/>
                </a:lnTo>
                <a:lnTo>
                  <a:pt x="184150" y="973327"/>
                </a:lnTo>
                <a:lnTo>
                  <a:pt x="184023" y="971295"/>
                </a:lnTo>
                <a:lnTo>
                  <a:pt x="183769" y="969263"/>
                </a:lnTo>
                <a:lnTo>
                  <a:pt x="183515" y="967231"/>
                </a:lnTo>
                <a:lnTo>
                  <a:pt x="183261" y="965326"/>
                </a:lnTo>
                <a:lnTo>
                  <a:pt x="183007" y="963294"/>
                </a:lnTo>
                <a:lnTo>
                  <a:pt x="182753" y="961262"/>
                </a:lnTo>
                <a:lnTo>
                  <a:pt x="182499" y="959230"/>
                </a:lnTo>
                <a:lnTo>
                  <a:pt x="182118" y="957325"/>
                </a:lnTo>
                <a:lnTo>
                  <a:pt x="181864" y="955293"/>
                </a:lnTo>
                <a:lnTo>
                  <a:pt x="181483" y="953261"/>
                </a:lnTo>
                <a:lnTo>
                  <a:pt x="181102" y="951229"/>
                </a:lnTo>
                <a:lnTo>
                  <a:pt x="180721" y="949324"/>
                </a:lnTo>
                <a:lnTo>
                  <a:pt x="180340" y="947292"/>
                </a:lnTo>
                <a:lnTo>
                  <a:pt x="179832" y="945260"/>
                </a:lnTo>
                <a:lnTo>
                  <a:pt x="179451" y="943228"/>
                </a:lnTo>
                <a:lnTo>
                  <a:pt x="178943" y="941323"/>
                </a:lnTo>
                <a:lnTo>
                  <a:pt x="178435" y="939291"/>
                </a:lnTo>
                <a:lnTo>
                  <a:pt x="177927" y="937259"/>
                </a:lnTo>
                <a:lnTo>
                  <a:pt x="177419" y="935354"/>
                </a:lnTo>
                <a:lnTo>
                  <a:pt x="176911" y="933322"/>
                </a:lnTo>
                <a:lnTo>
                  <a:pt x="176276" y="931290"/>
                </a:lnTo>
                <a:lnTo>
                  <a:pt x="175768" y="929258"/>
                </a:lnTo>
                <a:lnTo>
                  <a:pt x="175133" y="927353"/>
                </a:lnTo>
                <a:lnTo>
                  <a:pt x="174498" y="925321"/>
                </a:lnTo>
                <a:lnTo>
                  <a:pt x="173863" y="923289"/>
                </a:lnTo>
                <a:lnTo>
                  <a:pt x="173228" y="921257"/>
                </a:lnTo>
                <a:lnTo>
                  <a:pt x="172593" y="919352"/>
                </a:lnTo>
                <a:lnTo>
                  <a:pt x="171958" y="917320"/>
                </a:lnTo>
                <a:lnTo>
                  <a:pt x="171196" y="915288"/>
                </a:lnTo>
                <a:lnTo>
                  <a:pt x="170561" y="913256"/>
                </a:lnTo>
                <a:lnTo>
                  <a:pt x="169799" y="911351"/>
                </a:lnTo>
                <a:lnTo>
                  <a:pt x="169164" y="909319"/>
                </a:lnTo>
                <a:lnTo>
                  <a:pt x="168402" y="907287"/>
                </a:lnTo>
                <a:lnTo>
                  <a:pt x="167640" y="905382"/>
                </a:lnTo>
                <a:lnTo>
                  <a:pt x="166878" y="903350"/>
                </a:lnTo>
                <a:lnTo>
                  <a:pt x="166116" y="901318"/>
                </a:lnTo>
                <a:lnTo>
                  <a:pt x="165354" y="899286"/>
                </a:lnTo>
                <a:lnTo>
                  <a:pt x="164592" y="897381"/>
                </a:lnTo>
                <a:lnTo>
                  <a:pt x="163830" y="895349"/>
                </a:lnTo>
                <a:lnTo>
                  <a:pt x="162941" y="893317"/>
                </a:lnTo>
                <a:lnTo>
                  <a:pt x="162179" y="891285"/>
                </a:lnTo>
                <a:lnTo>
                  <a:pt x="161417" y="889380"/>
                </a:lnTo>
                <a:lnTo>
                  <a:pt x="160528" y="887348"/>
                </a:lnTo>
                <a:lnTo>
                  <a:pt x="159639" y="885316"/>
                </a:lnTo>
                <a:lnTo>
                  <a:pt x="158877" y="883284"/>
                </a:lnTo>
                <a:lnTo>
                  <a:pt x="157988" y="881379"/>
                </a:lnTo>
                <a:lnTo>
                  <a:pt x="157099" y="879347"/>
                </a:lnTo>
                <a:lnTo>
                  <a:pt x="156210" y="877315"/>
                </a:lnTo>
                <a:lnTo>
                  <a:pt x="155194" y="875283"/>
                </a:lnTo>
                <a:lnTo>
                  <a:pt x="154305" y="873378"/>
                </a:lnTo>
                <a:lnTo>
                  <a:pt x="153289" y="871346"/>
                </a:lnTo>
                <a:lnTo>
                  <a:pt x="152273" y="869314"/>
                </a:lnTo>
                <a:lnTo>
                  <a:pt x="151257" y="867409"/>
                </a:lnTo>
                <a:lnTo>
                  <a:pt x="150241" y="865377"/>
                </a:lnTo>
                <a:lnTo>
                  <a:pt x="149225" y="863345"/>
                </a:lnTo>
                <a:lnTo>
                  <a:pt x="148082" y="861313"/>
                </a:lnTo>
                <a:lnTo>
                  <a:pt x="146939" y="859408"/>
                </a:lnTo>
                <a:lnTo>
                  <a:pt x="145796" y="857376"/>
                </a:lnTo>
                <a:lnTo>
                  <a:pt x="144653" y="855344"/>
                </a:lnTo>
                <a:lnTo>
                  <a:pt x="143383" y="853312"/>
                </a:lnTo>
                <a:lnTo>
                  <a:pt x="142113" y="851407"/>
                </a:lnTo>
                <a:lnTo>
                  <a:pt x="140843" y="849375"/>
                </a:lnTo>
                <a:lnTo>
                  <a:pt x="139446" y="847343"/>
                </a:lnTo>
                <a:lnTo>
                  <a:pt x="138049" y="845311"/>
                </a:lnTo>
                <a:lnTo>
                  <a:pt x="136525" y="843406"/>
                </a:lnTo>
                <a:lnTo>
                  <a:pt x="135128" y="841374"/>
                </a:lnTo>
                <a:lnTo>
                  <a:pt x="133604" y="839342"/>
                </a:lnTo>
                <a:lnTo>
                  <a:pt x="131953" y="837310"/>
                </a:lnTo>
                <a:lnTo>
                  <a:pt x="130429" y="835405"/>
                </a:lnTo>
                <a:lnTo>
                  <a:pt x="128778" y="833373"/>
                </a:lnTo>
                <a:lnTo>
                  <a:pt x="127000" y="831341"/>
                </a:lnTo>
                <a:lnTo>
                  <a:pt x="125349" y="829436"/>
                </a:lnTo>
                <a:lnTo>
                  <a:pt x="123571" y="827404"/>
                </a:lnTo>
                <a:lnTo>
                  <a:pt x="121666" y="825372"/>
                </a:lnTo>
                <a:lnTo>
                  <a:pt x="119888" y="823340"/>
                </a:lnTo>
                <a:lnTo>
                  <a:pt x="117983" y="821435"/>
                </a:lnTo>
                <a:lnTo>
                  <a:pt x="116078" y="819403"/>
                </a:lnTo>
                <a:lnTo>
                  <a:pt x="114046" y="817371"/>
                </a:lnTo>
                <a:lnTo>
                  <a:pt x="112141" y="815339"/>
                </a:lnTo>
                <a:lnTo>
                  <a:pt x="110109" y="813434"/>
                </a:lnTo>
                <a:lnTo>
                  <a:pt x="108077" y="811402"/>
                </a:lnTo>
                <a:lnTo>
                  <a:pt x="106045" y="809370"/>
                </a:lnTo>
                <a:lnTo>
                  <a:pt x="104013" y="807338"/>
                </a:lnTo>
                <a:lnTo>
                  <a:pt x="101981" y="805433"/>
                </a:lnTo>
                <a:lnTo>
                  <a:pt x="99949" y="803401"/>
                </a:lnTo>
                <a:lnTo>
                  <a:pt x="97790" y="801369"/>
                </a:lnTo>
                <a:lnTo>
                  <a:pt x="95758" y="799464"/>
                </a:lnTo>
                <a:lnTo>
                  <a:pt x="93726" y="797432"/>
                </a:lnTo>
                <a:lnTo>
                  <a:pt x="91694" y="795400"/>
                </a:lnTo>
                <a:lnTo>
                  <a:pt x="89662" y="793368"/>
                </a:lnTo>
                <a:lnTo>
                  <a:pt x="87630" y="791463"/>
                </a:lnTo>
                <a:lnTo>
                  <a:pt x="85598" y="789431"/>
                </a:lnTo>
                <a:lnTo>
                  <a:pt x="83693" y="787399"/>
                </a:lnTo>
                <a:lnTo>
                  <a:pt x="81788" y="785367"/>
                </a:lnTo>
                <a:lnTo>
                  <a:pt x="79883" y="783462"/>
                </a:lnTo>
                <a:lnTo>
                  <a:pt x="77978" y="781430"/>
                </a:lnTo>
                <a:lnTo>
                  <a:pt x="76073" y="779398"/>
                </a:lnTo>
                <a:lnTo>
                  <a:pt x="74295" y="777366"/>
                </a:lnTo>
                <a:lnTo>
                  <a:pt x="72517" y="775461"/>
                </a:lnTo>
                <a:lnTo>
                  <a:pt x="70739" y="773429"/>
                </a:lnTo>
                <a:lnTo>
                  <a:pt x="69088" y="771397"/>
                </a:lnTo>
                <a:lnTo>
                  <a:pt x="67437" y="769365"/>
                </a:lnTo>
                <a:lnTo>
                  <a:pt x="65913" y="767460"/>
                </a:lnTo>
                <a:lnTo>
                  <a:pt x="64262" y="765428"/>
                </a:lnTo>
                <a:lnTo>
                  <a:pt x="62738" y="763396"/>
                </a:lnTo>
                <a:lnTo>
                  <a:pt x="61341" y="761491"/>
                </a:lnTo>
                <a:lnTo>
                  <a:pt x="59817" y="759459"/>
                </a:lnTo>
                <a:lnTo>
                  <a:pt x="49657" y="743457"/>
                </a:lnTo>
                <a:lnTo>
                  <a:pt x="48387" y="741425"/>
                </a:lnTo>
                <a:lnTo>
                  <a:pt x="47244" y="739393"/>
                </a:lnTo>
                <a:lnTo>
                  <a:pt x="46228" y="737488"/>
                </a:lnTo>
                <a:lnTo>
                  <a:pt x="45085" y="735456"/>
                </a:lnTo>
                <a:lnTo>
                  <a:pt x="43942" y="733424"/>
                </a:lnTo>
                <a:lnTo>
                  <a:pt x="42926" y="731392"/>
                </a:lnTo>
                <a:lnTo>
                  <a:pt x="41783" y="729487"/>
                </a:lnTo>
                <a:lnTo>
                  <a:pt x="40767" y="727455"/>
                </a:lnTo>
                <a:lnTo>
                  <a:pt x="39624" y="725423"/>
                </a:lnTo>
                <a:lnTo>
                  <a:pt x="38608" y="723518"/>
                </a:lnTo>
                <a:lnTo>
                  <a:pt x="37592" y="721486"/>
                </a:lnTo>
                <a:lnTo>
                  <a:pt x="36449" y="719454"/>
                </a:lnTo>
                <a:lnTo>
                  <a:pt x="35306" y="717422"/>
                </a:lnTo>
                <a:lnTo>
                  <a:pt x="34290" y="715517"/>
                </a:lnTo>
                <a:lnTo>
                  <a:pt x="33147" y="713485"/>
                </a:lnTo>
                <a:lnTo>
                  <a:pt x="32131" y="711453"/>
                </a:lnTo>
                <a:lnTo>
                  <a:pt x="30988" y="709421"/>
                </a:lnTo>
                <a:lnTo>
                  <a:pt x="29845" y="707516"/>
                </a:lnTo>
                <a:lnTo>
                  <a:pt x="28702" y="705484"/>
                </a:lnTo>
                <a:lnTo>
                  <a:pt x="27559" y="703452"/>
                </a:lnTo>
                <a:lnTo>
                  <a:pt x="26416" y="701420"/>
                </a:lnTo>
                <a:lnTo>
                  <a:pt x="25273" y="699515"/>
                </a:lnTo>
                <a:lnTo>
                  <a:pt x="24130" y="697483"/>
                </a:lnTo>
                <a:lnTo>
                  <a:pt x="22860" y="695451"/>
                </a:lnTo>
                <a:lnTo>
                  <a:pt x="21717" y="693546"/>
                </a:lnTo>
                <a:lnTo>
                  <a:pt x="20574" y="691514"/>
                </a:lnTo>
                <a:lnTo>
                  <a:pt x="19431" y="689482"/>
                </a:lnTo>
                <a:lnTo>
                  <a:pt x="18288" y="687450"/>
                </a:lnTo>
                <a:lnTo>
                  <a:pt x="17145" y="685545"/>
                </a:lnTo>
                <a:lnTo>
                  <a:pt x="16002" y="683513"/>
                </a:lnTo>
                <a:lnTo>
                  <a:pt x="14859" y="681481"/>
                </a:lnTo>
                <a:lnTo>
                  <a:pt x="13716" y="679449"/>
                </a:lnTo>
                <a:lnTo>
                  <a:pt x="12573" y="677544"/>
                </a:lnTo>
                <a:lnTo>
                  <a:pt x="11557" y="675512"/>
                </a:lnTo>
                <a:lnTo>
                  <a:pt x="10541" y="673480"/>
                </a:lnTo>
                <a:lnTo>
                  <a:pt x="9525" y="671448"/>
                </a:lnTo>
                <a:lnTo>
                  <a:pt x="8509" y="669543"/>
                </a:lnTo>
                <a:lnTo>
                  <a:pt x="7493" y="667511"/>
                </a:lnTo>
                <a:lnTo>
                  <a:pt x="6604" y="665479"/>
                </a:lnTo>
                <a:lnTo>
                  <a:pt x="5715" y="663447"/>
                </a:lnTo>
                <a:lnTo>
                  <a:pt x="4953" y="661542"/>
                </a:lnTo>
                <a:lnTo>
                  <a:pt x="4191" y="659510"/>
                </a:lnTo>
                <a:lnTo>
                  <a:pt x="3429" y="657478"/>
                </a:lnTo>
                <a:lnTo>
                  <a:pt x="2794" y="655573"/>
                </a:lnTo>
                <a:lnTo>
                  <a:pt x="2159" y="653541"/>
                </a:lnTo>
                <a:lnTo>
                  <a:pt x="1651" y="651509"/>
                </a:lnTo>
                <a:lnTo>
                  <a:pt x="1143" y="649477"/>
                </a:lnTo>
                <a:lnTo>
                  <a:pt x="762" y="647572"/>
                </a:lnTo>
                <a:lnTo>
                  <a:pt x="508" y="645540"/>
                </a:lnTo>
                <a:lnTo>
                  <a:pt x="254" y="643508"/>
                </a:lnTo>
                <a:lnTo>
                  <a:pt x="127" y="641476"/>
                </a:lnTo>
                <a:lnTo>
                  <a:pt x="0" y="639571"/>
                </a:lnTo>
                <a:lnTo>
                  <a:pt x="127" y="637539"/>
                </a:lnTo>
                <a:lnTo>
                  <a:pt x="127" y="635507"/>
                </a:lnTo>
                <a:lnTo>
                  <a:pt x="381" y="633475"/>
                </a:lnTo>
                <a:lnTo>
                  <a:pt x="635" y="631570"/>
                </a:lnTo>
                <a:lnTo>
                  <a:pt x="1143" y="629538"/>
                </a:lnTo>
                <a:lnTo>
                  <a:pt x="1651" y="627506"/>
                </a:lnTo>
                <a:lnTo>
                  <a:pt x="2159" y="625474"/>
                </a:lnTo>
                <a:lnTo>
                  <a:pt x="2921" y="623569"/>
                </a:lnTo>
                <a:lnTo>
                  <a:pt x="3683" y="621537"/>
                </a:lnTo>
                <a:lnTo>
                  <a:pt x="4572" y="619505"/>
                </a:lnTo>
                <a:lnTo>
                  <a:pt x="13970" y="605535"/>
                </a:lnTo>
                <a:lnTo>
                  <a:pt x="15621" y="603503"/>
                </a:lnTo>
                <a:lnTo>
                  <a:pt x="17399" y="601598"/>
                </a:lnTo>
                <a:lnTo>
                  <a:pt x="19431" y="599566"/>
                </a:lnTo>
                <a:lnTo>
                  <a:pt x="21336" y="597534"/>
                </a:lnTo>
                <a:lnTo>
                  <a:pt x="23495" y="595502"/>
                </a:lnTo>
                <a:lnTo>
                  <a:pt x="25654" y="593597"/>
                </a:lnTo>
                <a:lnTo>
                  <a:pt x="27940" y="591565"/>
                </a:lnTo>
                <a:lnTo>
                  <a:pt x="30226" y="589533"/>
                </a:lnTo>
                <a:lnTo>
                  <a:pt x="32639" y="587628"/>
                </a:lnTo>
                <a:lnTo>
                  <a:pt x="35052" y="585596"/>
                </a:lnTo>
                <a:lnTo>
                  <a:pt x="37592" y="583564"/>
                </a:lnTo>
                <a:lnTo>
                  <a:pt x="40259" y="581532"/>
                </a:lnTo>
                <a:lnTo>
                  <a:pt x="42799" y="579627"/>
                </a:lnTo>
                <a:lnTo>
                  <a:pt x="45466" y="577595"/>
                </a:lnTo>
                <a:lnTo>
                  <a:pt x="48260" y="575563"/>
                </a:lnTo>
                <a:lnTo>
                  <a:pt x="50927" y="573531"/>
                </a:lnTo>
                <a:lnTo>
                  <a:pt x="53721" y="571626"/>
                </a:lnTo>
                <a:lnTo>
                  <a:pt x="56515" y="569594"/>
                </a:lnTo>
                <a:lnTo>
                  <a:pt x="59309" y="567562"/>
                </a:lnTo>
                <a:lnTo>
                  <a:pt x="62230" y="565530"/>
                </a:lnTo>
                <a:lnTo>
                  <a:pt x="65024" y="563625"/>
                </a:lnTo>
                <a:lnTo>
                  <a:pt x="67818" y="561593"/>
                </a:lnTo>
                <a:lnTo>
                  <a:pt x="70612" y="559561"/>
                </a:lnTo>
                <a:lnTo>
                  <a:pt x="73533" y="557529"/>
                </a:lnTo>
                <a:lnTo>
                  <a:pt x="76200" y="555624"/>
                </a:lnTo>
                <a:lnTo>
                  <a:pt x="78994" y="553592"/>
                </a:lnTo>
                <a:lnTo>
                  <a:pt x="81788" y="551560"/>
                </a:lnTo>
                <a:lnTo>
                  <a:pt x="84455" y="549655"/>
                </a:lnTo>
                <a:lnTo>
                  <a:pt x="87122" y="547623"/>
                </a:lnTo>
                <a:lnTo>
                  <a:pt x="89789" y="545591"/>
                </a:lnTo>
                <a:lnTo>
                  <a:pt x="92329" y="543559"/>
                </a:lnTo>
                <a:lnTo>
                  <a:pt x="94869" y="541654"/>
                </a:lnTo>
                <a:lnTo>
                  <a:pt x="97409" y="539622"/>
                </a:lnTo>
                <a:lnTo>
                  <a:pt x="99822" y="537590"/>
                </a:lnTo>
                <a:lnTo>
                  <a:pt x="102235" y="535558"/>
                </a:lnTo>
                <a:lnTo>
                  <a:pt x="104521" y="533653"/>
                </a:lnTo>
                <a:lnTo>
                  <a:pt x="106807" y="531621"/>
                </a:lnTo>
                <a:lnTo>
                  <a:pt x="108966" y="529589"/>
                </a:lnTo>
                <a:lnTo>
                  <a:pt x="111125" y="527557"/>
                </a:lnTo>
                <a:lnTo>
                  <a:pt x="113157" y="525652"/>
                </a:lnTo>
                <a:lnTo>
                  <a:pt x="115062" y="523620"/>
                </a:lnTo>
                <a:lnTo>
                  <a:pt x="116967" y="521588"/>
                </a:lnTo>
                <a:lnTo>
                  <a:pt x="118872" y="519556"/>
                </a:lnTo>
                <a:lnTo>
                  <a:pt x="120650" y="517651"/>
                </a:lnTo>
                <a:lnTo>
                  <a:pt x="122301" y="515619"/>
                </a:lnTo>
                <a:lnTo>
                  <a:pt x="123952" y="513587"/>
                </a:lnTo>
                <a:lnTo>
                  <a:pt x="133477" y="499617"/>
                </a:lnTo>
                <a:lnTo>
                  <a:pt x="134620" y="497585"/>
                </a:lnTo>
                <a:lnTo>
                  <a:pt x="135636" y="495680"/>
                </a:lnTo>
                <a:lnTo>
                  <a:pt x="136652" y="493648"/>
                </a:lnTo>
                <a:lnTo>
                  <a:pt x="137541" y="491616"/>
                </a:lnTo>
                <a:lnTo>
                  <a:pt x="138557" y="489584"/>
                </a:lnTo>
                <a:lnTo>
                  <a:pt x="139319" y="487679"/>
                </a:lnTo>
                <a:lnTo>
                  <a:pt x="140208" y="485647"/>
                </a:lnTo>
                <a:lnTo>
                  <a:pt x="140970" y="483615"/>
                </a:lnTo>
                <a:lnTo>
                  <a:pt x="141732" y="481710"/>
                </a:lnTo>
                <a:lnTo>
                  <a:pt x="142367" y="479678"/>
                </a:lnTo>
                <a:lnTo>
                  <a:pt x="143129" y="477646"/>
                </a:lnTo>
                <a:lnTo>
                  <a:pt x="143764" y="475614"/>
                </a:lnTo>
                <a:lnTo>
                  <a:pt x="144399" y="473709"/>
                </a:lnTo>
                <a:lnTo>
                  <a:pt x="144907" y="471677"/>
                </a:lnTo>
                <a:lnTo>
                  <a:pt x="145542" y="469645"/>
                </a:lnTo>
                <a:lnTo>
                  <a:pt x="146050" y="467613"/>
                </a:lnTo>
                <a:lnTo>
                  <a:pt x="146685" y="465708"/>
                </a:lnTo>
                <a:lnTo>
                  <a:pt x="147193" y="463676"/>
                </a:lnTo>
                <a:lnTo>
                  <a:pt x="147701" y="461644"/>
                </a:lnTo>
                <a:lnTo>
                  <a:pt x="148209" y="459612"/>
                </a:lnTo>
                <a:lnTo>
                  <a:pt x="148717" y="457707"/>
                </a:lnTo>
                <a:lnTo>
                  <a:pt x="149225" y="455675"/>
                </a:lnTo>
                <a:lnTo>
                  <a:pt x="149733" y="453643"/>
                </a:lnTo>
                <a:lnTo>
                  <a:pt x="150114" y="451611"/>
                </a:lnTo>
                <a:lnTo>
                  <a:pt x="150622" y="449706"/>
                </a:lnTo>
                <a:lnTo>
                  <a:pt x="151130" y="447674"/>
                </a:lnTo>
                <a:lnTo>
                  <a:pt x="151638" y="445642"/>
                </a:lnTo>
                <a:lnTo>
                  <a:pt x="152019" y="443737"/>
                </a:lnTo>
                <a:lnTo>
                  <a:pt x="152527" y="441705"/>
                </a:lnTo>
                <a:lnTo>
                  <a:pt x="153035" y="439673"/>
                </a:lnTo>
                <a:lnTo>
                  <a:pt x="153543" y="437641"/>
                </a:lnTo>
                <a:lnTo>
                  <a:pt x="153924" y="435736"/>
                </a:lnTo>
                <a:lnTo>
                  <a:pt x="154432" y="433704"/>
                </a:lnTo>
                <a:lnTo>
                  <a:pt x="154940" y="431672"/>
                </a:lnTo>
                <a:lnTo>
                  <a:pt x="155448" y="429640"/>
                </a:lnTo>
                <a:lnTo>
                  <a:pt x="155956" y="427735"/>
                </a:lnTo>
                <a:lnTo>
                  <a:pt x="156337" y="425703"/>
                </a:lnTo>
                <a:lnTo>
                  <a:pt x="156845" y="423671"/>
                </a:lnTo>
                <a:lnTo>
                  <a:pt x="157353" y="421639"/>
                </a:lnTo>
                <a:lnTo>
                  <a:pt x="157861" y="419734"/>
                </a:lnTo>
                <a:lnTo>
                  <a:pt x="158369" y="417702"/>
                </a:lnTo>
                <a:lnTo>
                  <a:pt x="158750" y="415670"/>
                </a:lnTo>
                <a:lnTo>
                  <a:pt x="159258" y="413638"/>
                </a:lnTo>
                <a:lnTo>
                  <a:pt x="159766" y="411733"/>
                </a:lnTo>
                <a:lnTo>
                  <a:pt x="160147" y="409701"/>
                </a:lnTo>
                <a:lnTo>
                  <a:pt x="160655" y="407669"/>
                </a:lnTo>
                <a:lnTo>
                  <a:pt x="161163" y="405764"/>
                </a:lnTo>
                <a:lnTo>
                  <a:pt x="161544" y="403732"/>
                </a:lnTo>
                <a:lnTo>
                  <a:pt x="162052" y="401700"/>
                </a:lnTo>
                <a:lnTo>
                  <a:pt x="162433" y="399668"/>
                </a:lnTo>
                <a:lnTo>
                  <a:pt x="162941" y="397763"/>
                </a:lnTo>
                <a:lnTo>
                  <a:pt x="163322" y="395731"/>
                </a:lnTo>
                <a:lnTo>
                  <a:pt x="163703" y="393699"/>
                </a:lnTo>
                <a:lnTo>
                  <a:pt x="164211" y="391667"/>
                </a:lnTo>
                <a:lnTo>
                  <a:pt x="164592" y="389762"/>
                </a:lnTo>
                <a:lnTo>
                  <a:pt x="164973" y="387730"/>
                </a:lnTo>
                <a:lnTo>
                  <a:pt x="165354" y="385698"/>
                </a:lnTo>
                <a:lnTo>
                  <a:pt x="165735" y="383666"/>
                </a:lnTo>
                <a:lnTo>
                  <a:pt x="166116" y="381761"/>
                </a:lnTo>
                <a:lnTo>
                  <a:pt x="166497" y="379729"/>
                </a:lnTo>
                <a:lnTo>
                  <a:pt x="166878" y="377697"/>
                </a:lnTo>
                <a:lnTo>
                  <a:pt x="167259" y="375792"/>
                </a:lnTo>
                <a:lnTo>
                  <a:pt x="167513" y="373760"/>
                </a:lnTo>
                <a:lnTo>
                  <a:pt x="167894" y="371728"/>
                </a:lnTo>
                <a:lnTo>
                  <a:pt x="168275" y="369696"/>
                </a:lnTo>
                <a:lnTo>
                  <a:pt x="168529" y="367791"/>
                </a:lnTo>
                <a:lnTo>
                  <a:pt x="168910" y="365759"/>
                </a:lnTo>
                <a:lnTo>
                  <a:pt x="169164" y="363727"/>
                </a:lnTo>
                <a:lnTo>
                  <a:pt x="169545" y="361695"/>
                </a:lnTo>
                <a:lnTo>
                  <a:pt x="169799" y="359790"/>
                </a:lnTo>
                <a:lnTo>
                  <a:pt x="170180" y="357758"/>
                </a:lnTo>
                <a:lnTo>
                  <a:pt x="170434" y="355726"/>
                </a:lnTo>
                <a:lnTo>
                  <a:pt x="170815" y="353694"/>
                </a:lnTo>
                <a:lnTo>
                  <a:pt x="171069" y="351789"/>
                </a:lnTo>
                <a:lnTo>
                  <a:pt x="171450" y="349757"/>
                </a:lnTo>
                <a:lnTo>
                  <a:pt x="171704" y="347725"/>
                </a:lnTo>
                <a:lnTo>
                  <a:pt x="171958" y="345693"/>
                </a:lnTo>
                <a:lnTo>
                  <a:pt x="172339" y="343788"/>
                </a:lnTo>
                <a:lnTo>
                  <a:pt x="172593" y="341756"/>
                </a:lnTo>
                <a:lnTo>
                  <a:pt x="172974" y="339724"/>
                </a:lnTo>
                <a:lnTo>
                  <a:pt x="173228" y="337819"/>
                </a:lnTo>
                <a:lnTo>
                  <a:pt x="173609" y="335787"/>
                </a:lnTo>
                <a:lnTo>
                  <a:pt x="173863" y="333755"/>
                </a:lnTo>
                <a:lnTo>
                  <a:pt x="174244" y="331723"/>
                </a:lnTo>
                <a:lnTo>
                  <a:pt x="174498" y="329818"/>
                </a:lnTo>
                <a:lnTo>
                  <a:pt x="174879" y="327786"/>
                </a:lnTo>
                <a:lnTo>
                  <a:pt x="175133" y="325754"/>
                </a:lnTo>
                <a:lnTo>
                  <a:pt x="175514" y="323722"/>
                </a:lnTo>
                <a:lnTo>
                  <a:pt x="175895" y="321817"/>
                </a:lnTo>
                <a:lnTo>
                  <a:pt x="176149" y="319785"/>
                </a:lnTo>
                <a:lnTo>
                  <a:pt x="176530" y="317753"/>
                </a:lnTo>
                <a:lnTo>
                  <a:pt x="176911" y="315721"/>
                </a:lnTo>
                <a:lnTo>
                  <a:pt x="177165" y="313816"/>
                </a:lnTo>
                <a:lnTo>
                  <a:pt x="177546" y="311784"/>
                </a:lnTo>
                <a:lnTo>
                  <a:pt x="177800" y="309752"/>
                </a:lnTo>
                <a:lnTo>
                  <a:pt x="178181" y="307720"/>
                </a:lnTo>
                <a:lnTo>
                  <a:pt x="178562" y="305815"/>
                </a:lnTo>
                <a:lnTo>
                  <a:pt x="178816" y="303783"/>
                </a:lnTo>
                <a:lnTo>
                  <a:pt x="179197" y="301751"/>
                </a:lnTo>
                <a:lnTo>
                  <a:pt x="179451" y="299846"/>
                </a:lnTo>
                <a:lnTo>
                  <a:pt x="179832" y="297814"/>
                </a:lnTo>
                <a:lnTo>
                  <a:pt x="180086" y="295782"/>
                </a:lnTo>
                <a:lnTo>
                  <a:pt x="180340" y="293750"/>
                </a:lnTo>
                <a:lnTo>
                  <a:pt x="180721" y="291845"/>
                </a:lnTo>
                <a:lnTo>
                  <a:pt x="180975" y="289813"/>
                </a:lnTo>
                <a:lnTo>
                  <a:pt x="181229" y="287781"/>
                </a:lnTo>
                <a:lnTo>
                  <a:pt x="181483" y="285749"/>
                </a:lnTo>
                <a:lnTo>
                  <a:pt x="181864" y="283844"/>
                </a:lnTo>
                <a:lnTo>
                  <a:pt x="182118" y="281812"/>
                </a:lnTo>
                <a:lnTo>
                  <a:pt x="182372" y="279780"/>
                </a:lnTo>
                <a:lnTo>
                  <a:pt x="182499" y="277748"/>
                </a:lnTo>
                <a:lnTo>
                  <a:pt x="182753" y="275843"/>
                </a:lnTo>
                <a:lnTo>
                  <a:pt x="183007" y="273811"/>
                </a:lnTo>
                <a:lnTo>
                  <a:pt x="183134" y="271779"/>
                </a:lnTo>
                <a:lnTo>
                  <a:pt x="183388" y="269874"/>
                </a:lnTo>
                <a:lnTo>
                  <a:pt x="183515" y="267842"/>
                </a:lnTo>
                <a:lnTo>
                  <a:pt x="183769" y="265810"/>
                </a:lnTo>
                <a:lnTo>
                  <a:pt x="183896" y="263778"/>
                </a:lnTo>
                <a:lnTo>
                  <a:pt x="184023" y="261873"/>
                </a:lnTo>
                <a:lnTo>
                  <a:pt x="184150" y="259841"/>
                </a:lnTo>
                <a:lnTo>
                  <a:pt x="184277" y="257809"/>
                </a:lnTo>
                <a:lnTo>
                  <a:pt x="184404" y="255777"/>
                </a:lnTo>
                <a:lnTo>
                  <a:pt x="184531" y="253872"/>
                </a:lnTo>
                <a:lnTo>
                  <a:pt x="184658" y="251840"/>
                </a:lnTo>
                <a:lnTo>
                  <a:pt x="184658" y="249808"/>
                </a:lnTo>
                <a:lnTo>
                  <a:pt x="184785" y="247776"/>
                </a:lnTo>
                <a:lnTo>
                  <a:pt x="184785" y="245871"/>
                </a:lnTo>
                <a:lnTo>
                  <a:pt x="184912" y="243839"/>
                </a:lnTo>
                <a:lnTo>
                  <a:pt x="184912" y="241807"/>
                </a:lnTo>
                <a:lnTo>
                  <a:pt x="184912" y="239775"/>
                </a:lnTo>
                <a:lnTo>
                  <a:pt x="184912" y="237870"/>
                </a:lnTo>
                <a:lnTo>
                  <a:pt x="184912" y="235838"/>
                </a:lnTo>
                <a:lnTo>
                  <a:pt x="184912" y="233806"/>
                </a:lnTo>
                <a:lnTo>
                  <a:pt x="184912" y="231901"/>
                </a:lnTo>
                <a:lnTo>
                  <a:pt x="184785" y="229869"/>
                </a:lnTo>
                <a:lnTo>
                  <a:pt x="184785" y="227837"/>
                </a:lnTo>
                <a:lnTo>
                  <a:pt x="184785" y="225805"/>
                </a:lnTo>
                <a:lnTo>
                  <a:pt x="184658" y="223900"/>
                </a:lnTo>
                <a:lnTo>
                  <a:pt x="184531" y="221868"/>
                </a:lnTo>
                <a:lnTo>
                  <a:pt x="184531" y="219836"/>
                </a:lnTo>
                <a:lnTo>
                  <a:pt x="184404" y="217804"/>
                </a:lnTo>
                <a:lnTo>
                  <a:pt x="184277" y="215899"/>
                </a:lnTo>
                <a:lnTo>
                  <a:pt x="184150" y="213867"/>
                </a:lnTo>
                <a:lnTo>
                  <a:pt x="184023" y="211835"/>
                </a:lnTo>
                <a:lnTo>
                  <a:pt x="183769" y="209803"/>
                </a:lnTo>
                <a:lnTo>
                  <a:pt x="183642" y="207898"/>
                </a:lnTo>
                <a:lnTo>
                  <a:pt x="183515" y="205866"/>
                </a:lnTo>
                <a:lnTo>
                  <a:pt x="183388" y="203834"/>
                </a:lnTo>
                <a:lnTo>
                  <a:pt x="183134" y="201929"/>
                </a:lnTo>
                <a:lnTo>
                  <a:pt x="182880" y="199897"/>
                </a:lnTo>
                <a:lnTo>
                  <a:pt x="182753" y="197865"/>
                </a:lnTo>
                <a:lnTo>
                  <a:pt x="182499" y="195833"/>
                </a:lnTo>
                <a:lnTo>
                  <a:pt x="182245" y="193928"/>
                </a:lnTo>
                <a:lnTo>
                  <a:pt x="182118" y="191896"/>
                </a:lnTo>
                <a:lnTo>
                  <a:pt x="181864" y="189864"/>
                </a:lnTo>
                <a:lnTo>
                  <a:pt x="181610" y="187832"/>
                </a:lnTo>
                <a:lnTo>
                  <a:pt x="181356" y="185927"/>
                </a:lnTo>
                <a:lnTo>
                  <a:pt x="181102" y="183895"/>
                </a:lnTo>
                <a:lnTo>
                  <a:pt x="180848" y="181863"/>
                </a:lnTo>
                <a:lnTo>
                  <a:pt x="180594" y="179831"/>
                </a:lnTo>
                <a:lnTo>
                  <a:pt x="180340" y="177926"/>
                </a:lnTo>
                <a:lnTo>
                  <a:pt x="180213" y="175894"/>
                </a:lnTo>
                <a:lnTo>
                  <a:pt x="179959" y="173862"/>
                </a:lnTo>
                <a:lnTo>
                  <a:pt x="179705" y="171830"/>
                </a:lnTo>
                <a:lnTo>
                  <a:pt x="179451" y="169925"/>
                </a:lnTo>
                <a:lnTo>
                  <a:pt x="179197" y="167893"/>
                </a:lnTo>
                <a:lnTo>
                  <a:pt x="178943" y="165861"/>
                </a:lnTo>
                <a:lnTo>
                  <a:pt x="178816" y="163956"/>
                </a:lnTo>
                <a:lnTo>
                  <a:pt x="178562" y="161924"/>
                </a:lnTo>
                <a:lnTo>
                  <a:pt x="178308" y="159892"/>
                </a:lnTo>
                <a:lnTo>
                  <a:pt x="178181" y="157860"/>
                </a:lnTo>
                <a:lnTo>
                  <a:pt x="178054" y="155955"/>
                </a:lnTo>
                <a:lnTo>
                  <a:pt x="177800" y="153923"/>
                </a:lnTo>
                <a:lnTo>
                  <a:pt x="177673" y="151891"/>
                </a:lnTo>
                <a:lnTo>
                  <a:pt x="177546" y="149859"/>
                </a:lnTo>
                <a:lnTo>
                  <a:pt x="177419" y="147954"/>
                </a:lnTo>
                <a:lnTo>
                  <a:pt x="177292" y="145922"/>
                </a:lnTo>
                <a:lnTo>
                  <a:pt x="177292" y="143890"/>
                </a:lnTo>
                <a:lnTo>
                  <a:pt x="177165" y="141858"/>
                </a:lnTo>
                <a:lnTo>
                  <a:pt x="177165" y="139953"/>
                </a:lnTo>
                <a:lnTo>
                  <a:pt x="177038" y="137921"/>
                </a:lnTo>
                <a:lnTo>
                  <a:pt x="177038" y="135889"/>
                </a:lnTo>
                <a:lnTo>
                  <a:pt x="177038" y="133857"/>
                </a:lnTo>
                <a:lnTo>
                  <a:pt x="177038" y="131952"/>
                </a:lnTo>
                <a:lnTo>
                  <a:pt x="177165" y="129920"/>
                </a:lnTo>
                <a:lnTo>
                  <a:pt x="177165" y="127888"/>
                </a:lnTo>
                <a:lnTo>
                  <a:pt x="177292" y="125983"/>
                </a:lnTo>
                <a:lnTo>
                  <a:pt x="177419" y="123951"/>
                </a:lnTo>
                <a:lnTo>
                  <a:pt x="177419" y="121919"/>
                </a:lnTo>
                <a:lnTo>
                  <a:pt x="177546" y="119887"/>
                </a:lnTo>
                <a:lnTo>
                  <a:pt x="177673" y="117982"/>
                </a:lnTo>
                <a:lnTo>
                  <a:pt x="177927" y="115950"/>
                </a:lnTo>
                <a:lnTo>
                  <a:pt x="178054" y="113918"/>
                </a:lnTo>
                <a:lnTo>
                  <a:pt x="178181" y="111886"/>
                </a:lnTo>
                <a:lnTo>
                  <a:pt x="178435" y="109981"/>
                </a:lnTo>
                <a:lnTo>
                  <a:pt x="178562" y="107949"/>
                </a:lnTo>
                <a:lnTo>
                  <a:pt x="178816" y="105917"/>
                </a:lnTo>
                <a:lnTo>
                  <a:pt x="179070" y="103885"/>
                </a:lnTo>
                <a:lnTo>
                  <a:pt x="179324" y="101980"/>
                </a:lnTo>
                <a:lnTo>
                  <a:pt x="179451" y="99948"/>
                </a:lnTo>
                <a:lnTo>
                  <a:pt x="179705" y="97916"/>
                </a:lnTo>
                <a:lnTo>
                  <a:pt x="179959" y="96011"/>
                </a:lnTo>
                <a:lnTo>
                  <a:pt x="180213" y="93979"/>
                </a:lnTo>
                <a:lnTo>
                  <a:pt x="180467" y="91947"/>
                </a:lnTo>
                <a:lnTo>
                  <a:pt x="180721" y="89915"/>
                </a:lnTo>
                <a:lnTo>
                  <a:pt x="180975" y="88010"/>
                </a:lnTo>
                <a:lnTo>
                  <a:pt x="181229" y="85978"/>
                </a:lnTo>
                <a:lnTo>
                  <a:pt x="181483" y="83946"/>
                </a:lnTo>
                <a:lnTo>
                  <a:pt x="181737" y="81914"/>
                </a:lnTo>
                <a:lnTo>
                  <a:pt x="181991" y="80009"/>
                </a:lnTo>
                <a:lnTo>
                  <a:pt x="182118" y="77977"/>
                </a:lnTo>
                <a:lnTo>
                  <a:pt x="182372" y="75945"/>
                </a:lnTo>
                <a:lnTo>
                  <a:pt x="182626" y="73913"/>
                </a:lnTo>
                <a:lnTo>
                  <a:pt x="182880" y="72008"/>
                </a:lnTo>
                <a:lnTo>
                  <a:pt x="183007" y="69976"/>
                </a:lnTo>
                <a:lnTo>
                  <a:pt x="183261" y="67944"/>
                </a:lnTo>
                <a:lnTo>
                  <a:pt x="183515" y="65912"/>
                </a:lnTo>
                <a:lnTo>
                  <a:pt x="183642" y="64007"/>
                </a:lnTo>
                <a:lnTo>
                  <a:pt x="183896" y="61975"/>
                </a:lnTo>
                <a:lnTo>
                  <a:pt x="184023" y="59943"/>
                </a:lnTo>
                <a:lnTo>
                  <a:pt x="184150" y="58038"/>
                </a:lnTo>
                <a:lnTo>
                  <a:pt x="184277" y="56006"/>
                </a:lnTo>
                <a:lnTo>
                  <a:pt x="184531" y="53974"/>
                </a:lnTo>
                <a:lnTo>
                  <a:pt x="184658" y="51942"/>
                </a:lnTo>
                <a:lnTo>
                  <a:pt x="184785" y="50037"/>
                </a:lnTo>
                <a:lnTo>
                  <a:pt x="184912" y="48005"/>
                </a:lnTo>
                <a:lnTo>
                  <a:pt x="185039" y="45973"/>
                </a:lnTo>
                <a:lnTo>
                  <a:pt x="185166" y="43941"/>
                </a:lnTo>
                <a:lnTo>
                  <a:pt x="185166" y="42036"/>
                </a:lnTo>
                <a:lnTo>
                  <a:pt x="185293" y="40004"/>
                </a:lnTo>
                <a:lnTo>
                  <a:pt x="185420" y="37972"/>
                </a:lnTo>
                <a:lnTo>
                  <a:pt x="185547" y="35940"/>
                </a:lnTo>
                <a:lnTo>
                  <a:pt x="185547" y="34035"/>
                </a:lnTo>
                <a:lnTo>
                  <a:pt x="185674" y="32003"/>
                </a:lnTo>
                <a:lnTo>
                  <a:pt x="185674" y="29971"/>
                </a:lnTo>
                <a:lnTo>
                  <a:pt x="185801" y="27939"/>
                </a:lnTo>
                <a:lnTo>
                  <a:pt x="185801" y="26034"/>
                </a:lnTo>
                <a:lnTo>
                  <a:pt x="185928" y="24002"/>
                </a:lnTo>
                <a:lnTo>
                  <a:pt x="185928" y="21970"/>
                </a:lnTo>
                <a:lnTo>
                  <a:pt x="185928" y="20065"/>
                </a:lnTo>
                <a:lnTo>
                  <a:pt x="186055" y="18033"/>
                </a:lnTo>
                <a:lnTo>
                  <a:pt x="186055" y="16001"/>
                </a:lnTo>
                <a:lnTo>
                  <a:pt x="186055" y="13969"/>
                </a:lnTo>
                <a:lnTo>
                  <a:pt x="186055" y="12064"/>
                </a:lnTo>
                <a:lnTo>
                  <a:pt x="186182" y="10032"/>
                </a:lnTo>
                <a:lnTo>
                  <a:pt x="186182" y="0"/>
                </a:lnTo>
                <a:lnTo>
                  <a:pt x="186436" y="0"/>
                </a:lnTo>
                <a:lnTo>
                  <a:pt x="186436" y="2031"/>
                </a:lnTo>
                <a:lnTo>
                  <a:pt x="186436" y="4063"/>
                </a:lnTo>
                <a:lnTo>
                  <a:pt x="186436" y="5968"/>
                </a:lnTo>
                <a:lnTo>
                  <a:pt x="186436" y="8000"/>
                </a:lnTo>
                <a:lnTo>
                  <a:pt x="186563" y="10032"/>
                </a:lnTo>
                <a:lnTo>
                  <a:pt x="186563" y="12064"/>
                </a:lnTo>
                <a:lnTo>
                  <a:pt x="186563" y="13969"/>
                </a:lnTo>
                <a:lnTo>
                  <a:pt x="186563" y="16001"/>
                </a:lnTo>
                <a:lnTo>
                  <a:pt x="186690" y="18033"/>
                </a:lnTo>
                <a:lnTo>
                  <a:pt x="186690" y="20065"/>
                </a:lnTo>
                <a:lnTo>
                  <a:pt x="186690" y="21970"/>
                </a:lnTo>
                <a:lnTo>
                  <a:pt x="186817" y="24002"/>
                </a:lnTo>
                <a:lnTo>
                  <a:pt x="186817" y="26034"/>
                </a:lnTo>
                <a:lnTo>
                  <a:pt x="186817" y="27939"/>
                </a:lnTo>
                <a:lnTo>
                  <a:pt x="186944" y="29971"/>
                </a:lnTo>
                <a:lnTo>
                  <a:pt x="186944" y="32003"/>
                </a:lnTo>
                <a:lnTo>
                  <a:pt x="187071" y="34035"/>
                </a:lnTo>
                <a:lnTo>
                  <a:pt x="187198" y="35940"/>
                </a:lnTo>
                <a:lnTo>
                  <a:pt x="187198" y="37972"/>
                </a:lnTo>
                <a:lnTo>
                  <a:pt x="187325" y="40004"/>
                </a:lnTo>
                <a:lnTo>
                  <a:pt x="187452" y="42036"/>
                </a:lnTo>
                <a:lnTo>
                  <a:pt x="187579" y="43941"/>
                </a:lnTo>
                <a:lnTo>
                  <a:pt x="187579" y="45973"/>
                </a:lnTo>
                <a:lnTo>
                  <a:pt x="187706" y="48005"/>
                </a:lnTo>
                <a:lnTo>
                  <a:pt x="187833" y="50037"/>
                </a:lnTo>
                <a:lnTo>
                  <a:pt x="187960" y="51942"/>
                </a:lnTo>
                <a:lnTo>
                  <a:pt x="188214" y="53974"/>
                </a:lnTo>
                <a:lnTo>
                  <a:pt x="188341" y="56006"/>
                </a:lnTo>
                <a:lnTo>
                  <a:pt x="188468" y="58038"/>
                </a:lnTo>
                <a:lnTo>
                  <a:pt x="188595" y="59943"/>
                </a:lnTo>
                <a:lnTo>
                  <a:pt x="188849" y="61975"/>
                </a:lnTo>
                <a:lnTo>
                  <a:pt x="188976" y="64007"/>
                </a:lnTo>
                <a:lnTo>
                  <a:pt x="189230" y="65912"/>
                </a:lnTo>
                <a:lnTo>
                  <a:pt x="189357" y="67944"/>
                </a:lnTo>
                <a:lnTo>
                  <a:pt x="189611" y="69976"/>
                </a:lnTo>
                <a:lnTo>
                  <a:pt x="189738" y="72008"/>
                </a:lnTo>
                <a:lnTo>
                  <a:pt x="189992" y="73913"/>
                </a:lnTo>
                <a:lnTo>
                  <a:pt x="190246" y="75945"/>
                </a:lnTo>
                <a:lnTo>
                  <a:pt x="190500" y="77977"/>
                </a:lnTo>
                <a:lnTo>
                  <a:pt x="190754" y="80009"/>
                </a:lnTo>
                <a:lnTo>
                  <a:pt x="190881" y="81914"/>
                </a:lnTo>
                <a:lnTo>
                  <a:pt x="191135" y="83946"/>
                </a:lnTo>
                <a:lnTo>
                  <a:pt x="191389" y="85978"/>
                </a:lnTo>
                <a:lnTo>
                  <a:pt x="191643" y="88010"/>
                </a:lnTo>
                <a:lnTo>
                  <a:pt x="191897" y="89915"/>
                </a:lnTo>
                <a:lnTo>
                  <a:pt x="192151" y="91947"/>
                </a:lnTo>
                <a:lnTo>
                  <a:pt x="192405" y="93979"/>
                </a:lnTo>
                <a:lnTo>
                  <a:pt x="192659" y="96011"/>
                </a:lnTo>
                <a:lnTo>
                  <a:pt x="192913" y="97916"/>
                </a:lnTo>
                <a:lnTo>
                  <a:pt x="193167" y="99948"/>
                </a:lnTo>
                <a:lnTo>
                  <a:pt x="193421" y="101980"/>
                </a:lnTo>
                <a:lnTo>
                  <a:pt x="193548" y="103885"/>
                </a:lnTo>
                <a:lnTo>
                  <a:pt x="193802" y="105917"/>
                </a:lnTo>
                <a:lnTo>
                  <a:pt x="194056" y="107949"/>
                </a:lnTo>
                <a:lnTo>
                  <a:pt x="194183" y="109981"/>
                </a:lnTo>
                <a:lnTo>
                  <a:pt x="194437" y="111886"/>
                </a:lnTo>
                <a:lnTo>
                  <a:pt x="194564" y="113918"/>
                </a:lnTo>
                <a:lnTo>
                  <a:pt x="194818" y="115950"/>
                </a:lnTo>
                <a:lnTo>
                  <a:pt x="194945" y="117982"/>
                </a:lnTo>
                <a:lnTo>
                  <a:pt x="195072" y="119887"/>
                </a:lnTo>
                <a:lnTo>
                  <a:pt x="195199" y="121919"/>
                </a:lnTo>
                <a:lnTo>
                  <a:pt x="195326" y="123951"/>
                </a:lnTo>
                <a:lnTo>
                  <a:pt x="195326" y="125983"/>
                </a:lnTo>
                <a:lnTo>
                  <a:pt x="195453" y="127888"/>
                </a:lnTo>
                <a:lnTo>
                  <a:pt x="195453" y="129920"/>
                </a:lnTo>
                <a:lnTo>
                  <a:pt x="195580" y="131952"/>
                </a:lnTo>
                <a:lnTo>
                  <a:pt x="195580" y="133857"/>
                </a:lnTo>
                <a:lnTo>
                  <a:pt x="195580" y="135889"/>
                </a:lnTo>
                <a:lnTo>
                  <a:pt x="195580" y="137921"/>
                </a:lnTo>
                <a:lnTo>
                  <a:pt x="195580" y="139953"/>
                </a:lnTo>
                <a:lnTo>
                  <a:pt x="195453" y="141858"/>
                </a:lnTo>
                <a:lnTo>
                  <a:pt x="195453" y="143890"/>
                </a:lnTo>
                <a:lnTo>
                  <a:pt x="195326" y="145922"/>
                </a:lnTo>
                <a:lnTo>
                  <a:pt x="195199" y="147954"/>
                </a:lnTo>
                <a:lnTo>
                  <a:pt x="195072" y="149859"/>
                </a:lnTo>
                <a:lnTo>
                  <a:pt x="194945" y="151891"/>
                </a:lnTo>
                <a:lnTo>
                  <a:pt x="194818" y="153923"/>
                </a:lnTo>
                <a:lnTo>
                  <a:pt x="194691" y="155955"/>
                </a:lnTo>
                <a:lnTo>
                  <a:pt x="194437" y="157860"/>
                </a:lnTo>
                <a:lnTo>
                  <a:pt x="194310" y="159892"/>
                </a:lnTo>
                <a:lnTo>
                  <a:pt x="194056" y="161924"/>
                </a:lnTo>
                <a:lnTo>
                  <a:pt x="193929" y="163956"/>
                </a:lnTo>
                <a:lnTo>
                  <a:pt x="193675" y="165861"/>
                </a:lnTo>
                <a:lnTo>
                  <a:pt x="193421" y="167893"/>
                </a:lnTo>
                <a:lnTo>
                  <a:pt x="193167" y="169925"/>
                </a:lnTo>
                <a:lnTo>
                  <a:pt x="192913" y="171830"/>
                </a:lnTo>
                <a:lnTo>
                  <a:pt x="192786" y="173862"/>
                </a:lnTo>
                <a:lnTo>
                  <a:pt x="192532" y="175894"/>
                </a:lnTo>
                <a:lnTo>
                  <a:pt x="192278" y="177926"/>
                </a:lnTo>
                <a:lnTo>
                  <a:pt x="192024" y="179831"/>
                </a:lnTo>
                <a:lnTo>
                  <a:pt x="191770" y="181863"/>
                </a:lnTo>
                <a:lnTo>
                  <a:pt x="191516" y="183895"/>
                </a:lnTo>
                <a:lnTo>
                  <a:pt x="191262" y="185927"/>
                </a:lnTo>
                <a:lnTo>
                  <a:pt x="191008" y="187832"/>
                </a:lnTo>
                <a:lnTo>
                  <a:pt x="190754" y="189864"/>
                </a:lnTo>
                <a:lnTo>
                  <a:pt x="190500" y="191896"/>
                </a:lnTo>
                <a:lnTo>
                  <a:pt x="190373" y="193928"/>
                </a:lnTo>
                <a:lnTo>
                  <a:pt x="190119" y="195833"/>
                </a:lnTo>
                <a:lnTo>
                  <a:pt x="189865" y="197865"/>
                </a:lnTo>
                <a:lnTo>
                  <a:pt x="189738" y="199897"/>
                </a:lnTo>
                <a:lnTo>
                  <a:pt x="189484" y="201929"/>
                </a:lnTo>
                <a:lnTo>
                  <a:pt x="189357" y="203834"/>
                </a:lnTo>
                <a:lnTo>
                  <a:pt x="189103" y="205866"/>
                </a:lnTo>
                <a:lnTo>
                  <a:pt x="188976" y="207898"/>
                </a:lnTo>
                <a:lnTo>
                  <a:pt x="188849" y="209803"/>
                </a:lnTo>
                <a:lnTo>
                  <a:pt x="188722" y="211835"/>
                </a:lnTo>
                <a:lnTo>
                  <a:pt x="188468" y="213867"/>
                </a:lnTo>
                <a:lnTo>
                  <a:pt x="188341" y="215899"/>
                </a:lnTo>
                <a:lnTo>
                  <a:pt x="188214" y="217804"/>
                </a:lnTo>
                <a:lnTo>
                  <a:pt x="188214" y="219836"/>
                </a:lnTo>
                <a:lnTo>
                  <a:pt x="188087" y="221868"/>
                </a:lnTo>
                <a:lnTo>
                  <a:pt x="187960" y="223900"/>
                </a:lnTo>
                <a:lnTo>
                  <a:pt x="187960" y="225805"/>
                </a:lnTo>
                <a:lnTo>
                  <a:pt x="187833" y="227837"/>
                </a:lnTo>
                <a:lnTo>
                  <a:pt x="187833" y="229869"/>
                </a:lnTo>
                <a:lnTo>
                  <a:pt x="187706" y="231901"/>
                </a:lnTo>
                <a:lnTo>
                  <a:pt x="187706" y="241807"/>
                </a:lnTo>
                <a:lnTo>
                  <a:pt x="187833" y="243839"/>
                </a:lnTo>
                <a:lnTo>
                  <a:pt x="187833" y="245871"/>
                </a:lnTo>
                <a:lnTo>
                  <a:pt x="187833" y="247776"/>
                </a:lnTo>
                <a:lnTo>
                  <a:pt x="187960" y="249808"/>
                </a:lnTo>
                <a:lnTo>
                  <a:pt x="187960" y="251840"/>
                </a:lnTo>
                <a:lnTo>
                  <a:pt x="188087" y="253872"/>
                </a:lnTo>
                <a:lnTo>
                  <a:pt x="188214" y="255777"/>
                </a:lnTo>
                <a:lnTo>
                  <a:pt x="188341" y="257809"/>
                </a:lnTo>
                <a:lnTo>
                  <a:pt x="188468" y="259841"/>
                </a:lnTo>
                <a:lnTo>
                  <a:pt x="188595" y="261873"/>
                </a:lnTo>
                <a:lnTo>
                  <a:pt x="188722" y="263778"/>
                </a:lnTo>
                <a:lnTo>
                  <a:pt x="188849" y="265810"/>
                </a:lnTo>
                <a:lnTo>
                  <a:pt x="189103" y="267842"/>
                </a:lnTo>
                <a:lnTo>
                  <a:pt x="189230" y="269874"/>
                </a:lnTo>
                <a:lnTo>
                  <a:pt x="189484" y="271779"/>
                </a:lnTo>
                <a:lnTo>
                  <a:pt x="189611" y="273811"/>
                </a:lnTo>
                <a:lnTo>
                  <a:pt x="189865" y="275843"/>
                </a:lnTo>
                <a:lnTo>
                  <a:pt x="190119" y="277748"/>
                </a:lnTo>
                <a:lnTo>
                  <a:pt x="190373" y="279780"/>
                </a:lnTo>
                <a:lnTo>
                  <a:pt x="190627" y="281812"/>
                </a:lnTo>
                <a:lnTo>
                  <a:pt x="190881" y="283844"/>
                </a:lnTo>
                <a:lnTo>
                  <a:pt x="191135" y="285749"/>
                </a:lnTo>
                <a:lnTo>
                  <a:pt x="191389" y="287781"/>
                </a:lnTo>
                <a:lnTo>
                  <a:pt x="191643" y="289813"/>
                </a:lnTo>
                <a:lnTo>
                  <a:pt x="191897" y="291845"/>
                </a:lnTo>
                <a:lnTo>
                  <a:pt x="192278" y="293750"/>
                </a:lnTo>
                <a:lnTo>
                  <a:pt x="192532" y="295782"/>
                </a:lnTo>
                <a:lnTo>
                  <a:pt x="192913" y="297814"/>
                </a:lnTo>
                <a:lnTo>
                  <a:pt x="193167" y="299846"/>
                </a:lnTo>
                <a:lnTo>
                  <a:pt x="193421" y="301751"/>
                </a:lnTo>
                <a:lnTo>
                  <a:pt x="193802" y="303783"/>
                </a:lnTo>
                <a:lnTo>
                  <a:pt x="194183" y="305815"/>
                </a:lnTo>
                <a:lnTo>
                  <a:pt x="194437" y="307720"/>
                </a:lnTo>
                <a:lnTo>
                  <a:pt x="194818" y="309752"/>
                </a:lnTo>
                <a:lnTo>
                  <a:pt x="195072" y="311784"/>
                </a:lnTo>
                <a:lnTo>
                  <a:pt x="195453" y="313816"/>
                </a:lnTo>
                <a:lnTo>
                  <a:pt x="195834" y="315721"/>
                </a:lnTo>
                <a:lnTo>
                  <a:pt x="196088" y="317753"/>
                </a:lnTo>
                <a:lnTo>
                  <a:pt x="196469" y="319785"/>
                </a:lnTo>
                <a:lnTo>
                  <a:pt x="196850" y="321817"/>
                </a:lnTo>
                <a:lnTo>
                  <a:pt x="197104" y="323722"/>
                </a:lnTo>
                <a:lnTo>
                  <a:pt x="197485" y="325754"/>
                </a:lnTo>
                <a:lnTo>
                  <a:pt x="197739" y="327786"/>
                </a:lnTo>
                <a:lnTo>
                  <a:pt x="198120" y="329818"/>
                </a:lnTo>
                <a:lnTo>
                  <a:pt x="198374" y="331723"/>
                </a:lnTo>
                <a:lnTo>
                  <a:pt x="198755" y="333755"/>
                </a:lnTo>
                <a:lnTo>
                  <a:pt x="199009" y="335787"/>
                </a:lnTo>
                <a:lnTo>
                  <a:pt x="199390" y="337819"/>
                </a:lnTo>
                <a:lnTo>
                  <a:pt x="199644" y="339724"/>
                </a:lnTo>
                <a:lnTo>
                  <a:pt x="200025" y="341756"/>
                </a:lnTo>
                <a:lnTo>
                  <a:pt x="200279" y="343788"/>
                </a:lnTo>
                <a:lnTo>
                  <a:pt x="200660" y="345693"/>
                </a:lnTo>
                <a:lnTo>
                  <a:pt x="200914" y="347725"/>
                </a:lnTo>
                <a:lnTo>
                  <a:pt x="201295" y="349757"/>
                </a:lnTo>
                <a:lnTo>
                  <a:pt x="201549" y="351789"/>
                </a:lnTo>
                <a:lnTo>
                  <a:pt x="201803" y="353694"/>
                </a:lnTo>
                <a:lnTo>
                  <a:pt x="202184" y="355726"/>
                </a:lnTo>
                <a:lnTo>
                  <a:pt x="202438" y="357758"/>
                </a:lnTo>
                <a:lnTo>
                  <a:pt x="202819" y="359790"/>
                </a:lnTo>
                <a:lnTo>
                  <a:pt x="203073" y="361695"/>
                </a:lnTo>
                <a:lnTo>
                  <a:pt x="203454" y="363727"/>
                </a:lnTo>
                <a:lnTo>
                  <a:pt x="203708" y="365759"/>
                </a:lnTo>
                <a:lnTo>
                  <a:pt x="204089" y="367791"/>
                </a:lnTo>
                <a:lnTo>
                  <a:pt x="204343" y="369696"/>
                </a:lnTo>
                <a:lnTo>
                  <a:pt x="204724" y="371728"/>
                </a:lnTo>
                <a:lnTo>
                  <a:pt x="205105" y="373760"/>
                </a:lnTo>
                <a:lnTo>
                  <a:pt x="205486" y="375792"/>
                </a:lnTo>
                <a:lnTo>
                  <a:pt x="205740" y="377697"/>
                </a:lnTo>
                <a:lnTo>
                  <a:pt x="206121" y="379729"/>
                </a:lnTo>
                <a:lnTo>
                  <a:pt x="206502" y="381761"/>
                </a:lnTo>
                <a:lnTo>
                  <a:pt x="206883" y="383666"/>
                </a:lnTo>
                <a:lnTo>
                  <a:pt x="207264" y="385698"/>
                </a:lnTo>
                <a:lnTo>
                  <a:pt x="207645" y="387730"/>
                </a:lnTo>
                <a:lnTo>
                  <a:pt x="208026" y="389762"/>
                </a:lnTo>
                <a:lnTo>
                  <a:pt x="208534" y="391667"/>
                </a:lnTo>
                <a:lnTo>
                  <a:pt x="208915" y="393699"/>
                </a:lnTo>
                <a:lnTo>
                  <a:pt x="209296" y="395731"/>
                </a:lnTo>
                <a:lnTo>
                  <a:pt x="209677" y="397763"/>
                </a:lnTo>
                <a:lnTo>
                  <a:pt x="210185" y="399668"/>
                </a:lnTo>
                <a:lnTo>
                  <a:pt x="210566" y="401700"/>
                </a:lnTo>
                <a:lnTo>
                  <a:pt x="211074" y="403732"/>
                </a:lnTo>
                <a:lnTo>
                  <a:pt x="211582" y="405764"/>
                </a:lnTo>
                <a:lnTo>
                  <a:pt x="211963" y="407669"/>
                </a:lnTo>
                <a:lnTo>
                  <a:pt x="212471" y="409701"/>
                </a:lnTo>
                <a:lnTo>
                  <a:pt x="212852" y="411733"/>
                </a:lnTo>
                <a:lnTo>
                  <a:pt x="213360" y="413638"/>
                </a:lnTo>
                <a:lnTo>
                  <a:pt x="213868" y="415670"/>
                </a:lnTo>
                <a:lnTo>
                  <a:pt x="214376" y="417702"/>
                </a:lnTo>
                <a:lnTo>
                  <a:pt x="214757" y="419734"/>
                </a:lnTo>
                <a:lnTo>
                  <a:pt x="215265" y="421639"/>
                </a:lnTo>
                <a:lnTo>
                  <a:pt x="215773" y="423671"/>
                </a:lnTo>
                <a:lnTo>
                  <a:pt x="216281" y="425703"/>
                </a:lnTo>
                <a:lnTo>
                  <a:pt x="216789" y="427735"/>
                </a:lnTo>
                <a:lnTo>
                  <a:pt x="217170" y="429640"/>
                </a:lnTo>
                <a:lnTo>
                  <a:pt x="217678" y="431672"/>
                </a:lnTo>
                <a:lnTo>
                  <a:pt x="218186" y="433704"/>
                </a:lnTo>
                <a:lnTo>
                  <a:pt x="218694" y="435736"/>
                </a:lnTo>
                <a:lnTo>
                  <a:pt x="219075" y="437641"/>
                </a:lnTo>
                <a:lnTo>
                  <a:pt x="219583" y="439673"/>
                </a:lnTo>
                <a:lnTo>
                  <a:pt x="220091" y="441705"/>
                </a:lnTo>
                <a:lnTo>
                  <a:pt x="220599" y="443737"/>
                </a:lnTo>
                <a:lnTo>
                  <a:pt x="220980" y="445642"/>
                </a:lnTo>
                <a:lnTo>
                  <a:pt x="221488" y="447674"/>
                </a:lnTo>
                <a:lnTo>
                  <a:pt x="221996" y="449706"/>
                </a:lnTo>
                <a:lnTo>
                  <a:pt x="222504" y="451611"/>
                </a:lnTo>
                <a:lnTo>
                  <a:pt x="223012" y="453643"/>
                </a:lnTo>
                <a:lnTo>
                  <a:pt x="223393" y="455675"/>
                </a:lnTo>
                <a:lnTo>
                  <a:pt x="223901" y="457707"/>
                </a:lnTo>
                <a:lnTo>
                  <a:pt x="224409" y="459612"/>
                </a:lnTo>
                <a:lnTo>
                  <a:pt x="224917" y="461644"/>
                </a:lnTo>
                <a:lnTo>
                  <a:pt x="225425" y="463676"/>
                </a:lnTo>
                <a:lnTo>
                  <a:pt x="225933" y="465708"/>
                </a:lnTo>
                <a:lnTo>
                  <a:pt x="226568" y="467613"/>
                </a:lnTo>
                <a:lnTo>
                  <a:pt x="227076" y="469645"/>
                </a:lnTo>
                <a:lnTo>
                  <a:pt x="227711" y="471677"/>
                </a:lnTo>
                <a:lnTo>
                  <a:pt x="228219" y="473709"/>
                </a:lnTo>
                <a:lnTo>
                  <a:pt x="228854" y="475614"/>
                </a:lnTo>
                <a:lnTo>
                  <a:pt x="229489" y="477646"/>
                </a:lnTo>
                <a:lnTo>
                  <a:pt x="230251" y="479678"/>
                </a:lnTo>
                <a:lnTo>
                  <a:pt x="230886" y="481710"/>
                </a:lnTo>
                <a:lnTo>
                  <a:pt x="231648" y="483615"/>
                </a:lnTo>
                <a:lnTo>
                  <a:pt x="232410" y="485647"/>
                </a:lnTo>
                <a:lnTo>
                  <a:pt x="233299" y="487679"/>
                </a:lnTo>
                <a:lnTo>
                  <a:pt x="234188" y="489584"/>
                </a:lnTo>
                <a:lnTo>
                  <a:pt x="235077" y="491616"/>
                </a:lnTo>
                <a:lnTo>
                  <a:pt x="235966" y="493648"/>
                </a:lnTo>
                <a:lnTo>
                  <a:pt x="236982" y="495680"/>
                </a:lnTo>
                <a:lnTo>
                  <a:pt x="238125" y="497585"/>
                </a:lnTo>
                <a:lnTo>
                  <a:pt x="239141" y="499617"/>
                </a:lnTo>
                <a:lnTo>
                  <a:pt x="240284" y="501649"/>
                </a:lnTo>
                <a:lnTo>
                  <a:pt x="250317" y="515619"/>
                </a:lnTo>
                <a:lnTo>
                  <a:pt x="251968" y="517651"/>
                </a:lnTo>
                <a:lnTo>
                  <a:pt x="253746" y="519556"/>
                </a:lnTo>
                <a:lnTo>
                  <a:pt x="255651" y="521588"/>
                </a:lnTo>
                <a:lnTo>
                  <a:pt x="257556" y="523620"/>
                </a:lnTo>
                <a:lnTo>
                  <a:pt x="259461" y="525652"/>
                </a:lnTo>
                <a:lnTo>
                  <a:pt x="261620" y="527557"/>
                </a:lnTo>
                <a:lnTo>
                  <a:pt x="263652" y="529589"/>
                </a:lnTo>
                <a:lnTo>
                  <a:pt x="265811" y="531621"/>
                </a:lnTo>
                <a:lnTo>
                  <a:pt x="268097" y="533653"/>
                </a:lnTo>
                <a:lnTo>
                  <a:pt x="270383" y="535558"/>
                </a:lnTo>
                <a:lnTo>
                  <a:pt x="272796" y="537590"/>
                </a:lnTo>
                <a:lnTo>
                  <a:pt x="275209" y="539622"/>
                </a:lnTo>
                <a:lnTo>
                  <a:pt x="277749" y="541654"/>
                </a:lnTo>
                <a:lnTo>
                  <a:pt x="280289" y="543559"/>
                </a:lnTo>
                <a:lnTo>
                  <a:pt x="282829" y="545591"/>
                </a:lnTo>
                <a:lnTo>
                  <a:pt x="285496" y="547623"/>
                </a:lnTo>
                <a:lnTo>
                  <a:pt x="288163" y="549655"/>
                </a:lnTo>
                <a:lnTo>
                  <a:pt x="290830" y="551560"/>
                </a:lnTo>
                <a:lnTo>
                  <a:pt x="293624" y="553592"/>
                </a:lnTo>
                <a:lnTo>
                  <a:pt x="296418" y="555624"/>
                </a:lnTo>
                <a:lnTo>
                  <a:pt x="299212" y="557529"/>
                </a:lnTo>
                <a:lnTo>
                  <a:pt x="302006" y="559561"/>
                </a:lnTo>
                <a:lnTo>
                  <a:pt x="304800" y="561593"/>
                </a:lnTo>
                <a:lnTo>
                  <a:pt x="307594" y="563625"/>
                </a:lnTo>
                <a:lnTo>
                  <a:pt x="310515" y="565530"/>
                </a:lnTo>
                <a:lnTo>
                  <a:pt x="313309" y="567562"/>
                </a:lnTo>
                <a:lnTo>
                  <a:pt x="316103" y="569594"/>
                </a:lnTo>
                <a:lnTo>
                  <a:pt x="318897" y="571626"/>
                </a:lnTo>
                <a:lnTo>
                  <a:pt x="321691" y="573531"/>
                </a:lnTo>
                <a:lnTo>
                  <a:pt x="324358" y="575563"/>
                </a:lnTo>
                <a:lnTo>
                  <a:pt x="327152" y="577595"/>
                </a:lnTo>
                <a:lnTo>
                  <a:pt x="329819" y="579627"/>
                </a:lnTo>
                <a:lnTo>
                  <a:pt x="332486" y="581532"/>
                </a:lnTo>
                <a:lnTo>
                  <a:pt x="335026" y="583564"/>
                </a:lnTo>
                <a:lnTo>
                  <a:pt x="337566" y="585596"/>
                </a:lnTo>
                <a:lnTo>
                  <a:pt x="339979" y="587628"/>
                </a:lnTo>
                <a:lnTo>
                  <a:pt x="342392" y="589533"/>
                </a:lnTo>
                <a:lnTo>
                  <a:pt x="344678" y="591565"/>
                </a:lnTo>
                <a:lnTo>
                  <a:pt x="346964" y="593597"/>
                </a:lnTo>
                <a:lnTo>
                  <a:pt x="349123" y="595502"/>
                </a:lnTo>
                <a:lnTo>
                  <a:pt x="351282" y="597534"/>
                </a:lnTo>
                <a:lnTo>
                  <a:pt x="369697" y="623569"/>
                </a:lnTo>
                <a:lnTo>
                  <a:pt x="370459" y="625474"/>
                </a:lnTo>
                <a:lnTo>
                  <a:pt x="372618" y="637539"/>
                </a:lnTo>
                <a:lnTo>
                  <a:pt x="372618" y="639571"/>
                </a:lnTo>
                <a:lnTo>
                  <a:pt x="372491" y="641476"/>
                </a:lnTo>
                <a:lnTo>
                  <a:pt x="372364" y="643508"/>
                </a:lnTo>
                <a:lnTo>
                  <a:pt x="366014" y="665479"/>
                </a:lnTo>
                <a:lnTo>
                  <a:pt x="365125" y="667511"/>
                </a:lnTo>
                <a:lnTo>
                  <a:pt x="364109" y="669543"/>
                </a:lnTo>
                <a:lnTo>
                  <a:pt x="363220" y="671448"/>
                </a:lnTo>
                <a:lnTo>
                  <a:pt x="362204" y="673480"/>
                </a:lnTo>
                <a:lnTo>
                  <a:pt x="361061" y="675512"/>
                </a:lnTo>
                <a:lnTo>
                  <a:pt x="360045" y="677544"/>
                </a:lnTo>
                <a:lnTo>
                  <a:pt x="358902" y="679449"/>
                </a:lnTo>
                <a:lnTo>
                  <a:pt x="357759" y="681481"/>
                </a:lnTo>
                <a:lnTo>
                  <a:pt x="356616" y="683513"/>
                </a:lnTo>
                <a:lnTo>
                  <a:pt x="355473" y="685545"/>
                </a:lnTo>
                <a:lnTo>
                  <a:pt x="354330" y="687450"/>
                </a:lnTo>
                <a:lnTo>
                  <a:pt x="353187" y="689482"/>
                </a:lnTo>
                <a:lnTo>
                  <a:pt x="352044" y="691514"/>
                </a:lnTo>
                <a:lnTo>
                  <a:pt x="350901" y="693546"/>
                </a:lnTo>
                <a:lnTo>
                  <a:pt x="349758" y="695451"/>
                </a:lnTo>
                <a:lnTo>
                  <a:pt x="348615" y="697483"/>
                </a:lnTo>
                <a:lnTo>
                  <a:pt x="347345" y="699515"/>
                </a:lnTo>
                <a:lnTo>
                  <a:pt x="346202" y="701420"/>
                </a:lnTo>
                <a:lnTo>
                  <a:pt x="345059" y="703452"/>
                </a:lnTo>
                <a:lnTo>
                  <a:pt x="343916" y="705484"/>
                </a:lnTo>
                <a:lnTo>
                  <a:pt x="342773" y="707516"/>
                </a:lnTo>
                <a:lnTo>
                  <a:pt x="341630" y="709421"/>
                </a:lnTo>
                <a:lnTo>
                  <a:pt x="340614" y="711453"/>
                </a:lnTo>
                <a:lnTo>
                  <a:pt x="339471" y="713485"/>
                </a:lnTo>
                <a:lnTo>
                  <a:pt x="338328" y="715517"/>
                </a:lnTo>
                <a:lnTo>
                  <a:pt x="337312" y="717422"/>
                </a:lnTo>
                <a:lnTo>
                  <a:pt x="336169" y="719454"/>
                </a:lnTo>
                <a:lnTo>
                  <a:pt x="335153" y="721486"/>
                </a:lnTo>
                <a:lnTo>
                  <a:pt x="334010" y="723518"/>
                </a:lnTo>
                <a:lnTo>
                  <a:pt x="332994" y="725423"/>
                </a:lnTo>
                <a:lnTo>
                  <a:pt x="331851" y="727455"/>
                </a:lnTo>
                <a:lnTo>
                  <a:pt x="330835" y="729487"/>
                </a:lnTo>
                <a:lnTo>
                  <a:pt x="329692" y="731392"/>
                </a:lnTo>
                <a:lnTo>
                  <a:pt x="328676" y="733424"/>
                </a:lnTo>
                <a:lnTo>
                  <a:pt x="327533" y="735456"/>
                </a:lnTo>
                <a:lnTo>
                  <a:pt x="326390" y="737488"/>
                </a:lnTo>
                <a:lnTo>
                  <a:pt x="325374" y="739393"/>
                </a:lnTo>
                <a:lnTo>
                  <a:pt x="324231" y="741425"/>
                </a:lnTo>
                <a:lnTo>
                  <a:pt x="323088" y="743457"/>
                </a:lnTo>
                <a:lnTo>
                  <a:pt x="321818" y="745489"/>
                </a:lnTo>
                <a:lnTo>
                  <a:pt x="312801" y="759459"/>
                </a:lnTo>
                <a:lnTo>
                  <a:pt x="311404" y="761491"/>
                </a:lnTo>
                <a:lnTo>
                  <a:pt x="309880" y="763396"/>
                </a:lnTo>
                <a:lnTo>
                  <a:pt x="308356" y="765428"/>
                </a:lnTo>
                <a:lnTo>
                  <a:pt x="306832" y="767460"/>
                </a:lnTo>
                <a:lnTo>
                  <a:pt x="305181" y="769365"/>
                </a:lnTo>
                <a:lnTo>
                  <a:pt x="303530" y="771397"/>
                </a:lnTo>
                <a:lnTo>
                  <a:pt x="301879" y="773429"/>
                </a:lnTo>
                <a:lnTo>
                  <a:pt x="300101" y="775461"/>
                </a:lnTo>
                <a:lnTo>
                  <a:pt x="298323" y="777366"/>
                </a:lnTo>
                <a:lnTo>
                  <a:pt x="296545" y="779398"/>
                </a:lnTo>
                <a:lnTo>
                  <a:pt x="294640" y="781430"/>
                </a:lnTo>
                <a:lnTo>
                  <a:pt x="292862" y="783462"/>
                </a:lnTo>
                <a:lnTo>
                  <a:pt x="290957" y="785367"/>
                </a:lnTo>
                <a:lnTo>
                  <a:pt x="288925" y="787399"/>
                </a:lnTo>
                <a:lnTo>
                  <a:pt x="287020" y="789431"/>
                </a:lnTo>
                <a:lnTo>
                  <a:pt x="284988" y="791463"/>
                </a:lnTo>
                <a:lnTo>
                  <a:pt x="282956" y="793368"/>
                </a:lnTo>
                <a:lnTo>
                  <a:pt x="280924" y="795400"/>
                </a:lnTo>
                <a:lnTo>
                  <a:pt x="278892" y="797432"/>
                </a:lnTo>
                <a:lnTo>
                  <a:pt x="276860" y="799464"/>
                </a:lnTo>
                <a:lnTo>
                  <a:pt x="274828" y="801369"/>
                </a:lnTo>
                <a:lnTo>
                  <a:pt x="272669" y="803401"/>
                </a:lnTo>
                <a:lnTo>
                  <a:pt x="270637" y="805433"/>
                </a:lnTo>
                <a:lnTo>
                  <a:pt x="268605" y="807338"/>
                </a:lnTo>
                <a:lnTo>
                  <a:pt x="266573" y="809370"/>
                </a:lnTo>
                <a:lnTo>
                  <a:pt x="264541" y="811402"/>
                </a:lnTo>
                <a:lnTo>
                  <a:pt x="262509" y="813434"/>
                </a:lnTo>
                <a:lnTo>
                  <a:pt x="260477" y="815339"/>
                </a:lnTo>
                <a:lnTo>
                  <a:pt x="258572" y="817371"/>
                </a:lnTo>
                <a:lnTo>
                  <a:pt x="256540" y="819403"/>
                </a:lnTo>
                <a:lnTo>
                  <a:pt x="254635" y="821435"/>
                </a:lnTo>
                <a:lnTo>
                  <a:pt x="252730" y="823340"/>
                </a:lnTo>
                <a:lnTo>
                  <a:pt x="250952" y="825372"/>
                </a:lnTo>
                <a:lnTo>
                  <a:pt x="249174" y="827404"/>
                </a:lnTo>
                <a:lnTo>
                  <a:pt x="247396" y="829436"/>
                </a:lnTo>
                <a:lnTo>
                  <a:pt x="245618" y="831341"/>
                </a:lnTo>
                <a:lnTo>
                  <a:pt x="243840" y="833373"/>
                </a:lnTo>
                <a:lnTo>
                  <a:pt x="242189" y="835405"/>
                </a:lnTo>
                <a:lnTo>
                  <a:pt x="240665" y="837310"/>
                </a:lnTo>
                <a:lnTo>
                  <a:pt x="239014" y="839342"/>
                </a:lnTo>
                <a:lnTo>
                  <a:pt x="237490" y="841374"/>
                </a:lnTo>
                <a:lnTo>
                  <a:pt x="236093" y="843406"/>
                </a:lnTo>
                <a:lnTo>
                  <a:pt x="234569" y="845311"/>
                </a:lnTo>
                <a:lnTo>
                  <a:pt x="233172" y="847343"/>
                </a:lnTo>
                <a:lnTo>
                  <a:pt x="231902" y="849375"/>
                </a:lnTo>
                <a:lnTo>
                  <a:pt x="230505" y="851407"/>
                </a:lnTo>
                <a:lnTo>
                  <a:pt x="229235" y="853312"/>
                </a:lnTo>
                <a:lnTo>
                  <a:pt x="227965" y="855344"/>
                </a:lnTo>
                <a:lnTo>
                  <a:pt x="226822" y="857376"/>
                </a:lnTo>
                <a:lnTo>
                  <a:pt x="225679" y="859408"/>
                </a:lnTo>
                <a:lnTo>
                  <a:pt x="224536" y="861313"/>
                </a:lnTo>
                <a:lnTo>
                  <a:pt x="223393" y="863345"/>
                </a:lnTo>
                <a:lnTo>
                  <a:pt x="222377" y="865377"/>
                </a:lnTo>
                <a:lnTo>
                  <a:pt x="221361" y="867409"/>
                </a:lnTo>
                <a:lnTo>
                  <a:pt x="220345" y="869314"/>
                </a:lnTo>
                <a:lnTo>
                  <a:pt x="219329" y="871346"/>
                </a:lnTo>
                <a:lnTo>
                  <a:pt x="218313" y="873378"/>
                </a:lnTo>
                <a:lnTo>
                  <a:pt x="217424" y="875283"/>
                </a:lnTo>
                <a:lnTo>
                  <a:pt x="216535" y="877315"/>
                </a:lnTo>
                <a:lnTo>
                  <a:pt x="215519" y="879347"/>
                </a:lnTo>
                <a:lnTo>
                  <a:pt x="214630" y="881379"/>
                </a:lnTo>
                <a:lnTo>
                  <a:pt x="213868" y="883284"/>
                </a:lnTo>
                <a:lnTo>
                  <a:pt x="212979" y="885316"/>
                </a:lnTo>
                <a:lnTo>
                  <a:pt x="212090" y="887348"/>
                </a:lnTo>
                <a:lnTo>
                  <a:pt x="211328" y="889380"/>
                </a:lnTo>
                <a:lnTo>
                  <a:pt x="210439" y="891285"/>
                </a:lnTo>
                <a:lnTo>
                  <a:pt x="209677" y="893317"/>
                </a:lnTo>
                <a:lnTo>
                  <a:pt x="208788" y="895349"/>
                </a:lnTo>
                <a:lnTo>
                  <a:pt x="208026" y="897381"/>
                </a:lnTo>
                <a:lnTo>
                  <a:pt x="207264" y="899286"/>
                </a:lnTo>
                <a:lnTo>
                  <a:pt x="206502" y="901318"/>
                </a:lnTo>
                <a:lnTo>
                  <a:pt x="205740" y="903350"/>
                </a:lnTo>
                <a:lnTo>
                  <a:pt x="204978" y="905382"/>
                </a:lnTo>
                <a:lnTo>
                  <a:pt x="204216" y="907287"/>
                </a:lnTo>
                <a:lnTo>
                  <a:pt x="203454" y="909319"/>
                </a:lnTo>
                <a:lnTo>
                  <a:pt x="202819" y="911351"/>
                </a:lnTo>
                <a:lnTo>
                  <a:pt x="202057" y="913256"/>
                </a:lnTo>
                <a:lnTo>
                  <a:pt x="201422" y="915288"/>
                </a:lnTo>
                <a:lnTo>
                  <a:pt x="200660" y="917320"/>
                </a:lnTo>
                <a:lnTo>
                  <a:pt x="200025" y="919352"/>
                </a:lnTo>
                <a:lnTo>
                  <a:pt x="199390" y="921257"/>
                </a:lnTo>
                <a:lnTo>
                  <a:pt x="198755" y="923289"/>
                </a:lnTo>
                <a:lnTo>
                  <a:pt x="198120" y="925321"/>
                </a:lnTo>
                <a:lnTo>
                  <a:pt x="197485" y="927353"/>
                </a:lnTo>
                <a:lnTo>
                  <a:pt x="196850" y="929258"/>
                </a:lnTo>
                <a:lnTo>
                  <a:pt x="196342" y="931290"/>
                </a:lnTo>
                <a:lnTo>
                  <a:pt x="195834" y="933322"/>
                </a:lnTo>
                <a:lnTo>
                  <a:pt x="195199" y="935354"/>
                </a:lnTo>
                <a:lnTo>
                  <a:pt x="194691" y="937259"/>
                </a:lnTo>
                <a:lnTo>
                  <a:pt x="194183" y="939291"/>
                </a:lnTo>
                <a:lnTo>
                  <a:pt x="193675" y="941323"/>
                </a:lnTo>
                <a:lnTo>
                  <a:pt x="193294" y="943228"/>
                </a:lnTo>
                <a:lnTo>
                  <a:pt x="192786" y="945260"/>
                </a:lnTo>
                <a:lnTo>
                  <a:pt x="192405" y="947292"/>
                </a:lnTo>
                <a:lnTo>
                  <a:pt x="191897" y="949324"/>
                </a:lnTo>
                <a:lnTo>
                  <a:pt x="191516" y="951229"/>
                </a:lnTo>
                <a:lnTo>
                  <a:pt x="191135" y="953261"/>
                </a:lnTo>
                <a:lnTo>
                  <a:pt x="190881" y="955293"/>
                </a:lnTo>
                <a:lnTo>
                  <a:pt x="190500" y="957325"/>
                </a:lnTo>
                <a:lnTo>
                  <a:pt x="190119" y="959230"/>
                </a:lnTo>
                <a:lnTo>
                  <a:pt x="189865" y="961262"/>
                </a:lnTo>
                <a:lnTo>
                  <a:pt x="189611" y="963294"/>
                </a:lnTo>
                <a:lnTo>
                  <a:pt x="189357" y="965326"/>
                </a:lnTo>
                <a:lnTo>
                  <a:pt x="189103" y="967231"/>
                </a:lnTo>
                <a:lnTo>
                  <a:pt x="188849" y="969263"/>
                </a:lnTo>
                <a:lnTo>
                  <a:pt x="188595" y="971295"/>
                </a:lnTo>
                <a:lnTo>
                  <a:pt x="188468" y="973327"/>
                </a:lnTo>
                <a:lnTo>
                  <a:pt x="188214" y="975232"/>
                </a:lnTo>
                <a:lnTo>
                  <a:pt x="188087" y="977264"/>
                </a:lnTo>
                <a:lnTo>
                  <a:pt x="187960" y="979296"/>
                </a:lnTo>
                <a:lnTo>
                  <a:pt x="187706" y="981201"/>
                </a:lnTo>
                <a:lnTo>
                  <a:pt x="187579" y="983233"/>
                </a:lnTo>
                <a:lnTo>
                  <a:pt x="187452" y="985265"/>
                </a:lnTo>
                <a:lnTo>
                  <a:pt x="187325" y="987297"/>
                </a:lnTo>
                <a:lnTo>
                  <a:pt x="187325" y="989202"/>
                </a:lnTo>
                <a:lnTo>
                  <a:pt x="187198" y="991234"/>
                </a:lnTo>
                <a:lnTo>
                  <a:pt x="187071" y="993266"/>
                </a:lnTo>
                <a:lnTo>
                  <a:pt x="186944" y="995298"/>
                </a:lnTo>
                <a:lnTo>
                  <a:pt x="186944" y="997203"/>
                </a:lnTo>
                <a:lnTo>
                  <a:pt x="186817" y="999235"/>
                </a:lnTo>
                <a:lnTo>
                  <a:pt x="186817" y="1001267"/>
                </a:lnTo>
                <a:lnTo>
                  <a:pt x="186690" y="1003299"/>
                </a:lnTo>
                <a:lnTo>
                  <a:pt x="186690" y="1005204"/>
                </a:lnTo>
                <a:lnTo>
                  <a:pt x="186690" y="1007236"/>
                </a:lnTo>
                <a:lnTo>
                  <a:pt x="186563" y="1009268"/>
                </a:lnTo>
                <a:lnTo>
                  <a:pt x="186563" y="1011300"/>
                </a:lnTo>
                <a:lnTo>
                  <a:pt x="186563" y="1013205"/>
                </a:lnTo>
                <a:lnTo>
                  <a:pt x="186563" y="1015237"/>
                </a:lnTo>
                <a:lnTo>
                  <a:pt x="186436" y="1017269"/>
                </a:lnTo>
                <a:lnTo>
                  <a:pt x="186436" y="1019174"/>
                </a:lnTo>
                <a:lnTo>
                  <a:pt x="186436" y="1021206"/>
                </a:lnTo>
                <a:lnTo>
                  <a:pt x="186182" y="1021206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5093080" y="6850888"/>
            <a:ext cx="372745" cy="595630"/>
          </a:xfrm>
          <a:custGeom>
            <a:avLst/>
            <a:gdLst/>
            <a:ahLst/>
            <a:cxnLst/>
            <a:rect l="l" t="t" r="r" b="b"/>
            <a:pathLst>
              <a:path w="372745" h="595629">
                <a:moveTo>
                  <a:pt x="193929" y="538480"/>
                </a:moveTo>
                <a:lnTo>
                  <a:pt x="178689" y="538480"/>
                </a:lnTo>
                <a:lnTo>
                  <a:pt x="179197" y="539750"/>
                </a:lnTo>
                <a:lnTo>
                  <a:pt x="179578" y="541020"/>
                </a:lnTo>
                <a:lnTo>
                  <a:pt x="180594" y="543560"/>
                </a:lnTo>
                <a:lnTo>
                  <a:pt x="181737" y="547370"/>
                </a:lnTo>
                <a:lnTo>
                  <a:pt x="181991" y="548640"/>
                </a:lnTo>
                <a:lnTo>
                  <a:pt x="182372" y="549910"/>
                </a:lnTo>
                <a:lnTo>
                  <a:pt x="183388" y="553720"/>
                </a:lnTo>
                <a:lnTo>
                  <a:pt x="183896" y="556260"/>
                </a:lnTo>
                <a:lnTo>
                  <a:pt x="184023" y="557530"/>
                </a:lnTo>
                <a:lnTo>
                  <a:pt x="184277" y="558800"/>
                </a:lnTo>
                <a:lnTo>
                  <a:pt x="185293" y="567690"/>
                </a:lnTo>
                <a:lnTo>
                  <a:pt x="185293" y="568960"/>
                </a:lnTo>
                <a:lnTo>
                  <a:pt x="185547" y="571500"/>
                </a:lnTo>
                <a:lnTo>
                  <a:pt x="185547" y="572770"/>
                </a:lnTo>
                <a:lnTo>
                  <a:pt x="185674" y="574040"/>
                </a:lnTo>
                <a:lnTo>
                  <a:pt x="185674" y="575310"/>
                </a:lnTo>
                <a:lnTo>
                  <a:pt x="185801" y="576580"/>
                </a:lnTo>
                <a:lnTo>
                  <a:pt x="185928" y="580390"/>
                </a:lnTo>
                <a:lnTo>
                  <a:pt x="186055" y="582930"/>
                </a:lnTo>
                <a:lnTo>
                  <a:pt x="186182" y="595630"/>
                </a:lnTo>
                <a:lnTo>
                  <a:pt x="186436" y="595630"/>
                </a:lnTo>
                <a:lnTo>
                  <a:pt x="186563" y="582930"/>
                </a:lnTo>
                <a:lnTo>
                  <a:pt x="186690" y="581660"/>
                </a:lnTo>
                <a:lnTo>
                  <a:pt x="186690" y="579120"/>
                </a:lnTo>
                <a:lnTo>
                  <a:pt x="186817" y="577850"/>
                </a:lnTo>
                <a:lnTo>
                  <a:pt x="186944" y="574040"/>
                </a:lnTo>
                <a:lnTo>
                  <a:pt x="187071" y="572770"/>
                </a:lnTo>
                <a:lnTo>
                  <a:pt x="187198" y="568960"/>
                </a:lnTo>
                <a:lnTo>
                  <a:pt x="188341" y="558800"/>
                </a:lnTo>
                <a:lnTo>
                  <a:pt x="188595" y="557530"/>
                </a:lnTo>
                <a:lnTo>
                  <a:pt x="188722" y="556260"/>
                </a:lnTo>
                <a:lnTo>
                  <a:pt x="189230" y="553720"/>
                </a:lnTo>
                <a:lnTo>
                  <a:pt x="190246" y="549910"/>
                </a:lnTo>
                <a:lnTo>
                  <a:pt x="190627" y="548640"/>
                </a:lnTo>
                <a:lnTo>
                  <a:pt x="190881" y="547370"/>
                </a:lnTo>
                <a:lnTo>
                  <a:pt x="192024" y="543560"/>
                </a:lnTo>
                <a:lnTo>
                  <a:pt x="192532" y="542290"/>
                </a:lnTo>
                <a:lnTo>
                  <a:pt x="192913" y="541020"/>
                </a:lnTo>
                <a:lnTo>
                  <a:pt x="193929" y="538480"/>
                </a:lnTo>
                <a:close/>
              </a:path>
              <a:path w="372745" h="595629">
                <a:moveTo>
                  <a:pt x="243586" y="495300"/>
                </a:moveTo>
                <a:lnTo>
                  <a:pt x="128905" y="495300"/>
                </a:lnTo>
                <a:lnTo>
                  <a:pt x="131191" y="496570"/>
                </a:lnTo>
                <a:lnTo>
                  <a:pt x="137668" y="500380"/>
                </a:lnTo>
                <a:lnTo>
                  <a:pt x="139700" y="501650"/>
                </a:lnTo>
                <a:lnTo>
                  <a:pt x="141605" y="502920"/>
                </a:lnTo>
                <a:lnTo>
                  <a:pt x="143637" y="504190"/>
                </a:lnTo>
                <a:lnTo>
                  <a:pt x="145542" y="505460"/>
                </a:lnTo>
                <a:lnTo>
                  <a:pt x="150876" y="509270"/>
                </a:lnTo>
                <a:lnTo>
                  <a:pt x="152527" y="510540"/>
                </a:lnTo>
                <a:lnTo>
                  <a:pt x="154178" y="510540"/>
                </a:lnTo>
                <a:lnTo>
                  <a:pt x="167513" y="523240"/>
                </a:lnTo>
                <a:lnTo>
                  <a:pt x="168656" y="524510"/>
                </a:lnTo>
                <a:lnTo>
                  <a:pt x="170688" y="525780"/>
                </a:lnTo>
                <a:lnTo>
                  <a:pt x="172466" y="528320"/>
                </a:lnTo>
                <a:lnTo>
                  <a:pt x="173228" y="529590"/>
                </a:lnTo>
                <a:lnTo>
                  <a:pt x="174117" y="530860"/>
                </a:lnTo>
                <a:lnTo>
                  <a:pt x="174879" y="532130"/>
                </a:lnTo>
                <a:lnTo>
                  <a:pt x="175514" y="533400"/>
                </a:lnTo>
                <a:lnTo>
                  <a:pt x="176276" y="534670"/>
                </a:lnTo>
                <a:lnTo>
                  <a:pt x="177546" y="537210"/>
                </a:lnTo>
                <a:lnTo>
                  <a:pt x="178054" y="538480"/>
                </a:lnTo>
                <a:lnTo>
                  <a:pt x="194564" y="538480"/>
                </a:lnTo>
                <a:lnTo>
                  <a:pt x="206121" y="521970"/>
                </a:lnTo>
                <a:lnTo>
                  <a:pt x="207264" y="520700"/>
                </a:lnTo>
                <a:lnTo>
                  <a:pt x="212471" y="515620"/>
                </a:lnTo>
                <a:lnTo>
                  <a:pt x="215265" y="513080"/>
                </a:lnTo>
                <a:lnTo>
                  <a:pt x="216789" y="511810"/>
                </a:lnTo>
                <a:lnTo>
                  <a:pt x="220091" y="510540"/>
                </a:lnTo>
                <a:lnTo>
                  <a:pt x="221742" y="509270"/>
                </a:lnTo>
                <a:lnTo>
                  <a:pt x="227076" y="505460"/>
                </a:lnTo>
                <a:lnTo>
                  <a:pt x="230886" y="502920"/>
                </a:lnTo>
                <a:lnTo>
                  <a:pt x="234950" y="500380"/>
                </a:lnTo>
                <a:lnTo>
                  <a:pt x="243586" y="495300"/>
                </a:lnTo>
                <a:close/>
              </a:path>
              <a:path w="372745" h="595629">
                <a:moveTo>
                  <a:pt x="329565" y="453390"/>
                </a:moveTo>
                <a:lnTo>
                  <a:pt x="43053" y="453390"/>
                </a:lnTo>
                <a:lnTo>
                  <a:pt x="44831" y="454660"/>
                </a:lnTo>
                <a:lnTo>
                  <a:pt x="64008" y="466090"/>
                </a:lnTo>
                <a:lnTo>
                  <a:pt x="66294" y="467360"/>
                </a:lnTo>
                <a:lnTo>
                  <a:pt x="68707" y="467360"/>
                </a:lnTo>
                <a:lnTo>
                  <a:pt x="71247" y="468630"/>
                </a:lnTo>
                <a:lnTo>
                  <a:pt x="73660" y="469900"/>
                </a:lnTo>
                <a:lnTo>
                  <a:pt x="81280" y="473710"/>
                </a:lnTo>
                <a:lnTo>
                  <a:pt x="83947" y="474980"/>
                </a:lnTo>
                <a:lnTo>
                  <a:pt x="86487" y="476250"/>
                </a:lnTo>
                <a:lnTo>
                  <a:pt x="89154" y="477520"/>
                </a:lnTo>
                <a:lnTo>
                  <a:pt x="91694" y="478790"/>
                </a:lnTo>
                <a:lnTo>
                  <a:pt x="94361" y="480060"/>
                </a:lnTo>
                <a:lnTo>
                  <a:pt x="99441" y="481330"/>
                </a:lnTo>
                <a:lnTo>
                  <a:pt x="102108" y="482600"/>
                </a:lnTo>
                <a:lnTo>
                  <a:pt x="112268" y="487680"/>
                </a:lnTo>
                <a:lnTo>
                  <a:pt x="114681" y="488950"/>
                </a:lnTo>
                <a:lnTo>
                  <a:pt x="117221" y="490220"/>
                </a:lnTo>
                <a:lnTo>
                  <a:pt x="122047" y="492760"/>
                </a:lnTo>
                <a:lnTo>
                  <a:pt x="124333" y="494030"/>
                </a:lnTo>
                <a:lnTo>
                  <a:pt x="126746" y="495300"/>
                </a:lnTo>
                <a:lnTo>
                  <a:pt x="245872" y="495300"/>
                </a:lnTo>
                <a:lnTo>
                  <a:pt x="248285" y="494030"/>
                </a:lnTo>
                <a:lnTo>
                  <a:pt x="250571" y="492760"/>
                </a:lnTo>
                <a:lnTo>
                  <a:pt x="257810" y="488950"/>
                </a:lnTo>
                <a:lnTo>
                  <a:pt x="273050" y="481330"/>
                </a:lnTo>
                <a:lnTo>
                  <a:pt x="275717" y="481330"/>
                </a:lnTo>
                <a:lnTo>
                  <a:pt x="278257" y="480060"/>
                </a:lnTo>
                <a:lnTo>
                  <a:pt x="280924" y="478790"/>
                </a:lnTo>
                <a:lnTo>
                  <a:pt x="283464" y="477520"/>
                </a:lnTo>
                <a:lnTo>
                  <a:pt x="286131" y="476250"/>
                </a:lnTo>
                <a:lnTo>
                  <a:pt x="291211" y="473710"/>
                </a:lnTo>
                <a:lnTo>
                  <a:pt x="293878" y="472440"/>
                </a:lnTo>
                <a:lnTo>
                  <a:pt x="296418" y="471170"/>
                </a:lnTo>
                <a:lnTo>
                  <a:pt x="298831" y="469900"/>
                </a:lnTo>
                <a:lnTo>
                  <a:pt x="301371" y="468630"/>
                </a:lnTo>
                <a:lnTo>
                  <a:pt x="308610" y="466090"/>
                </a:lnTo>
                <a:lnTo>
                  <a:pt x="311023" y="464820"/>
                </a:lnTo>
                <a:lnTo>
                  <a:pt x="313309" y="463550"/>
                </a:lnTo>
                <a:lnTo>
                  <a:pt x="315468" y="462280"/>
                </a:lnTo>
                <a:lnTo>
                  <a:pt x="317754" y="461010"/>
                </a:lnTo>
                <a:lnTo>
                  <a:pt x="325882" y="455930"/>
                </a:lnTo>
                <a:lnTo>
                  <a:pt x="327787" y="454660"/>
                </a:lnTo>
                <a:lnTo>
                  <a:pt x="329565" y="453390"/>
                </a:lnTo>
                <a:close/>
              </a:path>
              <a:path w="372745" h="595629">
                <a:moveTo>
                  <a:pt x="345440" y="438150"/>
                </a:moveTo>
                <a:lnTo>
                  <a:pt x="27051" y="438150"/>
                </a:lnTo>
                <a:lnTo>
                  <a:pt x="28575" y="440690"/>
                </a:lnTo>
                <a:lnTo>
                  <a:pt x="36703" y="449580"/>
                </a:lnTo>
                <a:lnTo>
                  <a:pt x="38100" y="450850"/>
                </a:lnTo>
                <a:lnTo>
                  <a:pt x="39624" y="452120"/>
                </a:lnTo>
                <a:lnTo>
                  <a:pt x="41402" y="453390"/>
                </a:lnTo>
                <a:lnTo>
                  <a:pt x="331216" y="453390"/>
                </a:lnTo>
                <a:lnTo>
                  <a:pt x="334518" y="450850"/>
                </a:lnTo>
                <a:lnTo>
                  <a:pt x="338709" y="447040"/>
                </a:lnTo>
                <a:lnTo>
                  <a:pt x="339852" y="445770"/>
                </a:lnTo>
                <a:lnTo>
                  <a:pt x="341122" y="444500"/>
                </a:lnTo>
                <a:lnTo>
                  <a:pt x="343154" y="441960"/>
                </a:lnTo>
                <a:lnTo>
                  <a:pt x="344043" y="440690"/>
                </a:lnTo>
                <a:lnTo>
                  <a:pt x="344805" y="439420"/>
                </a:lnTo>
                <a:lnTo>
                  <a:pt x="345440" y="438150"/>
                </a:lnTo>
                <a:close/>
              </a:path>
              <a:path w="372745" h="595629">
                <a:moveTo>
                  <a:pt x="292227" y="323850"/>
                </a:moveTo>
                <a:lnTo>
                  <a:pt x="80391" y="323850"/>
                </a:lnTo>
                <a:lnTo>
                  <a:pt x="80645" y="325120"/>
                </a:lnTo>
                <a:lnTo>
                  <a:pt x="81026" y="326390"/>
                </a:lnTo>
                <a:lnTo>
                  <a:pt x="81280" y="327660"/>
                </a:lnTo>
                <a:lnTo>
                  <a:pt x="81407" y="328930"/>
                </a:lnTo>
                <a:lnTo>
                  <a:pt x="81915" y="331470"/>
                </a:lnTo>
                <a:lnTo>
                  <a:pt x="82042" y="332740"/>
                </a:lnTo>
                <a:lnTo>
                  <a:pt x="82296" y="334010"/>
                </a:lnTo>
                <a:lnTo>
                  <a:pt x="82423" y="335280"/>
                </a:lnTo>
                <a:lnTo>
                  <a:pt x="82550" y="345440"/>
                </a:lnTo>
                <a:lnTo>
                  <a:pt x="82296" y="347980"/>
                </a:lnTo>
                <a:lnTo>
                  <a:pt x="81788" y="350520"/>
                </a:lnTo>
                <a:lnTo>
                  <a:pt x="81661" y="351790"/>
                </a:lnTo>
                <a:lnTo>
                  <a:pt x="81280" y="353060"/>
                </a:lnTo>
                <a:lnTo>
                  <a:pt x="81026" y="353060"/>
                </a:lnTo>
                <a:lnTo>
                  <a:pt x="79883" y="356870"/>
                </a:lnTo>
                <a:lnTo>
                  <a:pt x="79375" y="358140"/>
                </a:lnTo>
                <a:lnTo>
                  <a:pt x="78994" y="359410"/>
                </a:lnTo>
                <a:lnTo>
                  <a:pt x="78486" y="360680"/>
                </a:lnTo>
                <a:lnTo>
                  <a:pt x="77851" y="361950"/>
                </a:lnTo>
                <a:lnTo>
                  <a:pt x="77343" y="363220"/>
                </a:lnTo>
                <a:lnTo>
                  <a:pt x="76708" y="364490"/>
                </a:lnTo>
                <a:lnTo>
                  <a:pt x="75946" y="365760"/>
                </a:lnTo>
                <a:lnTo>
                  <a:pt x="75311" y="367030"/>
                </a:lnTo>
                <a:lnTo>
                  <a:pt x="73787" y="368300"/>
                </a:lnTo>
                <a:lnTo>
                  <a:pt x="73025" y="369570"/>
                </a:lnTo>
                <a:lnTo>
                  <a:pt x="72136" y="370840"/>
                </a:lnTo>
                <a:lnTo>
                  <a:pt x="71374" y="372110"/>
                </a:lnTo>
                <a:lnTo>
                  <a:pt x="70485" y="373380"/>
                </a:lnTo>
                <a:lnTo>
                  <a:pt x="69469" y="374650"/>
                </a:lnTo>
                <a:lnTo>
                  <a:pt x="67564" y="377190"/>
                </a:lnTo>
                <a:lnTo>
                  <a:pt x="65532" y="379730"/>
                </a:lnTo>
                <a:lnTo>
                  <a:pt x="64389" y="381000"/>
                </a:lnTo>
                <a:lnTo>
                  <a:pt x="62230" y="382270"/>
                </a:lnTo>
                <a:lnTo>
                  <a:pt x="58801" y="386080"/>
                </a:lnTo>
                <a:lnTo>
                  <a:pt x="57531" y="387350"/>
                </a:lnTo>
                <a:lnTo>
                  <a:pt x="55118" y="389890"/>
                </a:lnTo>
                <a:lnTo>
                  <a:pt x="53848" y="391160"/>
                </a:lnTo>
                <a:lnTo>
                  <a:pt x="52705" y="392430"/>
                </a:lnTo>
                <a:lnTo>
                  <a:pt x="48895" y="396240"/>
                </a:lnTo>
                <a:lnTo>
                  <a:pt x="46355" y="397510"/>
                </a:lnTo>
                <a:lnTo>
                  <a:pt x="45212" y="398780"/>
                </a:lnTo>
                <a:lnTo>
                  <a:pt x="42672" y="401320"/>
                </a:lnTo>
                <a:lnTo>
                  <a:pt x="41529" y="402590"/>
                </a:lnTo>
                <a:lnTo>
                  <a:pt x="40259" y="403860"/>
                </a:lnTo>
                <a:lnTo>
                  <a:pt x="36830" y="407670"/>
                </a:lnTo>
                <a:lnTo>
                  <a:pt x="35814" y="408940"/>
                </a:lnTo>
                <a:lnTo>
                  <a:pt x="34671" y="410210"/>
                </a:lnTo>
                <a:lnTo>
                  <a:pt x="33655" y="410210"/>
                </a:lnTo>
                <a:lnTo>
                  <a:pt x="32766" y="411480"/>
                </a:lnTo>
                <a:lnTo>
                  <a:pt x="31750" y="412750"/>
                </a:lnTo>
                <a:lnTo>
                  <a:pt x="29972" y="415290"/>
                </a:lnTo>
                <a:lnTo>
                  <a:pt x="28448" y="417830"/>
                </a:lnTo>
                <a:lnTo>
                  <a:pt x="26543" y="421640"/>
                </a:lnTo>
                <a:lnTo>
                  <a:pt x="26035" y="422910"/>
                </a:lnTo>
                <a:lnTo>
                  <a:pt x="25273" y="424180"/>
                </a:lnTo>
                <a:lnTo>
                  <a:pt x="24765" y="426720"/>
                </a:lnTo>
                <a:lnTo>
                  <a:pt x="24638" y="430530"/>
                </a:lnTo>
                <a:lnTo>
                  <a:pt x="24892" y="433070"/>
                </a:lnTo>
                <a:lnTo>
                  <a:pt x="25146" y="434340"/>
                </a:lnTo>
                <a:lnTo>
                  <a:pt x="25908" y="436880"/>
                </a:lnTo>
                <a:lnTo>
                  <a:pt x="26416" y="438150"/>
                </a:lnTo>
                <a:lnTo>
                  <a:pt x="346075" y="438150"/>
                </a:lnTo>
                <a:lnTo>
                  <a:pt x="347091" y="435610"/>
                </a:lnTo>
                <a:lnTo>
                  <a:pt x="347472" y="434340"/>
                </a:lnTo>
                <a:lnTo>
                  <a:pt x="347726" y="433070"/>
                </a:lnTo>
                <a:lnTo>
                  <a:pt x="347980" y="430530"/>
                </a:lnTo>
                <a:lnTo>
                  <a:pt x="347853" y="426720"/>
                </a:lnTo>
                <a:lnTo>
                  <a:pt x="347345" y="424180"/>
                </a:lnTo>
                <a:lnTo>
                  <a:pt x="346964" y="424180"/>
                </a:lnTo>
                <a:lnTo>
                  <a:pt x="345440" y="420370"/>
                </a:lnTo>
                <a:lnTo>
                  <a:pt x="344170" y="417830"/>
                </a:lnTo>
                <a:lnTo>
                  <a:pt x="343408" y="416560"/>
                </a:lnTo>
                <a:lnTo>
                  <a:pt x="342519" y="415290"/>
                </a:lnTo>
                <a:lnTo>
                  <a:pt x="341757" y="414020"/>
                </a:lnTo>
                <a:lnTo>
                  <a:pt x="340868" y="412750"/>
                </a:lnTo>
                <a:lnTo>
                  <a:pt x="336804" y="408940"/>
                </a:lnTo>
                <a:lnTo>
                  <a:pt x="335788" y="407670"/>
                </a:lnTo>
                <a:lnTo>
                  <a:pt x="333502" y="405130"/>
                </a:lnTo>
                <a:lnTo>
                  <a:pt x="332232" y="403860"/>
                </a:lnTo>
                <a:lnTo>
                  <a:pt x="329946" y="401320"/>
                </a:lnTo>
                <a:lnTo>
                  <a:pt x="326136" y="397510"/>
                </a:lnTo>
                <a:lnTo>
                  <a:pt x="324993" y="396240"/>
                </a:lnTo>
                <a:lnTo>
                  <a:pt x="323723" y="396240"/>
                </a:lnTo>
                <a:lnTo>
                  <a:pt x="318643" y="391160"/>
                </a:lnTo>
                <a:lnTo>
                  <a:pt x="315087" y="387350"/>
                </a:lnTo>
                <a:lnTo>
                  <a:pt x="313817" y="386080"/>
                </a:lnTo>
                <a:lnTo>
                  <a:pt x="309245" y="381000"/>
                </a:lnTo>
                <a:lnTo>
                  <a:pt x="308102" y="381000"/>
                </a:lnTo>
                <a:lnTo>
                  <a:pt x="303022" y="374650"/>
                </a:lnTo>
                <a:lnTo>
                  <a:pt x="300355" y="370840"/>
                </a:lnTo>
                <a:lnTo>
                  <a:pt x="298831" y="368300"/>
                </a:lnTo>
                <a:lnTo>
                  <a:pt x="296545" y="365760"/>
                </a:lnTo>
                <a:lnTo>
                  <a:pt x="295275" y="363220"/>
                </a:lnTo>
                <a:lnTo>
                  <a:pt x="294767" y="361950"/>
                </a:lnTo>
                <a:lnTo>
                  <a:pt x="294132" y="360680"/>
                </a:lnTo>
                <a:lnTo>
                  <a:pt x="293116" y="358140"/>
                </a:lnTo>
                <a:lnTo>
                  <a:pt x="292735" y="356870"/>
                </a:lnTo>
                <a:lnTo>
                  <a:pt x="291211" y="353060"/>
                </a:lnTo>
                <a:lnTo>
                  <a:pt x="290703" y="350520"/>
                </a:lnTo>
                <a:lnTo>
                  <a:pt x="290576" y="349250"/>
                </a:lnTo>
                <a:lnTo>
                  <a:pt x="290322" y="347980"/>
                </a:lnTo>
                <a:lnTo>
                  <a:pt x="290068" y="345440"/>
                </a:lnTo>
                <a:lnTo>
                  <a:pt x="290195" y="335280"/>
                </a:lnTo>
                <a:lnTo>
                  <a:pt x="290322" y="334010"/>
                </a:lnTo>
                <a:lnTo>
                  <a:pt x="290576" y="332740"/>
                </a:lnTo>
                <a:lnTo>
                  <a:pt x="290703" y="331470"/>
                </a:lnTo>
                <a:lnTo>
                  <a:pt x="290957" y="330200"/>
                </a:lnTo>
                <a:lnTo>
                  <a:pt x="291084" y="328930"/>
                </a:lnTo>
                <a:lnTo>
                  <a:pt x="291846" y="325120"/>
                </a:lnTo>
                <a:lnTo>
                  <a:pt x="292227" y="323850"/>
                </a:lnTo>
                <a:close/>
              </a:path>
              <a:path w="372745" h="595629">
                <a:moveTo>
                  <a:pt x="352171" y="224790"/>
                </a:moveTo>
                <a:lnTo>
                  <a:pt x="20447" y="224790"/>
                </a:lnTo>
                <a:lnTo>
                  <a:pt x="21209" y="226060"/>
                </a:lnTo>
                <a:lnTo>
                  <a:pt x="21844" y="227330"/>
                </a:lnTo>
                <a:lnTo>
                  <a:pt x="22606" y="228600"/>
                </a:lnTo>
                <a:lnTo>
                  <a:pt x="23241" y="229870"/>
                </a:lnTo>
                <a:lnTo>
                  <a:pt x="24765" y="232410"/>
                </a:lnTo>
                <a:lnTo>
                  <a:pt x="25400" y="233680"/>
                </a:lnTo>
                <a:lnTo>
                  <a:pt x="27686" y="237490"/>
                </a:lnTo>
                <a:lnTo>
                  <a:pt x="30734" y="241300"/>
                </a:lnTo>
                <a:lnTo>
                  <a:pt x="32258" y="243840"/>
                </a:lnTo>
                <a:lnTo>
                  <a:pt x="33147" y="245110"/>
                </a:lnTo>
                <a:lnTo>
                  <a:pt x="33909" y="246380"/>
                </a:lnTo>
                <a:lnTo>
                  <a:pt x="34798" y="247650"/>
                </a:lnTo>
                <a:lnTo>
                  <a:pt x="35560" y="248920"/>
                </a:lnTo>
                <a:lnTo>
                  <a:pt x="36449" y="250190"/>
                </a:lnTo>
                <a:lnTo>
                  <a:pt x="37211" y="251460"/>
                </a:lnTo>
                <a:lnTo>
                  <a:pt x="39878" y="254000"/>
                </a:lnTo>
                <a:lnTo>
                  <a:pt x="40640" y="255270"/>
                </a:lnTo>
                <a:lnTo>
                  <a:pt x="45974" y="262890"/>
                </a:lnTo>
                <a:lnTo>
                  <a:pt x="49530" y="266700"/>
                </a:lnTo>
                <a:lnTo>
                  <a:pt x="53086" y="271780"/>
                </a:lnTo>
                <a:lnTo>
                  <a:pt x="53848" y="273050"/>
                </a:lnTo>
                <a:lnTo>
                  <a:pt x="56515" y="276860"/>
                </a:lnTo>
                <a:lnTo>
                  <a:pt x="57277" y="278130"/>
                </a:lnTo>
                <a:lnTo>
                  <a:pt x="58166" y="279400"/>
                </a:lnTo>
                <a:lnTo>
                  <a:pt x="59690" y="281940"/>
                </a:lnTo>
                <a:lnTo>
                  <a:pt x="60579" y="281940"/>
                </a:lnTo>
                <a:lnTo>
                  <a:pt x="63627" y="287020"/>
                </a:lnTo>
                <a:lnTo>
                  <a:pt x="64262" y="288290"/>
                </a:lnTo>
                <a:lnTo>
                  <a:pt x="65786" y="290830"/>
                </a:lnTo>
                <a:lnTo>
                  <a:pt x="67056" y="293370"/>
                </a:lnTo>
                <a:lnTo>
                  <a:pt x="67818" y="294640"/>
                </a:lnTo>
                <a:lnTo>
                  <a:pt x="70358" y="298450"/>
                </a:lnTo>
                <a:lnTo>
                  <a:pt x="70866" y="299720"/>
                </a:lnTo>
                <a:lnTo>
                  <a:pt x="72136" y="302260"/>
                </a:lnTo>
                <a:lnTo>
                  <a:pt x="73660" y="306070"/>
                </a:lnTo>
                <a:lnTo>
                  <a:pt x="74295" y="307340"/>
                </a:lnTo>
                <a:lnTo>
                  <a:pt x="74803" y="308610"/>
                </a:lnTo>
                <a:lnTo>
                  <a:pt x="75184" y="309880"/>
                </a:lnTo>
                <a:lnTo>
                  <a:pt x="76200" y="311150"/>
                </a:lnTo>
                <a:lnTo>
                  <a:pt x="76581" y="312420"/>
                </a:lnTo>
                <a:lnTo>
                  <a:pt x="77089" y="313690"/>
                </a:lnTo>
                <a:lnTo>
                  <a:pt x="77470" y="314960"/>
                </a:lnTo>
                <a:lnTo>
                  <a:pt x="77978" y="316230"/>
                </a:lnTo>
                <a:lnTo>
                  <a:pt x="79121" y="320040"/>
                </a:lnTo>
                <a:lnTo>
                  <a:pt x="79375" y="321310"/>
                </a:lnTo>
                <a:lnTo>
                  <a:pt x="80137" y="323850"/>
                </a:lnTo>
                <a:lnTo>
                  <a:pt x="292481" y="323850"/>
                </a:lnTo>
                <a:lnTo>
                  <a:pt x="292862" y="322580"/>
                </a:lnTo>
                <a:lnTo>
                  <a:pt x="293116" y="321310"/>
                </a:lnTo>
                <a:lnTo>
                  <a:pt x="295021" y="314960"/>
                </a:lnTo>
                <a:lnTo>
                  <a:pt x="295529" y="313690"/>
                </a:lnTo>
                <a:lnTo>
                  <a:pt x="295910" y="312420"/>
                </a:lnTo>
                <a:lnTo>
                  <a:pt x="296926" y="309880"/>
                </a:lnTo>
                <a:lnTo>
                  <a:pt x="297307" y="309880"/>
                </a:lnTo>
                <a:lnTo>
                  <a:pt x="298831" y="306070"/>
                </a:lnTo>
                <a:lnTo>
                  <a:pt x="299466" y="304800"/>
                </a:lnTo>
                <a:lnTo>
                  <a:pt x="300482" y="302260"/>
                </a:lnTo>
                <a:lnTo>
                  <a:pt x="301117" y="300990"/>
                </a:lnTo>
                <a:lnTo>
                  <a:pt x="301625" y="299720"/>
                </a:lnTo>
                <a:lnTo>
                  <a:pt x="304800" y="294640"/>
                </a:lnTo>
                <a:lnTo>
                  <a:pt x="305435" y="293370"/>
                </a:lnTo>
                <a:lnTo>
                  <a:pt x="306197" y="292100"/>
                </a:lnTo>
                <a:lnTo>
                  <a:pt x="306832" y="290830"/>
                </a:lnTo>
                <a:lnTo>
                  <a:pt x="307594" y="289560"/>
                </a:lnTo>
                <a:lnTo>
                  <a:pt x="308229" y="288290"/>
                </a:lnTo>
                <a:lnTo>
                  <a:pt x="308991" y="287020"/>
                </a:lnTo>
                <a:lnTo>
                  <a:pt x="312801" y="281940"/>
                </a:lnTo>
                <a:lnTo>
                  <a:pt x="313690" y="280670"/>
                </a:lnTo>
                <a:lnTo>
                  <a:pt x="314452" y="279400"/>
                </a:lnTo>
                <a:lnTo>
                  <a:pt x="315341" y="278130"/>
                </a:lnTo>
                <a:lnTo>
                  <a:pt x="316103" y="276860"/>
                </a:lnTo>
                <a:lnTo>
                  <a:pt x="317881" y="274320"/>
                </a:lnTo>
                <a:lnTo>
                  <a:pt x="318643" y="273050"/>
                </a:lnTo>
                <a:lnTo>
                  <a:pt x="323088" y="266700"/>
                </a:lnTo>
                <a:lnTo>
                  <a:pt x="326644" y="262890"/>
                </a:lnTo>
                <a:lnTo>
                  <a:pt x="331089" y="256540"/>
                </a:lnTo>
                <a:lnTo>
                  <a:pt x="331851" y="255270"/>
                </a:lnTo>
                <a:lnTo>
                  <a:pt x="332740" y="254000"/>
                </a:lnTo>
                <a:lnTo>
                  <a:pt x="334518" y="252730"/>
                </a:lnTo>
                <a:lnTo>
                  <a:pt x="335280" y="251460"/>
                </a:lnTo>
                <a:lnTo>
                  <a:pt x="337058" y="248920"/>
                </a:lnTo>
                <a:lnTo>
                  <a:pt x="337820" y="247650"/>
                </a:lnTo>
                <a:lnTo>
                  <a:pt x="338709" y="246380"/>
                </a:lnTo>
                <a:lnTo>
                  <a:pt x="340233" y="243840"/>
                </a:lnTo>
                <a:lnTo>
                  <a:pt x="341122" y="242570"/>
                </a:lnTo>
                <a:lnTo>
                  <a:pt x="341884" y="241300"/>
                </a:lnTo>
                <a:lnTo>
                  <a:pt x="344932" y="237490"/>
                </a:lnTo>
                <a:lnTo>
                  <a:pt x="346456" y="234950"/>
                </a:lnTo>
                <a:lnTo>
                  <a:pt x="347091" y="233680"/>
                </a:lnTo>
                <a:lnTo>
                  <a:pt x="349377" y="229870"/>
                </a:lnTo>
                <a:lnTo>
                  <a:pt x="350012" y="228600"/>
                </a:lnTo>
                <a:lnTo>
                  <a:pt x="350774" y="227330"/>
                </a:lnTo>
                <a:lnTo>
                  <a:pt x="351409" y="226060"/>
                </a:lnTo>
                <a:lnTo>
                  <a:pt x="352171" y="224790"/>
                </a:lnTo>
                <a:close/>
              </a:path>
              <a:path w="372745" h="595629">
                <a:moveTo>
                  <a:pt x="369189" y="167640"/>
                </a:moveTo>
                <a:lnTo>
                  <a:pt x="3429" y="167640"/>
                </a:lnTo>
                <a:lnTo>
                  <a:pt x="2667" y="168910"/>
                </a:lnTo>
                <a:lnTo>
                  <a:pt x="1651" y="171450"/>
                </a:lnTo>
                <a:lnTo>
                  <a:pt x="889" y="173990"/>
                </a:lnTo>
                <a:lnTo>
                  <a:pt x="127" y="177800"/>
                </a:lnTo>
                <a:lnTo>
                  <a:pt x="0" y="181610"/>
                </a:lnTo>
                <a:lnTo>
                  <a:pt x="381" y="184150"/>
                </a:lnTo>
                <a:lnTo>
                  <a:pt x="1143" y="187960"/>
                </a:lnTo>
                <a:lnTo>
                  <a:pt x="2667" y="193040"/>
                </a:lnTo>
                <a:lnTo>
                  <a:pt x="4699" y="196850"/>
                </a:lnTo>
                <a:lnTo>
                  <a:pt x="5207" y="198120"/>
                </a:lnTo>
                <a:lnTo>
                  <a:pt x="6477" y="200660"/>
                </a:lnTo>
                <a:lnTo>
                  <a:pt x="6985" y="201930"/>
                </a:lnTo>
                <a:lnTo>
                  <a:pt x="9525" y="207010"/>
                </a:lnTo>
                <a:lnTo>
                  <a:pt x="10287" y="208280"/>
                </a:lnTo>
                <a:lnTo>
                  <a:pt x="11557" y="209550"/>
                </a:lnTo>
                <a:lnTo>
                  <a:pt x="12192" y="210820"/>
                </a:lnTo>
                <a:lnTo>
                  <a:pt x="12954" y="212090"/>
                </a:lnTo>
                <a:lnTo>
                  <a:pt x="14224" y="214630"/>
                </a:lnTo>
                <a:lnTo>
                  <a:pt x="14986" y="215900"/>
                </a:lnTo>
                <a:lnTo>
                  <a:pt x="16256" y="218440"/>
                </a:lnTo>
                <a:lnTo>
                  <a:pt x="17018" y="219710"/>
                </a:lnTo>
                <a:lnTo>
                  <a:pt x="17653" y="220980"/>
                </a:lnTo>
                <a:lnTo>
                  <a:pt x="18415" y="222250"/>
                </a:lnTo>
                <a:lnTo>
                  <a:pt x="19050" y="223520"/>
                </a:lnTo>
                <a:lnTo>
                  <a:pt x="19812" y="224790"/>
                </a:lnTo>
                <a:lnTo>
                  <a:pt x="352806" y="224790"/>
                </a:lnTo>
                <a:lnTo>
                  <a:pt x="353568" y="223520"/>
                </a:lnTo>
                <a:lnTo>
                  <a:pt x="354203" y="222250"/>
                </a:lnTo>
                <a:lnTo>
                  <a:pt x="354965" y="220980"/>
                </a:lnTo>
                <a:lnTo>
                  <a:pt x="356235" y="218440"/>
                </a:lnTo>
                <a:lnTo>
                  <a:pt x="356997" y="217170"/>
                </a:lnTo>
                <a:lnTo>
                  <a:pt x="357632" y="215900"/>
                </a:lnTo>
                <a:lnTo>
                  <a:pt x="358394" y="214630"/>
                </a:lnTo>
                <a:lnTo>
                  <a:pt x="359664" y="212090"/>
                </a:lnTo>
                <a:lnTo>
                  <a:pt x="360426" y="210820"/>
                </a:lnTo>
                <a:lnTo>
                  <a:pt x="361061" y="209550"/>
                </a:lnTo>
                <a:lnTo>
                  <a:pt x="362966" y="207010"/>
                </a:lnTo>
                <a:lnTo>
                  <a:pt x="363728" y="205740"/>
                </a:lnTo>
                <a:lnTo>
                  <a:pt x="364363" y="204470"/>
                </a:lnTo>
                <a:lnTo>
                  <a:pt x="364871" y="203200"/>
                </a:lnTo>
                <a:lnTo>
                  <a:pt x="366776" y="199390"/>
                </a:lnTo>
                <a:lnTo>
                  <a:pt x="367284" y="198120"/>
                </a:lnTo>
                <a:lnTo>
                  <a:pt x="367919" y="196850"/>
                </a:lnTo>
                <a:lnTo>
                  <a:pt x="369951" y="193040"/>
                </a:lnTo>
                <a:lnTo>
                  <a:pt x="371475" y="187960"/>
                </a:lnTo>
                <a:lnTo>
                  <a:pt x="372237" y="184150"/>
                </a:lnTo>
                <a:lnTo>
                  <a:pt x="372618" y="181610"/>
                </a:lnTo>
                <a:lnTo>
                  <a:pt x="372491" y="179070"/>
                </a:lnTo>
                <a:lnTo>
                  <a:pt x="372237" y="176530"/>
                </a:lnTo>
                <a:lnTo>
                  <a:pt x="371729" y="173990"/>
                </a:lnTo>
                <a:lnTo>
                  <a:pt x="370967" y="171450"/>
                </a:lnTo>
                <a:lnTo>
                  <a:pt x="370459" y="170180"/>
                </a:lnTo>
                <a:lnTo>
                  <a:pt x="369189" y="167640"/>
                </a:lnTo>
                <a:close/>
              </a:path>
              <a:path w="372745" h="595629">
                <a:moveTo>
                  <a:pt x="186436" y="0"/>
                </a:moveTo>
                <a:lnTo>
                  <a:pt x="186182" y="0"/>
                </a:lnTo>
                <a:lnTo>
                  <a:pt x="186055" y="1270"/>
                </a:lnTo>
                <a:lnTo>
                  <a:pt x="185928" y="8890"/>
                </a:lnTo>
                <a:lnTo>
                  <a:pt x="185801" y="13970"/>
                </a:lnTo>
                <a:lnTo>
                  <a:pt x="185674" y="15240"/>
                </a:lnTo>
                <a:lnTo>
                  <a:pt x="185674" y="16510"/>
                </a:lnTo>
                <a:lnTo>
                  <a:pt x="185547" y="17780"/>
                </a:lnTo>
                <a:lnTo>
                  <a:pt x="185420" y="21590"/>
                </a:lnTo>
                <a:lnTo>
                  <a:pt x="185293" y="22860"/>
                </a:lnTo>
                <a:lnTo>
                  <a:pt x="185293" y="24130"/>
                </a:lnTo>
                <a:lnTo>
                  <a:pt x="184277" y="33020"/>
                </a:lnTo>
                <a:lnTo>
                  <a:pt x="184023" y="34290"/>
                </a:lnTo>
                <a:lnTo>
                  <a:pt x="183896" y="35560"/>
                </a:lnTo>
                <a:lnTo>
                  <a:pt x="183642" y="36830"/>
                </a:lnTo>
                <a:lnTo>
                  <a:pt x="183515" y="38100"/>
                </a:lnTo>
                <a:lnTo>
                  <a:pt x="183261" y="38100"/>
                </a:lnTo>
                <a:lnTo>
                  <a:pt x="182245" y="43180"/>
                </a:lnTo>
                <a:lnTo>
                  <a:pt x="181864" y="44450"/>
                </a:lnTo>
                <a:lnTo>
                  <a:pt x="181610" y="45720"/>
                </a:lnTo>
                <a:lnTo>
                  <a:pt x="179705" y="52070"/>
                </a:lnTo>
                <a:lnTo>
                  <a:pt x="179197" y="53340"/>
                </a:lnTo>
                <a:lnTo>
                  <a:pt x="177165" y="57150"/>
                </a:lnTo>
                <a:lnTo>
                  <a:pt x="174625" y="62230"/>
                </a:lnTo>
                <a:lnTo>
                  <a:pt x="172339" y="66040"/>
                </a:lnTo>
                <a:lnTo>
                  <a:pt x="167767" y="71120"/>
                </a:lnTo>
                <a:lnTo>
                  <a:pt x="165735" y="73660"/>
                </a:lnTo>
                <a:lnTo>
                  <a:pt x="163449" y="76200"/>
                </a:lnTo>
                <a:lnTo>
                  <a:pt x="162179" y="77470"/>
                </a:lnTo>
                <a:lnTo>
                  <a:pt x="161036" y="78740"/>
                </a:lnTo>
                <a:lnTo>
                  <a:pt x="159639" y="80010"/>
                </a:lnTo>
                <a:lnTo>
                  <a:pt x="158369" y="81280"/>
                </a:lnTo>
                <a:lnTo>
                  <a:pt x="154051" y="83820"/>
                </a:lnTo>
                <a:lnTo>
                  <a:pt x="152527" y="85090"/>
                </a:lnTo>
                <a:lnTo>
                  <a:pt x="150876" y="86360"/>
                </a:lnTo>
                <a:lnTo>
                  <a:pt x="149352" y="87630"/>
                </a:lnTo>
                <a:lnTo>
                  <a:pt x="147574" y="88900"/>
                </a:lnTo>
                <a:lnTo>
                  <a:pt x="145923" y="90170"/>
                </a:lnTo>
                <a:lnTo>
                  <a:pt x="144145" y="91440"/>
                </a:lnTo>
                <a:lnTo>
                  <a:pt x="138430" y="95250"/>
                </a:lnTo>
                <a:lnTo>
                  <a:pt x="136398" y="95250"/>
                </a:lnTo>
                <a:lnTo>
                  <a:pt x="132334" y="97790"/>
                </a:lnTo>
                <a:lnTo>
                  <a:pt x="101600" y="113030"/>
                </a:lnTo>
                <a:lnTo>
                  <a:pt x="98933" y="114300"/>
                </a:lnTo>
                <a:lnTo>
                  <a:pt x="96393" y="115570"/>
                </a:lnTo>
                <a:lnTo>
                  <a:pt x="85725" y="120650"/>
                </a:lnTo>
                <a:lnTo>
                  <a:pt x="82931" y="121920"/>
                </a:lnTo>
                <a:lnTo>
                  <a:pt x="77597" y="124460"/>
                </a:lnTo>
                <a:lnTo>
                  <a:pt x="74803" y="124460"/>
                </a:lnTo>
                <a:lnTo>
                  <a:pt x="58801" y="132080"/>
                </a:lnTo>
                <a:lnTo>
                  <a:pt x="46101" y="138430"/>
                </a:lnTo>
                <a:lnTo>
                  <a:pt x="41275" y="139700"/>
                </a:lnTo>
                <a:lnTo>
                  <a:pt x="34417" y="143510"/>
                </a:lnTo>
                <a:lnTo>
                  <a:pt x="32258" y="144780"/>
                </a:lnTo>
                <a:lnTo>
                  <a:pt x="30226" y="146050"/>
                </a:lnTo>
                <a:lnTo>
                  <a:pt x="28067" y="147320"/>
                </a:lnTo>
                <a:lnTo>
                  <a:pt x="26162" y="148590"/>
                </a:lnTo>
                <a:lnTo>
                  <a:pt x="24130" y="149860"/>
                </a:lnTo>
                <a:lnTo>
                  <a:pt x="18796" y="152400"/>
                </a:lnTo>
                <a:lnTo>
                  <a:pt x="17145" y="153670"/>
                </a:lnTo>
                <a:lnTo>
                  <a:pt x="4064" y="167640"/>
                </a:lnTo>
                <a:lnTo>
                  <a:pt x="368427" y="167640"/>
                </a:lnTo>
                <a:lnTo>
                  <a:pt x="350266" y="151130"/>
                </a:lnTo>
                <a:lnTo>
                  <a:pt x="346456" y="148590"/>
                </a:lnTo>
                <a:lnTo>
                  <a:pt x="340360" y="144780"/>
                </a:lnTo>
                <a:lnTo>
                  <a:pt x="338074" y="143510"/>
                </a:lnTo>
                <a:lnTo>
                  <a:pt x="335915" y="142240"/>
                </a:lnTo>
                <a:lnTo>
                  <a:pt x="333629" y="140970"/>
                </a:lnTo>
                <a:lnTo>
                  <a:pt x="331216" y="139700"/>
                </a:lnTo>
                <a:lnTo>
                  <a:pt x="328930" y="138430"/>
                </a:lnTo>
                <a:lnTo>
                  <a:pt x="326517" y="138430"/>
                </a:lnTo>
                <a:lnTo>
                  <a:pt x="316357" y="133350"/>
                </a:lnTo>
                <a:lnTo>
                  <a:pt x="313690" y="132080"/>
                </a:lnTo>
                <a:lnTo>
                  <a:pt x="311150" y="130810"/>
                </a:lnTo>
                <a:lnTo>
                  <a:pt x="300482" y="125730"/>
                </a:lnTo>
                <a:lnTo>
                  <a:pt x="297688" y="124460"/>
                </a:lnTo>
                <a:lnTo>
                  <a:pt x="292354" y="123190"/>
                </a:lnTo>
                <a:lnTo>
                  <a:pt x="289560" y="121920"/>
                </a:lnTo>
                <a:lnTo>
                  <a:pt x="276225" y="115570"/>
                </a:lnTo>
                <a:lnTo>
                  <a:pt x="273685" y="114300"/>
                </a:lnTo>
                <a:lnTo>
                  <a:pt x="271018" y="113030"/>
                </a:lnTo>
                <a:lnTo>
                  <a:pt x="240284" y="97790"/>
                </a:lnTo>
                <a:lnTo>
                  <a:pt x="238125" y="96520"/>
                </a:lnTo>
                <a:lnTo>
                  <a:pt x="236093" y="95250"/>
                </a:lnTo>
                <a:lnTo>
                  <a:pt x="228473" y="91440"/>
                </a:lnTo>
                <a:lnTo>
                  <a:pt x="226695" y="90170"/>
                </a:lnTo>
                <a:lnTo>
                  <a:pt x="225044" y="88900"/>
                </a:lnTo>
                <a:lnTo>
                  <a:pt x="223266" y="87630"/>
                </a:lnTo>
                <a:lnTo>
                  <a:pt x="221615" y="86360"/>
                </a:lnTo>
                <a:lnTo>
                  <a:pt x="217043" y="82550"/>
                </a:lnTo>
                <a:lnTo>
                  <a:pt x="212852" y="80010"/>
                </a:lnTo>
                <a:lnTo>
                  <a:pt x="211582" y="78740"/>
                </a:lnTo>
                <a:lnTo>
                  <a:pt x="206883" y="73660"/>
                </a:lnTo>
                <a:lnTo>
                  <a:pt x="202819" y="68580"/>
                </a:lnTo>
                <a:lnTo>
                  <a:pt x="201041" y="67310"/>
                </a:lnTo>
                <a:lnTo>
                  <a:pt x="197993" y="62230"/>
                </a:lnTo>
                <a:lnTo>
                  <a:pt x="195453" y="57150"/>
                </a:lnTo>
                <a:lnTo>
                  <a:pt x="194945" y="55880"/>
                </a:lnTo>
                <a:lnTo>
                  <a:pt x="194310" y="54610"/>
                </a:lnTo>
                <a:lnTo>
                  <a:pt x="193802" y="53340"/>
                </a:lnTo>
                <a:lnTo>
                  <a:pt x="193421" y="53340"/>
                </a:lnTo>
                <a:lnTo>
                  <a:pt x="192913" y="52070"/>
                </a:lnTo>
                <a:lnTo>
                  <a:pt x="192532" y="50800"/>
                </a:lnTo>
                <a:lnTo>
                  <a:pt x="192024" y="49530"/>
                </a:lnTo>
                <a:lnTo>
                  <a:pt x="191643" y="48260"/>
                </a:lnTo>
                <a:lnTo>
                  <a:pt x="191389" y="46990"/>
                </a:lnTo>
                <a:lnTo>
                  <a:pt x="190627" y="44450"/>
                </a:lnTo>
                <a:lnTo>
                  <a:pt x="189357" y="38100"/>
                </a:lnTo>
                <a:lnTo>
                  <a:pt x="188849" y="36830"/>
                </a:lnTo>
                <a:lnTo>
                  <a:pt x="188722" y="35560"/>
                </a:lnTo>
                <a:lnTo>
                  <a:pt x="188468" y="34290"/>
                </a:lnTo>
                <a:lnTo>
                  <a:pt x="187325" y="24130"/>
                </a:lnTo>
                <a:lnTo>
                  <a:pt x="187325" y="22860"/>
                </a:lnTo>
                <a:lnTo>
                  <a:pt x="187198" y="21590"/>
                </a:lnTo>
                <a:lnTo>
                  <a:pt x="187071" y="19050"/>
                </a:lnTo>
                <a:lnTo>
                  <a:pt x="186944" y="17780"/>
                </a:lnTo>
                <a:lnTo>
                  <a:pt x="186817" y="12700"/>
                </a:lnTo>
                <a:lnTo>
                  <a:pt x="186690" y="11430"/>
                </a:lnTo>
                <a:lnTo>
                  <a:pt x="186690" y="10160"/>
                </a:lnTo>
                <a:lnTo>
                  <a:pt x="186563" y="8890"/>
                </a:lnTo>
                <a:lnTo>
                  <a:pt x="186436" y="0"/>
                </a:lnTo>
                <a:close/>
              </a:path>
            </a:pathLst>
          </a:custGeom>
          <a:solidFill>
            <a:srgbClr val="5786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5093080" y="6850506"/>
            <a:ext cx="372745" cy="596265"/>
          </a:xfrm>
          <a:custGeom>
            <a:avLst/>
            <a:gdLst/>
            <a:ahLst/>
            <a:cxnLst/>
            <a:rect l="l" t="t" r="r" b="b"/>
            <a:pathLst>
              <a:path w="372745" h="596265">
                <a:moveTo>
                  <a:pt x="186182" y="596011"/>
                </a:moveTo>
                <a:lnTo>
                  <a:pt x="186182" y="596011"/>
                </a:lnTo>
                <a:lnTo>
                  <a:pt x="186182" y="590169"/>
                </a:lnTo>
                <a:lnTo>
                  <a:pt x="186055" y="589026"/>
                </a:lnTo>
                <a:lnTo>
                  <a:pt x="186055" y="583184"/>
                </a:lnTo>
                <a:lnTo>
                  <a:pt x="185928" y="582041"/>
                </a:lnTo>
                <a:lnTo>
                  <a:pt x="185928" y="580898"/>
                </a:lnTo>
                <a:lnTo>
                  <a:pt x="185928" y="579755"/>
                </a:lnTo>
                <a:lnTo>
                  <a:pt x="185801" y="578485"/>
                </a:lnTo>
                <a:lnTo>
                  <a:pt x="185801" y="577342"/>
                </a:lnTo>
                <a:lnTo>
                  <a:pt x="185801" y="576199"/>
                </a:lnTo>
                <a:lnTo>
                  <a:pt x="185674" y="575056"/>
                </a:lnTo>
                <a:lnTo>
                  <a:pt x="185674" y="573913"/>
                </a:lnTo>
                <a:lnTo>
                  <a:pt x="185547" y="572643"/>
                </a:lnTo>
                <a:lnTo>
                  <a:pt x="185547" y="571500"/>
                </a:lnTo>
                <a:lnTo>
                  <a:pt x="185420" y="570357"/>
                </a:lnTo>
                <a:lnTo>
                  <a:pt x="185293" y="569214"/>
                </a:lnTo>
                <a:lnTo>
                  <a:pt x="185293" y="568071"/>
                </a:lnTo>
                <a:lnTo>
                  <a:pt x="185166" y="566928"/>
                </a:lnTo>
                <a:lnTo>
                  <a:pt x="185039" y="565658"/>
                </a:lnTo>
                <a:lnTo>
                  <a:pt x="184912" y="564515"/>
                </a:lnTo>
                <a:lnTo>
                  <a:pt x="184785" y="563372"/>
                </a:lnTo>
                <a:lnTo>
                  <a:pt x="184658" y="562229"/>
                </a:lnTo>
                <a:lnTo>
                  <a:pt x="184531" y="561086"/>
                </a:lnTo>
                <a:lnTo>
                  <a:pt x="184404" y="559816"/>
                </a:lnTo>
                <a:lnTo>
                  <a:pt x="184277" y="558673"/>
                </a:lnTo>
                <a:lnTo>
                  <a:pt x="184023" y="557530"/>
                </a:lnTo>
                <a:lnTo>
                  <a:pt x="183896" y="556387"/>
                </a:lnTo>
                <a:lnTo>
                  <a:pt x="183642" y="555244"/>
                </a:lnTo>
                <a:lnTo>
                  <a:pt x="183388" y="553974"/>
                </a:lnTo>
                <a:lnTo>
                  <a:pt x="183134" y="552831"/>
                </a:lnTo>
                <a:lnTo>
                  <a:pt x="182880" y="551688"/>
                </a:lnTo>
                <a:lnTo>
                  <a:pt x="182626" y="550545"/>
                </a:lnTo>
                <a:lnTo>
                  <a:pt x="182372" y="549402"/>
                </a:lnTo>
                <a:lnTo>
                  <a:pt x="181991" y="548259"/>
                </a:lnTo>
                <a:lnTo>
                  <a:pt x="181737" y="546989"/>
                </a:lnTo>
                <a:lnTo>
                  <a:pt x="181356" y="545846"/>
                </a:lnTo>
                <a:lnTo>
                  <a:pt x="180975" y="544703"/>
                </a:lnTo>
                <a:lnTo>
                  <a:pt x="180594" y="543560"/>
                </a:lnTo>
                <a:lnTo>
                  <a:pt x="180086" y="542417"/>
                </a:lnTo>
                <a:lnTo>
                  <a:pt x="179578" y="541147"/>
                </a:lnTo>
                <a:lnTo>
                  <a:pt x="179197" y="540004"/>
                </a:lnTo>
                <a:lnTo>
                  <a:pt x="178689" y="538861"/>
                </a:lnTo>
                <a:lnTo>
                  <a:pt x="178054" y="537718"/>
                </a:lnTo>
                <a:lnTo>
                  <a:pt x="177546" y="536575"/>
                </a:lnTo>
                <a:lnTo>
                  <a:pt x="176911" y="535432"/>
                </a:lnTo>
                <a:lnTo>
                  <a:pt x="176276" y="534162"/>
                </a:lnTo>
                <a:lnTo>
                  <a:pt x="175514" y="533019"/>
                </a:lnTo>
                <a:lnTo>
                  <a:pt x="174879" y="531876"/>
                </a:lnTo>
                <a:lnTo>
                  <a:pt x="174117" y="530733"/>
                </a:lnTo>
                <a:lnTo>
                  <a:pt x="173228" y="529590"/>
                </a:lnTo>
                <a:lnTo>
                  <a:pt x="172466" y="528320"/>
                </a:lnTo>
                <a:lnTo>
                  <a:pt x="167513" y="522605"/>
                </a:lnTo>
                <a:lnTo>
                  <a:pt x="166497" y="521335"/>
                </a:lnTo>
                <a:lnTo>
                  <a:pt x="165354" y="520192"/>
                </a:lnTo>
                <a:lnTo>
                  <a:pt x="164084" y="519049"/>
                </a:lnTo>
                <a:lnTo>
                  <a:pt x="162814" y="517906"/>
                </a:lnTo>
                <a:lnTo>
                  <a:pt x="161544" y="516763"/>
                </a:lnTo>
                <a:lnTo>
                  <a:pt x="160147" y="515493"/>
                </a:lnTo>
                <a:lnTo>
                  <a:pt x="158750" y="514350"/>
                </a:lnTo>
                <a:lnTo>
                  <a:pt x="157226" y="513207"/>
                </a:lnTo>
                <a:lnTo>
                  <a:pt x="155702" y="512064"/>
                </a:lnTo>
                <a:lnTo>
                  <a:pt x="154178" y="510921"/>
                </a:lnTo>
                <a:lnTo>
                  <a:pt x="152527" y="509778"/>
                </a:lnTo>
                <a:lnTo>
                  <a:pt x="150876" y="508508"/>
                </a:lnTo>
                <a:lnTo>
                  <a:pt x="149098" y="507365"/>
                </a:lnTo>
                <a:lnTo>
                  <a:pt x="147320" y="506222"/>
                </a:lnTo>
                <a:lnTo>
                  <a:pt x="145542" y="505079"/>
                </a:lnTo>
                <a:lnTo>
                  <a:pt x="143637" y="503936"/>
                </a:lnTo>
                <a:lnTo>
                  <a:pt x="141605" y="502666"/>
                </a:lnTo>
                <a:lnTo>
                  <a:pt x="139700" y="501523"/>
                </a:lnTo>
                <a:lnTo>
                  <a:pt x="137668" y="500380"/>
                </a:lnTo>
                <a:lnTo>
                  <a:pt x="135509" y="499237"/>
                </a:lnTo>
                <a:lnTo>
                  <a:pt x="133350" y="498094"/>
                </a:lnTo>
                <a:lnTo>
                  <a:pt x="131191" y="496951"/>
                </a:lnTo>
                <a:lnTo>
                  <a:pt x="128905" y="495681"/>
                </a:lnTo>
                <a:lnTo>
                  <a:pt x="126746" y="494538"/>
                </a:lnTo>
                <a:lnTo>
                  <a:pt x="124333" y="493395"/>
                </a:lnTo>
                <a:lnTo>
                  <a:pt x="122047" y="492252"/>
                </a:lnTo>
                <a:lnTo>
                  <a:pt x="119634" y="491109"/>
                </a:lnTo>
                <a:lnTo>
                  <a:pt x="117221" y="489839"/>
                </a:lnTo>
                <a:lnTo>
                  <a:pt x="114681" y="488696"/>
                </a:lnTo>
                <a:lnTo>
                  <a:pt x="112268" y="487553"/>
                </a:lnTo>
                <a:lnTo>
                  <a:pt x="109728" y="486410"/>
                </a:lnTo>
                <a:lnTo>
                  <a:pt x="107188" y="485267"/>
                </a:lnTo>
                <a:lnTo>
                  <a:pt x="104648" y="483997"/>
                </a:lnTo>
                <a:lnTo>
                  <a:pt x="102108" y="482854"/>
                </a:lnTo>
                <a:lnTo>
                  <a:pt x="99441" y="481711"/>
                </a:lnTo>
                <a:lnTo>
                  <a:pt x="96901" y="480568"/>
                </a:lnTo>
                <a:lnTo>
                  <a:pt x="94361" y="479425"/>
                </a:lnTo>
                <a:lnTo>
                  <a:pt x="91694" y="478282"/>
                </a:lnTo>
                <a:lnTo>
                  <a:pt x="89154" y="477012"/>
                </a:lnTo>
                <a:lnTo>
                  <a:pt x="86487" y="475869"/>
                </a:lnTo>
                <a:lnTo>
                  <a:pt x="83947" y="474726"/>
                </a:lnTo>
                <a:lnTo>
                  <a:pt x="81280" y="473583"/>
                </a:lnTo>
                <a:lnTo>
                  <a:pt x="78740" y="472440"/>
                </a:lnTo>
                <a:lnTo>
                  <a:pt x="76200" y="471170"/>
                </a:lnTo>
                <a:lnTo>
                  <a:pt x="73660" y="470027"/>
                </a:lnTo>
                <a:lnTo>
                  <a:pt x="71247" y="468884"/>
                </a:lnTo>
                <a:lnTo>
                  <a:pt x="68707" y="467741"/>
                </a:lnTo>
                <a:lnTo>
                  <a:pt x="66294" y="466598"/>
                </a:lnTo>
                <a:lnTo>
                  <a:pt x="64008" y="465455"/>
                </a:lnTo>
                <a:lnTo>
                  <a:pt x="61595" y="464185"/>
                </a:lnTo>
                <a:lnTo>
                  <a:pt x="59309" y="463042"/>
                </a:lnTo>
                <a:lnTo>
                  <a:pt x="57023" y="461899"/>
                </a:lnTo>
                <a:lnTo>
                  <a:pt x="54864" y="460756"/>
                </a:lnTo>
                <a:lnTo>
                  <a:pt x="52705" y="459613"/>
                </a:lnTo>
                <a:lnTo>
                  <a:pt x="50673" y="458343"/>
                </a:lnTo>
                <a:lnTo>
                  <a:pt x="48641" y="457200"/>
                </a:lnTo>
                <a:lnTo>
                  <a:pt x="36703" y="449072"/>
                </a:lnTo>
                <a:lnTo>
                  <a:pt x="35179" y="447929"/>
                </a:lnTo>
                <a:lnTo>
                  <a:pt x="33909" y="446786"/>
                </a:lnTo>
                <a:lnTo>
                  <a:pt x="32639" y="445516"/>
                </a:lnTo>
                <a:lnTo>
                  <a:pt x="31496" y="444373"/>
                </a:lnTo>
                <a:lnTo>
                  <a:pt x="30480" y="443230"/>
                </a:lnTo>
                <a:lnTo>
                  <a:pt x="29464" y="442087"/>
                </a:lnTo>
                <a:lnTo>
                  <a:pt x="28575" y="440944"/>
                </a:lnTo>
                <a:lnTo>
                  <a:pt x="25527" y="435102"/>
                </a:lnTo>
                <a:lnTo>
                  <a:pt x="25146" y="433959"/>
                </a:lnTo>
                <a:lnTo>
                  <a:pt x="24892" y="432689"/>
                </a:lnTo>
                <a:lnTo>
                  <a:pt x="24765" y="431546"/>
                </a:lnTo>
                <a:lnTo>
                  <a:pt x="24638" y="430403"/>
                </a:lnTo>
                <a:lnTo>
                  <a:pt x="24638" y="429260"/>
                </a:lnTo>
                <a:lnTo>
                  <a:pt x="24638" y="428117"/>
                </a:lnTo>
                <a:lnTo>
                  <a:pt x="24765" y="426847"/>
                </a:lnTo>
                <a:lnTo>
                  <a:pt x="25019" y="425704"/>
                </a:lnTo>
                <a:lnTo>
                  <a:pt x="25273" y="424561"/>
                </a:lnTo>
                <a:lnTo>
                  <a:pt x="29210" y="416433"/>
                </a:lnTo>
                <a:lnTo>
                  <a:pt x="29972" y="415290"/>
                </a:lnTo>
                <a:lnTo>
                  <a:pt x="30861" y="414020"/>
                </a:lnTo>
                <a:lnTo>
                  <a:pt x="31750" y="412877"/>
                </a:lnTo>
                <a:lnTo>
                  <a:pt x="32766" y="411734"/>
                </a:lnTo>
                <a:lnTo>
                  <a:pt x="33655" y="410591"/>
                </a:lnTo>
                <a:lnTo>
                  <a:pt x="34671" y="409448"/>
                </a:lnTo>
                <a:lnTo>
                  <a:pt x="35814" y="408305"/>
                </a:lnTo>
                <a:lnTo>
                  <a:pt x="36830" y="407035"/>
                </a:lnTo>
                <a:lnTo>
                  <a:pt x="37973" y="405892"/>
                </a:lnTo>
                <a:lnTo>
                  <a:pt x="39116" y="404749"/>
                </a:lnTo>
                <a:lnTo>
                  <a:pt x="40259" y="403606"/>
                </a:lnTo>
                <a:lnTo>
                  <a:pt x="41529" y="402463"/>
                </a:lnTo>
                <a:lnTo>
                  <a:pt x="42672" y="401193"/>
                </a:lnTo>
                <a:lnTo>
                  <a:pt x="43942" y="400050"/>
                </a:lnTo>
                <a:lnTo>
                  <a:pt x="45212" y="398907"/>
                </a:lnTo>
                <a:lnTo>
                  <a:pt x="46355" y="397764"/>
                </a:lnTo>
                <a:lnTo>
                  <a:pt x="47625" y="396621"/>
                </a:lnTo>
                <a:lnTo>
                  <a:pt x="48895" y="395478"/>
                </a:lnTo>
                <a:lnTo>
                  <a:pt x="50165" y="394208"/>
                </a:lnTo>
                <a:lnTo>
                  <a:pt x="51435" y="393065"/>
                </a:lnTo>
                <a:lnTo>
                  <a:pt x="52705" y="391922"/>
                </a:lnTo>
                <a:lnTo>
                  <a:pt x="53848" y="390779"/>
                </a:lnTo>
                <a:lnTo>
                  <a:pt x="55118" y="389636"/>
                </a:lnTo>
                <a:lnTo>
                  <a:pt x="56388" y="388366"/>
                </a:lnTo>
                <a:lnTo>
                  <a:pt x="57531" y="387223"/>
                </a:lnTo>
                <a:lnTo>
                  <a:pt x="58801" y="386080"/>
                </a:lnTo>
                <a:lnTo>
                  <a:pt x="59944" y="384937"/>
                </a:lnTo>
                <a:lnTo>
                  <a:pt x="61087" y="383794"/>
                </a:lnTo>
                <a:lnTo>
                  <a:pt x="62230" y="382651"/>
                </a:lnTo>
                <a:lnTo>
                  <a:pt x="63373" y="381381"/>
                </a:lnTo>
                <a:lnTo>
                  <a:pt x="64389" y="380238"/>
                </a:lnTo>
                <a:lnTo>
                  <a:pt x="65532" y="379095"/>
                </a:lnTo>
                <a:lnTo>
                  <a:pt x="66548" y="377952"/>
                </a:lnTo>
                <a:lnTo>
                  <a:pt x="67564" y="376809"/>
                </a:lnTo>
                <a:lnTo>
                  <a:pt x="68580" y="375539"/>
                </a:lnTo>
                <a:lnTo>
                  <a:pt x="69469" y="374396"/>
                </a:lnTo>
                <a:lnTo>
                  <a:pt x="70485" y="373253"/>
                </a:lnTo>
                <a:lnTo>
                  <a:pt x="71374" y="372110"/>
                </a:lnTo>
                <a:lnTo>
                  <a:pt x="72136" y="370967"/>
                </a:lnTo>
                <a:lnTo>
                  <a:pt x="73025" y="369824"/>
                </a:lnTo>
                <a:lnTo>
                  <a:pt x="73787" y="368554"/>
                </a:lnTo>
                <a:lnTo>
                  <a:pt x="74549" y="367411"/>
                </a:lnTo>
                <a:lnTo>
                  <a:pt x="75311" y="366268"/>
                </a:lnTo>
                <a:lnTo>
                  <a:pt x="75946" y="365125"/>
                </a:lnTo>
                <a:lnTo>
                  <a:pt x="76708" y="363982"/>
                </a:lnTo>
                <a:lnTo>
                  <a:pt x="77343" y="362712"/>
                </a:lnTo>
                <a:lnTo>
                  <a:pt x="77851" y="361569"/>
                </a:lnTo>
                <a:lnTo>
                  <a:pt x="78486" y="360426"/>
                </a:lnTo>
                <a:lnTo>
                  <a:pt x="78994" y="359283"/>
                </a:lnTo>
                <a:lnTo>
                  <a:pt x="79375" y="358140"/>
                </a:lnTo>
                <a:lnTo>
                  <a:pt x="79883" y="356870"/>
                </a:lnTo>
                <a:lnTo>
                  <a:pt x="80264" y="355727"/>
                </a:lnTo>
                <a:lnTo>
                  <a:pt x="80645" y="354584"/>
                </a:lnTo>
                <a:lnTo>
                  <a:pt x="81026" y="353441"/>
                </a:lnTo>
                <a:lnTo>
                  <a:pt x="81280" y="352298"/>
                </a:lnTo>
                <a:lnTo>
                  <a:pt x="81661" y="351155"/>
                </a:lnTo>
                <a:lnTo>
                  <a:pt x="81788" y="349885"/>
                </a:lnTo>
                <a:lnTo>
                  <a:pt x="82042" y="348742"/>
                </a:lnTo>
                <a:lnTo>
                  <a:pt x="82296" y="347599"/>
                </a:lnTo>
                <a:lnTo>
                  <a:pt x="82423" y="346456"/>
                </a:lnTo>
                <a:lnTo>
                  <a:pt x="82550" y="345313"/>
                </a:lnTo>
                <a:lnTo>
                  <a:pt x="82550" y="344043"/>
                </a:lnTo>
                <a:lnTo>
                  <a:pt x="82677" y="342900"/>
                </a:lnTo>
                <a:lnTo>
                  <a:pt x="82677" y="341757"/>
                </a:lnTo>
                <a:lnTo>
                  <a:pt x="82677" y="340614"/>
                </a:lnTo>
                <a:lnTo>
                  <a:pt x="82677" y="339471"/>
                </a:lnTo>
                <a:lnTo>
                  <a:pt x="82677" y="338328"/>
                </a:lnTo>
                <a:lnTo>
                  <a:pt x="82550" y="337058"/>
                </a:lnTo>
                <a:lnTo>
                  <a:pt x="82423" y="335915"/>
                </a:lnTo>
                <a:lnTo>
                  <a:pt x="82423" y="334772"/>
                </a:lnTo>
                <a:lnTo>
                  <a:pt x="82296" y="333629"/>
                </a:lnTo>
                <a:lnTo>
                  <a:pt x="82042" y="332486"/>
                </a:lnTo>
                <a:lnTo>
                  <a:pt x="81915" y="331216"/>
                </a:lnTo>
                <a:lnTo>
                  <a:pt x="81661" y="330073"/>
                </a:lnTo>
                <a:lnTo>
                  <a:pt x="81407" y="328930"/>
                </a:lnTo>
                <a:lnTo>
                  <a:pt x="81280" y="327787"/>
                </a:lnTo>
                <a:lnTo>
                  <a:pt x="81026" y="326644"/>
                </a:lnTo>
                <a:lnTo>
                  <a:pt x="80645" y="325501"/>
                </a:lnTo>
                <a:lnTo>
                  <a:pt x="80391" y="324231"/>
                </a:lnTo>
                <a:lnTo>
                  <a:pt x="80137" y="323088"/>
                </a:lnTo>
                <a:lnTo>
                  <a:pt x="79756" y="321945"/>
                </a:lnTo>
                <a:lnTo>
                  <a:pt x="79375" y="320802"/>
                </a:lnTo>
                <a:lnTo>
                  <a:pt x="79121" y="319659"/>
                </a:lnTo>
                <a:lnTo>
                  <a:pt x="78740" y="318389"/>
                </a:lnTo>
                <a:lnTo>
                  <a:pt x="78359" y="317246"/>
                </a:lnTo>
                <a:lnTo>
                  <a:pt x="77978" y="316103"/>
                </a:lnTo>
                <a:lnTo>
                  <a:pt x="77470" y="314960"/>
                </a:lnTo>
                <a:lnTo>
                  <a:pt x="77089" y="313817"/>
                </a:lnTo>
                <a:lnTo>
                  <a:pt x="76581" y="312674"/>
                </a:lnTo>
                <a:lnTo>
                  <a:pt x="76200" y="311404"/>
                </a:lnTo>
                <a:lnTo>
                  <a:pt x="75692" y="310261"/>
                </a:lnTo>
                <a:lnTo>
                  <a:pt x="75184" y="309118"/>
                </a:lnTo>
                <a:lnTo>
                  <a:pt x="74803" y="307975"/>
                </a:lnTo>
                <a:lnTo>
                  <a:pt x="74295" y="306832"/>
                </a:lnTo>
                <a:lnTo>
                  <a:pt x="73660" y="305562"/>
                </a:lnTo>
                <a:lnTo>
                  <a:pt x="73152" y="304419"/>
                </a:lnTo>
                <a:lnTo>
                  <a:pt x="72644" y="303276"/>
                </a:lnTo>
                <a:lnTo>
                  <a:pt x="72136" y="302133"/>
                </a:lnTo>
                <a:lnTo>
                  <a:pt x="71501" y="300990"/>
                </a:lnTo>
                <a:lnTo>
                  <a:pt x="70866" y="299720"/>
                </a:lnTo>
                <a:lnTo>
                  <a:pt x="70358" y="298577"/>
                </a:lnTo>
                <a:lnTo>
                  <a:pt x="69723" y="297434"/>
                </a:lnTo>
                <a:lnTo>
                  <a:pt x="69088" y="296291"/>
                </a:lnTo>
                <a:lnTo>
                  <a:pt x="68453" y="295148"/>
                </a:lnTo>
                <a:lnTo>
                  <a:pt x="67818" y="294005"/>
                </a:lnTo>
                <a:lnTo>
                  <a:pt x="67056" y="292735"/>
                </a:lnTo>
                <a:lnTo>
                  <a:pt x="66421" y="291592"/>
                </a:lnTo>
                <a:lnTo>
                  <a:pt x="65786" y="290449"/>
                </a:lnTo>
                <a:lnTo>
                  <a:pt x="65024" y="289306"/>
                </a:lnTo>
                <a:lnTo>
                  <a:pt x="64262" y="288163"/>
                </a:lnTo>
                <a:lnTo>
                  <a:pt x="63627" y="286893"/>
                </a:lnTo>
                <a:lnTo>
                  <a:pt x="62865" y="285750"/>
                </a:lnTo>
                <a:lnTo>
                  <a:pt x="62103" y="284607"/>
                </a:lnTo>
                <a:lnTo>
                  <a:pt x="61341" y="283464"/>
                </a:lnTo>
                <a:lnTo>
                  <a:pt x="60579" y="282321"/>
                </a:lnTo>
                <a:lnTo>
                  <a:pt x="59690" y="281178"/>
                </a:lnTo>
                <a:lnTo>
                  <a:pt x="58928" y="279908"/>
                </a:lnTo>
                <a:lnTo>
                  <a:pt x="58166" y="278765"/>
                </a:lnTo>
                <a:lnTo>
                  <a:pt x="57277" y="277622"/>
                </a:lnTo>
                <a:lnTo>
                  <a:pt x="56515" y="276479"/>
                </a:lnTo>
                <a:lnTo>
                  <a:pt x="55626" y="275336"/>
                </a:lnTo>
                <a:lnTo>
                  <a:pt x="54737" y="274066"/>
                </a:lnTo>
                <a:lnTo>
                  <a:pt x="53848" y="272923"/>
                </a:lnTo>
                <a:lnTo>
                  <a:pt x="53086" y="271780"/>
                </a:lnTo>
                <a:lnTo>
                  <a:pt x="52197" y="270637"/>
                </a:lnTo>
                <a:lnTo>
                  <a:pt x="51308" y="269494"/>
                </a:lnTo>
                <a:lnTo>
                  <a:pt x="50419" y="268351"/>
                </a:lnTo>
                <a:lnTo>
                  <a:pt x="49530" y="267081"/>
                </a:lnTo>
                <a:lnTo>
                  <a:pt x="48641" y="265938"/>
                </a:lnTo>
                <a:lnTo>
                  <a:pt x="47752" y="264795"/>
                </a:lnTo>
                <a:lnTo>
                  <a:pt x="46863" y="263652"/>
                </a:lnTo>
                <a:lnTo>
                  <a:pt x="45974" y="262509"/>
                </a:lnTo>
                <a:lnTo>
                  <a:pt x="45085" y="261239"/>
                </a:lnTo>
                <a:lnTo>
                  <a:pt x="44196" y="260096"/>
                </a:lnTo>
                <a:lnTo>
                  <a:pt x="43307" y="258953"/>
                </a:lnTo>
                <a:lnTo>
                  <a:pt x="42418" y="257810"/>
                </a:lnTo>
                <a:lnTo>
                  <a:pt x="41529" y="256667"/>
                </a:lnTo>
                <a:lnTo>
                  <a:pt x="40640" y="255524"/>
                </a:lnTo>
                <a:lnTo>
                  <a:pt x="39878" y="254254"/>
                </a:lnTo>
                <a:lnTo>
                  <a:pt x="38989" y="253111"/>
                </a:lnTo>
                <a:lnTo>
                  <a:pt x="38100" y="251968"/>
                </a:lnTo>
                <a:lnTo>
                  <a:pt x="37211" y="250825"/>
                </a:lnTo>
                <a:lnTo>
                  <a:pt x="36449" y="249682"/>
                </a:lnTo>
                <a:lnTo>
                  <a:pt x="35560" y="248412"/>
                </a:lnTo>
                <a:lnTo>
                  <a:pt x="34798" y="247269"/>
                </a:lnTo>
                <a:lnTo>
                  <a:pt x="33909" y="246126"/>
                </a:lnTo>
                <a:lnTo>
                  <a:pt x="33147" y="244983"/>
                </a:lnTo>
                <a:lnTo>
                  <a:pt x="32258" y="243840"/>
                </a:lnTo>
                <a:lnTo>
                  <a:pt x="31496" y="242697"/>
                </a:lnTo>
                <a:lnTo>
                  <a:pt x="30734" y="241427"/>
                </a:lnTo>
                <a:lnTo>
                  <a:pt x="29972" y="240284"/>
                </a:lnTo>
                <a:lnTo>
                  <a:pt x="29210" y="239141"/>
                </a:lnTo>
                <a:lnTo>
                  <a:pt x="28448" y="237998"/>
                </a:lnTo>
                <a:lnTo>
                  <a:pt x="27686" y="236855"/>
                </a:lnTo>
                <a:lnTo>
                  <a:pt x="26924" y="235585"/>
                </a:lnTo>
                <a:lnTo>
                  <a:pt x="26162" y="234442"/>
                </a:lnTo>
                <a:lnTo>
                  <a:pt x="25400" y="233299"/>
                </a:lnTo>
                <a:lnTo>
                  <a:pt x="24765" y="232156"/>
                </a:lnTo>
                <a:lnTo>
                  <a:pt x="24003" y="231013"/>
                </a:lnTo>
                <a:lnTo>
                  <a:pt x="23241" y="229743"/>
                </a:lnTo>
                <a:lnTo>
                  <a:pt x="22606" y="228600"/>
                </a:lnTo>
                <a:lnTo>
                  <a:pt x="21844" y="227457"/>
                </a:lnTo>
                <a:lnTo>
                  <a:pt x="21209" y="226314"/>
                </a:lnTo>
                <a:lnTo>
                  <a:pt x="20447" y="225171"/>
                </a:lnTo>
                <a:lnTo>
                  <a:pt x="19812" y="224028"/>
                </a:lnTo>
                <a:lnTo>
                  <a:pt x="19050" y="222758"/>
                </a:lnTo>
                <a:lnTo>
                  <a:pt x="18415" y="221615"/>
                </a:lnTo>
                <a:lnTo>
                  <a:pt x="17653" y="220472"/>
                </a:lnTo>
                <a:lnTo>
                  <a:pt x="17018" y="219329"/>
                </a:lnTo>
                <a:lnTo>
                  <a:pt x="16256" y="218186"/>
                </a:lnTo>
                <a:lnTo>
                  <a:pt x="15621" y="216916"/>
                </a:lnTo>
                <a:lnTo>
                  <a:pt x="14986" y="215773"/>
                </a:lnTo>
                <a:lnTo>
                  <a:pt x="14224" y="214630"/>
                </a:lnTo>
                <a:lnTo>
                  <a:pt x="13589" y="213487"/>
                </a:lnTo>
                <a:lnTo>
                  <a:pt x="12954" y="212344"/>
                </a:lnTo>
                <a:lnTo>
                  <a:pt x="12192" y="211201"/>
                </a:lnTo>
                <a:lnTo>
                  <a:pt x="11557" y="209931"/>
                </a:lnTo>
                <a:lnTo>
                  <a:pt x="10922" y="208788"/>
                </a:lnTo>
                <a:lnTo>
                  <a:pt x="10287" y="207645"/>
                </a:lnTo>
                <a:lnTo>
                  <a:pt x="9525" y="206502"/>
                </a:lnTo>
                <a:lnTo>
                  <a:pt x="8890" y="205359"/>
                </a:lnTo>
                <a:lnTo>
                  <a:pt x="8255" y="204089"/>
                </a:lnTo>
                <a:lnTo>
                  <a:pt x="7620" y="202946"/>
                </a:lnTo>
                <a:lnTo>
                  <a:pt x="6985" y="201803"/>
                </a:lnTo>
                <a:lnTo>
                  <a:pt x="6477" y="200660"/>
                </a:lnTo>
                <a:lnTo>
                  <a:pt x="5842" y="199517"/>
                </a:lnTo>
                <a:lnTo>
                  <a:pt x="5207" y="198374"/>
                </a:lnTo>
                <a:lnTo>
                  <a:pt x="4699" y="197104"/>
                </a:lnTo>
                <a:lnTo>
                  <a:pt x="4191" y="195961"/>
                </a:lnTo>
                <a:lnTo>
                  <a:pt x="3683" y="194818"/>
                </a:lnTo>
                <a:lnTo>
                  <a:pt x="3175" y="193675"/>
                </a:lnTo>
                <a:lnTo>
                  <a:pt x="2667" y="192532"/>
                </a:lnTo>
                <a:lnTo>
                  <a:pt x="2286" y="191262"/>
                </a:lnTo>
                <a:lnTo>
                  <a:pt x="1905" y="190119"/>
                </a:lnTo>
                <a:lnTo>
                  <a:pt x="1524" y="188976"/>
                </a:lnTo>
                <a:lnTo>
                  <a:pt x="1143" y="187833"/>
                </a:lnTo>
                <a:lnTo>
                  <a:pt x="127" y="181991"/>
                </a:lnTo>
                <a:lnTo>
                  <a:pt x="0" y="180848"/>
                </a:lnTo>
                <a:lnTo>
                  <a:pt x="0" y="179705"/>
                </a:lnTo>
                <a:lnTo>
                  <a:pt x="127" y="178435"/>
                </a:lnTo>
                <a:lnTo>
                  <a:pt x="127" y="177292"/>
                </a:lnTo>
                <a:lnTo>
                  <a:pt x="381" y="176149"/>
                </a:lnTo>
                <a:lnTo>
                  <a:pt x="635" y="175006"/>
                </a:lnTo>
                <a:lnTo>
                  <a:pt x="889" y="173863"/>
                </a:lnTo>
                <a:lnTo>
                  <a:pt x="3429" y="168021"/>
                </a:lnTo>
                <a:lnTo>
                  <a:pt x="4064" y="166878"/>
                </a:lnTo>
                <a:lnTo>
                  <a:pt x="4953" y="165608"/>
                </a:lnTo>
                <a:lnTo>
                  <a:pt x="5842" y="164465"/>
                </a:lnTo>
                <a:lnTo>
                  <a:pt x="6731" y="163322"/>
                </a:lnTo>
                <a:lnTo>
                  <a:pt x="7747" y="162179"/>
                </a:lnTo>
                <a:lnTo>
                  <a:pt x="8890" y="161036"/>
                </a:lnTo>
                <a:lnTo>
                  <a:pt x="10033" y="159766"/>
                </a:lnTo>
                <a:lnTo>
                  <a:pt x="17145" y="154051"/>
                </a:lnTo>
                <a:lnTo>
                  <a:pt x="18796" y="152781"/>
                </a:lnTo>
                <a:lnTo>
                  <a:pt x="20574" y="151638"/>
                </a:lnTo>
                <a:lnTo>
                  <a:pt x="22352" y="150495"/>
                </a:lnTo>
                <a:lnTo>
                  <a:pt x="24130" y="149352"/>
                </a:lnTo>
                <a:lnTo>
                  <a:pt x="26162" y="148209"/>
                </a:lnTo>
                <a:lnTo>
                  <a:pt x="28067" y="146939"/>
                </a:lnTo>
                <a:lnTo>
                  <a:pt x="30226" y="145796"/>
                </a:lnTo>
                <a:lnTo>
                  <a:pt x="32258" y="144653"/>
                </a:lnTo>
                <a:lnTo>
                  <a:pt x="34417" y="143510"/>
                </a:lnTo>
                <a:lnTo>
                  <a:pt x="36703" y="142367"/>
                </a:lnTo>
                <a:lnTo>
                  <a:pt x="38989" y="141224"/>
                </a:lnTo>
                <a:lnTo>
                  <a:pt x="41275" y="139954"/>
                </a:lnTo>
                <a:lnTo>
                  <a:pt x="43688" y="138811"/>
                </a:lnTo>
                <a:lnTo>
                  <a:pt x="46101" y="137668"/>
                </a:lnTo>
                <a:lnTo>
                  <a:pt x="48641" y="136525"/>
                </a:lnTo>
                <a:lnTo>
                  <a:pt x="51181" y="135382"/>
                </a:lnTo>
                <a:lnTo>
                  <a:pt x="64135" y="129540"/>
                </a:lnTo>
                <a:lnTo>
                  <a:pt x="66802" y="128397"/>
                </a:lnTo>
                <a:lnTo>
                  <a:pt x="69469" y="127127"/>
                </a:lnTo>
                <a:lnTo>
                  <a:pt x="72136" y="125984"/>
                </a:lnTo>
                <a:lnTo>
                  <a:pt x="74803" y="124841"/>
                </a:lnTo>
                <a:lnTo>
                  <a:pt x="77597" y="123698"/>
                </a:lnTo>
                <a:lnTo>
                  <a:pt x="80264" y="122555"/>
                </a:lnTo>
                <a:lnTo>
                  <a:pt x="82931" y="121285"/>
                </a:lnTo>
                <a:lnTo>
                  <a:pt x="85725" y="120142"/>
                </a:lnTo>
                <a:lnTo>
                  <a:pt x="88392" y="118999"/>
                </a:lnTo>
                <a:lnTo>
                  <a:pt x="91059" y="117856"/>
                </a:lnTo>
                <a:lnTo>
                  <a:pt x="93726" y="116713"/>
                </a:lnTo>
                <a:lnTo>
                  <a:pt x="96393" y="115570"/>
                </a:lnTo>
                <a:lnTo>
                  <a:pt x="98933" y="114300"/>
                </a:lnTo>
                <a:lnTo>
                  <a:pt x="101600" y="113157"/>
                </a:lnTo>
                <a:lnTo>
                  <a:pt x="104140" y="112014"/>
                </a:lnTo>
                <a:lnTo>
                  <a:pt x="106680" y="110871"/>
                </a:lnTo>
                <a:lnTo>
                  <a:pt x="109220" y="109728"/>
                </a:lnTo>
                <a:lnTo>
                  <a:pt x="111760" y="108458"/>
                </a:lnTo>
                <a:lnTo>
                  <a:pt x="114173" y="107315"/>
                </a:lnTo>
                <a:lnTo>
                  <a:pt x="116586" y="106172"/>
                </a:lnTo>
                <a:lnTo>
                  <a:pt x="118999" y="105029"/>
                </a:lnTo>
                <a:lnTo>
                  <a:pt x="121285" y="103886"/>
                </a:lnTo>
                <a:lnTo>
                  <a:pt x="123571" y="102616"/>
                </a:lnTo>
                <a:lnTo>
                  <a:pt x="125857" y="101473"/>
                </a:lnTo>
                <a:lnTo>
                  <a:pt x="128016" y="100330"/>
                </a:lnTo>
                <a:lnTo>
                  <a:pt x="130175" y="99187"/>
                </a:lnTo>
                <a:lnTo>
                  <a:pt x="132334" y="98044"/>
                </a:lnTo>
                <a:lnTo>
                  <a:pt x="134366" y="96901"/>
                </a:lnTo>
                <a:lnTo>
                  <a:pt x="136398" y="95631"/>
                </a:lnTo>
                <a:lnTo>
                  <a:pt x="138430" y="94488"/>
                </a:lnTo>
                <a:lnTo>
                  <a:pt x="140335" y="93345"/>
                </a:lnTo>
                <a:lnTo>
                  <a:pt x="142240" y="92202"/>
                </a:lnTo>
                <a:lnTo>
                  <a:pt x="144145" y="91059"/>
                </a:lnTo>
                <a:lnTo>
                  <a:pt x="145923" y="89789"/>
                </a:lnTo>
                <a:lnTo>
                  <a:pt x="147574" y="88646"/>
                </a:lnTo>
                <a:lnTo>
                  <a:pt x="149352" y="87503"/>
                </a:lnTo>
                <a:lnTo>
                  <a:pt x="150876" y="86360"/>
                </a:lnTo>
                <a:lnTo>
                  <a:pt x="152527" y="85217"/>
                </a:lnTo>
                <a:lnTo>
                  <a:pt x="154051" y="84074"/>
                </a:lnTo>
                <a:lnTo>
                  <a:pt x="155575" y="82804"/>
                </a:lnTo>
                <a:lnTo>
                  <a:pt x="156972" y="81661"/>
                </a:lnTo>
                <a:lnTo>
                  <a:pt x="158369" y="80518"/>
                </a:lnTo>
                <a:lnTo>
                  <a:pt x="159639" y="79375"/>
                </a:lnTo>
                <a:lnTo>
                  <a:pt x="161036" y="78232"/>
                </a:lnTo>
                <a:lnTo>
                  <a:pt x="162179" y="76962"/>
                </a:lnTo>
                <a:lnTo>
                  <a:pt x="163449" y="75819"/>
                </a:lnTo>
                <a:lnTo>
                  <a:pt x="164592" y="74676"/>
                </a:lnTo>
                <a:lnTo>
                  <a:pt x="170561" y="67691"/>
                </a:lnTo>
                <a:lnTo>
                  <a:pt x="171450" y="66548"/>
                </a:lnTo>
                <a:lnTo>
                  <a:pt x="172339" y="65405"/>
                </a:lnTo>
                <a:lnTo>
                  <a:pt x="173101" y="64135"/>
                </a:lnTo>
                <a:lnTo>
                  <a:pt x="173863" y="62992"/>
                </a:lnTo>
                <a:lnTo>
                  <a:pt x="174625" y="61849"/>
                </a:lnTo>
                <a:lnTo>
                  <a:pt x="175260" y="60706"/>
                </a:lnTo>
                <a:lnTo>
                  <a:pt x="175895" y="59563"/>
                </a:lnTo>
                <a:lnTo>
                  <a:pt x="176530" y="58420"/>
                </a:lnTo>
                <a:lnTo>
                  <a:pt x="177165" y="57150"/>
                </a:lnTo>
                <a:lnTo>
                  <a:pt x="177673" y="56007"/>
                </a:lnTo>
                <a:lnTo>
                  <a:pt x="178181" y="54864"/>
                </a:lnTo>
                <a:lnTo>
                  <a:pt x="178689" y="53721"/>
                </a:lnTo>
                <a:lnTo>
                  <a:pt x="179197" y="52578"/>
                </a:lnTo>
                <a:lnTo>
                  <a:pt x="179705" y="51308"/>
                </a:lnTo>
                <a:lnTo>
                  <a:pt x="180086" y="50165"/>
                </a:lnTo>
                <a:lnTo>
                  <a:pt x="180467" y="49022"/>
                </a:lnTo>
                <a:lnTo>
                  <a:pt x="180848" y="47879"/>
                </a:lnTo>
                <a:lnTo>
                  <a:pt x="181229" y="46736"/>
                </a:lnTo>
                <a:lnTo>
                  <a:pt x="181610" y="45466"/>
                </a:lnTo>
                <a:lnTo>
                  <a:pt x="181864" y="44323"/>
                </a:lnTo>
                <a:lnTo>
                  <a:pt x="182245" y="43180"/>
                </a:lnTo>
                <a:lnTo>
                  <a:pt x="182499" y="42037"/>
                </a:lnTo>
                <a:lnTo>
                  <a:pt x="182753" y="40894"/>
                </a:lnTo>
                <a:lnTo>
                  <a:pt x="183007" y="39751"/>
                </a:lnTo>
                <a:lnTo>
                  <a:pt x="183261" y="38481"/>
                </a:lnTo>
                <a:lnTo>
                  <a:pt x="183515" y="37338"/>
                </a:lnTo>
                <a:lnTo>
                  <a:pt x="183642" y="36195"/>
                </a:lnTo>
                <a:lnTo>
                  <a:pt x="183896" y="35052"/>
                </a:lnTo>
                <a:lnTo>
                  <a:pt x="184023" y="33909"/>
                </a:lnTo>
                <a:lnTo>
                  <a:pt x="184277" y="32639"/>
                </a:lnTo>
                <a:lnTo>
                  <a:pt x="184404" y="31496"/>
                </a:lnTo>
                <a:lnTo>
                  <a:pt x="184531" y="30353"/>
                </a:lnTo>
                <a:lnTo>
                  <a:pt x="184658" y="29210"/>
                </a:lnTo>
                <a:lnTo>
                  <a:pt x="184785" y="28067"/>
                </a:lnTo>
                <a:lnTo>
                  <a:pt x="184912" y="26924"/>
                </a:lnTo>
                <a:lnTo>
                  <a:pt x="185039" y="25654"/>
                </a:lnTo>
                <a:lnTo>
                  <a:pt x="185166" y="24511"/>
                </a:lnTo>
                <a:lnTo>
                  <a:pt x="185293" y="23368"/>
                </a:lnTo>
                <a:lnTo>
                  <a:pt x="185293" y="22225"/>
                </a:lnTo>
                <a:lnTo>
                  <a:pt x="185420" y="21082"/>
                </a:lnTo>
                <a:lnTo>
                  <a:pt x="185420" y="19812"/>
                </a:lnTo>
                <a:lnTo>
                  <a:pt x="185547" y="18669"/>
                </a:lnTo>
                <a:lnTo>
                  <a:pt x="185547" y="17526"/>
                </a:lnTo>
                <a:lnTo>
                  <a:pt x="185674" y="16383"/>
                </a:lnTo>
                <a:lnTo>
                  <a:pt x="185674" y="15240"/>
                </a:lnTo>
                <a:lnTo>
                  <a:pt x="185801" y="14097"/>
                </a:lnTo>
                <a:lnTo>
                  <a:pt x="185801" y="12827"/>
                </a:lnTo>
                <a:lnTo>
                  <a:pt x="185801" y="11684"/>
                </a:lnTo>
                <a:lnTo>
                  <a:pt x="185928" y="10541"/>
                </a:lnTo>
                <a:lnTo>
                  <a:pt x="185928" y="9398"/>
                </a:lnTo>
                <a:lnTo>
                  <a:pt x="185928" y="8255"/>
                </a:lnTo>
                <a:lnTo>
                  <a:pt x="186055" y="6985"/>
                </a:lnTo>
                <a:lnTo>
                  <a:pt x="186055" y="1270"/>
                </a:lnTo>
                <a:lnTo>
                  <a:pt x="186182" y="0"/>
                </a:lnTo>
                <a:lnTo>
                  <a:pt x="186436" y="0"/>
                </a:lnTo>
                <a:lnTo>
                  <a:pt x="186436" y="1270"/>
                </a:lnTo>
                <a:lnTo>
                  <a:pt x="186436" y="2413"/>
                </a:lnTo>
                <a:lnTo>
                  <a:pt x="186563" y="3556"/>
                </a:lnTo>
                <a:lnTo>
                  <a:pt x="186563" y="4699"/>
                </a:lnTo>
                <a:lnTo>
                  <a:pt x="186563" y="5842"/>
                </a:lnTo>
                <a:lnTo>
                  <a:pt x="186563" y="6985"/>
                </a:lnTo>
                <a:lnTo>
                  <a:pt x="186563" y="8255"/>
                </a:lnTo>
                <a:lnTo>
                  <a:pt x="186690" y="9398"/>
                </a:lnTo>
                <a:lnTo>
                  <a:pt x="186690" y="10541"/>
                </a:lnTo>
                <a:lnTo>
                  <a:pt x="186690" y="11684"/>
                </a:lnTo>
                <a:lnTo>
                  <a:pt x="186817" y="12827"/>
                </a:lnTo>
                <a:lnTo>
                  <a:pt x="186817" y="14097"/>
                </a:lnTo>
                <a:lnTo>
                  <a:pt x="186817" y="15240"/>
                </a:lnTo>
                <a:lnTo>
                  <a:pt x="186944" y="16383"/>
                </a:lnTo>
                <a:lnTo>
                  <a:pt x="186944" y="17526"/>
                </a:lnTo>
                <a:lnTo>
                  <a:pt x="187071" y="18669"/>
                </a:lnTo>
                <a:lnTo>
                  <a:pt x="187071" y="19812"/>
                </a:lnTo>
                <a:lnTo>
                  <a:pt x="187198" y="21082"/>
                </a:lnTo>
                <a:lnTo>
                  <a:pt x="187325" y="22225"/>
                </a:lnTo>
                <a:lnTo>
                  <a:pt x="187325" y="23368"/>
                </a:lnTo>
                <a:lnTo>
                  <a:pt x="187452" y="24511"/>
                </a:lnTo>
                <a:lnTo>
                  <a:pt x="187579" y="25654"/>
                </a:lnTo>
                <a:lnTo>
                  <a:pt x="187706" y="26924"/>
                </a:lnTo>
                <a:lnTo>
                  <a:pt x="187833" y="28067"/>
                </a:lnTo>
                <a:lnTo>
                  <a:pt x="187960" y="29210"/>
                </a:lnTo>
                <a:lnTo>
                  <a:pt x="188087" y="30353"/>
                </a:lnTo>
                <a:lnTo>
                  <a:pt x="188214" y="31496"/>
                </a:lnTo>
                <a:lnTo>
                  <a:pt x="188341" y="32639"/>
                </a:lnTo>
                <a:lnTo>
                  <a:pt x="188468" y="33909"/>
                </a:lnTo>
                <a:lnTo>
                  <a:pt x="188722" y="35052"/>
                </a:lnTo>
                <a:lnTo>
                  <a:pt x="188849" y="36195"/>
                </a:lnTo>
                <a:lnTo>
                  <a:pt x="189103" y="37338"/>
                </a:lnTo>
                <a:lnTo>
                  <a:pt x="189357" y="38481"/>
                </a:lnTo>
                <a:lnTo>
                  <a:pt x="189611" y="39751"/>
                </a:lnTo>
                <a:lnTo>
                  <a:pt x="189865" y="40894"/>
                </a:lnTo>
                <a:lnTo>
                  <a:pt x="190119" y="42037"/>
                </a:lnTo>
                <a:lnTo>
                  <a:pt x="190373" y="43180"/>
                </a:lnTo>
                <a:lnTo>
                  <a:pt x="190627" y="44323"/>
                </a:lnTo>
                <a:lnTo>
                  <a:pt x="191008" y="45466"/>
                </a:lnTo>
                <a:lnTo>
                  <a:pt x="191389" y="46736"/>
                </a:lnTo>
                <a:lnTo>
                  <a:pt x="191643" y="47879"/>
                </a:lnTo>
                <a:lnTo>
                  <a:pt x="192024" y="49022"/>
                </a:lnTo>
                <a:lnTo>
                  <a:pt x="192532" y="50165"/>
                </a:lnTo>
                <a:lnTo>
                  <a:pt x="192913" y="51308"/>
                </a:lnTo>
                <a:lnTo>
                  <a:pt x="193421" y="52578"/>
                </a:lnTo>
                <a:lnTo>
                  <a:pt x="193802" y="53721"/>
                </a:lnTo>
                <a:lnTo>
                  <a:pt x="194310" y="54864"/>
                </a:lnTo>
                <a:lnTo>
                  <a:pt x="194945" y="56007"/>
                </a:lnTo>
                <a:lnTo>
                  <a:pt x="195453" y="57150"/>
                </a:lnTo>
                <a:lnTo>
                  <a:pt x="196088" y="58420"/>
                </a:lnTo>
                <a:lnTo>
                  <a:pt x="196723" y="59563"/>
                </a:lnTo>
                <a:lnTo>
                  <a:pt x="197358" y="60706"/>
                </a:lnTo>
                <a:lnTo>
                  <a:pt x="197993" y="61849"/>
                </a:lnTo>
                <a:lnTo>
                  <a:pt x="198755" y="62992"/>
                </a:lnTo>
                <a:lnTo>
                  <a:pt x="199517" y="64135"/>
                </a:lnTo>
                <a:lnTo>
                  <a:pt x="200279" y="65405"/>
                </a:lnTo>
                <a:lnTo>
                  <a:pt x="201041" y="66548"/>
                </a:lnTo>
                <a:lnTo>
                  <a:pt x="201930" y="67691"/>
                </a:lnTo>
                <a:lnTo>
                  <a:pt x="202819" y="68834"/>
                </a:lnTo>
                <a:lnTo>
                  <a:pt x="203835" y="69977"/>
                </a:lnTo>
                <a:lnTo>
                  <a:pt x="204851" y="71247"/>
                </a:lnTo>
                <a:lnTo>
                  <a:pt x="205867" y="72390"/>
                </a:lnTo>
                <a:lnTo>
                  <a:pt x="206883" y="73533"/>
                </a:lnTo>
                <a:lnTo>
                  <a:pt x="208026" y="74676"/>
                </a:lnTo>
                <a:lnTo>
                  <a:pt x="209169" y="75819"/>
                </a:lnTo>
                <a:lnTo>
                  <a:pt x="210312" y="76962"/>
                </a:lnTo>
                <a:lnTo>
                  <a:pt x="211582" y="78232"/>
                </a:lnTo>
                <a:lnTo>
                  <a:pt x="212852" y="79375"/>
                </a:lnTo>
                <a:lnTo>
                  <a:pt x="214249" y="80518"/>
                </a:lnTo>
                <a:lnTo>
                  <a:pt x="215646" y="81661"/>
                </a:lnTo>
                <a:lnTo>
                  <a:pt x="217043" y="82804"/>
                </a:lnTo>
                <a:lnTo>
                  <a:pt x="218567" y="84074"/>
                </a:lnTo>
                <a:lnTo>
                  <a:pt x="220091" y="85217"/>
                </a:lnTo>
                <a:lnTo>
                  <a:pt x="221615" y="86360"/>
                </a:lnTo>
                <a:lnTo>
                  <a:pt x="223266" y="87503"/>
                </a:lnTo>
                <a:lnTo>
                  <a:pt x="225044" y="88646"/>
                </a:lnTo>
                <a:lnTo>
                  <a:pt x="226695" y="89789"/>
                </a:lnTo>
                <a:lnTo>
                  <a:pt x="228473" y="91059"/>
                </a:lnTo>
                <a:lnTo>
                  <a:pt x="230378" y="92202"/>
                </a:lnTo>
                <a:lnTo>
                  <a:pt x="232283" y="93345"/>
                </a:lnTo>
                <a:lnTo>
                  <a:pt x="234188" y="94488"/>
                </a:lnTo>
                <a:lnTo>
                  <a:pt x="236093" y="95631"/>
                </a:lnTo>
                <a:lnTo>
                  <a:pt x="238125" y="96901"/>
                </a:lnTo>
                <a:lnTo>
                  <a:pt x="240284" y="98044"/>
                </a:lnTo>
                <a:lnTo>
                  <a:pt x="242316" y="99187"/>
                </a:lnTo>
                <a:lnTo>
                  <a:pt x="244475" y="100330"/>
                </a:lnTo>
                <a:lnTo>
                  <a:pt x="246761" y="101473"/>
                </a:lnTo>
                <a:lnTo>
                  <a:pt x="249047" y="102616"/>
                </a:lnTo>
                <a:lnTo>
                  <a:pt x="251333" y="103886"/>
                </a:lnTo>
                <a:lnTo>
                  <a:pt x="253619" y="105029"/>
                </a:lnTo>
                <a:lnTo>
                  <a:pt x="256032" y="106172"/>
                </a:lnTo>
                <a:lnTo>
                  <a:pt x="258445" y="107315"/>
                </a:lnTo>
                <a:lnTo>
                  <a:pt x="260858" y="108458"/>
                </a:lnTo>
                <a:lnTo>
                  <a:pt x="263398" y="109728"/>
                </a:lnTo>
                <a:lnTo>
                  <a:pt x="265938" y="110871"/>
                </a:lnTo>
                <a:lnTo>
                  <a:pt x="268478" y="112014"/>
                </a:lnTo>
                <a:lnTo>
                  <a:pt x="271018" y="113157"/>
                </a:lnTo>
                <a:lnTo>
                  <a:pt x="273685" y="114300"/>
                </a:lnTo>
                <a:lnTo>
                  <a:pt x="276225" y="115570"/>
                </a:lnTo>
                <a:lnTo>
                  <a:pt x="278892" y="116713"/>
                </a:lnTo>
                <a:lnTo>
                  <a:pt x="281559" y="117856"/>
                </a:lnTo>
                <a:lnTo>
                  <a:pt x="284226" y="118999"/>
                </a:lnTo>
                <a:lnTo>
                  <a:pt x="286893" y="120142"/>
                </a:lnTo>
                <a:lnTo>
                  <a:pt x="289560" y="121285"/>
                </a:lnTo>
                <a:lnTo>
                  <a:pt x="292354" y="122555"/>
                </a:lnTo>
                <a:lnTo>
                  <a:pt x="295021" y="123698"/>
                </a:lnTo>
                <a:lnTo>
                  <a:pt x="297688" y="124841"/>
                </a:lnTo>
                <a:lnTo>
                  <a:pt x="300482" y="125984"/>
                </a:lnTo>
                <a:lnTo>
                  <a:pt x="303149" y="127127"/>
                </a:lnTo>
                <a:lnTo>
                  <a:pt x="305816" y="128397"/>
                </a:lnTo>
                <a:lnTo>
                  <a:pt x="308483" y="129540"/>
                </a:lnTo>
                <a:lnTo>
                  <a:pt x="311150" y="130683"/>
                </a:lnTo>
                <a:lnTo>
                  <a:pt x="313690" y="131826"/>
                </a:lnTo>
                <a:lnTo>
                  <a:pt x="316357" y="132969"/>
                </a:lnTo>
                <a:lnTo>
                  <a:pt x="318897" y="134112"/>
                </a:lnTo>
                <a:lnTo>
                  <a:pt x="321437" y="135382"/>
                </a:lnTo>
                <a:lnTo>
                  <a:pt x="323977" y="136525"/>
                </a:lnTo>
                <a:lnTo>
                  <a:pt x="326517" y="137668"/>
                </a:lnTo>
                <a:lnTo>
                  <a:pt x="328930" y="138811"/>
                </a:lnTo>
                <a:lnTo>
                  <a:pt x="331216" y="139954"/>
                </a:lnTo>
                <a:lnTo>
                  <a:pt x="333629" y="141224"/>
                </a:lnTo>
                <a:lnTo>
                  <a:pt x="335915" y="142367"/>
                </a:lnTo>
                <a:lnTo>
                  <a:pt x="338074" y="143510"/>
                </a:lnTo>
                <a:lnTo>
                  <a:pt x="340360" y="144653"/>
                </a:lnTo>
                <a:lnTo>
                  <a:pt x="342392" y="145796"/>
                </a:lnTo>
                <a:lnTo>
                  <a:pt x="344424" y="146939"/>
                </a:lnTo>
                <a:lnTo>
                  <a:pt x="346456" y="148209"/>
                </a:lnTo>
                <a:lnTo>
                  <a:pt x="348361" y="149352"/>
                </a:lnTo>
                <a:lnTo>
                  <a:pt x="350266" y="150495"/>
                </a:lnTo>
                <a:lnTo>
                  <a:pt x="352044" y="151638"/>
                </a:lnTo>
                <a:lnTo>
                  <a:pt x="353822" y="152781"/>
                </a:lnTo>
                <a:lnTo>
                  <a:pt x="355473" y="154051"/>
                </a:lnTo>
                <a:lnTo>
                  <a:pt x="356997" y="155194"/>
                </a:lnTo>
                <a:lnTo>
                  <a:pt x="363728" y="161036"/>
                </a:lnTo>
                <a:lnTo>
                  <a:pt x="364871" y="162179"/>
                </a:lnTo>
                <a:lnTo>
                  <a:pt x="365887" y="163322"/>
                </a:lnTo>
                <a:lnTo>
                  <a:pt x="366776" y="164465"/>
                </a:lnTo>
                <a:lnTo>
                  <a:pt x="367665" y="165608"/>
                </a:lnTo>
                <a:lnTo>
                  <a:pt x="368427" y="166878"/>
                </a:lnTo>
                <a:lnTo>
                  <a:pt x="369189" y="168021"/>
                </a:lnTo>
                <a:lnTo>
                  <a:pt x="369824" y="169164"/>
                </a:lnTo>
                <a:lnTo>
                  <a:pt x="372364" y="177292"/>
                </a:lnTo>
                <a:lnTo>
                  <a:pt x="372491" y="178435"/>
                </a:lnTo>
                <a:lnTo>
                  <a:pt x="372618" y="179705"/>
                </a:lnTo>
                <a:lnTo>
                  <a:pt x="372618" y="180848"/>
                </a:lnTo>
                <a:lnTo>
                  <a:pt x="371729" y="186690"/>
                </a:lnTo>
                <a:lnTo>
                  <a:pt x="371475" y="187833"/>
                </a:lnTo>
                <a:lnTo>
                  <a:pt x="371094" y="188976"/>
                </a:lnTo>
                <a:lnTo>
                  <a:pt x="370713" y="190119"/>
                </a:lnTo>
                <a:lnTo>
                  <a:pt x="370332" y="191262"/>
                </a:lnTo>
                <a:lnTo>
                  <a:pt x="369951" y="192532"/>
                </a:lnTo>
                <a:lnTo>
                  <a:pt x="369443" y="193675"/>
                </a:lnTo>
                <a:lnTo>
                  <a:pt x="368935" y="194818"/>
                </a:lnTo>
                <a:lnTo>
                  <a:pt x="368427" y="195961"/>
                </a:lnTo>
                <a:lnTo>
                  <a:pt x="367919" y="197104"/>
                </a:lnTo>
                <a:lnTo>
                  <a:pt x="367284" y="198374"/>
                </a:lnTo>
                <a:lnTo>
                  <a:pt x="366776" y="199517"/>
                </a:lnTo>
                <a:lnTo>
                  <a:pt x="366141" y="200660"/>
                </a:lnTo>
                <a:lnTo>
                  <a:pt x="365506" y="201803"/>
                </a:lnTo>
                <a:lnTo>
                  <a:pt x="364871" y="202946"/>
                </a:lnTo>
                <a:lnTo>
                  <a:pt x="364363" y="204089"/>
                </a:lnTo>
                <a:lnTo>
                  <a:pt x="363728" y="205359"/>
                </a:lnTo>
                <a:lnTo>
                  <a:pt x="362966" y="206502"/>
                </a:lnTo>
                <a:lnTo>
                  <a:pt x="362331" y="207645"/>
                </a:lnTo>
                <a:lnTo>
                  <a:pt x="361696" y="208788"/>
                </a:lnTo>
                <a:lnTo>
                  <a:pt x="361061" y="209931"/>
                </a:lnTo>
                <a:lnTo>
                  <a:pt x="360426" y="211201"/>
                </a:lnTo>
                <a:lnTo>
                  <a:pt x="359664" y="212344"/>
                </a:lnTo>
                <a:lnTo>
                  <a:pt x="359029" y="213487"/>
                </a:lnTo>
                <a:lnTo>
                  <a:pt x="358394" y="214630"/>
                </a:lnTo>
                <a:lnTo>
                  <a:pt x="357632" y="215773"/>
                </a:lnTo>
                <a:lnTo>
                  <a:pt x="356997" y="216916"/>
                </a:lnTo>
                <a:lnTo>
                  <a:pt x="356235" y="218186"/>
                </a:lnTo>
                <a:lnTo>
                  <a:pt x="355600" y="219329"/>
                </a:lnTo>
                <a:lnTo>
                  <a:pt x="354965" y="220472"/>
                </a:lnTo>
                <a:lnTo>
                  <a:pt x="354203" y="221615"/>
                </a:lnTo>
                <a:lnTo>
                  <a:pt x="353568" y="222758"/>
                </a:lnTo>
                <a:lnTo>
                  <a:pt x="352806" y="224028"/>
                </a:lnTo>
                <a:lnTo>
                  <a:pt x="352171" y="225171"/>
                </a:lnTo>
                <a:lnTo>
                  <a:pt x="351409" y="226314"/>
                </a:lnTo>
                <a:lnTo>
                  <a:pt x="350774" y="227457"/>
                </a:lnTo>
                <a:lnTo>
                  <a:pt x="350012" y="228600"/>
                </a:lnTo>
                <a:lnTo>
                  <a:pt x="349377" y="229743"/>
                </a:lnTo>
                <a:lnTo>
                  <a:pt x="348615" y="231013"/>
                </a:lnTo>
                <a:lnTo>
                  <a:pt x="347853" y="232156"/>
                </a:lnTo>
                <a:lnTo>
                  <a:pt x="347091" y="233299"/>
                </a:lnTo>
                <a:lnTo>
                  <a:pt x="346456" y="234442"/>
                </a:lnTo>
                <a:lnTo>
                  <a:pt x="345694" y="235585"/>
                </a:lnTo>
                <a:lnTo>
                  <a:pt x="344932" y="236855"/>
                </a:lnTo>
                <a:lnTo>
                  <a:pt x="344170" y="237998"/>
                </a:lnTo>
                <a:lnTo>
                  <a:pt x="343408" y="239141"/>
                </a:lnTo>
                <a:lnTo>
                  <a:pt x="342646" y="240284"/>
                </a:lnTo>
                <a:lnTo>
                  <a:pt x="341884" y="241427"/>
                </a:lnTo>
                <a:lnTo>
                  <a:pt x="341122" y="242697"/>
                </a:lnTo>
                <a:lnTo>
                  <a:pt x="340233" y="243840"/>
                </a:lnTo>
                <a:lnTo>
                  <a:pt x="339471" y="244983"/>
                </a:lnTo>
                <a:lnTo>
                  <a:pt x="338709" y="246126"/>
                </a:lnTo>
                <a:lnTo>
                  <a:pt x="337820" y="247269"/>
                </a:lnTo>
                <a:lnTo>
                  <a:pt x="337058" y="248412"/>
                </a:lnTo>
                <a:lnTo>
                  <a:pt x="336169" y="249682"/>
                </a:lnTo>
                <a:lnTo>
                  <a:pt x="335280" y="250825"/>
                </a:lnTo>
                <a:lnTo>
                  <a:pt x="334518" y="251968"/>
                </a:lnTo>
                <a:lnTo>
                  <a:pt x="333629" y="253111"/>
                </a:lnTo>
                <a:lnTo>
                  <a:pt x="332740" y="254254"/>
                </a:lnTo>
                <a:lnTo>
                  <a:pt x="331851" y="255524"/>
                </a:lnTo>
                <a:lnTo>
                  <a:pt x="331089" y="256667"/>
                </a:lnTo>
                <a:lnTo>
                  <a:pt x="330200" y="257810"/>
                </a:lnTo>
                <a:lnTo>
                  <a:pt x="329311" y="258953"/>
                </a:lnTo>
                <a:lnTo>
                  <a:pt x="328422" y="260096"/>
                </a:lnTo>
                <a:lnTo>
                  <a:pt x="327533" y="261239"/>
                </a:lnTo>
                <a:lnTo>
                  <a:pt x="326644" y="262509"/>
                </a:lnTo>
                <a:lnTo>
                  <a:pt x="325755" y="263652"/>
                </a:lnTo>
                <a:lnTo>
                  <a:pt x="324866" y="264795"/>
                </a:lnTo>
                <a:lnTo>
                  <a:pt x="323977" y="265938"/>
                </a:lnTo>
                <a:lnTo>
                  <a:pt x="323088" y="267081"/>
                </a:lnTo>
                <a:lnTo>
                  <a:pt x="322199" y="268351"/>
                </a:lnTo>
                <a:lnTo>
                  <a:pt x="321310" y="269494"/>
                </a:lnTo>
                <a:lnTo>
                  <a:pt x="320421" y="270637"/>
                </a:lnTo>
                <a:lnTo>
                  <a:pt x="319532" y="271780"/>
                </a:lnTo>
                <a:lnTo>
                  <a:pt x="318643" y="272923"/>
                </a:lnTo>
                <a:lnTo>
                  <a:pt x="317881" y="274066"/>
                </a:lnTo>
                <a:lnTo>
                  <a:pt x="316992" y="275336"/>
                </a:lnTo>
                <a:lnTo>
                  <a:pt x="316103" y="276479"/>
                </a:lnTo>
                <a:lnTo>
                  <a:pt x="315341" y="277622"/>
                </a:lnTo>
                <a:lnTo>
                  <a:pt x="314452" y="278765"/>
                </a:lnTo>
                <a:lnTo>
                  <a:pt x="313690" y="279908"/>
                </a:lnTo>
                <a:lnTo>
                  <a:pt x="312801" y="281178"/>
                </a:lnTo>
                <a:lnTo>
                  <a:pt x="312039" y="282321"/>
                </a:lnTo>
                <a:lnTo>
                  <a:pt x="311277" y="283464"/>
                </a:lnTo>
                <a:lnTo>
                  <a:pt x="310515" y="284607"/>
                </a:lnTo>
                <a:lnTo>
                  <a:pt x="309753" y="285750"/>
                </a:lnTo>
                <a:lnTo>
                  <a:pt x="308991" y="286893"/>
                </a:lnTo>
                <a:lnTo>
                  <a:pt x="308229" y="288163"/>
                </a:lnTo>
                <a:lnTo>
                  <a:pt x="307594" y="289306"/>
                </a:lnTo>
                <a:lnTo>
                  <a:pt x="306832" y="290449"/>
                </a:lnTo>
                <a:lnTo>
                  <a:pt x="306197" y="291592"/>
                </a:lnTo>
                <a:lnTo>
                  <a:pt x="305435" y="292735"/>
                </a:lnTo>
                <a:lnTo>
                  <a:pt x="304800" y="294005"/>
                </a:lnTo>
                <a:lnTo>
                  <a:pt x="304165" y="295148"/>
                </a:lnTo>
                <a:lnTo>
                  <a:pt x="303530" y="296291"/>
                </a:lnTo>
                <a:lnTo>
                  <a:pt x="302895" y="297434"/>
                </a:lnTo>
                <a:lnTo>
                  <a:pt x="302260" y="298577"/>
                </a:lnTo>
                <a:lnTo>
                  <a:pt x="301625" y="299720"/>
                </a:lnTo>
                <a:lnTo>
                  <a:pt x="301117" y="300990"/>
                </a:lnTo>
                <a:lnTo>
                  <a:pt x="300482" y="302133"/>
                </a:lnTo>
                <a:lnTo>
                  <a:pt x="299974" y="303276"/>
                </a:lnTo>
                <a:lnTo>
                  <a:pt x="299466" y="304419"/>
                </a:lnTo>
                <a:lnTo>
                  <a:pt x="298831" y="305562"/>
                </a:lnTo>
                <a:lnTo>
                  <a:pt x="298323" y="306832"/>
                </a:lnTo>
                <a:lnTo>
                  <a:pt x="297815" y="307975"/>
                </a:lnTo>
                <a:lnTo>
                  <a:pt x="297307" y="309118"/>
                </a:lnTo>
                <a:lnTo>
                  <a:pt x="296926" y="310261"/>
                </a:lnTo>
                <a:lnTo>
                  <a:pt x="296418" y="311404"/>
                </a:lnTo>
                <a:lnTo>
                  <a:pt x="295910" y="312674"/>
                </a:lnTo>
                <a:lnTo>
                  <a:pt x="295529" y="313817"/>
                </a:lnTo>
                <a:lnTo>
                  <a:pt x="295021" y="314960"/>
                </a:lnTo>
                <a:lnTo>
                  <a:pt x="294640" y="316103"/>
                </a:lnTo>
                <a:lnTo>
                  <a:pt x="294259" y="317246"/>
                </a:lnTo>
                <a:lnTo>
                  <a:pt x="293878" y="318389"/>
                </a:lnTo>
                <a:lnTo>
                  <a:pt x="293497" y="319659"/>
                </a:lnTo>
                <a:lnTo>
                  <a:pt x="293116" y="320802"/>
                </a:lnTo>
                <a:lnTo>
                  <a:pt x="292862" y="321945"/>
                </a:lnTo>
                <a:lnTo>
                  <a:pt x="292481" y="323088"/>
                </a:lnTo>
                <a:lnTo>
                  <a:pt x="292227" y="324231"/>
                </a:lnTo>
                <a:lnTo>
                  <a:pt x="291846" y="325501"/>
                </a:lnTo>
                <a:lnTo>
                  <a:pt x="291592" y="326644"/>
                </a:lnTo>
                <a:lnTo>
                  <a:pt x="291338" y="327787"/>
                </a:lnTo>
                <a:lnTo>
                  <a:pt x="291084" y="328930"/>
                </a:lnTo>
                <a:lnTo>
                  <a:pt x="290957" y="330073"/>
                </a:lnTo>
                <a:lnTo>
                  <a:pt x="290703" y="331216"/>
                </a:lnTo>
                <a:lnTo>
                  <a:pt x="290576" y="332486"/>
                </a:lnTo>
                <a:lnTo>
                  <a:pt x="290322" y="333629"/>
                </a:lnTo>
                <a:lnTo>
                  <a:pt x="290195" y="334772"/>
                </a:lnTo>
                <a:lnTo>
                  <a:pt x="290068" y="335915"/>
                </a:lnTo>
                <a:lnTo>
                  <a:pt x="290068" y="337058"/>
                </a:lnTo>
                <a:lnTo>
                  <a:pt x="289941" y="338328"/>
                </a:lnTo>
                <a:lnTo>
                  <a:pt x="289941" y="344043"/>
                </a:lnTo>
                <a:lnTo>
                  <a:pt x="290068" y="345313"/>
                </a:lnTo>
                <a:lnTo>
                  <a:pt x="290195" y="346456"/>
                </a:lnTo>
                <a:lnTo>
                  <a:pt x="290322" y="347599"/>
                </a:lnTo>
                <a:lnTo>
                  <a:pt x="290576" y="348742"/>
                </a:lnTo>
                <a:lnTo>
                  <a:pt x="290703" y="349885"/>
                </a:lnTo>
                <a:lnTo>
                  <a:pt x="290957" y="351155"/>
                </a:lnTo>
                <a:lnTo>
                  <a:pt x="291211" y="352298"/>
                </a:lnTo>
                <a:lnTo>
                  <a:pt x="291592" y="353441"/>
                </a:lnTo>
                <a:lnTo>
                  <a:pt x="291973" y="354584"/>
                </a:lnTo>
                <a:lnTo>
                  <a:pt x="292354" y="355727"/>
                </a:lnTo>
                <a:lnTo>
                  <a:pt x="292735" y="356870"/>
                </a:lnTo>
                <a:lnTo>
                  <a:pt x="293116" y="358140"/>
                </a:lnTo>
                <a:lnTo>
                  <a:pt x="293624" y="359283"/>
                </a:lnTo>
                <a:lnTo>
                  <a:pt x="294132" y="360426"/>
                </a:lnTo>
                <a:lnTo>
                  <a:pt x="294767" y="361569"/>
                </a:lnTo>
                <a:lnTo>
                  <a:pt x="295275" y="362712"/>
                </a:lnTo>
                <a:lnTo>
                  <a:pt x="295910" y="363982"/>
                </a:lnTo>
                <a:lnTo>
                  <a:pt x="296545" y="365125"/>
                </a:lnTo>
                <a:lnTo>
                  <a:pt x="297307" y="366268"/>
                </a:lnTo>
                <a:lnTo>
                  <a:pt x="298069" y="367411"/>
                </a:lnTo>
                <a:lnTo>
                  <a:pt x="298831" y="368554"/>
                </a:lnTo>
                <a:lnTo>
                  <a:pt x="299593" y="369824"/>
                </a:lnTo>
                <a:lnTo>
                  <a:pt x="300355" y="370967"/>
                </a:lnTo>
                <a:lnTo>
                  <a:pt x="301244" y="372110"/>
                </a:lnTo>
                <a:lnTo>
                  <a:pt x="302133" y="373253"/>
                </a:lnTo>
                <a:lnTo>
                  <a:pt x="303022" y="374396"/>
                </a:lnTo>
                <a:lnTo>
                  <a:pt x="304038" y="375539"/>
                </a:lnTo>
                <a:lnTo>
                  <a:pt x="305054" y="376809"/>
                </a:lnTo>
                <a:lnTo>
                  <a:pt x="306070" y="377952"/>
                </a:lnTo>
                <a:lnTo>
                  <a:pt x="307086" y="379095"/>
                </a:lnTo>
                <a:lnTo>
                  <a:pt x="308102" y="380238"/>
                </a:lnTo>
                <a:lnTo>
                  <a:pt x="309245" y="381381"/>
                </a:lnTo>
                <a:lnTo>
                  <a:pt x="310388" y="382651"/>
                </a:lnTo>
                <a:lnTo>
                  <a:pt x="311531" y="383794"/>
                </a:lnTo>
                <a:lnTo>
                  <a:pt x="312674" y="384937"/>
                </a:lnTo>
                <a:lnTo>
                  <a:pt x="313817" y="386080"/>
                </a:lnTo>
                <a:lnTo>
                  <a:pt x="315087" y="387223"/>
                </a:lnTo>
                <a:lnTo>
                  <a:pt x="316230" y="388366"/>
                </a:lnTo>
                <a:lnTo>
                  <a:pt x="317500" y="389636"/>
                </a:lnTo>
                <a:lnTo>
                  <a:pt x="318643" y="390779"/>
                </a:lnTo>
                <a:lnTo>
                  <a:pt x="319913" y="391922"/>
                </a:lnTo>
                <a:lnTo>
                  <a:pt x="321183" y="393065"/>
                </a:lnTo>
                <a:lnTo>
                  <a:pt x="322453" y="394208"/>
                </a:lnTo>
                <a:lnTo>
                  <a:pt x="323723" y="395478"/>
                </a:lnTo>
                <a:lnTo>
                  <a:pt x="324993" y="396621"/>
                </a:lnTo>
                <a:lnTo>
                  <a:pt x="326136" y="397764"/>
                </a:lnTo>
                <a:lnTo>
                  <a:pt x="327406" y="398907"/>
                </a:lnTo>
                <a:lnTo>
                  <a:pt x="328676" y="400050"/>
                </a:lnTo>
                <a:lnTo>
                  <a:pt x="329946" y="401193"/>
                </a:lnTo>
                <a:lnTo>
                  <a:pt x="331089" y="402463"/>
                </a:lnTo>
                <a:lnTo>
                  <a:pt x="332232" y="403606"/>
                </a:lnTo>
                <a:lnTo>
                  <a:pt x="333502" y="404749"/>
                </a:lnTo>
                <a:lnTo>
                  <a:pt x="334645" y="405892"/>
                </a:lnTo>
                <a:lnTo>
                  <a:pt x="335788" y="407035"/>
                </a:lnTo>
                <a:lnTo>
                  <a:pt x="336804" y="408305"/>
                </a:lnTo>
                <a:lnTo>
                  <a:pt x="337820" y="409448"/>
                </a:lnTo>
                <a:lnTo>
                  <a:pt x="338836" y="410591"/>
                </a:lnTo>
                <a:lnTo>
                  <a:pt x="339852" y="411734"/>
                </a:lnTo>
                <a:lnTo>
                  <a:pt x="340868" y="412877"/>
                </a:lnTo>
                <a:lnTo>
                  <a:pt x="341757" y="414020"/>
                </a:lnTo>
                <a:lnTo>
                  <a:pt x="342519" y="415290"/>
                </a:lnTo>
                <a:lnTo>
                  <a:pt x="343408" y="416433"/>
                </a:lnTo>
                <a:lnTo>
                  <a:pt x="344170" y="417576"/>
                </a:lnTo>
                <a:lnTo>
                  <a:pt x="344805" y="418719"/>
                </a:lnTo>
                <a:lnTo>
                  <a:pt x="345440" y="419862"/>
                </a:lnTo>
                <a:lnTo>
                  <a:pt x="345948" y="421132"/>
                </a:lnTo>
                <a:lnTo>
                  <a:pt x="346456" y="422275"/>
                </a:lnTo>
                <a:lnTo>
                  <a:pt x="347980" y="428117"/>
                </a:lnTo>
                <a:lnTo>
                  <a:pt x="347980" y="429260"/>
                </a:lnTo>
                <a:lnTo>
                  <a:pt x="347980" y="430403"/>
                </a:lnTo>
                <a:lnTo>
                  <a:pt x="347853" y="431546"/>
                </a:lnTo>
                <a:lnTo>
                  <a:pt x="347726" y="432689"/>
                </a:lnTo>
                <a:lnTo>
                  <a:pt x="347472" y="433959"/>
                </a:lnTo>
                <a:lnTo>
                  <a:pt x="347091" y="435102"/>
                </a:lnTo>
                <a:lnTo>
                  <a:pt x="346583" y="436245"/>
                </a:lnTo>
                <a:lnTo>
                  <a:pt x="346075" y="437388"/>
                </a:lnTo>
                <a:lnTo>
                  <a:pt x="345440" y="438531"/>
                </a:lnTo>
                <a:lnTo>
                  <a:pt x="344805" y="439801"/>
                </a:lnTo>
                <a:lnTo>
                  <a:pt x="344043" y="440944"/>
                </a:lnTo>
                <a:lnTo>
                  <a:pt x="343154" y="442087"/>
                </a:lnTo>
                <a:lnTo>
                  <a:pt x="342138" y="443230"/>
                </a:lnTo>
                <a:lnTo>
                  <a:pt x="341122" y="444373"/>
                </a:lnTo>
                <a:lnTo>
                  <a:pt x="339852" y="445516"/>
                </a:lnTo>
                <a:lnTo>
                  <a:pt x="338709" y="446786"/>
                </a:lnTo>
                <a:lnTo>
                  <a:pt x="337312" y="447929"/>
                </a:lnTo>
                <a:lnTo>
                  <a:pt x="335915" y="449072"/>
                </a:lnTo>
                <a:lnTo>
                  <a:pt x="334518" y="450215"/>
                </a:lnTo>
                <a:lnTo>
                  <a:pt x="332867" y="451358"/>
                </a:lnTo>
                <a:lnTo>
                  <a:pt x="323850" y="457200"/>
                </a:lnTo>
                <a:lnTo>
                  <a:pt x="321945" y="458343"/>
                </a:lnTo>
                <a:lnTo>
                  <a:pt x="319786" y="459613"/>
                </a:lnTo>
                <a:lnTo>
                  <a:pt x="317754" y="460756"/>
                </a:lnTo>
                <a:lnTo>
                  <a:pt x="315468" y="461899"/>
                </a:lnTo>
                <a:lnTo>
                  <a:pt x="313309" y="463042"/>
                </a:lnTo>
                <a:lnTo>
                  <a:pt x="311023" y="464185"/>
                </a:lnTo>
                <a:lnTo>
                  <a:pt x="308610" y="465455"/>
                </a:lnTo>
                <a:lnTo>
                  <a:pt x="306197" y="466598"/>
                </a:lnTo>
                <a:lnTo>
                  <a:pt x="303784" y="467741"/>
                </a:lnTo>
                <a:lnTo>
                  <a:pt x="301371" y="468884"/>
                </a:lnTo>
                <a:lnTo>
                  <a:pt x="298831" y="470027"/>
                </a:lnTo>
                <a:lnTo>
                  <a:pt x="296418" y="471170"/>
                </a:lnTo>
                <a:lnTo>
                  <a:pt x="293878" y="472440"/>
                </a:lnTo>
                <a:lnTo>
                  <a:pt x="291211" y="473583"/>
                </a:lnTo>
                <a:lnTo>
                  <a:pt x="288671" y="474726"/>
                </a:lnTo>
                <a:lnTo>
                  <a:pt x="286131" y="475869"/>
                </a:lnTo>
                <a:lnTo>
                  <a:pt x="283464" y="477012"/>
                </a:lnTo>
                <a:lnTo>
                  <a:pt x="280924" y="478282"/>
                </a:lnTo>
                <a:lnTo>
                  <a:pt x="278257" y="479425"/>
                </a:lnTo>
                <a:lnTo>
                  <a:pt x="275717" y="480568"/>
                </a:lnTo>
                <a:lnTo>
                  <a:pt x="273050" y="481711"/>
                </a:lnTo>
                <a:lnTo>
                  <a:pt x="270510" y="482854"/>
                </a:lnTo>
                <a:lnTo>
                  <a:pt x="267970" y="483997"/>
                </a:lnTo>
                <a:lnTo>
                  <a:pt x="265430" y="485267"/>
                </a:lnTo>
                <a:lnTo>
                  <a:pt x="262890" y="486410"/>
                </a:lnTo>
                <a:lnTo>
                  <a:pt x="260350" y="487553"/>
                </a:lnTo>
                <a:lnTo>
                  <a:pt x="257810" y="488696"/>
                </a:lnTo>
                <a:lnTo>
                  <a:pt x="255397" y="489839"/>
                </a:lnTo>
                <a:lnTo>
                  <a:pt x="252984" y="491109"/>
                </a:lnTo>
                <a:lnTo>
                  <a:pt x="250571" y="492252"/>
                </a:lnTo>
                <a:lnTo>
                  <a:pt x="248285" y="493395"/>
                </a:lnTo>
                <a:lnTo>
                  <a:pt x="245872" y="494538"/>
                </a:lnTo>
                <a:lnTo>
                  <a:pt x="243586" y="495681"/>
                </a:lnTo>
                <a:lnTo>
                  <a:pt x="241427" y="496951"/>
                </a:lnTo>
                <a:lnTo>
                  <a:pt x="239268" y="498094"/>
                </a:lnTo>
                <a:lnTo>
                  <a:pt x="237109" y="499237"/>
                </a:lnTo>
                <a:lnTo>
                  <a:pt x="234950" y="500380"/>
                </a:lnTo>
                <a:lnTo>
                  <a:pt x="232918" y="501523"/>
                </a:lnTo>
                <a:lnTo>
                  <a:pt x="230886" y="502666"/>
                </a:lnTo>
                <a:lnTo>
                  <a:pt x="228981" y="503936"/>
                </a:lnTo>
                <a:lnTo>
                  <a:pt x="227076" y="505079"/>
                </a:lnTo>
                <a:lnTo>
                  <a:pt x="225298" y="506222"/>
                </a:lnTo>
                <a:lnTo>
                  <a:pt x="223520" y="507365"/>
                </a:lnTo>
                <a:lnTo>
                  <a:pt x="221742" y="508508"/>
                </a:lnTo>
                <a:lnTo>
                  <a:pt x="220091" y="509778"/>
                </a:lnTo>
                <a:lnTo>
                  <a:pt x="218440" y="510921"/>
                </a:lnTo>
                <a:lnTo>
                  <a:pt x="216789" y="512064"/>
                </a:lnTo>
                <a:lnTo>
                  <a:pt x="215265" y="513207"/>
                </a:lnTo>
                <a:lnTo>
                  <a:pt x="213868" y="514350"/>
                </a:lnTo>
                <a:lnTo>
                  <a:pt x="212471" y="515493"/>
                </a:lnTo>
                <a:lnTo>
                  <a:pt x="211074" y="516763"/>
                </a:lnTo>
                <a:lnTo>
                  <a:pt x="209804" y="517906"/>
                </a:lnTo>
                <a:lnTo>
                  <a:pt x="208534" y="519049"/>
                </a:lnTo>
                <a:lnTo>
                  <a:pt x="207264" y="520192"/>
                </a:lnTo>
                <a:lnTo>
                  <a:pt x="206121" y="521335"/>
                </a:lnTo>
                <a:lnTo>
                  <a:pt x="204978" y="522605"/>
                </a:lnTo>
                <a:lnTo>
                  <a:pt x="203962" y="523748"/>
                </a:lnTo>
                <a:lnTo>
                  <a:pt x="202946" y="524891"/>
                </a:lnTo>
                <a:lnTo>
                  <a:pt x="198501" y="530733"/>
                </a:lnTo>
                <a:lnTo>
                  <a:pt x="197739" y="531876"/>
                </a:lnTo>
                <a:lnTo>
                  <a:pt x="196977" y="533019"/>
                </a:lnTo>
                <a:lnTo>
                  <a:pt x="196342" y="534162"/>
                </a:lnTo>
                <a:lnTo>
                  <a:pt x="195707" y="535432"/>
                </a:lnTo>
                <a:lnTo>
                  <a:pt x="195072" y="536575"/>
                </a:lnTo>
                <a:lnTo>
                  <a:pt x="194564" y="537718"/>
                </a:lnTo>
                <a:lnTo>
                  <a:pt x="193929" y="538861"/>
                </a:lnTo>
                <a:lnTo>
                  <a:pt x="193421" y="540004"/>
                </a:lnTo>
                <a:lnTo>
                  <a:pt x="192913" y="541147"/>
                </a:lnTo>
                <a:lnTo>
                  <a:pt x="192532" y="542417"/>
                </a:lnTo>
                <a:lnTo>
                  <a:pt x="192024" y="543560"/>
                </a:lnTo>
                <a:lnTo>
                  <a:pt x="191643" y="544703"/>
                </a:lnTo>
                <a:lnTo>
                  <a:pt x="191262" y="545846"/>
                </a:lnTo>
                <a:lnTo>
                  <a:pt x="190881" y="546989"/>
                </a:lnTo>
                <a:lnTo>
                  <a:pt x="190627" y="548259"/>
                </a:lnTo>
                <a:lnTo>
                  <a:pt x="190246" y="549402"/>
                </a:lnTo>
                <a:lnTo>
                  <a:pt x="189992" y="550545"/>
                </a:lnTo>
                <a:lnTo>
                  <a:pt x="189738" y="551688"/>
                </a:lnTo>
                <a:lnTo>
                  <a:pt x="189484" y="552831"/>
                </a:lnTo>
                <a:lnTo>
                  <a:pt x="189230" y="553974"/>
                </a:lnTo>
                <a:lnTo>
                  <a:pt x="188976" y="555244"/>
                </a:lnTo>
                <a:lnTo>
                  <a:pt x="188722" y="556387"/>
                </a:lnTo>
                <a:lnTo>
                  <a:pt x="188595" y="557530"/>
                </a:lnTo>
                <a:lnTo>
                  <a:pt x="188341" y="558673"/>
                </a:lnTo>
                <a:lnTo>
                  <a:pt x="188214" y="559816"/>
                </a:lnTo>
                <a:lnTo>
                  <a:pt x="188087" y="561086"/>
                </a:lnTo>
                <a:lnTo>
                  <a:pt x="187960" y="562229"/>
                </a:lnTo>
                <a:lnTo>
                  <a:pt x="187833" y="563372"/>
                </a:lnTo>
                <a:lnTo>
                  <a:pt x="187706" y="564515"/>
                </a:lnTo>
                <a:lnTo>
                  <a:pt x="187579" y="565658"/>
                </a:lnTo>
                <a:lnTo>
                  <a:pt x="187452" y="566928"/>
                </a:lnTo>
                <a:lnTo>
                  <a:pt x="187325" y="568071"/>
                </a:lnTo>
                <a:lnTo>
                  <a:pt x="187198" y="569214"/>
                </a:lnTo>
                <a:lnTo>
                  <a:pt x="187198" y="570357"/>
                </a:lnTo>
                <a:lnTo>
                  <a:pt x="187071" y="571500"/>
                </a:lnTo>
                <a:lnTo>
                  <a:pt x="187071" y="572643"/>
                </a:lnTo>
                <a:lnTo>
                  <a:pt x="186944" y="573913"/>
                </a:lnTo>
                <a:lnTo>
                  <a:pt x="186944" y="575056"/>
                </a:lnTo>
                <a:lnTo>
                  <a:pt x="186817" y="576199"/>
                </a:lnTo>
                <a:lnTo>
                  <a:pt x="186817" y="577342"/>
                </a:lnTo>
                <a:lnTo>
                  <a:pt x="186690" y="578485"/>
                </a:lnTo>
                <a:lnTo>
                  <a:pt x="186690" y="579755"/>
                </a:lnTo>
                <a:lnTo>
                  <a:pt x="186690" y="580898"/>
                </a:lnTo>
                <a:lnTo>
                  <a:pt x="186690" y="582041"/>
                </a:lnTo>
                <a:lnTo>
                  <a:pt x="186563" y="583184"/>
                </a:lnTo>
                <a:lnTo>
                  <a:pt x="186563" y="584327"/>
                </a:lnTo>
                <a:lnTo>
                  <a:pt x="186563" y="585470"/>
                </a:lnTo>
                <a:lnTo>
                  <a:pt x="186563" y="586740"/>
                </a:lnTo>
                <a:lnTo>
                  <a:pt x="186436" y="587883"/>
                </a:lnTo>
                <a:lnTo>
                  <a:pt x="186436" y="596011"/>
                </a:lnTo>
                <a:lnTo>
                  <a:pt x="186182" y="596011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5921121" y="6865873"/>
            <a:ext cx="372745" cy="571500"/>
          </a:xfrm>
          <a:custGeom>
            <a:avLst/>
            <a:gdLst/>
            <a:ahLst/>
            <a:cxnLst/>
            <a:rect l="l" t="t" r="r" b="b"/>
            <a:pathLst>
              <a:path w="372745" h="571500">
                <a:moveTo>
                  <a:pt x="193039" y="505459"/>
                </a:moveTo>
                <a:lnTo>
                  <a:pt x="179323" y="505459"/>
                </a:lnTo>
                <a:lnTo>
                  <a:pt x="179450" y="506730"/>
                </a:lnTo>
                <a:lnTo>
                  <a:pt x="180212" y="510540"/>
                </a:lnTo>
                <a:lnTo>
                  <a:pt x="180339" y="511809"/>
                </a:lnTo>
                <a:lnTo>
                  <a:pt x="180847" y="514350"/>
                </a:lnTo>
                <a:lnTo>
                  <a:pt x="181482" y="516890"/>
                </a:lnTo>
                <a:lnTo>
                  <a:pt x="181609" y="518159"/>
                </a:lnTo>
                <a:lnTo>
                  <a:pt x="182117" y="520700"/>
                </a:lnTo>
                <a:lnTo>
                  <a:pt x="182244" y="521970"/>
                </a:lnTo>
                <a:lnTo>
                  <a:pt x="183006" y="525780"/>
                </a:lnTo>
                <a:lnTo>
                  <a:pt x="183133" y="527050"/>
                </a:lnTo>
                <a:lnTo>
                  <a:pt x="183387" y="528320"/>
                </a:lnTo>
                <a:lnTo>
                  <a:pt x="184911" y="542290"/>
                </a:lnTo>
                <a:lnTo>
                  <a:pt x="184911" y="543560"/>
                </a:lnTo>
                <a:lnTo>
                  <a:pt x="185165" y="544830"/>
                </a:lnTo>
                <a:lnTo>
                  <a:pt x="185165" y="546100"/>
                </a:lnTo>
                <a:lnTo>
                  <a:pt x="185292" y="547370"/>
                </a:lnTo>
                <a:lnTo>
                  <a:pt x="185419" y="551180"/>
                </a:lnTo>
                <a:lnTo>
                  <a:pt x="185673" y="553720"/>
                </a:lnTo>
                <a:lnTo>
                  <a:pt x="185800" y="562610"/>
                </a:lnTo>
                <a:lnTo>
                  <a:pt x="186054" y="571500"/>
                </a:lnTo>
                <a:lnTo>
                  <a:pt x="186308" y="571500"/>
                </a:lnTo>
                <a:lnTo>
                  <a:pt x="186435" y="560070"/>
                </a:lnTo>
                <a:lnTo>
                  <a:pt x="186562" y="558800"/>
                </a:lnTo>
                <a:lnTo>
                  <a:pt x="186562" y="556260"/>
                </a:lnTo>
                <a:lnTo>
                  <a:pt x="186689" y="554990"/>
                </a:lnTo>
                <a:lnTo>
                  <a:pt x="186816" y="552450"/>
                </a:lnTo>
                <a:lnTo>
                  <a:pt x="186816" y="551180"/>
                </a:lnTo>
                <a:lnTo>
                  <a:pt x="186943" y="549910"/>
                </a:lnTo>
                <a:lnTo>
                  <a:pt x="187070" y="546100"/>
                </a:lnTo>
                <a:lnTo>
                  <a:pt x="187197" y="543560"/>
                </a:lnTo>
                <a:lnTo>
                  <a:pt x="187578" y="541020"/>
                </a:lnTo>
                <a:lnTo>
                  <a:pt x="187578" y="539750"/>
                </a:lnTo>
                <a:lnTo>
                  <a:pt x="188594" y="530860"/>
                </a:lnTo>
                <a:lnTo>
                  <a:pt x="188848" y="529590"/>
                </a:lnTo>
                <a:lnTo>
                  <a:pt x="189102" y="527050"/>
                </a:lnTo>
                <a:lnTo>
                  <a:pt x="189864" y="523240"/>
                </a:lnTo>
                <a:lnTo>
                  <a:pt x="189991" y="521970"/>
                </a:lnTo>
                <a:lnTo>
                  <a:pt x="190245" y="520700"/>
                </a:lnTo>
                <a:lnTo>
                  <a:pt x="190372" y="519430"/>
                </a:lnTo>
                <a:lnTo>
                  <a:pt x="190880" y="516890"/>
                </a:lnTo>
                <a:lnTo>
                  <a:pt x="191007" y="515620"/>
                </a:lnTo>
                <a:lnTo>
                  <a:pt x="191515" y="514350"/>
                </a:lnTo>
                <a:lnTo>
                  <a:pt x="191642" y="513080"/>
                </a:lnTo>
                <a:lnTo>
                  <a:pt x="192404" y="509270"/>
                </a:lnTo>
                <a:lnTo>
                  <a:pt x="192531" y="508000"/>
                </a:lnTo>
                <a:lnTo>
                  <a:pt x="193039" y="505459"/>
                </a:lnTo>
                <a:close/>
              </a:path>
              <a:path w="372745" h="571500">
                <a:moveTo>
                  <a:pt x="194817" y="495300"/>
                </a:moveTo>
                <a:lnTo>
                  <a:pt x="177418" y="495300"/>
                </a:lnTo>
                <a:lnTo>
                  <a:pt x="177672" y="496570"/>
                </a:lnTo>
                <a:lnTo>
                  <a:pt x="177799" y="497840"/>
                </a:lnTo>
                <a:lnTo>
                  <a:pt x="178053" y="499109"/>
                </a:lnTo>
                <a:lnTo>
                  <a:pt x="178180" y="500380"/>
                </a:lnTo>
                <a:lnTo>
                  <a:pt x="178434" y="501650"/>
                </a:lnTo>
                <a:lnTo>
                  <a:pt x="178561" y="502920"/>
                </a:lnTo>
                <a:lnTo>
                  <a:pt x="179069" y="505459"/>
                </a:lnTo>
                <a:lnTo>
                  <a:pt x="193293" y="505459"/>
                </a:lnTo>
                <a:lnTo>
                  <a:pt x="193420" y="504190"/>
                </a:lnTo>
                <a:lnTo>
                  <a:pt x="193928" y="501650"/>
                </a:lnTo>
                <a:lnTo>
                  <a:pt x="194055" y="500380"/>
                </a:lnTo>
                <a:lnTo>
                  <a:pt x="194309" y="499109"/>
                </a:lnTo>
                <a:lnTo>
                  <a:pt x="194436" y="497840"/>
                </a:lnTo>
                <a:lnTo>
                  <a:pt x="194690" y="496570"/>
                </a:lnTo>
                <a:lnTo>
                  <a:pt x="194817" y="495300"/>
                </a:lnTo>
                <a:close/>
              </a:path>
              <a:path w="372745" h="571500">
                <a:moveTo>
                  <a:pt x="199262" y="448309"/>
                </a:moveTo>
                <a:lnTo>
                  <a:pt x="173100" y="448309"/>
                </a:lnTo>
                <a:lnTo>
                  <a:pt x="173354" y="449580"/>
                </a:lnTo>
                <a:lnTo>
                  <a:pt x="173481" y="450850"/>
                </a:lnTo>
                <a:lnTo>
                  <a:pt x="173735" y="452120"/>
                </a:lnTo>
                <a:lnTo>
                  <a:pt x="173862" y="453390"/>
                </a:lnTo>
                <a:lnTo>
                  <a:pt x="174116" y="454659"/>
                </a:lnTo>
                <a:lnTo>
                  <a:pt x="174497" y="457200"/>
                </a:lnTo>
                <a:lnTo>
                  <a:pt x="174624" y="459740"/>
                </a:lnTo>
                <a:lnTo>
                  <a:pt x="174751" y="461009"/>
                </a:lnTo>
                <a:lnTo>
                  <a:pt x="174751" y="462280"/>
                </a:lnTo>
                <a:lnTo>
                  <a:pt x="174878" y="463550"/>
                </a:lnTo>
                <a:lnTo>
                  <a:pt x="174878" y="464820"/>
                </a:lnTo>
                <a:lnTo>
                  <a:pt x="175005" y="466090"/>
                </a:lnTo>
                <a:lnTo>
                  <a:pt x="175005" y="468630"/>
                </a:lnTo>
                <a:lnTo>
                  <a:pt x="175132" y="469900"/>
                </a:lnTo>
                <a:lnTo>
                  <a:pt x="175132" y="472440"/>
                </a:lnTo>
                <a:lnTo>
                  <a:pt x="175259" y="473709"/>
                </a:lnTo>
                <a:lnTo>
                  <a:pt x="175259" y="474980"/>
                </a:lnTo>
                <a:lnTo>
                  <a:pt x="175386" y="476250"/>
                </a:lnTo>
                <a:lnTo>
                  <a:pt x="175386" y="477520"/>
                </a:lnTo>
                <a:lnTo>
                  <a:pt x="175640" y="480059"/>
                </a:lnTo>
                <a:lnTo>
                  <a:pt x="175767" y="482600"/>
                </a:lnTo>
                <a:lnTo>
                  <a:pt x="175894" y="483870"/>
                </a:lnTo>
                <a:lnTo>
                  <a:pt x="175894" y="485140"/>
                </a:lnTo>
                <a:lnTo>
                  <a:pt x="176402" y="488950"/>
                </a:lnTo>
                <a:lnTo>
                  <a:pt x="176656" y="490220"/>
                </a:lnTo>
                <a:lnTo>
                  <a:pt x="177037" y="494030"/>
                </a:lnTo>
                <a:lnTo>
                  <a:pt x="177291" y="495300"/>
                </a:lnTo>
                <a:lnTo>
                  <a:pt x="195071" y="495300"/>
                </a:lnTo>
                <a:lnTo>
                  <a:pt x="195325" y="492759"/>
                </a:lnTo>
                <a:lnTo>
                  <a:pt x="195579" y="491490"/>
                </a:lnTo>
                <a:lnTo>
                  <a:pt x="196595" y="482600"/>
                </a:lnTo>
                <a:lnTo>
                  <a:pt x="196595" y="481330"/>
                </a:lnTo>
                <a:lnTo>
                  <a:pt x="196722" y="480059"/>
                </a:lnTo>
                <a:lnTo>
                  <a:pt x="196722" y="478790"/>
                </a:lnTo>
                <a:lnTo>
                  <a:pt x="196849" y="477520"/>
                </a:lnTo>
                <a:lnTo>
                  <a:pt x="196849" y="476250"/>
                </a:lnTo>
                <a:lnTo>
                  <a:pt x="196976" y="474980"/>
                </a:lnTo>
                <a:lnTo>
                  <a:pt x="197103" y="473709"/>
                </a:lnTo>
                <a:lnTo>
                  <a:pt x="197103" y="471170"/>
                </a:lnTo>
                <a:lnTo>
                  <a:pt x="197230" y="469900"/>
                </a:lnTo>
                <a:lnTo>
                  <a:pt x="197230" y="467359"/>
                </a:lnTo>
                <a:lnTo>
                  <a:pt x="197357" y="464820"/>
                </a:lnTo>
                <a:lnTo>
                  <a:pt x="197484" y="463550"/>
                </a:lnTo>
                <a:lnTo>
                  <a:pt x="197484" y="462280"/>
                </a:lnTo>
                <a:lnTo>
                  <a:pt x="197611" y="461009"/>
                </a:lnTo>
                <a:lnTo>
                  <a:pt x="197611" y="459740"/>
                </a:lnTo>
                <a:lnTo>
                  <a:pt x="198500" y="452120"/>
                </a:lnTo>
                <a:lnTo>
                  <a:pt x="199262" y="448309"/>
                </a:lnTo>
                <a:close/>
              </a:path>
              <a:path w="372745" h="571500">
                <a:moveTo>
                  <a:pt x="265048" y="372110"/>
                </a:moveTo>
                <a:lnTo>
                  <a:pt x="107187" y="372110"/>
                </a:lnTo>
                <a:lnTo>
                  <a:pt x="110235" y="375920"/>
                </a:lnTo>
                <a:lnTo>
                  <a:pt x="111378" y="377190"/>
                </a:lnTo>
                <a:lnTo>
                  <a:pt x="114426" y="381000"/>
                </a:lnTo>
                <a:lnTo>
                  <a:pt x="115569" y="381000"/>
                </a:lnTo>
                <a:lnTo>
                  <a:pt x="116585" y="382270"/>
                </a:lnTo>
                <a:lnTo>
                  <a:pt x="118871" y="384810"/>
                </a:lnTo>
                <a:lnTo>
                  <a:pt x="119887" y="386080"/>
                </a:lnTo>
                <a:lnTo>
                  <a:pt x="123316" y="389890"/>
                </a:lnTo>
                <a:lnTo>
                  <a:pt x="125729" y="391160"/>
                </a:lnTo>
                <a:lnTo>
                  <a:pt x="126872" y="392430"/>
                </a:lnTo>
                <a:lnTo>
                  <a:pt x="128142" y="393700"/>
                </a:lnTo>
                <a:lnTo>
                  <a:pt x="129285" y="394970"/>
                </a:lnTo>
                <a:lnTo>
                  <a:pt x="133095" y="398780"/>
                </a:lnTo>
                <a:lnTo>
                  <a:pt x="134238" y="400050"/>
                </a:lnTo>
                <a:lnTo>
                  <a:pt x="138048" y="402590"/>
                </a:lnTo>
                <a:lnTo>
                  <a:pt x="143128" y="407670"/>
                </a:lnTo>
                <a:lnTo>
                  <a:pt x="144271" y="408940"/>
                </a:lnTo>
                <a:lnTo>
                  <a:pt x="145541" y="410209"/>
                </a:lnTo>
                <a:lnTo>
                  <a:pt x="146811" y="410209"/>
                </a:lnTo>
                <a:lnTo>
                  <a:pt x="147954" y="411480"/>
                </a:lnTo>
                <a:lnTo>
                  <a:pt x="149224" y="412750"/>
                </a:lnTo>
                <a:lnTo>
                  <a:pt x="154939" y="419100"/>
                </a:lnTo>
                <a:lnTo>
                  <a:pt x="156971" y="420370"/>
                </a:lnTo>
                <a:lnTo>
                  <a:pt x="158114" y="421640"/>
                </a:lnTo>
                <a:lnTo>
                  <a:pt x="160019" y="424180"/>
                </a:lnTo>
                <a:lnTo>
                  <a:pt x="164337" y="429259"/>
                </a:lnTo>
                <a:lnTo>
                  <a:pt x="166623" y="433070"/>
                </a:lnTo>
                <a:lnTo>
                  <a:pt x="168528" y="436880"/>
                </a:lnTo>
                <a:lnTo>
                  <a:pt x="169036" y="438150"/>
                </a:lnTo>
                <a:lnTo>
                  <a:pt x="169671" y="438150"/>
                </a:lnTo>
                <a:lnTo>
                  <a:pt x="170179" y="439420"/>
                </a:lnTo>
                <a:lnTo>
                  <a:pt x="170560" y="440690"/>
                </a:lnTo>
                <a:lnTo>
                  <a:pt x="171068" y="441959"/>
                </a:lnTo>
                <a:lnTo>
                  <a:pt x="172211" y="445770"/>
                </a:lnTo>
                <a:lnTo>
                  <a:pt x="172465" y="447040"/>
                </a:lnTo>
                <a:lnTo>
                  <a:pt x="172846" y="448309"/>
                </a:lnTo>
                <a:lnTo>
                  <a:pt x="199516" y="448309"/>
                </a:lnTo>
                <a:lnTo>
                  <a:pt x="199770" y="447040"/>
                </a:lnTo>
                <a:lnTo>
                  <a:pt x="200151" y="445770"/>
                </a:lnTo>
                <a:lnTo>
                  <a:pt x="200405" y="444500"/>
                </a:lnTo>
                <a:lnTo>
                  <a:pt x="200786" y="443230"/>
                </a:lnTo>
                <a:lnTo>
                  <a:pt x="201294" y="441959"/>
                </a:lnTo>
                <a:lnTo>
                  <a:pt x="201675" y="440690"/>
                </a:lnTo>
                <a:lnTo>
                  <a:pt x="203199" y="438150"/>
                </a:lnTo>
                <a:lnTo>
                  <a:pt x="203834" y="436880"/>
                </a:lnTo>
                <a:lnTo>
                  <a:pt x="204342" y="435609"/>
                </a:lnTo>
                <a:lnTo>
                  <a:pt x="204977" y="434340"/>
                </a:lnTo>
                <a:lnTo>
                  <a:pt x="205739" y="433070"/>
                </a:lnTo>
                <a:lnTo>
                  <a:pt x="206374" y="431800"/>
                </a:lnTo>
                <a:lnTo>
                  <a:pt x="207898" y="429259"/>
                </a:lnTo>
                <a:lnTo>
                  <a:pt x="208660" y="429259"/>
                </a:lnTo>
                <a:lnTo>
                  <a:pt x="212216" y="424180"/>
                </a:lnTo>
                <a:lnTo>
                  <a:pt x="216280" y="419100"/>
                </a:lnTo>
                <a:lnTo>
                  <a:pt x="217423" y="419100"/>
                </a:lnTo>
                <a:lnTo>
                  <a:pt x="218439" y="417830"/>
                </a:lnTo>
                <a:lnTo>
                  <a:pt x="221868" y="414020"/>
                </a:lnTo>
                <a:lnTo>
                  <a:pt x="223138" y="412750"/>
                </a:lnTo>
                <a:lnTo>
                  <a:pt x="224281" y="411480"/>
                </a:lnTo>
                <a:lnTo>
                  <a:pt x="230504" y="406400"/>
                </a:lnTo>
                <a:lnTo>
                  <a:pt x="231647" y="405130"/>
                </a:lnTo>
                <a:lnTo>
                  <a:pt x="234187" y="402590"/>
                </a:lnTo>
                <a:lnTo>
                  <a:pt x="239267" y="398780"/>
                </a:lnTo>
                <a:lnTo>
                  <a:pt x="240537" y="397510"/>
                </a:lnTo>
                <a:lnTo>
                  <a:pt x="241680" y="396240"/>
                </a:lnTo>
                <a:lnTo>
                  <a:pt x="244220" y="393700"/>
                </a:lnTo>
                <a:lnTo>
                  <a:pt x="246506" y="391160"/>
                </a:lnTo>
                <a:lnTo>
                  <a:pt x="247776" y="391160"/>
                </a:lnTo>
                <a:lnTo>
                  <a:pt x="254634" y="383540"/>
                </a:lnTo>
                <a:lnTo>
                  <a:pt x="255650" y="382270"/>
                </a:lnTo>
                <a:lnTo>
                  <a:pt x="256793" y="381000"/>
                </a:lnTo>
                <a:lnTo>
                  <a:pt x="258825" y="379730"/>
                </a:lnTo>
                <a:lnTo>
                  <a:pt x="259968" y="378460"/>
                </a:lnTo>
                <a:lnTo>
                  <a:pt x="265048" y="372110"/>
                </a:lnTo>
                <a:close/>
              </a:path>
              <a:path w="372745" h="571500">
                <a:moveTo>
                  <a:pt x="307212" y="334010"/>
                </a:moveTo>
                <a:lnTo>
                  <a:pt x="65150" y="334010"/>
                </a:lnTo>
                <a:lnTo>
                  <a:pt x="71246" y="339090"/>
                </a:lnTo>
                <a:lnTo>
                  <a:pt x="72643" y="340360"/>
                </a:lnTo>
                <a:lnTo>
                  <a:pt x="74167" y="341630"/>
                </a:lnTo>
                <a:lnTo>
                  <a:pt x="79755" y="345440"/>
                </a:lnTo>
                <a:lnTo>
                  <a:pt x="82549" y="347980"/>
                </a:lnTo>
                <a:lnTo>
                  <a:pt x="87629" y="353060"/>
                </a:lnTo>
                <a:lnTo>
                  <a:pt x="88899" y="353060"/>
                </a:lnTo>
                <a:lnTo>
                  <a:pt x="91185" y="355600"/>
                </a:lnTo>
                <a:lnTo>
                  <a:pt x="92455" y="356870"/>
                </a:lnTo>
                <a:lnTo>
                  <a:pt x="93471" y="358140"/>
                </a:lnTo>
                <a:lnTo>
                  <a:pt x="96900" y="361950"/>
                </a:lnTo>
                <a:lnTo>
                  <a:pt x="98932" y="363220"/>
                </a:lnTo>
                <a:lnTo>
                  <a:pt x="101091" y="365760"/>
                </a:lnTo>
                <a:lnTo>
                  <a:pt x="106171" y="372110"/>
                </a:lnTo>
                <a:lnTo>
                  <a:pt x="266064" y="372110"/>
                </a:lnTo>
                <a:lnTo>
                  <a:pt x="271144" y="365760"/>
                </a:lnTo>
                <a:lnTo>
                  <a:pt x="272287" y="364490"/>
                </a:lnTo>
                <a:lnTo>
                  <a:pt x="274319" y="361950"/>
                </a:lnTo>
                <a:lnTo>
                  <a:pt x="275462" y="361950"/>
                </a:lnTo>
                <a:lnTo>
                  <a:pt x="276478" y="360680"/>
                </a:lnTo>
                <a:lnTo>
                  <a:pt x="282193" y="354330"/>
                </a:lnTo>
                <a:lnTo>
                  <a:pt x="288416" y="349250"/>
                </a:lnTo>
                <a:lnTo>
                  <a:pt x="289813" y="347980"/>
                </a:lnTo>
                <a:lnTo>
                  <a:pt x="291083" y="346710"/>
                </a:lnTo>
                <a:lnTo>
                  <a:pt x="292480" y="345440"/>
                </a:lnTo>
                <a:lnTo>
                  <a:pt x="296671" y="342900"/>
                </a:lnTo>
                <a:lnTo>
                  <a:pt x="298195" y="341630"/>
                </a:lnTo>
                <a:lnTo>
                  <a:pt x="299592" y="340360"/>
                </a:lnTo>
                <a:lnTo>
                  <a:pt x="307212" y="334010"/>
                </a:lnTo>
                <a:close/>
              </a:path>
              <a:path w="372745" h="571500">
                <a:moveTo>
                  <a:pt x="333247" y="314960"/>
                </a:moveTo>
                <a:lnTo>
                  <a:pt x="38988" y="314960"/>
                </a:lnTo>
                <a:lnTo>
                  <a:pt x="40385" y="316230"/>
                </a:lnTo>
                <a:lnTo>
                  <a:pt x="41909" y="317500"/>
                </a:lnTo>
                <a:lnTo>
                  <a:pt x="43306" y="318770"/>
                </a:lnTo>
                <a:lnTo>
                  <a:pt x="49402" y="323850"/>
                </a:lnTo>
                <a:lnTo>
                  <a:pt x="51053" y="323850"/>
                </a:lnTo>
                <a:lnTo>
                  <a:pt x="54101" y="326390"/>
                </a:lnTo>
                <a:lnTo>
                  <a:pt x="55752" y="327660"/>
                </a:lnTo>
                <a:lnTo>
                  <a:pt x="58800" y="330200"/>
                </a:lnTo>
                <a:lnTo>
                  <a:pt x="60451" y="331470"/>
                </a:lnTo>
                <a:lnTo>
                  <a:pt x="63499" y="334010"/>
                </a:lnTo>
                <a:lnTo>
                  <a:pt x="308736" y="334010"/>
                </a:lnTo>
                <a:lnTo>
                  <a:pt x="310260" y="332740"/>
                </a:lnTo>
                <a:lnTo>
                  <a:pt x="311911" y="331470"/>
                </a:lnTo>
                <a:lnTo>
                  <a:pt x="314959" y="328930"/>
                </a:lnTo>
                <a:lnTo>
                  <a:pt x="316610" y="327660"/>
                </a:lnTo>
                <a:lnTo>
                  <a:pt x="319658" y="325120"/>
                </a:lnTo>
                <a:lnTo>
                  <a:pt x="321309" y="323850"/>
                </a:lnTo>
                <a:lnTo>
                  <a:pt x="324357" y="322580"/>
                </a:lnTo>
                <a:lnTo>
                  <a:pt x="330453" y="317500"/>
                </a:lnTo>
                <a:lnTo>
                  <a:pt x="333247" y="314960"/>
                </a:lnTo>
                <a:close/>
              </a:path>
              <a:path w="372745" h="571500">
                <a:moveTo>
                  <a:pt x="365124" y="276860"/>
                </a:moveTo>
                <a:lnTo>
                  <a:pt x="7111" y="276860"/>
                </a:lnTo>
                <a:lnTo>
                  <a:pt x="8127" y="279400"/>
                </a:lnTo>
                <a:lnTo>
                  <a:pt x="8762" y="280670"/>
                </a:lnTo>
                <a:lnTo>
                  <a:pt x="9270" y="281940"/>
                </a:lnTo>
                <a:lnTo>
                  <a:pt x="9905" y="283210"/>
                </a:lnTo>
                <a:lnTo>
                  <a:pt x="10413" y="284480"/>
                </a:lnTo>
                <a:lnTo>
                  <a:pt x="11048" y="285750"/>
                </a:lnTo>
                <a:lnTo>
                  <a:pt x="11810" y="285750"/>
                </a:lnTo>
                <a:lnTo>
                  <a:pt x="13080" y="288290"/>
                </a:lnTo>
                <a:lnTo>
                  <a:pt x="15366" y="292100"/>
                </a:lnTo>
                <a:lnTo>
                  <a:pt x="16255" y="293370"/>
                </a:lnTo>
                <a:lnTo>
                  <a:pt x="17017" y="294640"/>
                </a:lnTo>
                <a:lnTo>
                  <a:pt x="17906" y="295910"/>
                </a:lnTo>
                <a:lnTo>
                  <a:pt x="19811" y="297180"/>
                </a:lnTo>
                <a:lnTo>
                  <a:pt x="20700" y="298450"/>
                </a:lnTo>
                <a:lnTo>
                  <a:pt x="22732" y="300990"/>
                </a:lnTo>
                <a:lnTo>
                  <a:pt x="27177" y="304800"/>
                </a:lnTo>
                <a:lnTo>
                  <a:pt x="28447" y="306070"/>
                </a:lnTo>
                <a:lnTo>
                  <a:pt x="29590" y="307340"/>
                </a:lnTo>
                <a:lnTo>
                  <a:pt x="32130" y="309880"/>
                </a:lnTo>
                <a:lnTo>
                  <a:pt x="33527" y="311150"/>
                </a:lnTo>
                <a:lnTo>
                  <a:pt x="34797" y="312420"/>
                </a:lnTo>
                <a:lnTo>
                  <a:pt x="37591" y="314960"/>
                </a:lnTo>
                <a:lnTo>
                  <a:pt x="334771" y="314960"/>
                </a:lnTo>
                <a:lnTo>
                  <a:pt x="336168" y="313690"/>
                </a:lnTo>
                <a:lnTo>
                  <a:pt x="337438" y="312420"/>
                </a:lnTo>
                <a:lnTo>
                  <a:pt x="338835" y="311150"/>
                </a:lnTo>
                <a:lnTo>
                  <a:pt x="343915" y="306070"/>
                </a:lnTo>
                <a:lnTo>
                  <a:pt x="347344" y="303530"/>
                </a:lnTo>
                <a:lnTo>
                  <a:pt x="348487" y="302260"/>
                </a:lnTo>
                <a:lnTo>
                  <a:pt x="352551" y="297180"/>
                </a:lnTo>
                <a:lnTo>
                  <a:pt x="353440" y="295910"/>
                </a:lnTo>
                <a:lnTo>
                  <a:pt x="354329" y="295910"/>
                </a:lnTo>
                <a:lnTo>
                  <a:pt x="356107" y="293370"/>
                </a:lnTo>
                <a:lnTo>
                  <a:pt x="359917" y="287020"/>
                </a:lnTo>
                <a:lnTo>
                  <a:pt x="361822" y="284480"/>
                </a:lnTo>
                <a:lnTo>
                  <a:pt x="362457" y="283210"/>
                </a:lnTo>
                <a:lnTo>
                  <a:pt x="362965" y="281940"/>
                </a:lnTo>
                <a:lnTo>
                  <a:pt x="363600" y="280670"/>
                </a:lnTo>
                <a:lnTo>
                  <a:pt x="365124" y="276860"/>
                </a:lnTo>
                <a:close/>
              </a:path>
              <a:path w="372745" h="571500">
                <a:moveTo>
                  <a:pt x="371093" y="257810"/>
                </a:moveTo>
                <a:lnTo>
                  <a:pt x="1142" y="257810"/>
                </a:lnTo>
                <a:lnTo>
                  <a:pt x="2158" y="262890"/>
                </a:lnTo>
                <a:lnTo>
                  <a:pt x="2539" y="264160"/>
                </a:lnTo>
                <a:lnTo>
                  <a:pt x="2793" y="265430"/>
                </a:lnTo>
                <a:lnTo>
                  <a:pt x="3174" y="266700"/>
                </a:lnTo>
                <a:lnTo>
                  <a:pt x="3428" y="266700"/>
                </a:lnTo>
                <a:lnTo>
                  <a:pt x="5333" y="273050"/>
                </a:lnTo>
                <a:lnTo>
                  <a:pt x="5841" y="274320"/>
                </a:lnTo>
                <a:lnTo>
                  <a:pt x="6222" y="275590"/>
                </a:lnTo>
                <a:lnTo>
                  <a:pt x="6730" y="276860"/>
                </a:lnTo>
                <a:lnTo>
                  <a:pt x="365632" y="276860"/>
                </a:lnTo>
                <a:lnTo>
                  <a:pt x="366013" y="275590"/>
                </a:lnTo>
                <a:lnTo>
                  <a:pt x="366521" y="274320"/>
                </a:lnTo>
                <a:lnTo>
                  <a:pt x="367283" y="271780"/>
                </a:lnTo>
                <a:lnTo>
                  <a:pt x="367791" y="270510"/>
                </a:lnTo>
                <a:lnTo>
                  <a:pt x="368172" y="269240"/>
                </a:lnTo>
                <a:lnTo>
                  <a:pt x="368426" y="267970"/>
                </a:lnTo>
                <a:lnTo>
                  <a:pt x="369188" y="266700"/>
                </a:lnTo>
                <a:lnTo>
                  <a:pt x="369442" y="265430"/>
                </a:lnTo>
                <a:lnTo>
                  <a:pt x="369823" y="264160"/>
                </a:lnTo>
                <a:lnTo>
                  <a:pt x="371093" y="257810"/>
                </a:lnTo>
                <a:close/>
              </a:path>
              <a:path w="372745" h="571500">
                <a:moveTo>
                  <a:pt x="343534" y="200660"/>
                </a:moveTo>
                <a:lnTo>
                  <a:pt x="28828" y="200660"/>
                </a:lnTo>
                <a:lnTo>
                  <a:pt x="27177" y="201929"/>
                </a:lnTo>
                <a:lnTo>
                  <a:pt x="24129" y="204470"/>
                </a:lnTo>
                <a:lnTo>
                  <a:pt x="18541" y="209550"/>
                </a:lnTo>
                <a:lnTo>
                  <a:pt x="17271" y="209550"/>
                </a:lnTo>
                <a:lnTo>
                  <a:pt x="12699" y="214629"/>
                </a:lnTo>
                <a:lnTo>
                  <a:pt x="11683" y="215900"/>
                </a:lnTo>
                <a:lnTo>
                  <a:pt x="10794" y="217170"/>
                </a:lnTo>
                <a:lnTo>
                  <a:pt x="9778" y="218440"/>
                </a:lnTo>
                <a:lnTo>
                  <a:pt x="7238" y="220979"/>
                </a:lnTo>
                <a:lnTo>
                  <a:pt x="6603" y="222250"/>
                </a:lnTo>
                <a:lnTo>
                  <a:pt x="5841" y="223520"/>
                </a:lnTo>
                <a:lnTo>
                  <a:pt x="4571" y="226060"/>
                </a:lnTo>
                <a:lnTo>
                  <a:pt x="4063" y="227329"/>
                </a:lnTo>
                <a:lnTo>
                  <a:pt x="2539" y="229870"/>
                </a:lnTo>
                <a:lnTo>
                  <a:pt x="1396" y="233679"/>
                </a:lnTo>
                <a:lnTo>
                  <a:pt x="634" y="237490"/>
                </a:lnTo>
                <a:lnTo>
                  <a:pt x="507" y="238760"/>
                </a:lnTo>
                <a:lnTo>
                  <a:pt x="253" y="238760"/>
                </a:lnTo>
                <a:lnTo>
                  <a:pt x="0" y="241300"/>
                </a:lnTo>
                <a:lnTo>
                  <a:pt x="0" y="248920"/>
                </a:lnTo>
                <a:lnTo>
                  <a:pt x="126" y="251460"/>
                </a:lnTo>
                <a:lnTo>
                  <a:pt x="380" y="254000"/>
                </a:lnTo>
                <a:lnTo>
                  <a:pt x="634" y="255270"/>
                </a:lnTo>
                <a:lnTo>
                  <a:pt x="761" y="256540"/>
                </a:lnTo>
                <a:lnTo>
                  <a:pt x="1015" y="257810"/>
                </a:lnTo>
                <a:lnTo>
                  <a:pt x="371347" y="257810"/>
                </a:lnTo>
                <a:lnTo>
                  <a:pt x="371474" y="256540"/>
                </a:lnTo>
                <a:lnTo>
                  <a:pt x="371728" y="255270"/>
                </a:lnTo>
                <a:lnTo>
                  <a:pt x="372109" y="251460"/>
                </a:lnTo>
                <a:lnTo>
                  <a:pt x="372236" y="248920"/>
                </a:lnTo>
                <a:lnTo>
                  <a:pt x="372363" y="242570"/>
                </a:lnTo>
                <a:lnTo>
                  <a:pt x="371855" y="238760"/>
                </a:lnTo>
                <a:lnTo>
                  <a:pt x="370839" y="233679"/>
                </a:lnTo>
                <a:lnTo>
                  <a:pt x="369315" y="228600"/>
                </a:lnTo>
                <a:lnTo>
                  <a:pt x="368299" y="227329"/>
                </a:lnTo>
                <a:lnTo>
                  <a:pt x="365759" y="222250"/>
                </a:lnTo>
                <a:lnTo>
                  <a:pt x="364235" y="219710"/>
                </a:lnTo>
                <a:lnTo>
                  <a:pt x="363346" y="219710"/>
                </a:lnTo>
                <a:lnTo>
                  <a:pt x="361568" y="217170"/>
                </a:lnTo>
                <a:lnTo>
                  <a:pt x="358520" y="213360"/>
                </a:lnTo>
                <a:lnTo>
                  <a:pt x="356234" y="210820"/>
                </a:lnTo>
                <a:lnTo>
                  <a:pt x="352424" y="208279"/>
                </a:lnTo>
                <a:lnTo>
                  <a:pt x="349630" y="205740"/>
                </a:lnTo>
                <a:lnTo>
                  <a:pt x="343534" y="200660"/>
                </a:lnTo>
                <a:close/>
              </a:path>
              <a:path w="372745" h="571500">
                <a:moveTo>
                  <a:pt x="311530" y="181610"/>
                </a:moveTo>
                <a:lnTo>
                  <a:pt x="60832" y="181610"/>
                </a:lnTo>
                <a:lnTo>
                  <a:pt x="50672" y="187960"/>
                </a:lnTo>
                <a:lnTo>
                  <a:pt x="48767" y="189229"/>
                </a:lnTo>
                <a:lnTo>
                  <a:pt x="46735" y="190500"/>
                </a:lnTo>
                <a:lnTo>
                  <a:pt x="39115" y="194310"/>
                </a:lnTo>
                <a:lnTo>
                  <a:pt x="33781" y="198120"/>
                </a:lnTo>
                <a:lnTo>
                  <a:pt x="30479" y="200660"/>
                </a:lnTo>
                <a:lnTo>
                  <a:pt x="341883" y="200660"/>
                </a:lnTo>
                <a:lnTo>
                  <a:pt x="340232" y="199390"/>
                </a:lnTo>
                <a:lnTo>
                  <a:pt x="333120" y="194310"/>
                </a:lnTo>
                <a:lnTo>
                  <a:pt x="331215" y="193040"/>
                </a:lnTo>
                <a:lnTo>
                  <a:pt x="329437" y="191770"/>
                </a:lnTo>
                <a:lnTo>
                  <a:pt x="327532" y="190500"/>
                </a:lnTo>
                <a:lnTo>
                  <a:pt x="325500" y="190500"/>
                </a:lnTo>
                <a:lnTo>
                  <a:pt x="323595" y="189229"/>
                </a:lnTo>
                <a:lnTo>
                  <a:pt x="321563" y="187960"/>
                </a:lnTo>
                <a:lnTo>
                  <a:pt x="319658" y="186690"/>
                </a:lnTo>
                <a:lnTo>
                  <a:pt x="311530" y="181610"/>
                </a:lnTo>
                <a:close/>
              </a:path>
              <a:path w="372745" h="571500">
                <a:moveTo>
                  <a:pt x="278129" y="162559"/>
                </a:moveTo>
                <a:lnTo>
                  <a:pt x="94233" y="162559"/>
                </a:lnTo>
                <a:lnTo>
                  <a:pt x="92455" y="163829"/>
                </a:lnTo>
                <a:lnTo>
                  <a:pt x="90550" y="165100"/>
                </a:lnTo>
                <a:lnTo>
                  <a:pt x="88772" y="166370"/>
                </a:lnTo>
                <a:lnTo>
                  <a:pt x="81152" y="171450"/>
                </a:lnTo>
                <a:lnTo>
                  <a:pt x="73024" y="175260"/>
                </a:lnTo>
                <a:lnTo>
                  <a:pt x="62864" y="181610"/>
                </a:lnTo>
                <a:lnTo>
                  <a:pt x="309371" y="181610"/>
                </a:lnTo>
                <a:lnTo>
                  <a:pt x="293115" y="171450"/>
                </a:lnTo>
                <a:lnTo>
                  <a:pt x="289305" y="170179"/>
                </a:lnTo>
                <a:lnTo>
                  <a:pt x="287273" y="168910"/>
                </a:lnTo>
                <a:lnTo>
                  <a:pt x="285368" y="167640"/>
                </a:lnTo>
                <a:lnTo>
                  <a:pt x="283590" y="166370"/>
                </a:lnTo>
                <a:lnTo>
                  <a:pt x="281685" y="165100"/>
                </a:lnTo>
                <a:lnTo>
                  <a:pt x="278129" y="162559"/>
                </a:lnTo>
                <a:close/>
              </a:path>
              <a:path w="372745" h="571500">
                <a:moveTo>
                  <a:pt x="242569" y="124459"/>
                </a:moveTo>
                <a:lnTo>
                  <a:pt x="129666" y="124459"/>
                </a:lnTo>
                <a:lnTo>
                  <a:pt x="129285" y="125729"/>
                </a:lnTo>
                <a:lnTo>
                  <a:pt x="126745" y="132079"/>
                </a:lnTo>
                <a:lnTo>
                  <a:pt x="124205" y="135890"/>
                </a:lnTo>
                <a:lnTo>
                  <a:pt x="122681" y="138429"/>
                </a:lnTo>
                <a:lnTo>
                  <a:pt x="119125" y="143509"/>
                </a:lnTo>
                <a:lnTo>
                  <a:pt x="118109" y="143509"/>
                </a:lnTo>
                <a:lnTo>
                  <a:pt x="117093" y="144779"/>
                </a:lnTo>
                <a:lnTo>
                  <a:pt x="113664" y="148590"/>
                </a:lnTo>
                <a:lnTo>
                  <a:pt x="109854" y="152400"/>
                </a:lnTo>
                <a:lnTo>
                  <a:pt x="105663" y="154940"/>
                </a:lnTo>
                <a:lnTo>
                  <a:pt x="104139" y="156209"/>
                </a:lnTo>
                <a:lnTo>
                  <a:pt x="102488" y="157479"/>
                </a:lnTo>
                <a:lnTo>
                  <a:pt x="100964" y="158750"/>
                </a:lnTo>
                <a:lnTo>
                  <a:pt x="97662" y="161290"/>
                </a:lnTo>
                <a:lnTo>
                  <a:pt x="95884" y="162559"/>
                </a:lnTo>
                <a:lnTo>
                  <a:pt x="276351" y="162559"/>
                </a:lnTo>
                <a:lnTo>
                  <a:pt x="274573" y="161290"/>
                </a:lnTo>
                <a:lnTo>
                  <a:pt x="271271" y="158750"/>
                </a:lnTo>
                <a:lnTo>
                  <a:pt x="265175" y="153670"/>
                </a:lnTo>
                <a:lnTo>
                  <a:pt x="262381" y="152400"/>
                </a:lnTo>
                <a:lnTo>
                  <a:pt x="258571" y="148590"/>
                </a:lnTo>
                <a:lnTo>
                  <a:pt x="256285" y="146050"/>
                </a:lnTo>
                <a:lnTo>
                  <a:pt x="255269" y="144779"/>
                </a:lnTo>
                <a:lnTo>
                  <a:pt x="254126" y="143509"/>
                </a:lnTo>
                <a:lnTo>
                  <a:pt x="252221" y="142240"/>
                </a:lnTo>
                <a:lnTo>
                  <a:pt x="250443" y="139700"/>
                </a:lnTo>
                <a:lnTo>
                  <a:pt x="247395" y="134620"/>
                </a:lnTo>
                <a:lnTo>
                  <a:pt x="246125" y="133350"/>
                </a:lnTo>
                <a:lnTo>
                  <a:pt x="245617" y="132079"/>
                </a:lnTo>
                <a:lnTo>
                  <a:pt x="244982" y="130809"/>
                </a:lnTo>
                <a:lnTo>
                  <a:pt x="243458" y="127000"/>
                </a:lnTo>
                <a:lnTo>
                  <a:pt x="243077" y="125729"/>
                </a:lnTo>
                <a:lnTo>
                  <a:pt x="242569" y="124459"/>
                </a:lnTo>
                <a:close/>
              </a:path>
              <a:path w="372745" h="571500">
                <a:moveTo>
                  <a:pt x="236346" y="105409"/>
                </a:moveTo>
                <a:lnTo>
                  <a:pt x="135889" y="105409"/>
                </a:lnTo>
                <a:lnTo>
                  <a:pt x="133603" y="113029"/>
                </a:lnTo>
                <a:lnTo>
                  <a:pt x="133349" y="114300"/>
                </a:lnTo>
                <a:lnTo>
                  <a:pt x="132206" y="116840"/>
                </a:lnTo>
                <a:lnTo>
                  <a:pt x="131952" y="118109"/>
                </a:lnTo>
                <a:lnTo>
                  <a:pt x="130047" y="124459"/>
                </a:lnTo>
                <a:lnTo>
                  <a:pt x="242188" y="124459"/>
                </a:lnTo>
                <a:lnTo>
                  <a:pt x="240664" y="119379"/>
                </a:lnTo>
                <a:lnTo>
                  <a:pt x="240410" y="118109"/>
                </a:lnTo>
                <a:lnTo>
                  <a:pt x="239648" y="115570"/>
                </a:lnTo>
                <a:lnTo>
                  <a:pt x="239394" y="114300"/>
                </a:lnTo>
                <a:lnTo>
                  <a:pt x="238632" y="113029"/>
                </a:lnTo>
                <a:lnTo>
                  <a:pt x="238251" y="111759"/>
                </a:lnTo>
                <a:lnTo>
                  <a:pt x="237997" y="110490"/>
                </a:lnTo>
                <a:lnTo>
                  <a:pt x="236854" y="106679"/>
                </a:lnTo>
                <a:lnTo>
                  <a:pt x="236346" y="105409"/>
                </a:lnTo>
                <a:close/>
              </a:path>
              <a:path w="372745" h="571500">
                <a:moveTo>
                  <a:pt x="196976" y="48259"/>
                </a:moveTo>
                <a:lnTo>
                  <a:pt x="175259" y="48259"/>
                </a:lnTo>
                <a:lnTo>
                  <a:pt x="173989" y="50800"/>
                </a:lnTo>
                <a:lnTo>
                  <a:pt x="173227" y="52070"/>
                </a:lnTo>
                <a:lnTo>
                  <a:pt x="172592" y="53340"/>
                </a:lnTo>
                <a:lnTo>
                  <a:pt x="171068" y="55879"/>
                </a:lnTo>
                <a:lnTo>
                  <a:pt x="169544" y="57150"/>
                </a:lnTo>
                <a:lnTo>
                  <a:pt x="168655" y="58420"/>
                </a:lnTo>
                <a:lnTo>
                  <a:pt x="167893" y="59690"/>
                </a:lnTo>
                <a:lnTo>
                  <a:pt x="162559" y="67309"/>
                </a:lnTo>
                <a:lnTo>
                  <a:pt x="160654" y="68579"/>
                </a:lnTo>
                <a:lnTo>
                  <a:pt x="158876" y="71120"/>
                </a:lnTo>
                <a:lnTo>
                  <a:pt x="157860" y="72390"/>
                </a:lnTo>
                <a:lnTo>
                  <a:pt x="156971" y="73659"/>
                </a:lnTo>
                <a:lnTo>
                  <a:pt x="155955" y="74929"/>
                </a:lnTo>
                <a:lnTo>
                  <a:pt x="154177" y="76200"/>
                </a:lnTo>
                <a:lnTo>
                  <a:pt x="153161" y="77470"/>
                </a:lnTo>
                <a:lnTo>
                  <a:pt x="148716" y="83820"/>
                </a:lnTo>
                <a:lnTo>
                  <a:pt x="147954" y="85090"/>
                </a:lnTo>
                <a:lnTo>
                  <a:pt x="145414" y="87629"/>
                </a:lnTo>
                <a:lnTo>
                  <a:pt x="143890" y="90170"/>
                </a:lnTo>
                <a:lnTo>
                  <a:pt x="143255" y="91440"/>
                </a:lnTo>
                <a:lnTo>
                  <a:pt x="142493" y="92709"/>
                </a:lnTo>
                <a:lnTo>
                  <a:pt x="141858" y="93979"/>
                </a:lnTo>
                <a:lnTo>
                  <a:pt x="139318" y="97790"/>
                </a:lnTo>
                <a:lnTo>
                  <a:pt x="136778" y="104140"/>
                </a:lnTo>
                <a:lnTo>
                  <a:pt x="136397" y="105409"/>
                </a:lnTo>
                <a:lnTo>
                  <a:pt x="235965" y="105409"/>
                </a:lnTo>
                <a:lnTo>
                  <a:pt x="235457" y="104140"/>
                </a:lnTo>
                <a:lnTo>
                  <a:pt x="235076" y="102870"/>
                </a:lnTo>
                <a:lnTo>
                  <a:pt x="233552" y="99059"/>
                </a:lnTo>
                <a:lnTo>
                  <a:pt x="232917" y="97790"/>
                </a:lnTo>
                <a:lnTo>
                  <a:pt x="232409" y="96520"/>
                </a:lnTo>
                <a:lnTo>
                  <a:pt x="230504" y="93979"/>
                </a:lnTo>
                <a:lnTo>
                  <a:pt x="229742" y="92709"/>
                </a:lnTo>
                <a:lnTo>
                  <a:pt x="229107" y="91440"/>
                </a:lnTo>
                <a:lnTo>
                  <a:pt x="226059" y="86359"/>
                </a:lnTo>
                <a:lnTo>
                  <a:pt x="225170" y="86359"/>
                </a:lnTo>
                <a:lnTo>
                  <a:pt x="224408" y="85090"/>
                </a:lnTo>
                <a:lnTo>
                  <a:pt x="218185" y="76200"/>
                </a:lnTo>
                <a:lnTo>
                  <a:pt x="217169" y="76200"/>
                </a:lnTo>
                <a:lnTo>
                  <a:pt x="216280" y="74929"/>
                </a:lnTo>
                <a:lnTo>
                  <a:pt x="214375" y="72390"/>
                </a:lnTo>
                <a:lnTo>
                  <a:pt x="213486" y="71120"/>
                </a:lnTo>
                <a:lnTo>
                  <a:pt x="212470" y="69850"/>
                </a:lnTo>
                <a:lnTo>
                  <a:pt x="210692" y="67309"/>
                </a:lnTo>
                <a:lnTo>
                  <a:pt x="209676" y="67309"/>
                </a:lnTo>
                <a:lnTo>
                  <a:pt x="205231" y="60959"/>
                </a:lnTo>
                <a:lnTo>
                  <a:pt x="204469" y="59690"/>
                </a:lnTo>
                <a:lnTo>
                  <a:pt x="203580" y="58420"/>
                </a:lnTo>
                <a:lnTo>
                  <a:pt x="202818" y="57150"/>
                </a:lnTo>
                <a:lnTo>
                  <a:pt x="201929" y="57150"/>
                </a:lnTo>
                <a:lnTo>
                  <a:pt x="200405" y="54609"/>
                </a:lnTo>
                <a:lnTo>
                  <a:pt x="199770" y="53340"/>
                </a:lnTo>
                <a:lnTo>
                  <a:pt x="199008" y="52070"/>
                </a:lnTo>
                <a:lnTo>
                  <a:pt x="198373" y="50800"/>
                </a:lnTo>
                <a:lnTo>
                  <a:pt x="197611" y="49529"/>
                </a:lnTo>
                <a:lnTo>
                  <a:pt x="196976" y="48259"/>
                </a:lnTo>
                <a:close/>
              </a:path>
              <a:path w="372745" h="571500">
                <a:moveTo>
                  <a:pt x="189610" y="29209"/>
                </a:moveTo>
                <a:lnTo>
                  <a:pt x="182752" y="29209"/>
                </a:lnTo>
                <a:lnTo>
                  <a:pt x="182498" y="30479"/>
                </a:lnTo>
                <a:lnTo>
                  <a:pt x="182117" y="31750"/>
                </a:lnTo>
                <a:lnTo>
                  <a:pt x="181863" y="33020"/>
                </a:lnTo>
                <a:lnTo>
                  <a:pt x="181101" y="35559"/>
                </a:lnTo>
                <a:lnTo>
                  <a:pt x="180847" y="36829"/>
                </a:lnTo>
                <a:lnTo>
                  <a:pt x="180466" y="38100"/>
                </a:lnTo>
                <a:lnTo>
                  <a:pt x="179958" y="38100"/>
                </a:lnTo>
                <a:lnTo>
                  <a:pt x="179577" y="39370"/>
                </a:lnTo>
                <a:lnTo>
                  <a:pt x="176529" y="46990"/>
                </a:lnTo>
                <a:lnTo>
                  <a:pt x="175894" y="48259"/>
                </a:lnTo>
                <a:lnTo>
                  <a:pt x="196468" y="48259"/>
                </a:lnTo>
                <a:lnTo>
                  <a:pt x="195198" y="45720"/>
                </a:lnTo>
                <a:lnTo>
                  <a:pt x="193166" y="40640"/>
                </a:lnTo>
                <a:lnTo>
                  <a:pt x="192785" y="39370"/>
                </a:lnTo>
                <a:lnTo>
                  <a:pt x="192277" y="38100"/>
                </a:lnTo>
                <a:lnTo>
                  <a:pt x="191515" y="36829"/>
                </a:lnTo>
                <a:lnTo>
                  <a:pt x="190372" y="33020"/>
                </a:lnTo>
                <a:lnTo>
                  <a:pt x="189610" y="29209"/>
                </a:lnTo>
                <a:close/>
              </a:path>
              <a:path w="372745" h="571500">
                <a:moveTo>
                  <a:pt x="186435" y="0"/>
                </a:moveTo>
                <a:lnTo>
                  <a:pt x="185800" y="0"/>
                </a:lnTo>
                <a:lnTo>
                  <a:pt x="185673" y="6350"/>
                </a:lnTo>
                <a:lnTo>
                  <a:pt x="185546" y="7620"/>
                </a:lnTo>
                <a:lnTo>
                  <a:pt x="185419" y="10159"/>
                </a:lnTo>
                <a:lnTo>
                  <a:pt x="185292" y="11429"/>
                </a:lnTo>
                <a:lnTo>
                  <a:pt x="185292" y="12700"/>
                </a:lnTo>
                <a:lnTo>
                  <a:pt x="184276" y="21590"/>
                </a:lnTo>
                <a:lnTo>
                  <a:pt x="184022" y="22859"/>
                </a:lnTo>
                <a:lnTo>
                  <a:pt x="183895" y="24129"/>
                </a:lnTo>
                <a:lnTo>
                  <a:pt x="183641" y="25400"/>
                </a:lnTo>
                <a:lnTo>
                  <a:pt x="183514" y="26670"/>
                </a:lnTo>
                <a:lnTo>
                  <a:pt x="183006" y="29209"/>
                </a:lnTo>
                <a:lnTo>
                  <a:pt x="189229" y="29209"/>
                </a:lnTo>
                <a:lnTo>
                  <a:pt x="189102" y="27940"/>
                </a:lnTo>
                <a:lnTo>
                  <a:pt x="188594" y="25400"/>
                </a:lnTo>
                <a:lnTo>
                  <a:pt x="188467" y="24129"/>
                </a:lnTo>
                <a:lnTo>
                  <a:pt x="188213" y="22859"/>
                </a:lnTo>
                <a:lnTo>
                  <a:pt x="188086" y="21590"/>
                </a:lnTo>
                <a:lnTo>
                  <a:pt x="187832" y="20320"/>
                </a:lnTo>
                <a:lnTo>
                  <a:pt x="187197" y="15240"/>
                </a:lnTo>
                <a:lnTo>
                  <a:pt x="186943" y="10159"/>
                </a:lnTo>
                <a:lnTo>
                  <a:pt x="186689" y="8890"/>
                </a:lnTo>
                <a:lnTo>
                  <a:pt x="186689" y="6350"/>
                </a:lnTo>
                <a:lnTo>
                  <a:pt x="186562" y="5079"/>
                </a:lnTo>
                <a:lnTo>
                  <a:pt x="186562" y="2540"/>
                </a:lnTo>
                <a:lnTo>
                  <a:pt x="186435" y="1270"/>
                </a:lnTo>
                <a:lnTo>
                  <a:pt x="186435" y="0"/>
                </a:lnTo>
                <a:close/>
              </a:path>
            </a:pathLst>
          </a:custGeom>
          <a:solidFill>
            <a:srgbClr val="5786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5920994" y="6864731"/>
            <a:ext cx="372745" cy="572770"/>
          </a:xfrm>
          <a:custGeom>
            <a:avLst/>
            <a:gdLst/>
            <a:ahLst/>
            <a:cxnLst/>
            <a:rect l="l" t="t" r="r" b="b"/>
            <a:pathLst>
              <a:path w="372745" h="572770">
                <a:moveTo>
                  <a:pt x="186182" y="572643"/>
                </a:moveTo>
                <a:lnTo>
                  <a:pt x="186182" y="571500"/>
                </a:lnTo>
                <a:lnTo>
                  <a:pt x="186182" y="570357"/>
                </a:lnTo>
                <a:lnTo>
                  <a:pt x="186055" y="569214"/>
                </a:lnTo>
                <a:lnTo>
                  <a:pt x="186055" y="563626"/>
                </a:lnTo>
                <a:lnTo>
                  <a:pt x="185928" y="562610"/>
                </a:lnTo>
                <a:lnTo>
                  <a:pt x="185928" y="561467"/>
                </a:lnTo>
                <a:lnTo>
                  <a:pt x="185928" y="560324"/>
                </a:lnTo>
                <a:lnTo>
                  <a:pt x="185928" y="559181"/>
                </a:lnTo>
                <a:lnTo>
                  <a:pt x="185801" y="558038"/>
                </a:lnTo>
                <a:lnTo>
                  <a:pt x="185801" y="556895"/>
                </a:lnTo>
                <a:lnTo>
                  <a:pt x="185801" y="555879"/>
                </a:lnTo>
                <a:lnTo>
                  <a:pt x="185801" y="554736"/>
                </a:lnTo>
                <a:lnTo>
                  <a:pt x="185674" y="553593"/>
                </a:lnTo>
                <a:lnTo>
                  <a:pt x="185674" y="552450"/>
                </a:lnTo>
                <a:lnTo>
                  <a:pt x="185547" y="551307"/>
                </a:lnTo>
                <a:lnTo>
                  <a:pt x="185547" y="550164"/>
                </a:lnTo>
                <a:lnTo>
                  <a:pt x="185420" y="549148"/>
                </a:lnTo>
                <a:lnTo>
                  <a:pt x="185420" y="548005"/>
                </a:lnTo>
                <a:lnTo>
                  <a:pt x="185293" y="546862"/>
                </a:lnTo>
                <a:lnTo>
                  <a:pt x="185293" y="545719"/>
                </a:lnTo>
                <a:lnTo>
                  <a:pt x="185166" y="544576"/>
                </a:lnTo>
                <a:lnTo>
                  <a:pt x="185039" y="543560"/>
                </a:lnTo>
                <a:lnTo>
                  <a:pt x="185039" y="542417"/>
                </a:lnTo>
                <a:lnTo>
                  <a:pt x="184912" y="541274"/>
                </a:lnTo>
                <a:lnTo>
                  <a:pt x="184785" y="540131"/>
                </a:lnTo>
                <a:lnTo>
                  <a:pt x="184658" y="538988"/>
                </a:lnTo>
                <a:lnTo>
                  <a:pt x="184531" y="537845"/>
                </a:lnTo>
                <a:lnTo>
                  <a:pt x="184404" y="536829"/>
                </a:lnTo>
                <a:lnTo>
                  <a:pt x="184277" y="535686"/>
                </a:lnTo>
                <a:lnTo>
                  <a:pt x="184150" y="534543"/>
                </a:lnTo>
                <a:lnTo>
                  <a:pt x="184023" y="533400"/>
                </a:lnTo>
                <a:lnTo>
                  <a:pt x="183896" y="532257"/>
                </a:lnTo>
                <a:lnTo>
                  <a:pt x="183769" y="531114"/>
                </a:lnTo>
                <a:lnTo>
                  <a:pt x="183642" y="530098"/>
                </a:lnTo>
                <a:lnTo>
                  <a:pt x="183515" y="528955"/>
                </a:lnTo>
                <a:lnTo>
                  <a:pt x="183261" y="527812"/>
                </a:lnTo>
                <a:lnTo>
                  <a:pt x="183134" y="526669"/>
                </a:lnTo>
                <a:lnTo>
                  <a:pt x="182880" y="525526"/>
                </a:lnTo>
                <a:lnTo>
                  <a:pt x="182753" y="524510"/>
                </a:lnTo>
                <a:lnTo>
                  <a:pt x="182626" y="523367"/>
                </a:lnTo>
                <a:lnTo>
                  <a:pt x="182372" y="522224"/>
                </a:lnTo>
                <a:lnTo>
                  <a:pt x="182245" y="521081"/>
                </a:lnTo>
                <a:lnTo>
                  <a:pt x="181991" y="519938"/>
                </a:lnTo>
                <a:lnTo>
                  <a:pt x="181737" y="518795"/>
                </a:lnTo>
                <a:lnTo>
                  <a:pt x="181610" y="517779"/>
                </a:lnTo>
                <a:lnTo>
                  <a:pt x="181356" y="516636"/>
                </a:lnTo>
                <a:lnTo>
                  <a:pt x="181102" y="515493"/>
                </a:lnTo>
                <a:lnTo>
                  <a:pt x="180975" y="514350"/>
                </a:lnTo>
                <a:lnTo>
                  <a:pt x="180721" y="513207"/>
                </a:lnTo>
                <a:lnTo>
                  <a:pt x="180467" y="512064"/>
                </a:lnTo>
                <a:lnTo>
                  <a:pt x="180340" y="511048"/>
                </a:lnTo>
                <a:lnTo>
                  <a:pt x="180086" y="509905"/>
                </a:lnTo>
                <a:lnTo>
                  <a:pt x="179832" y="508762"/>
                </a:lnTo>
                <a:lnTo>
                  <a:pt x="179578" y="507619"/>
                </a:lnTo>
                <a:lnTo>
                  <a:pt x="179451" y="506476"/>
                </a:lnTo>
                <a:lnTo>
                  <a:pt x="179197" y="505460"/>
                </a:lnTo>
                <a:lnTo>
                  <a:pt x="178943" y="504317"/>
                </a:lnTo>
                <a:lnTo>
                  <a:pt x="178689" y="503174"/>
                </a:lnTo>
                <a:lnTo>
                  <a:pt x="178562" y="502031"/>
                </a:lnTo>
                <a:lnTo>
                  <a:pt x="178308" y="500888"/>
                </a:lnTo>
                <a:lnTo>
                  <a:pt x="178181" y="499745"/>
                </a:lnTo>
                <a:lnTo>
                  <a:pt x="177927" y="498729"/>
                </a:lnTo>
                <a:lnTo>
                  <a:pt x="177800" y="497586"/>
                </a:lnTo>
                <a:lnTo>
                  <a:pt x="177546" y="496443"/>
                </a:lnTo>
                <a:lnTo>
                  <a:pt x="177419" y="495300"/>
                </a:lnTo>
                <a:lnTo>
                  <a:pt x="177165" y="494157"/>
                </a:lnTo>
                <a:lnTo>
                  <a:pt x="177038" y="493014"/>
                </a:lnTo>
                <a:lnTo>
                  <a:pt x="176911" y="491998"/>
                </a:lnTo>
                <a:lnTo>
                  <a:pt x="176784" y="490855"/>
                </a:lnTo>
                <a:lnTo>
                  <a:pt x="176530" y="489712"/>
                </a:lnTo>
                <a:lnTo>
                  <a:pt x="176403" y="488569"/>
                </a:lnTo>
                <a:lnTo>
                  <a:pt x="176276" y="487426"/>
                </a:lnTo>
                <a:lnTo>
                  <a:pt x="176149" y="486410"/>
                </a:lnTo>
                <a:lnTo>
                  <a:pt x="176022" y="485267"/>
                </a:lnTo>
                <a:lnTo>
                  <a:pt x="176022" y="484124"/>
                </a:lnTo>
                <a:lnTo>
                  <a:pt x="175895" y="482981"/>
                </a:lnTo>
                <a:lnTo>
                  <a:pt x="175768" y="481838"/>
                </a:lnTo>
                <a:lnTo>
                  <a:pt x="175768" y="480695"/>
                </a:lnTo>
                <a:lnTo>
                  <a:pt x="175641" y="479679"/>
                </a:lnTo>
                <a:lnTo>
                  <a:pt x="175514" y="478536"/>
                </a:lnTo>
                <a:lnTo>
                  <a:pt x="175514" y="477393"/>
                </a:lnTo>
                <a:lnTo>
                  <a:pt x="175514" y="476250"/>
                </a:lnTo>
                <a:lnTo>
                  <a:pt x="175387" y="475107"/>
                </a:lnTo>
                <a:lnTo>
                  <a:pt x="175387" y="473964"/>
                </a:lnTo>
                <a:lnTo>
                  <a:pt x="175260" y="472948"/>
                </a:lnTo>
                <a:lnTo>
                  <a:pt x="175260" y="471805"/>
                </a:lnTo>
                <a:lnTo>
                  <a:pt x="175260" y="470662"/>
                </a:lnTo>
                <a:lnTo>
                  <a:pt x="175133" y="469519"/>
                </a:lnTo>
                <a:lnTo>
                  <a:pt x="175133" y="468376"/>
                </a:lnTo>
                <a:lnTo>
                  <a:pt x="175133" y="467360"/>
                </a:lnTo>
                <a:lnTo>
                  <a:pt x="175133" y="466217"/>
                </a:lnTo>
                <a:lnTo>
                  <a:pt x="175006" y="465074"/>
                </a:lnTo>
                <a:lnTo>
                  <a:pt x="175006" y="463931"/>
                </a:lnTo>
                <a:lnTo>
                  <a:pt x="174879" y="462788"/>
                </a:lnTo>
                <a:lnTo>
                  <a:pt x="174879" y="461645"/>
                </a:lnTo>
                <a:lnTo>
                  <a:pt x="174752" y="460629"/>
                </a:lnTo>
                <a:lnTo>
                  <a:pt x="174625" y="459486"/>
                </a:lnTo>
                <a:lnTo>
                  <a:pt x="174625" y="458343"/>
                </a:lnTo>
                <a:lnTo>
                  <a:pt x="174498" y="457200"/>
                </a:lnTo>
                <a:lnTo>
                  <a:pt x="174371" y="456057"/>
                </a:lnTo>
                <a:lnTo>
                  <a:pt x="174244" y="454914"/>
                </a:lnTo>
                <a:lnTo>
                  <a:pt x="173990" y="453898"/>
                </a:lnTo>
                <a:lnTo>
                  <a:pt x="173863" y="452755"/>
                </a:lnTo>
                <a:lnTo>
                  <a:pt x="173609" y="451612"/>
                </a:lnTo>
                <a:lnTo>
                  <a:pt x="173482" y="450469"/>
                </a:lnTo>
                <a:lnTo>
                  <a:pt x="173228" y="449326"/>
                </a:lnTo>
                <a:lnTo>
                  <a:pt x="172974" y="448310"/>
                </a:lnTo>
                <a:lnTo>
                  <a:pt x="172593" y="447167"/>
                </a:lnTo>
                <a:lnTo>
                  <a:pt x="172339" y="446024"/>
                </a:lnTo>
                <a:lnTo>
                  <a:pt x="171958" y="444881"/>
                </a:lnTo>
                <a:lnTo>
                  <a:pt x="171577" y="443738"/>
                </a:lnTo>
                <a:lnTo>
                  <a:pt x="171196" y="442595"/>
                </a:lnTo>
                <a:lnTo>
                  <a:pt x="170688" y="441579"/>
                </a:lnTo>
                <a:lnTo>
                  <a:pt x="170307" y="440436"/>
                </a:lnTo>
                <a:lnTo>
                  <a:pt x="169799" y="439293"/>
                </a:lnTo>
                <a:lnTo>
                  <a:pt x="169164" y="438150"/>
                </a:lnTo>
                <a:lnTo>
                  <a:pt x="168656" y="437007"/>
                </a:lnTo>
                <a:lnTo>
                  <a:pt x="168021" y="435864"/>
                </a:lnTo>
                <a:lnTo>
                  <a:pt x="167386" y="434848"/>
                </a:lnTo>
                <a:lnTo>
                  <a:pt x="166751" y="433705"/>
                </a:lnTo>
                <a:lnTo>
                  <a:pt x="165989" y="432562"/>
                </a:lnTo>
                <a:lnTo>
                  <a:pt x="165227" y="431419"/>
                </a:lnTo>
                <a:lnTo>
                  <a:pt x="164465" y="430276"/>
                </a:lnTo>
                <a:lnTo>
                  <a:pt x="163703" y="429260"/>
                </a:lnTo>
                <a:lnTo>
                  <a:pt x="162814" y="428117"/>
                </a:lnTo>
                <a:lnTo>
                  <a:pt x="161925" y="426974"/>
                </a:lnTo>
                <a:lnTo>
                  <a:pt x="161036" y="425831"/>
                </a:lnTo>
                <a:lnTo>
                  <a:pt x="160147" y="424688"/>
                </a:lnTo>
                <a:lnTo>
                  <a:pt x="159131" y="423545"/>
                </a:lnTo>
                <a:lnTo>
                  <a:pt x="158242" y="422529"/>
                </a:lnTo>
                <a:lnTo>
                  <a:pt x="157099" y="421386"/>
                </a:lnTo>
                <a:lnTo>
                  <a:pt x="156083" y="420243"/>
                </a:lnTo>
                <a:lnTo>
                  <a:pt x="155067" y="419100"/>
                </a:lnTo>
                <a:lnTo>
                  <a:pt x="153924" y="417957"/>
                </a:lnTo>
                <a:lnTo>
                  <a:pt x="152781" y="416814"/>
                </a:lnTo>
                <a:lnTo>
                  <a:pt x="151638" y="415798"/>
                </a:lnTo>
                <a:lnTo>
                  <a:pt x="150495" y="414655"/>
                </a:lnTo>
                <a:lnTo>
                  <a:pt x="149352" y="413512"/>
                </a:lnTo>
                <a:lnTo>
                  <a:pt x="148082" y="412369"/>
                </a:lnTo>
                <a:lnTo>
                  <a:pt x="146939" y="411226"/>
                </a:lnTo>
                <a:lnTo>
                  <a:pt x="145669" y="410210"/>
                </a:lnTo>
                <a:lnTo>
                  <a:pt x="144399" y="409067"/>
                </a:lnTo>
                <a:lnTo>
                  <a:pt x="143256" y="407924"/>
                </a:lnTo>
                <a:lnTo>
                  <a:pt x="141986" y="406781"/>
                </a:lnTo>
                <a:lnTo>
                  <a:pt x="140716" y="405638"/>
                </a:lnTo>
                <a:lnTo>
                  <a:pt x="139446" y="404495"/>
                </a:lnTo>
                <a:lnTo>
                  <a:pt x="138176" y="403479"/>
                </a:lnTo>
                <a:lnTo>
                  <a:pt x="136906" y="402336"/>
                </a:lnTo>
                <a:lnTo>
                  <a:pt x="135636" y="401193"/>
                </a:lnTo>
                <a:lnTo>
                  <a:pt x="134366" y="400050"/>
                </a:lnTo>
                <a:lnTo>
                  <a:pt x="133223" y="398907"/>
                </a:lnTo>
                <a:lnTo>
                  <a:pt x="131953" y="397891"/>
                </a:lnTo>
                <a:lnTo>
                  <a:pt x="130683" y="396748"/>
                </a:lnTo>
                <a:lnTo>
                  <a:pt x="129413" y="395605"/>
                </a:lnTo>
                <a:lnTo>
                  <a:pt x="128270" y="394462"/>
                </a:lnTo>
                <a:lnTo>
                  <a:pt x="127000" y="393319"/>
                </a:lnTo>
                <a:lnTo>
                  <a:pt x="125857" y="392176"/>
                </a:lnTo>
                <a:lnTo>
                  <a:pt x="124714" y="391160"/>
                </a:lnTo>
                <a:lnTo>
                  <a:pt x="123444" y="390017"/>
                </a:lnTo>
                <a:lnTo>
                  <a:pt x="122301" y="388874"/>
                </a:lnTo>
                <a:lnTo>
                  <a:pt x="121158" y="387731"/>
                </a:lnTo>
                <a:lnTo>
                  <a:pt x="120015" y="386588"/>
                </a:lnTo>
                <a:lnTo>
                  <a:pt x="118999" y="385445"/>
                </a:lnTo>
                <a:lnTo>
                  <a:pt x="117856" y="384429"/>
                </a:lnTo>
                <a:lnTo>
                  <a:pt x="116713" y="383286"/>
                </a:lnTo>
                <a:lnTo>
                  <a:pt x="115697" y="382143"/>
                </a:lnTo>
                <a:lnTo>
                  <a:pt x="114554" y="381000"/>
                </a:lnTo>
                <a:lnTo>
                  <a:pt x="113538" y="379857"/>
                </a:lnTo>
                <a:lnTo>
                  <a:pt x="112522" y="378841"/>
                </a:lnTo>
                <a:lnTo>
                  <a:pt x="111506" y="377698"/>
                </a:lnTo>
                <a:lnTo>
                  <a:pt x="110363" y="376555"/>
                </a:lnTo>
                <a:lnTo>
                  <a:pt x="109347" y="375412"/>
                </a:lnTo>
                <a:lnTo>
                  <a:pt x="108331" y="374269"/>
                </a:lnTo>
                <a:lnTo>
                  <a:pt x="107315" y="373126"/>
                </a:lnTo>
                <a:lnTo>
                  <a:pt x="106299" y="372110"/>
                </a:lnTo>
                <a:lnTo>
                  <a:pt x="105283" y="370967"/>
                </a:lnTo>
                <a:lnTo>
                  <a:pt x="104267" y="369824"/>
                </a:lnTo>
                <a:lnTo>
                  <a:pt x="103251" y="368681"/>
                </a:lnTo>
                <a:lnTo>
                  <a:pt x="102235" y="367538"/>
                </a:lnTo>
                <a:lnTo>
                  <a:pt x="101219" y="366395"/>
                </a:lnTo>
                <a:lnTo>
                  <a:pt x="100203" y="365379"/>
                </a:lnTo>
                <a:lnTo>
                  <a:pt x="99060" y="364236"/>
                </a:lnTo>
                <a:lnTo>
                  <a:pt x="98044" y="363093"/>
                </a:lnTo>
                <a:lnTo>
                  <a:pt x="97028" y="361950"/>
                </a:lnTo>
                <a:lnTo>
                  <a:pt x="95885" y="360807"/>
                </a:lnTo>
                <a:lnTo>
                  <a:pt x="94742" y="359791"/>
                </a:lnTo>
                <a:lnTo>
                  <a:pt x="93599" y="358648"/>
                </a:lnTo>
                <a:lnTo>
                  <a:pt x="92583" y="357505"/>
                </a:lnTo>
                <a:lnTo>
                  <a:pt x="91313" y="356362"/>
                </a:lnTo>
                <a:lnTo>
                  <a:pt x="90170" y="355219"/>
                </a:lnTo>
                <a:lnTo>
                  <a:pt x="89027" y="354076"/>
                </a:lnTo>
                <a:lnTo>
                  <a:pt x="87757" y="353060"/>
                </a:lnTo>
                <a:lnTo>
                  <a:pt x="86487" y="351917"/>
                </a:lnTo>
                <a:lnTo>
                  <a:pt x="85217" y="350774"/>
                </a:lnTo>
                <a:lnTo>
                  <a:pt x="83947" y="349631"/>
                </a:lnTo>
                <a:lnTo>
                  <a:pt x="82677" y="348488"/>
                </a:lnTo>
                <a:lnTo>
                  <a:pt x="81280" y="347345"/>
                </a:lnTo>
                <a:lnTo>
                  <a:pt x="79883" y="346329"/>
                </a:lnTo>
                <a:lnTo>
                  <a:pt x="78486" y="345186"/>
                </a:lnTo>
                <a:lnTo>
                  <a:pt x="77089" y="344043"/>
                </a:lnTo>
                <a:lnTo>
                  <a:pt x="75692" y="342900"/>
                </a:lnTo>
                <a:lnTo>
                  <a:pt x="74295" y="341757"/>
                </a:lnTo>
                <a:lnTo>
                  <a:pt x="72771" y="340741"/>
                </a:lnTo>
                <a:lnTo>
                  <a:pt x="71374" y="339598"/>
                </a:lnTo>
                <a:lnTo>
                  <a:pt x="69850" y="338455"/>
                </a:lnTo>
                <a:lnTo>
                  <a:pt x="68326" y="337312"/>
                </a:lnTo>
                <a:lnTo>
                  <a:pt x="66802" y="336169"/>
                </a:lnTo>
                <a:lnTo>
                  <a:pt x="65278" y="335026"/>
                </a:lnTo>
                <a:lnTo>
                  <a:pt x="63627" y="334010"/>
                </a:lnTo>
                <a:lnTo>
                  <a:pt x="62103" y="332867"/>
                </a:lnTo>
                <a:lnTo>
                  <a:pt x="60579" y="331724"/>
                </a:lnTo>
                <a:lnTo>
                  <a:pt x="58928" y="330581"/>
                </a:lnTo>
                <a:lnTo>
                  <a:pt x="57404" y="329438"/>
                </a:lnTo>
                <a:lnTo>
                  <a:pt x="55880" y="328295"/>
                </a:lnTo>
                <a:lnTo>
                  <a:pt x="54229" y="327279"/>
                </a:lnTo>
                <a:lnTo>
                  <a:pt x="52705" y="326136"/>
                </a:lnTo>
                <a:lnTo>
                  <a:pt x="51181" y="324993"/>
                </a:lnTo>
                <a:lnTo>
                  <a:pt x="49530" y="323850"/>
                </a:lnTo>
                <a:lnTo>
                  <a:pt x="48006" y="322707"/>
                </a:lnTo>
                <a:lnTo>
                  <a:pt x="46482" y="321691"/>
                </a:lnTo>
                <a:lnTo>
                  <a:pt x="44958" y="320548"/>
                </a:lnTo>
                <a:lnTo>
                  <a:pt x="43434" y="319405"/>
                </a:lnTo>
                <a:lnTo>
                  <a:pt x="42037" y="318262"/>
                </a:lnTo>
                <a:lnTo>
                  <a:pt x="40513" y="317119"/>
                </a:lnTo>
                <a:lnTo>
                  <a:pt x="39116" y="315976"/>
                </a:lnTo>
                <a:lnTo>
                  <a:pt x="37719" y="314960"/>
                </a:lnTo>
                <a:lnTo>
                  <a:pt x="36322" y="313817"/>
                </a:lnTo>
                <a:lnTo>
                  <a:pt x="34925" y="312674"/>
                </a:lnTo>
                <a:lnTo>
                  <a:pt x="33655" y="311531"/>
                </a:lnTo>
                <a:lnTo>
                  <a:pt x="32258" y="310388"/>
                </a:lnTo>
                <a:lnTo>
                  <a:pt x="30988" y="309245"/>
                </a:lnTo>
                <a:lnTo>
                  <a:pt x="29718" y="308229"/>
                </a:lnTo>
                <a:lnTo>
                  <a:pt x="28575" y="307086"/>
                </a:lnTo>
                <a:lnTo>
                  <a:pt x="27305" y="305943"/>
                </a:lnTo>
                <a:lnTo>
                  <a:pt x="26162" y="304800"/>
                </a:lnTo>
                <a:lnTo>
                  <a:pt x="25019" y="303657"/>
                </a:lnTo>
                <a:lnTo>
                  <a:pt x="24003" y="302641"/>
                </a:lnTo>
                <a:lnTo>
                  <a:pt x="22860" y="301498"/>
                </a:lnTo>
                <a:lnTo>
                  <a:pt x="21844" y="300355"/>
                </a:lnTo>
                <a:lnTo>
                  <a:pt x="20828" y="299212"/>
                </a:lnTo>
                <a:lnTo>
                  <a:pt x="19939" y="298069"/>
                </a:lnTo>
                <a:lnTo>
                  <a:pt x="18923" y="296926"/>
                </a:lnTo>
                <a:lnTo>
                  <a:pt x="18034" y="295910"/>
                </a:lnTo>
                <a:lnTo>
                  <a:pt x="17145" y="294767"/>
                </a:lnTo>
                <a:lnTo>
                  <a:pt x="16383" y="293624"/>
                </a:lnTo>
                <a:lnTo>
                  <a:pt x="15494" y="292481"/>
                </a:lnTo>
                <a:lnTo>
                  <a:pt x="14732" y="291338"/>
                </a:lnTo>
                <a:lnTo>
                  <a:pt x="13970" y="290195"/>
                </a:lnTo>
                <a:lnTo>
                  <a:pt x="13208" y="289179"/>
                </a:lnTo>
                <a:lnTo>
                  <a:pt x="12573" y="288036"/>
                </a:lnTo>
                <a:lnTo>
                  <a:pt x="11938" y="286893"/>
                </a:lnTo>
                <a:lnTo>
                  <a:pt x="11176" y="285750"/>
                </a:lnTo>
                <a:lnTo>
                  <a:pt x="10541" y="284607"/>
                </a:lnTo>
                <a:lnTo>
                  <a:pt x="10033" y="283591"/>
                </a:lnTo>
                <a:lnTo>
                  <a:pt x="9398" y="282448"/>
                </a:lnTo>
                <a:lnTo>
                  <a:pt x="8890" y="281305"/>
                </a:lnTo>
                <a:lnTo>
                  <a:pt x="8255" y="280162"/>
                </a:lnTo>
                <a:lnTo>
                  <a:pt x="7747" y="279019"/>
                </a:lnTo>
                <a:lnTo>
                  <a:pt x="7239" y="277876"/>
                </a:lnTo>
                <a:lnTo>
                  <a:pt x="6858" y="276860"/>
                </a:lnTo>
                <a:lnTo>
                  <a:pt x="6350" y="275717"/>
                </a:lnTo>
                <a:lnTo>
                  <a:pt x="5969" y="274574"/>
                </a:lnTo>
                <a:lnTo>
                  <a:pt x="5461" y="273431"/>
                </a:lnTo>
                <a:lnTo>
                  <a:pt x="5080" y="272288"/>
                </a:lnTo>
                <a:lnTo>
                  <a:pt x="4699" y="271145"/>
                </a:lnTo>
                <a:lnTo>
                  <a:pt x="4318" y="270129"/>
                </a:lnTo>
                <a:lnTo>
                  <a:pt x="3937" y="268986"/>
                </a:lnTo>
                <a:lnTo>
                  <a:pt x="3556" y="267843"/>
                </a:lnTo>
                <a:lnTo>
                  <a:pt x="3302" y="266700"/>
                </a:lnTo>
                <a:lnTo>
                  <a:pt x="2921" y="265557"/>
                </a:lnTo>
                <a:lnTo>
                  <a:pt x="2667" y="264541"/>
                </a:lnTo>
                <a:lnTo>
                  <a:pt x="2286" y="263398"/>
                </a:lnTo>
                <a:lnTo>
                  <a:pt x="2032" y="262255"/>
                </a:lnTo>
                <a:lnTo>
                  <a:pt x="1778" y="261112"/>
                </a:lnTo>
                <a:lnTo>
                  <a:pt x="1524" y="259969"/>
                </a:lnTo>
                <a:lnTo>
                  <a:pt x="1270" y="258826"/>
                </a:lnTo>
                <a:lnTo>
                  <a:pt x="1143" y="257810"/>
                </a:lnTo>
                <a:lnTo>
                  <a:pt x="889" y="256667"/>
                </a:lnTo>
                <a:lnTo>
                  <a:pt x="762" y="255524"/>
                </a:lnTo>
                <a:lnTo>
                  <a:pt x="508" y="254381"/>
                </a:lnTo>
                <a:lnTo>
                  <a:pt x="381" y="253238"/>
                </a:lnTo>
                <a:lnTo>
                  <a:pt x="254" y="252095"/>
                </a:lnTo>
                <a:lnTo>
                  <a:pt x="254" y="251079"/>
                </a:lnTo>
                <a:lnTo>
                  <a:pt x="127" y="249936"/>
                </a:lnTo>
                <a:lnTo>
                  <a:pt x="0" y="248793"/>
                </a:lnTo>
                <a:lnTo>
                  <a:pt x="0" y="247650"/>
                </a:lnTo>
                <a:lnTo>
                  <a:pt x="0" y="246507"/>
                </a:lnTo>
                <a:lnTo>
                  <a:pt x="0" y="245491"/>
                </a:lnTo>
                <a:lnTo>
                  <a:pt x="0" y="244348"/>
                </a:lnTo>
                <a:lnTo>
                  <a:pt x="127" y="243205"/>
                </a:lnTo>
                <a:lnTo>
                  <a:pt x="127" y="242062"/>
                </a:lnTo>
                <a:lnTo>
                  <a:pt x="254" y="240919"/>
                </a:lnTo>
                <a:lnTo>
                  <a:pt x="381" y="239776"/>
                </a:lnTo>
                <a:lnTo>
                  <a:pt x="635" y="238760"/>
                </a:lnTo>
                <a:lnTo>
                  <a:pt x="762" y="237617"/>
                </a:lnTo>
                <a:lnTo>
                  <a:pt x="1016" y="236474"/>
                </a:lnTo>
                <a:lnTo>
                  <a:pt x="1270" y="235331"/>
                </a:lnTo>
                <a:lnTo>
                  <a:pt x="1524" y="234188"/>
                </a:lnTo>
                <a:lnTo>
                  <a:pt x="1905" y="233045"/>
                </a:lnTo>
                <a:lnTo>
                  <a:pt x="2286" y="232029"/>
                </a:lnTo>
                <a:lnTo>
                  <a:pt x="2667" y="230886"/>
                </a:lnTo>
                <a:lnTo>
                  <a:pt x="3175" y="229743"/>
                </a:lnTo>
                <a:lnTo>
                  <a:pt x="3683" y="228600"/>
                </a:lnTo>
                <a:lnTo>
                  <a:pt x="4191" y="227457"/>
                </a:lnTo>
                <a:lnTo>
                  <a:pt x="4699" y="226441"/>
                </a:lnTo>
                <a:lnTo>
                  <a:pt x="5334" y="225298"/>
                </a:lnTo>
                <a:lnTo>
                  <a:pt x="5969" y="224155"/>
                </a:lnTo>
                <a:lnTo>
                  <a:pt x="6731" y="223012"/>
                </a:lnTo>
                <a:lnTo>
                  <a:pt x="7366" y="221869"/>
                </a:lnTo>
                <a:lnTo>
                  <a:pt x="8255" y="220726"/>
                </a:lnTo>
                <a:lnTo>
                  <a:pt x="9017" y="219710"/>
                </a:lnTo>
                <a:lnTo>
                  <a:pt x="9906" y="218567"/>
                </a:lnTo>
                <a:lnTo>
                  <a:pt x="10922" y="217424"/>
                </a:lnTo>
                <a:lnTo>
                  <a:pt x="11811" y="216281"/>
                </a:lnTo>
                <a:lnTo>
                  <a:pt x="12827" y="215138"/>
                </a:lnTo>
                <a:lnTo>
                  <a:pt x="13970" y="213995"/>
                </a:lnTo>
                <a:lnTo>
                  <a:pt x="15113" y="212979"/>
                </a:lnTo>
                <a:lnTo>
                  <a:pt x="16256" y="211836"/>
                </a:lnTo>
                <a:lnTo>
                  <a:pt x="17399" y="210693"/>
                </a:lnTo>
                <a:lnTo>
                  <a:pt x="18669" y="209550"/>
                </a:lnTo>
                <a:lnTo>
                  <a:pt x="20066" y="208407"/>
                </a:lnTo>
                <a:lnTo>
                  <a:pt x="21463" y="207391"/>
                </a:lnTo>
                <a:lnTo>
                  <a:pt x="22860" y="206248"/>
                </a:lnTo>
                <a:lnTo>
                  <a:pt x="30607" y="200660"/>
                </a:lnTo>
                <a:lnTo>
                  <a:pt x="32258" y="199517"/>
                </a:lnTo>
                <a:lnTo>
                  <a:pt x="33909" y="198374"/>
                </a:lnTo>
                <a:lnTo>
                  <a:pt x="35687" y="197231"/>
                </a:lnTo>
                <a:lnTo>
                  <a:pt x="37465" y="196088"/>
                </a:lnTo>
                <a:lnTo>
                  <a:pt x="39243" y="195072"/>
                </a:lnTo>
                <a:lnTo>
                  <a:pt x="41148" y="193929"/>
                </a:lnTo>
                <a:lnTo>
                  <a:pt x="43053" y="192786"/>
                </a:lnTo>
                <a:lnTo>
                  <a:pt x="44958" y="191643"/>
                </a:lnTo>
                <a:lnTo>
                  <a:pt x="46863" y="190500"/>
                </a:lnTo>
                <a:lnTo>
                  <a:pt x="48895" y="189357"/>
                </a:lnTo>
                <a:lnTo>
                  <a:pt x="50800" y="188341"/>
                </a:lnTo>
                <a:lnTo>
                  <a:pt x="52832" y="187198"/>
                </a:lnTo>
                <a:lnTo>
                  <a:pt x="54864" y="186055"/>
                </a:lnTo>
                <a:lnTo>
                  <a:pt x="56896" y="184912"/>
                </a:lnTo>
                <a:lnTo>
                  <a:pt x="58928" y="183769"/>
                </a:lnTo>
                <a:lnTo>
                  <a:pt x="60960" y="182626"/>
                </a:lnTo>
                <a:lnTo>
                  <a:pt x="62992" y="181610"/>
                </a:lnTo>
                <a:lnTo>
                  <a:pt x="65024" y="180467"/>
                </a:lnTo>
                <a:lnTo>
                  <a:pt x="67056" y="179324"/>
                </a:lnTo>
                <a:lnTo>
                  <a:pt x="69088" y="178181"/>
                </a:lnTo>
                <a:lnTo>
                  <a:pt x="71120" y="177038"/>
                </a:lnTo>
                <a:lnTo>
                  <a:pt x="73152" y="176022"/>
                </a:lnTo>
                <a:lnTo>
                  <a:pt x="75184" y="174879"/>
                </a:lnTo>
                <a:lnTo>
                  <a:pt x="77216" y="173736"/>
                </a:lnTo>
                <a:lnTo>
                  <a:pt x="79248" y="172593"/>
                </a:lnTo>
                <a:lnTo>
                  <a:pt x="81280" y="171450"/>
                </a:lnTo>
                <a:lnTo>
                  <a:pt x="83185" y="170307"/>
                </a:lnTo>
                <a:lnTo>
                  <a:pt x="85090" y="169291"/>
                </a:lnTo>
                <a:lnTo>
                  <a:pt x="86995" y="168148"/>
                </a:lnTo>
                <a:lnTo>
                  <a:pt x="88900" y="167005"/>
                </a:lnTo>
                <a:lnTo>
                  <a:pt x="90678" y="165862"/>
                </a:lnTo>
                <a:lnTo>
                  <a:pt x="92583" y="164719"/>
                </a:lnTo>
                <a:lnTo>
                  <a:pt x="94361" y="163576"/>
                </a:lnTo>
                <a:lnTo>
                  <a:pt x="102616" y="157988"/>
                </a:lnTo>
                <a:lnTo>
                  <a:pt x="104267" y="156972"/>
                </a:lnTo>
                <a:lnTo>
                  <a:pt x="105791" y="155829"/>
                </a:lnTo>
                <a:lnTo>
                  <a:pt x="107188" y="154686"/>
                </a:lnTo>
                <a:lnTo>
                  <a:pt x="108585" y="153543"/>
                </a:lnTo>
                <a:lnTo>
                  <a:pt x="109982" y="152400"/>
                </a:lnTo>
                <a:lnTo>
                  <a:pt x="111252" y="151257"/>
                </a:lnTo>
                <a:lnTo>
                  <a:pt x="112522" y="150241"/>
                </a:lnTo>
                <a:lnTo>
                  <a:pt x="113792" y="149098"/>
                </a:lnTo>
                <a:lnTo>
                  <a:pt x="114935" y="147955"/>
                </a:lnTo>
                <a:lnTo>
                  <a:pt x="116078" y="146812"/>
                </a:lnTo>
                <a:lnTo>
                  <a:pt x="117221" y="145669"/>
                </a:lnTo>
                <a:lnTo>
                  <a:pt x="118237" y="144526"/>
                </a:lnTo>
                <a:lnTo>
                  <a:pt x="119253" y="143510"/>
                </a:lnTo>
                <a:lnTo>
                  <a:pt x="120142" y="142367"/>
                </a:lnTo>
                <a:lnTo>
                  <a:pt x="121031" y="141224"/>
                </a:lnTo>
                <a:lnTo>
                  <a:pt x="121920" y="140081"/>
                </a:lnTo>
                <a:lnTo>
                  <a:pt x="122809" y="138938"/>
                </a:lnTo>
                <a:lnTo>
                  <a:pt x="123571" y="137922"/>
                </a:lnTo>
                <a:lnTo>
                  <a:pt x="124333" y="136779"/>
                </a:lnTo>
                <a:lnTo>
                  <a:pt x="124968" y="135636"/>
                </a:lnTo>
                <a:lnTo>
                  <a:pt x="125603" y="134493"/>
                </a:lnTo>
                <a:lnTo>
                  <a:pt x="126238" y="133350"/>
                </a:lnTo>
                <a:lnTo>
                  <a:pt x="126873" y="132207"/>
                </a:lnTo>
                <a:lnTo>
                  <a:pt x="127381" y="131191"/>
                </a:lnTo>
                <a:lnTo>
                  <a:pt x="127889" y="130048"/>
                </a:lnTo>
                <a:lnTo>
                  <a:pt x="128397" y="128905"/>
                </a:lnTo>
                <a:lnTo>
                  <a:pt x="128905" y="127762"/>
                </a:lnTo>
                <a:lnTo>
                  <a:pt x="129413" y="126619"/>
                </a:lnTo>
                <a:lnTo>
                  <a:pt x="129794" y="125476"/>
                </a:lnTo>
                <a:lnTo>
                  <a:pt x="130175" y="124460"/>
                </a:lnTo>
                <a:lnTo>
                  <a:pt x="130556" y="123317"/>
                </a:lnTo>
                <a:lnTo>
                  <a:pt x="130937" y="122174"/>
                </a:lnTo>
                <a:lnTo>
                  <a:pt x="131318" y="121031"/>
                </a:lnTo>
                <a:lnTo>
                  <a:pt x="131699" y="119888"/>
                </a:lnTo>
                <a:lnTo>
                  <a:pt x="132080" y="118872"/>
                </a:lnTo>
                <a:lnTo>
                  <a:pt x="132334" y="117729"/>
                </a:lnTo>
                <a:lnTo>
                  <a:pt x="132715" y="116586"/>
                </a:lnTo>
                <a:lnTo>
                  <a:pt x="133096" y="115443"/>
                </a:lnTo>
                <a:lnTo>
                  <a:pt x="133477" y="114300"/>
                </a:lnTo>
                <a:lnTo>
                  <a:pt x="133731" y="113157"/>
                </a:lnTo>
                <a:lnTo>
                  <a:pt x="134112" y="112141"/>
                </a:lnTo>
                <a:lnTo>
                  <a:pt x="134493" y="110998"/>
                </a:lnTo>
                <a:lnTo>
                  <a:pt x="134874" y="109855"/>
                </a:lnTo>
                <a:lnTo>
                  <a:pt x="135255" y="108712"/>
                </a:lnTo>
                <a:lnTo>
                  <a:pt x="135636" y="107569"/>
                </a:lnTo>
                <a:lnTo>
                  <a:pt x="136017" y="106426"/>
                </a:lnTo>
                <a:lnTo>
                  <a:pt x="136525" y="105410"/>
                </a:lnTo>
                <a:lnTo>
                  <a:pt x="136906" y="104267"/>
                </a:lnTo>
                <a:lnTo>
                  <a:pt x="137414" y="103124"/>
                </a:lnTo>
                <a:lnTo>
                  <a:pt x="137922" y="101981"/>
                </a:lnTo>
                <a:lnTo>
                  <a:pt x="138430" y="100838"/>
                </a:lnTo>
                <a:lnTo>
                  <a:pt x="138938" y="99822"/>
                </a:lnTo>
                <a:lnTo>
                  <a:pt x="139446" y="98679"/>
                </a:lnTo>
                <a:lnTo>
                  <a:pt x="140081" y="97536"/>
                </a:lnTo>
                <a:lnTo>
                  <a:pt x="140716" y="96393"/>
                </a:lnTo>
                <a:lnTo>
                  <a:pt x="141351" y="95250"/>
                </a:lnTo>
                <a:lnTo>
                  <a:pt x="141986" y="94107"/>
                </a:lnTo>
                <a:lnTo>
                  <a:pt x="142621" y="93091"/>
                </a:lnTo>
                <a:lnTo>
                  <a:pt x="143383" y="91948"/>
                </a:lnTo>
                <a:lnTo>
                  <a:pt x="144018" y="90805"/>
                </a:lnTo>
                <a:lnTo>
                  <a:pt x="144780" y="89662"/>
                </a:lnTo>
                <a:lnTo>
                  <a:pt x="145542" y="88519"/>
                </a:lnTo>
                <a:lnTo>
                  <a:pt x="146431" y="87376"/>
                </a:lnTo>
                <a:lnTo>
                  <a:pt x="147193" y="86360"/>
                </a:lnTo>
                <a:lnTo>
                  <a:pt x="148082" y="85217"/>
                </a:lnTo>
                <a:lnTo>
                  <a:pt x="148844" y="84074"/>
                </a:lnTo>
                <a:lnTo>
                  <a:pt x="149733" y="82931"/>
                </a:lnTo>
                <a:lnTo>
                  <a:pt x="150622" y="81788"/>
                </a:lnTo>
                <a:lnTo>
                  <a:pt x="151511" y="80772"/>
                </a:lnTo>
                <a:lnTo>
                  <a:pt x="152400" y="79629"/>
                </a:lnTo>
                <a:lnTo>
                  <a:pt x="153289" y="78486"/>
                </a:lnTo>
                <a:lnTo>
                  <a:pt x="154305" y="77343"/>
                </a:lnTo>
                <a:lnTo>
                  <a:pt x="155194" y="76200"/>
                </a:lnTo>
                <a:lnTo>
                  <a:pt x="156083" y="75057"/>
                </a:lnTo>
                <a:lnTo>
                  <a:pt x="157099" y="74041"/>
                </a:lnTo>
                <a:lnTo>
                  <a:pt x="157988" y="72898"/>
                </a:lnTo>
                <a:lnTo>
                  <a:pt x="159004" y="71755"/>
                </a:lnTo>
                <a:lnTo>
                  <a:pt x="159893" y="70612"/>
                </a:lnTo>
                <a:lnTo>
                  <a:pt x="160782" y="69469"/>
                </a:lnTo>
                <a:lnTo>
                  <a:pt x="161798" y="68326"/>
                </a:lnTo>
                <a:lnTo>
                  <a:pt x="162687" y="67310"/>
                </a:lnTo>
                <a:lnTo>
                  <a:pt x="163576" y="66167"/>
                </a:lnTo>
                <a:lnTo>
                  <a:pt x="164465" y="65024"/>
                </a:lnTo>
                <a:lnTo>
                  <a:pt x="165354" y="63881"/>
                </a:lnTo>
                <a:lnTo>
                  <a:pt x="166243" y="62738"/>
                </a:lnTo>
                <a:lnTo>
                  <a:pt x="167132" y="61722"/>
                </a:lnTo>
                <a:lnTo>
                  <a:pt x="168021" y="60579"/>
                </a:lnTo>
                <a:lnTo>
                  <a:pt x="168783" y="59436"/>
                </a:lnTo>
                <a:lnTo>
                  <a:pt x="169672" y="58293"/>
                </a:lnTo>
                <a:lnTo>
                  <a:pt x="170434" y="57150"/>
                </a:lnTo>
                <a:lnTo>
                  <a:pt x="171196" y="56007"/>
                </a:lnTo>
                <a:lnTo>
                  <a:pt x="171958" y="54991"/>
                </a:lnTo>
                <a:lnTo>
                  <a:pt x="172720" y="53848"/>
                </a:lnTo>
                <a:lnTo>
                  <a:pt x="173355" y="52705"/>
                </a:lnTo>
                <a:lnTo>
                  <a:pt x="174117" y="51562"/>
                </a:lnTo>
                <a:lnTo>
                  <a:pt x="174752" y="50419"/>
                </a:lnTo>
                <a:lnTo>
                  <a:pt x="175387" y="49276"/>
                </a:lnTo>
                <a:lnTo>
                  <a:pt x="176022" y="48260"/>
                </a:lnTo>
                <a:lnTo>
                  <a:pt x="176657" y="47117"/>
                </a:lnTo>
                <a:lnTo>
                  <a:pt x="177165" y="45974"/>
                </a:lnTo>
                <a:lnTo>
                  <a:pt x="177673" y="44831"/>
                </a:lnTo>
                <a:lnTo>
                  <a:pt x="178181" y="43688"/>
                </a:lnTo>
                <a:lnTo>
                  <a:pt x="178689" y="42672"/>
                </a:lnTo>
                <a:lnTo>
                  <a:pt x="179197" y="41529"/>
                </a:lnTo>
                <a:lnTo>
                  <a:pt x="179705" y="40386"/>
                </a:lnTo>
                <a:lnTo>
                  <a:pt x="180086" y="39243"/>
                </a:lnTo>
                <a:lnTo>
                  <a:pt x="180594" y="38100"/>
                </a:lnTo>
                <a:lnTo>
                  <a:pt x="180975" y="36957"/>
                </a:lnTo>
                <a:lnTo>
                  <a:pt x="181229" y="35941"/>
                </a:lnTo>
                <a:lnTo>
                  <a:pt x="181610" y="34798"/>
                </a:lnTo>
                <a:lnTo>
                  <a:pt x="181991" y="33655"/>
                </a:lnTo>
                <a:lnTo>
                  <a:pt x="182245" y="32512"/>
                </a:lnTo>
                <a:lnTo>
                  <a:pt x="182626" y="31369"/>
                </a:lnTo>
                <a:lnTo>
                  <a:pt x="182880" y="30226"/>
                </a:lnTo>
                <a:lnTo>
                  <a:pt x="183134" y="29210"/>
                </a:lnTo>
                <a:lnTo>
                  <a:pt x="183388" y="28067"/>
                </a:lnTo>
                <a:lnTo>
                  <a:pt x="183642" y="26924"/>
                </a:lnTo>
                <a:lnTo>
                  <a:pt x="183769" y="25781"/>
                </a:lnTo>
                <a:lnTo>
                  <a:pt x="184023" y="24638"/>
                </a:lnTo>
                <a:lnTo>
                  <a:pt x="184150" y="23622"/>
                </a:lnTo>
                <a:lnTo>
                  <a:pt x="184404" y="22479"/>
                </a:lnTo>
                <a:lnTo>
                  <a:pt x="184531" y="21336"/>
                </a:lnTo>
                <a:lnTo>
                  <a:pt x="184658" y="20193"/>
                </a:lnTo>
                <a:lnTo>
                  <a:pt x="184785" y="19050"/>
                </a:lnTo>
                <a:lnTo>
                  <a:pt x="184912" y="17907"/>
                </a:lnTo>
                <a:lnTo>
                  <a:pt x="185039" y="16891"/>
                </a:lnTo>
                <a:lnTo>
                  <a:pt x="185166" y="15748"/>
                </a:lnTo>
                <a:lnTo>
                  <a:pt x="185293" y="14605"/>
                </a:lnTo>
                <a:lnTo>
                  <a:pt x="185420" y="13462"/>
                </a:lnTo>
                <a:lnTo>
                  <a:pt x="185420" y="12319"/>
                </a:lnTo>
                <a:lnTo>
                  <a:pt x="185547" y="11176"/>
                </a:lnTo>
                <a:lnTo>
                  <a:pt x="185547" y="10160"/>
                </a:lnTo>
                <a:lnTo>
                  <a:pt x="185674" y="9017"/>
                </a:lnTo>
                <a:lnTo>
                  <a:pt x="185674" y="7874"/>
                </a:lnTo>
                <a:lnTo>
                  <a:pt x="185801" y="6731"/>
                </a:lnTo>
                <a:lnTo>
                  <a:pt x="185801" y="5588"/>
                </a:lnTo>
                <a:lnTo>
                  <a:pt x="185928" y="4572"/>
                </a:lnTo>
                <a:lnTo>
                  <a:pt x="185928" y="3429"/>
                </a:lnTo>
                <a:lnTo>
                  <a:pt x="185928" y="2286"/>
                </a:lnTo>
                <a:lnTo>
                  <a:pt x="185928" y="1143"/>
                </a:lnTo>
                <a:lnTo>
                  <a:pt x="186055" y="0"/>
                </a:lnTo>
                <a:lnTo>
                  <a:pt x="186563" y="0"/>
                </a:lnTo>
                <a:lnTo>
                  <a:pt x="186563" y="1143"/>
                </a:lnTo>
                <a:lnTo>
                  <a:pt x="186563" y="2286"/>
                </a:lnTo>
                <a:lnTo>
                  <a:pt x="186690" y="3429"/>
                </a:lnTo>
                <a:lnTo>
                  <a:pt x="186690" y="4572"/>
                </a:lnTo>
                <a:lnTo>
                  <a:pt x="186690" y="5588"/>
                </a:lnTo>
                <a:lnTo>
                  <a:pt x="186817" y="6731"/>
                </a:lnTo>
                <a:lnTo>
                  <a:pt x="186817" y="7874"/>
                </a:lnTo>
                <a:lnTo>
                  <a:pt x="186817" y="9017"/>
                </a:lnTo>
                <a:lnTo>
                  <a:pt x="186944" y="10160"/>
                </a:lnTo>
                <a:lnTo>
                  <a:pt x="187071" y="11176"/>
                </a:lnTo>
                <a:lnTo>
                  <a:pt x="187071" y="12319"/>
                </a:lnTo>
                <a:lnTo>
                  <a:pt x="187198" y="13462"/>
                </a:lnTo>
                <a:lnTo>
                  <a:pt x="187325" y="14605"/>
                </a:lnTo>
                <a:lnTo>
                  <a:pt x="187325" y="15748"/>
                </a:lnTo>
                <a:lnTo>
                  <a:pt x="187452" y="16891"/>
                </a:lnTo>
                <a:lnTo>
                  <a:pt x="187579" y="17907"/>
                </a:lnTo>
                <a:lnTo>
                  <a:pt x="187706" y="19050"/>
                </a:lnTo>
                <a:lnTo>
                  <a:pt x="187833" y="20193"/>
                </a:lnTo>
                <a:lnTo>
                  <a:pt x="187960" y="21336"/>
                </a:lnTo>
                <a:lnTo>
                  <a:pt x="188214" y="22479"/>
                </a:lnTo>
                <a:lnTo>
                  <a:pt x="188341" y="23622"/>
                </a:lnTo>
                <a:lnTo>
                  <a:pt x="188595" y="24638"/>
                </a:lnTo>
                <a:lnTo>
                  <a:pt x="188722" y="25781"/>
                </a:lnTo>
                <a:lnTo>
                  <a:pt x="188976" y="26924"/>
                </a:lnTo>
                <a:lnTo>
                  <a:pt x="189230" y="28067"/>
                </a:lnTo>
                <a:lnTo>
                  <a:pt x="189357" y="29210"/>
                </a:lnTo>
                <a:lnTo>
                  <a:pt x="189738" y="30226"/>
                </a:lnTo>
                <a:lnTo>
                  <a:pt x="189992" y="31369"/>
                </a:lnTo>
                <a:lnTo>
                  <a:pt x="190246" y="32512"/>
                </a:lnTo>
                <a:lnTo>
                  <a:pt x="190500" y="33655"/>
                </a:lnTo>
                <a:lnTo>
                  <a:pt x="190881" y="34798"/>
                </a:lnTo>
                <a:lnTo>
                  <a:pt x="191262" y="35941"/>
                </a:lnTo>
                <a:lnTo>
                  <a:pt x="191643" y="36957"/>
                </a:lnTo>
                <a:lnTo>
                  <a:pt x="192024" y="38100"/>
                </a:lnTo>
                <a:lnTo>
                  <a:pt x="192405" y="39243"/>
                </a:lnTo>
                <a:lnTo>
                  <a:pt x="192913" y="40386"/>
                </a:lnTo>
                <a:lnTo>
                  <a:pt x="193294" y="41529"/>
                </a:lnTo>
                <a:lnTo>
                  <a:pt x="193802" y="42672"/>
                </a:lnTo>
                <a:lnTo>
                  <a:pt x="194310" y="43688"/>
                </a:lnTo>
                <a:lnTo>
                  <a:pt x="194818" y="44831"/>
                </a:lnTo>
                <a:lnTo>
                  <a:pt x="195326" y="45974"/>
                </a:lnTo>
                <a:lnTo>
                  <a:pt x="195961" y="47117"/>
                </a:lnTo>
                <a:lnTo>
                  <a:pt x="196596" y="48260"/>
                </a:lnTo>
                <a:lnTo>
                  <a:pt x="197104" y="49276"/>
                </a:lnTo>
                <a:lnTo>
                  <a:pt x="197739" y="50419"/>
                </a:lnTo>
                <a:lnTo>
                  <a:pt x="198501" y="51562"/>
                </a:lnTo>
                <a:lnTo>
                  <a:pt x="199136" y="52705"/>
                </a:lnTo>
                <a:lnTo>
                  <a:pt x="199898" y="53848"/>
                </a:lnTo>
                <a:lnTo>
                  <a:pt x="200533" y="54991"/>
                </a:lnTo>
                <a:lnTo>
                  <a:pt x="201295" y="56007"/>
                </a:lnTo>
                <a:lnTo>
                  <a:pt x="202057" y="57150"/>
                </a:lnTo>
                <a:lnTo>
                  <a:pt x="202946" y="58293"/>
                </a:lnTo>
                <a:lnTo>
                  <a:pt x="203708" y="59436"/>
                </a:lnTo>
                <a:lnTo>
                  <a:pt x="204597" y="60579"/>
                </a:lnTo>
                <a:lnTo>
                  <a:pt x="205359" y="61722"/>
                </a:lnTo>
                <a:lnTo>
                  <a:pt x="206248" y="62738"/>
                </a:lnTo>
                <a:lnTo>
                  <a:pt x="207137" y="63881"/>
                </a:lnTo>
                <a:lnTo>
                  <a:pt x="208026" y="65024"/>
                </a:lnTo>
                <a:lnTo>
                  <a:pt x="208915" y="66167"/>
                </a:lnTo>
                <a:lnTo>
                  <a:pt x="209804" y="67310"/>
                </a:lnTo>
                <a:lnTo>
                  <a:pt x="210820" y="68326"/>
                </a:lnTo>
                <a:lnTo>
                  <a:pt x="211709" y="69469"/>
                </a:lnTo>
                <a:lnTo>
                  <a:pt x="212598" y="70612"/>
                </a:lnTo>
                <a:lnTo>
                  <a:pt x="213614" y="71755"/>
                </a:lnTo>
                <a:lnTo>
                  <a:pt x="214503" y="72898"/>
                </a:lnTo>
                <a:lnTo>
                  <a:pt x="215519" y="74041"/>
                </a:lnTo>
                <a:lnTo>
                  <a:pt x="216408" y="75057"/>
                </a:lnTo>
                <a:lnTo>
                  <a:pt x="217297" y="76200"/>
                </a:lnTo>
                <a:lnTo>
                  <a:pt x="218313" y="77343"/>
                </a:lnTo>
                <a:lnTo>
                  <a:pt x="219202" y="78486"/>
                </a:lnTo>
                <a:lnTo>
                  <a:pt x="220091" y="79629"/>
                </a:lnTo>
                <a:lnTo>
                  <a:pt x="220980" y="80772"/>
                </a:lnTo>
                <a:lnTo>
                  <a:pt x="221869" y="81788"/>
                </a:lnTo>
                <a:lnTo>
                  <a:pt x="222758" y="82931"/>
                </a:lnTo>
                <a:lnTo>
                  <a:pt x="223647" y="84074"/>
                </a:lnTo>
                <a:lnTo>
                  <a:pt x="224536" y="85217"/>
                </a:lnTo>
                <a:lnTo>
                  <a:pt x="225298" y="86360"/>
                </a:lnTo>
                <a:lnTo>
                  <a:pt x="226187" y="87376"/>
                </a:lnTo>
                <a:lnTo>
                  <a:pt x="226949" y="88519"/>
                </a:lnTo>
                <a:lnTo>
                  <a:pt x="227711" y="89662"/>
                </a:lnTo>
                <a:lnTo>
                  <a:pt x="228473" y="90805"/>
                </a:lnTo>
                <a:lnTo>
                  <a:pt x="229235" y="91948"/>
                </a:lnTo>
                <a:lnTo>
                  <a:pt x="229870" y="93091"/>
                </a:lnTo>
                <a:lnTo>
                  <a:pt x="230632" y="94107"/>
                </a:lnTo>
                <a:lnTo>
                  <a:pt x="231267" y="95250"/>
                </a:lnTo>
                <a:lnTo>
                  <a:pt x="231902" y="96393"/>
                </a:lnTo>
                <a:lnTo>
                  <a:pt x="232537" y="97536"/>
                </a:lnTo>
                <a:lnTo>
                  <a:pt x="233045" y="98679"/>
                </a:lnTo>
                <a:lnTo>
                  <a:pt x="233680" y="99822"/>
                </a:lnTo>
                <a:lnTo>
                  <a:pt x="234188" y="100838"/>
                </a:lnTo>
                <a:lnTo>
                  <a:pt x="234696" y="101981"/>
                </a:lnTo>
                <a:lnTo>
                  <a:pt x="235204" y="103124"/>
                </a:lnTo>
                <a:lnTo>
                  <a:pt x="235585" y="104267"/>
                </a:lnTo>
                <a:lnTo>
                  <a:pt x="236093" y="105410"/>
                </a:lnTo>
                <a:lnTo>
                  <a:pt x="236474" y="106426"/>
                </a:lnTo>
                <a:lnTo>
                  <a:pt x="236982" y="107569"/>
                </a:lnTo>
                <a:lnTo>
                  <a:pt x="237363" y="108712"/>
                </a:lnTo>
                <a:lnTo>
                  <a:pt x="237744" y="109855"/>
                </a:lnTo>
                <a:lnTo>
                  <a:pt x="238125" y="110998"/>
                </a:lnTo>
                <a:lnTo>
                  <a:pt x="238379" y="112141"/>
                </a:lnTo>
                <a:lnTo>
                  <a:pt x="238760" y="113157"/>
                </a:lnTo>
                <a:lnTo>
                  <a:pt x="239141" y="114300"/>
                </a:lnTo>
                <a:lnTo>
                  <a:pt x="239522" y="115443"/>
                </a:lnTo>
                <a:lnTo>
                  <a:pt x="239776" y="116586"/>
                </a:lnTo>
                <a:lnTo>
                  <a:pt x="240157" y="117729"/>
                </a:lnTo>
                <a:lnTo>
                  <a:pt x="240538" y="118872"/>
                </a:lnTo>
                <a:lnTo>
                  <a:pt x="240792" y="119888"/>
                </a:lnTo>
                <a:lnTo>
                  <a:pt x="241173" y="121031"/>
                </a:lnTo>
                <a:lnTo>
                  <a:pt x="241554" y="122174"/>
                </a:lnTo>
                <a:lnTo>
                  <a:pt x="241935" y="123317"/>
                </a:lnTo>
                <a:lnTo>
                  <a:pt x="242316" y="124460"/>
                </a:lnTo>
                <a:lnTo>
                  <a:pt x="242697" y="125476"/>
                </a:lnTo>
                <a:lnTo>
                  <a:pt x="243205" y="126619"/>
                </a:lnTo>
                <a:lnTo>
                  <a:pt x="243586" y="127762"/>
                </a:lnTo>
                <a:lnTo>
                  <a:pt x="244094" y="128905"/>
                </a:lnTo>
                <a:lnTo>
                  <a:pt x="244602" y="130048"/>
                </a:lnTo>
                <a:lnTo>
                  <a:pt x="245110" y="131191"/>
                </a:lnTo>
                <a:lnTo>
                  <a:pt x="245745" y="132207"/>
                </a:lnTo>
                <a:lnTo>
                  <a:pt x="246253" y="133350"/>
                </a:lnTo>
                <a:lnTo>
                  <a:pt x="246888" y="134493"/>
                </a:lnTo>
                <a:lnTo>
                  <a:pt x="247523" y="135636"/>
                </a:lnTo>
                <a:lnTo>
                  <a:pt x="248285" y="136779"/>
                </a:lnTo>
                <a:lnTo>
                  <a:pt x="249047" y="137922"/>
                </a:lnTo>
                <a:lnTo>
                  <a:pt x="249809" y="138938"/>
                </a:lnTo>
                <a:lnTo>
                  <a:pt x="250571" y="140081"/>
                </a:lnTo>
                <a:lnTo>
                  <a:pt x="251460" y="141224"/>
                </a:lnTo>
                <a:lnTo>
                  <a:pt x="252349" y="142367"/>
                </a:lnTo>
                <a:lnTo>
                  <a:pt x="253365" y="143510"/>
                </a:lnTo>
                <a:lnTo>
                  <a:pt x="254254" y="144526"/>
                </a:lnTo>
                <a:lnTo>
                  <a:pt x="255397" y="145669"/>
                </a:lnTo>
                <a:lnTo>
                  <a:pt x="256413" y="146812"/>
                </a:lnTo>
                <a:lnTo>
                  <a:pt x="257556" y="147955"/>
                </a:lnTo>
                <a:lnTo>
                  <a:pt x="258699" y="149098"/>
                </a:lnTo>
                <a:lnTo>
                  <a:pt x="259969" y="150241"/>
                </a:lnTo>
                <a:lnTo>
                  <a:pt x="261239" y="151257"/>
                </a:lnTo>
                <a:lnTo>
                  <a:pt x="262509" y="152400"/>
                </a:lnTo>
                <a:lnTo>
                  <a:pt x="263906" y="153543"/>
                </a:lnTo>
                <a:lnTo>
                  <a:pt x="265303" y="154686"/>
                </a:lnTo>
                <a:lnTo>
                  <a:pt x="266827" y="155829"/>
                </a:lnTo>
                <a:lnTo>
                  <a:pt x="268351" y="156972"/>
                </a:lnTo>
                <a:lnTo>
                  <a:pt x="269875" y="157988"/>
                </a:lnTo>
                <a:lnTo>
                  <a:pt x="271399" y="159131"/>
                </a:lnTo>
                <a:lnTo>
                  <a:pt x="273050" y="160274"/>
                </a:lnTo>
                <a:lnTo>
                  <a:pt x="274701" y="161417"/>
                </a:lnTo>
                <a:lnTo>
                  <a:pt x="276479" y="162560"/>
                </a:lnTo>
                <a:lnTo>
                  <a:pt x="278257" y="163576"/>
                </a:lnTo>
                <a:lnTo>
                  <a:pt x="280035" y="164719"/>
                </a:lnTo>
                <a:lnTo>
                  <a:pt x="281813" y="165862"/>
                </a:lnTo>
                <a:lnTo>
                  <a:pt x="283718" y="167005"/>
                </a:lnTo>
                <a:lnTo>
                  <a:pt x="285496" y="168148"/>
                </a:lnTo>
                <a:lnTo>
                  <a:pt x="287401" y="169291"/>
                </a:lnTo>
                <a:lnTo>
                  <a:pt x="289433" y="170307"/>
                </a:lnTo>
                <a:lnTo>
                  <a:pt x="291338" y="171450"/>
                </a:lnTo>
                <a:lnTo>
                  <a:pt x="293243" y="172593"/>
                </a:lnTo>
                <a:lnTo>
                  <a:pt x="295275" y="173736"/>
                </a:lnTo>
                <a:lnTo>
                  <a:pt x="297307" y="174879"/>
                </a:lnTo>
                <a:lnTo>
                  <a:pt x="299339" y="176022"/>
                </a:lnTo>
                <a:lnTo>
                  <a:pt x="301371" y="177038"/>
                </a:lnTo>
                <a:lnTo>
                  <a:pt x="303403" y="178181"/>
                </a:lnTo>
                <a:lnTo>
                  <a:pt x="305435" y="179324"/>
                </a:lnTo>
                <a:lnTo>
                  <a:pt x="307467" y="180467"/>
                </a:lnTo>
                <a:lnTo>
                  <a:pt x="309499" y="181610"/>
                </a:lnTo>
                <a:lnTo>
                  <a:pt x="311658" y="182626"/>
                </a:lnTo>
                <a:lnTo>
                  <a:pt x="313690" y="183769"/>
                </a:lnTo>
                <a:lnTo>
                  <a:pt x="315722" y="184912"/>
                </a:lnTo>
                <a:lnTo>
                  <a:pt x="317754" y="186055"/>
                </a:lnTo>
                <a:lnTo>
                  <a:pt x="319786" y="187198"/>
                </a:lnTo>
                <a:lnTo>
                  <a:pt x="321691" y="188341"/>
                </a:lnTo>
                <a:lnTo>
                  <a:pt x="323723" y="189357"/>
                </a:lnTo>
                <a:lnTo>
                  <a:pt x="325628" y="190500"/>
                </a:lnTo>
                <a:lnTo>
                  <a:pt x="327660" y="191643"/>
                </a:lnTo>
                <a:lnTo>
                  <a:pt x="329565" y="192786"/>
                </a:lnTo>
                <a:lnTo>
                  <a:pt x="331343" y="193929"/>
                </a:lnTo>
                <a:lnTo>
                  <a:pt x="333248" y="195072"/>
                </a:lnTo>
                <a:lnTo>
                  <a:pt x="335026" y="196088"/>
                </a:lnTo>
                <a:lnTo>
                  <a:pt x="336804" y="197231"/>
                </a:lnTo>
                <a:lnTo>
                  <a:pt x="338582" y="198374"/>
                </a:lnTo>
                <a:lnTo>
                  <a:pt x="340360" y="199517"/>
                </a:lnTo>
                <a:lnTo>
                  <a:pt x="342011" y="200660"/>
                </a:lnTo>
                <a:lnTo>
                  <a:pt x="343662" y="201676"/>
                </a:lnTo>
                <a:lnTo>
                  <a:pt x="345186" y="202819"/>
                </a:lnTo>
                <a:lnTo>
                  <a:pt x="346710" y="203962"/>
                </a:lnTo>
                <a:lnTo>
                  <a:pt x="348234" y="205105"/>
                </a:lnTo>
                <a:lnTo>
                  <a:pt x="349758" y="206248"/>
                </a:lnTo>
                <a:lnTo>
                  <a:pt x="351155" y="207391"/>
                </a:lnTo>
                <a:lnTo>
                  <a:pt x="352552" y="208407"/>
                </a:lnTo>
                <a:lnTo>
                  <a:pt x="353822" y="209550"/>
                </a:lnTo>
                <a:lnTo>
                  <a:pt x="355092" y="210693"/>
                </a:lnTo>
                <a:lnTo>
                  <a:pt x="356362" y="211836"/>
                </a:lnTo>
                <a:lnTo>
                  <a:pt x="357505" y="212979"/>
                </a:lnTo>
                <a:lnTo>
                  <a:pt x="358648" y="213995"/>
                </a:lnTo>
                <a:lnTo>
                  <a:pt x="359664" y="215138"/>
                </a:lnTo>
                <a:lnTo>
                  <a:pt x="360680" y="216281"/>
                </a:lnTo>
                <a:lnTo>
                  <a:pt x="361696" y="217424"/>
                </a:lnTo>
                <a:lnTo>
                  <a:pt x="362585" y="218567"/>
                </a:lnTo>
                <a:lnTo>
                  <a:pt x="363474" y="219710"/>
                </a:lnTo>
                <a:lnTo>
                  <a:pt x="364363" y="220726"/>
                </a:lnTo>
                <a:lnTo>
                  <a:pt x="365125" y="221869"/>
                </a:lnTo>
                <a:lnTo>
                  <a:pt x="365887" y="223012"/>
                </a:lnTo>
                <a:lnTo>
                  <a:pt x="366522" y="224155"/>
                </a:lnTo>
                <a:lnTo>
                  <a:pt x="367157" y="225298"/>
                </a:lnTo>
                <a:lnTo>
                  <a:pt x="367792" y="226441"/>
                </a:lnTo>
                <a:lnTo>
                  <a:pt x="368427" y="227457"/>
                </a:lnTo>
                <a:lnTo>
                  <a:pt x="368935" y="228600"/>
                </a:lnTo>
                <a:lnTo>
                  <a:pt x="369443" y="229743"/>
                </a:lnTo>
                <a:lnTo>
                  <a:pt x="369824" y="230886"/>
                </a:lnTo>
                <a:lnTo>
                  <a:pt x="370205" y="232029"/>
                </a:lnTo>
                <a:lnTo>
                  <a:pt x="370586" y="233045"/>
                </a:lnTo>
                <a:lnTo>
                  <a:pt x="370967" y="234188"/>
                </a:lnTo>
                <a:lnTo>
                  <a:pt x="371221" y="235331"/>
                </a:lnTo>
                <a:lnTo>
                  <a:pt x="371475" y="236474"/>
                </a:lnTo>
                <a:lnTo>
                  <a:pt x="371729" y="237617"/>
                </a:lnTo>
                <a:lnTo>
                  <a:pt x="371983" y="238760"/>
                </a:lnTo>
                <a:lnTo>
                  <a:pt x="372110" y="239776"/>
                </a:lnTo>
                <a:lnTo>
                  <a:pt x="372237" y="240919"/>
                </a:lnTo>
                <a:lnTo>
                  <a:pt x="372364" y="242062"/>
                </a:lnTo>
                <a:lnTo>
                  <a:pt x="372491" y="243205"/>
                </a:lnTo>
                <a:lnTo>
                  <a:pt x="372491" y="244348"/>
                </a:lnTo>
                <a:lnTo>
                  <a:pt x="372491" y="245491"/>
                </a:lnTo>
                <a:lnTo>
                  <a:pt x="372491" y="246507"/>
                </a:lnTo>
                <a:lnTo>
                  <a:pt x="372491" y="247650"/>
                </a:lnTo>
                <a:lnTo>
                  <a:pt x="372491" y="248793"/>
                </a:lnTo>
                <a:lnTo>
                  <a:pt x="372364" y="249936"/>
                </a:lnTo>
                <a:lnTo>
                  <a:pt x="372364" y="251079"/>
                </a:lnTo>
                <a:lnTo>
                  <a:pt x="372237" y="252095"/>
                </a:lnTo>
                <a:lnTo>
                  <a:pt x="372110" y="253238"/>
                </a:lnTo>
                <a:lnTo>
                  <a:pt x="371983" y="254381"/>
                </a:lnTo>
                <a:lnTo>
                  <a:pt x="371856" y="255524"/>
                </a:lnTo>
                <a:lnTo>
                  <a:pt x="371602" y="256667"/>
                </a:lnTo>
                <a:lnTo>
                  <a:pt x="371475" y="257810"/>
                </a:lnTo>
                <a:lnTo>
                  <a:pt x="371221" y="258826"/>
                </a:lnTo>
                <a:lnTo>
                  <a:pt x="370967" y="259969"/>
                </a:lnTo>
                <a:lnTo>
                  <a:pt x="370713" y="261112"/>
                </a:lnTo>
                <a:lnTo>
                  <a:pt x="370459" y="262255"/>
                </a:lnTo>
                <a:lnTo>
                  <a:pt x="370205" y="263398"/>
                </a:lnTo>
                <a:lnTo>
                  <a:pt x="369951" y="264541"/>
                </a:lnTo>
                <a:lnTo>
                  <a:pt x="369570" y="265557"/>
                </a:lnTo>
                <a:lnTo>
                  <a:pt x="369316" y="266700"/>
                </a:lnTo>
                <a:lnTo>
                  <a:pt x="368935" y="267843"/>
                </a:lnTo>
                <a:lnTo>
                  <a:pt x="368554" y="268986"/>
                </a:lnTo>
                <a:lnTo>
                  <a:pt x="368300" y="270129"/>
                </a:lnTo>
                <a:lnTo>
                  <a:pt x="367919" y="271145"/>
                </a:lnTo>
                <a:lnTo>
                  <a:pt x="367411" y="272288"/>
                </a:lnTo>
                <a:lnTo>
                  <a:pt x="367030" y="273431"/>
                </a:lnTo>
                <a:lnTo>
                  <a:pt x="366649" y="274574"/>
                </a:lnTo>
                <a:lnTo>
                  <a:pt x="366141" y="275717"/>
                </a:lnTo>
                <a:lnTo>
                  <a:pt x="365760" y="276860"/>
                </a:lnTo>
                <a:lnTo>
                  <a:pt x="365252" y="277876"/>
                </a:lnTo>
                <a:lnTo>
                  <a:pt x="364744" y="279019"/>
                </a:lnTo>
                <a:lnTo>
                  <a:pt x="364236" y="280162"/>
                </a:lnTo>
                <a:lnTo>
                  <a:pt x="363728" y="281305"/>
                </a:lnTo>
                <a:lnTo>
                  <a:pt x="363093" y="282448"/>
                </a:lnTo>
                <a:lnTo>
                  <a:pt x="362585" y="283591"/>
                </a:lnTo>
                <a:lnTo>
                  <a:pt x="361950" y="284607"/>
                </a:lnTo>
                <a:lnTo>
                  <a:pt x="361315" y="285750"/>
                </a:lnTo>
                <a:lnTo>
                  <a:pt x="360680" y="286893"/>
                </a:lnTo>
                <a:lnTo>
                  <a:pt x="360045" y="288036"/>
                </a:lnTo>
                <a:lnTo>
                  <a:pt x="359283" y="289179"/>
                </a:lnTo>
                <a:lnTo>
                  <a:pt x="358521" y="290195"/>
                </a:lnTo>
                <a:lnTo>
                  <a:pt x="357759" y="291338"/>
                </a:lnTo>
                <a:lnTo>
                  <a:pt x="356997" y="292481"/>
                </a:lnTo>
                <a:lnTo>
                  <a:pt x="356235" y="293624"/>
                </a:lnTo>
                <a:lnTo>
                  <a:pt x="355346" y="294767"/>
                </a:lnTo>
                <a:lnTo>
                  <a:pt x="354457" y="295910"/>
                </a:lnTo>
                <a:lnTo>
                  <a:pt x="353568" y="296926"/>
                </a:lnTo>
                <a:lnTo>
                  <a:pt x="352679" y="298069"/>
                </a:lnTo>
                <a:lnTo>
                  <a:pt x="351663" y="299212"/>
                </a:lnTo>
                <a:lnTo>
                  <a:pt x="350647" y="300355"/>
                </a:lnTo>
                <a:lnTo>
                  <a:pt x="349631" y="301498"/>
                </a:lnTo>
                <a:lnTo>
                  <a:pt x="348615" y="302641"/>
                </a:lnTo>
                <a:lnTo>
                  <a:pt x="347472" y="303657"/>
                </a:lnTo>
                <a:lnTo>
                  <a:pt x="346329" y="304800"/>
                </a:lnTo>
                <a:lnTo>
                  <a:pt x="345186" y="305943"/>
                </a:lnTo>
                <a:lnTo>
                  <a:pt x="344043" y="307086"/>
                </a:lnTo>
                <a:lnTo>
                  <a:pt x="342773" y="308229"/>
                </a:lnTo>
                <a:lnTo>
                  <a:pt x="341503" y="309245"/>
                </a:lnTo>
                <a:lnTo>
                  <a:pt x="340233" y="310388"/>
                </a:lnTo>
                <a:lnTo>
                  <a:pt x="338963" y="311531"/>
                </a:lnTo>
                <a:lnTo>
                  <a:pt x="337566" y="312674"/>
                </a:lnTo>
                <a:lnTo>
                  <a:pt x="336296" y="313817"/>
                </a:lnTo>
                <a:lnTo>
                  <a:pt x="334899" y="314960"/>
                </a:lnTo>
                <a:lnTo>
                  <a:pt x="333375" y="315976"/>
                </a:lnTo>
                <a:lnTo>
                  <a:pt x="331978" y="317119"/>
                </a:lnTo>
                <a:lnTo>
                  <a:pt x="330581" y="318262"/>
                </a:lnTo>
                <a:lnTo>
                  <a:pt x="329057" y="319405"/>
                </a:lnTo>
                <a:lnTo>
                  <a:pt x="327533" y="320548"/>
                </a:lnTo>
                <a:lnTo>
                  <a:pt x="326009" y="321691"/>
                </a:lnTo>
                <a:lnTo>
                  <a:pt x="324485" y="322707"/>
                </a:lnTo>
                <a:lnTo>
                  <a:pt x="322961" y="323850"/>
                </a:lnTo>
                <a:lnTo>
                  <a:pt x="321437" y="324993"/>
                </a:lnTo>
                <a:lnTo>
                  <a:pt x="319786" y="326136"/>
                </a:lnTo>
                <a:lnTo>
                  <a:pt x="318262" y="327279"/>
                </a:lnTo>
                <a:lnTo>
                  <a:pt x="316738" y="328295"/>
                </a:lnTo>
                <a:lnTo>
                  <a:pt x="315087" y="329438"/>
                </a:lnTo>
                <a:lnTo>
                  <a:pt x="313563" y="330581"/>
                </a:lnTo>
                <a:lnTo>
                  <a:pt x="312039" y="331724"/>
                </a:lnTo>
                <a:lnTo>
                  <a:pt x="310388" y="332867"/>
                </a:lnTo>
                <a:lnTo>
                  <a:pt x="308864" y="334010"/>
                </a:lnTo>
                <a:lnTo>
                  <a:pt x="307340" y="335026"/>
                </a:lnTo>
                <a:lnTo>
                  <a:pt x="305816" y="336169"/>
                </a:lnTo>
                <a:lnTo>
                  <a:pt x="304292" y="337312"/>
                </a:lnTo>
                <a:lnTo>
                  <a:pt x="302768" y="338455"/>
                </a:lnTo>
                <a:lnTo>
                  <a:pt x="301244" y="339598"/>
                </a:lnTo>
                <a:lnTo>
                  <a:pt x="299720" y="340741"/>
                </a:lnTo>
                <a:lnTo>
                  <a:pt x="298323" y="341757"/>
                </a:lnTo>
                <a:lnTo>
                  <a:pt x="296799" y="342900"/>
                </a:lnTo>
                <a:lnTo>
                  <a:pt x="295402" y="344043"/>
                </a:lnTo>
                <a:lnTo>
                  <a:pt x="294005" y="345186"/>
                </a:lnTo>
                <a:lnTo>
                  <a:pt x="292608" y="346329"/>
                </a:lnTo>
                <a:lnTo>
                  <a:pt x="291211" y="347345"/>
                </a:lnTo>
                <a:lnTo>
                  <a:pt x="289941" y="348488"/>
                </a:lnTo>
                <a:lnTo>
                  <a:pt x="288544" y="349631"/>
                </a:lnTo>
                <a:lnTo>
                  <a:pt x="287274" y="350774"/>
                </a:lnTo>
                <a:lnTo>
                  <a:pt x="286004" y="351917"/>
                </a:lnTo>
                <a:lnTo>
                  <a:pt x="284734" y="353060"/>
                </a:lnTo>
                <a:lnTo>
                  <a:pt x="283591" y="354076"/>
                </a:lnTo>
                <a:lnTo>
                  <a:pt x="282321" y="355219"/>
                </a:lnTo>
                <a:lnTo>
                  <a:pt x="281178" y="356362"/>
                </a:lnTo>
                <a:lnTo>
                  <a:pt x="280035" y="357505"/>
                </a:lnTo>
                <a:lnTo>
                  <a:pt x="278892" y="358648"/>
                </a:lnTo>
                <a:lnTo>
                  <a:pt x="277749" y="359791"/>
                </a:lnTo>
                <a:lnTo>
                  <a:pt x="276606" y="360807"/>
                </a:lnTo>
                <a:lnTo>
                  <a:pt x="275590" y="361950"/>
                </a:lnTo>
                <a:lnTo>
                  <a:pt x="274447" y="363093"/>
                </a:lnTo>
                <a:lnTo>
                  <a:pt x="273431" y="364236"/>
                </a:lnTo>
                <a:lnTo>
                  <a:pt x="272415" y="365379"/>
                </a:lnTo>
                <a:lnTo>
                  <a:pt x="271272" y="366395"/>
                </a:lnTo>
                <a:lnTo>
                  <a:pt x="270256" y="367538"/>
                </a:lnTo>
                <a:lnTo>
                  <a:pt x="269240" y="368681"/>
                </a:lnTo>
                <a:lnTo>
                  <a:pt x="268224" y="369824"/>
                </a:lnTo>
                <a:lnTo>
                  <a:pt x="267208" y="370967"/>
                </a:lnTo>
                <a:lnTo>
                  <a:pt x="266192" y="372110"/>
                </a:lnTo>
                <a:lnTo>
                  <a:pt x="265176" y="373126"/>
                </a:lnTo>
                <a:lnTo>
                  <a:pt x="264160" y="374269"/>
                </a:lnTo>
                <a:lnTo>
                  <a:pt x="263144" y="375412"/>
                </a:lnTo>
                <a:lnTo>
                  <a:pt x="262128" y="376555"/>
                </a:lnTo>
                <a:lnTo>
                  <a:pt x="261112" y="377698"/>
                </a:lnTo>
                <a:lnTo>
                  <a:pt x="260096" y="378841"/>
                </a:lnTo>
                <a:lnTo>
                  <a:pt x="258953" y="379857"/>
                </a:lnTo>
                <a:lnTo>
                  <a:pt x="257937" y="381000"/>
                </a:lnTo>
                <a:lnTo>
                  <a:pt x="256921" y="382143"/>
                </a:lnTo>
                <a:lnTo>
                  <a:pt x="255778" y="383286"/>
                </a:lnTo>
                <a:lnTo>
                  <a:pt x="254762" y="384429"/>
                </a:lnTo>
                <a:lnTo>
                  <a:pt x="253619" y="385445"/>
                </a:lnTo>
                <a:lnTo>
                  <a:pt x="252476" y="386588"/>
                </a:lnTo>
                <a:lnTo>
                  <a:pt x="251333" y="387731"/>
                </a:lnTo>
                <a:lnTo>
                  <a:pt x="250190" y="388874"/>
                </a:lnTo>
                <a:lnTo>
                  <a:pt x="249047" y="390017"/>
                </a:lnTo>
                <a:lnTo>
                  <a:pt x="247904" y="391160"/>
                </a:lnTo>
                <a:lnTo>
                  <a:pt x="246634" y="392176"/>
                </a:lnTo>
                <a:lnTo>
                  <a:pt x="245491" y="393319"/>
                </a:lnTo>
                <a:lnTo>
                  <a:pt x="244348" y="394462"/>
                </a:lnTo>
                <a:lnTo>
                  <a:pt x="243078" y="395605"/>
                </a:lnTo>
                <a:lnTo>
                  <a:pt x="241808" y="396748"/>
                </a:lnTo>
                <a:lnTo>
                  <a:pt x="240665" y="397891"/>
                </a:lnTo>
                <a:lnTo>
                  <a:pt x="239395" y="398907"/>
                </a:lnTo>
                <a:lnTo>
                  <a:pt x="238125" y="400050"/>
                </a:lnTo>
                <a:lnTo>
                  <a:pt x="236855" y="401193"/>
                </a:lnTo>
                <a:lnTo>
                  <a:pt x="235585" y="402336"/>
                </a:lnTo>
                <a:lnTo>
                  <a:pt x="234315" y="403479"/>
                </a:lnTo>
                <a:lnTo>
                  <a:pt x="233045" y="404495"/>
                </a:lnTo>
                <a:lnTo>
                  <a:pt x="231775" y="405638"/>
                </a:lnTo>
                <a:lnTo>
                  <a:pt x="230632" y="406781"/>
                </a:lnTo>
                <a:lnTo>
                  <a:pt x="229362" y="407924"/>
                </a:lnTo>
                <a:lnTo>
                  <a:pt x="228092" y="409067"/>
                </a:lnTo>
                <a:lnTo>
                  <a:pt x="226822" y="410210"/>
                </a:lnTo>
                <a:lnTo>
                  <a:pt x="225679" y="411226"/>
                </a:lnTo>
                <a:lnTo>
                  <a:pt x="224409" y="412369"/>
                </a:lnTo>
                <a:lnTo>
                  <a:pt x="223266" y="413512"/>
                </a:lnTo>
                <a:lnTo>
                  <a:pt x="221996" y="414655"/>
                </a:lnTo>
                <a:lnTo>
                  <a:pt x="220853" y="415798"/>
                </a:lnTo>
                <a:lnTo>
                  <a:pt x="219710" y="416814"/>
                </a:lnTo>
                <a:lnTo>
                  <a:pt x="218567" y="417957"/>
                </a:lnTo>
                <a:lnTo>
                  <a:pt x="217551" y="419100"/>
                </a:lnTo>
                <a:lnTo>
                  <a:pt x="216408" y="420243"/>
                </a:lnTo>
                <a:lnTo>
                  <a:pt x="215392" y="421386"/>
                </a:lnTo>
                <a:lnTo>
                  <a:pt x="214376" y="422529"/>
                </a:lnTo>
                <a:lnTo>
                  <a:pt x="213360" y="423545"/>
                </a:lnTo>
                <a:lnTo>
                  <a:pt x="212344" y="424688"/>
                </a:lnTo>
                <a:lnTo>
                  <a:pt x="211455" y="425831"/>
                </a:lnTo>
                <a:lnTo>
                  <a:pt x="210566" y="426974"/>
                </a:lnTo>
                <a:lnTo>
                  <a:pt x="209677" y="428117"/>
                </a:lnTo>
                <a:lnTo>
                  <a:pt x="208788" y="429260"/>
                </a:lnTo>
                <a:lnTo>
                  <a:pt x="208026" y="430276"/>
                </a:lnTo>
                <a:lnTo>
                  <a:pt x="207264" y="431419"/>
                </a:lnTo>
                <a:lnTo>
                  <a:pt x="206502" y="432562"/>
                </a:lnTo>
                <a:lnTo>
                  <a:pt x="205867" y="433705"/>
                </a:lnTo>
                <a:lnTo>
                  <a:pt x="205105" y="434848"/>
                </a:lnTo>
                <a:lnTo>
                  <a:pt x="204470" y="435864"/>
                </a:lnTo>
                <a:lnTo>
                  <a:pt x="203962" y="437007"/>
                </a:lnTo>
                <a:lnTo>
                  <a:pt x="203327" y="438150"/>
                </a:lnTo>
                <a:lnTo>
                  <a:pt x="202819" y="439293"/>
                </a:lnTo>
                <a:lnTo>
                  <a:pt x="202311" y="440436"/>
                </a:lnTo>
                <a:lnTo>
                  <a:pt x="201803" y="441579"/>
                </a:lnTo>
                <a:lnTo>
                  <a:pt x="201422" y="442595"/>
                </a:lnTo>
                <a:lnTo>
                  <a:pt x="200914" y="443738"/>
                </a:lnTo>
                <a:lnTo>
                  <a:pt x="200533" y="444881"/>
                </a:lnTo>
                <a:lnTo>
                  <a:pt x="200279" y="446024"/>
                </a:lnTo>
                <a:lnTo>
                  <a:pt x="199898" y="447167"/>
                </a:lnTo>
                <a:lnTo>
                  <a:pt x="199644" y="448310"/>
                </a:lnTo>
                <a:lnTo>
                  <a:pt x="199390" y="449326"/>
                </a:lnTo>
                <a:lnTo>
                  <a:pt x="199136" y="450469"/>
                </a:lnTo>
                <a:lnTo>
                  <a:pt x="198882" y="451612"/>
                </a:lnTo>
                <a:lnTo>
                  <a:pt x="198628" y="452755"/>
                </a:lnTo>
                <a:lnTo>
                  <a:pt x="198501" y="453898"/>
                </a:lnTo>
                <a:lnTo>
                  <a:pt x="198374" y="454914"/>
                </a:lnTo>
                <a:lnTo>
                  <a:pt x="198247" y="456057"/>
                </a:lnTo>
                <a:lnTo>
                  <a:pt x="198120" y="457200"/>
                </a:lnTo>
                <a:lnTo>
                  <a:pt x="197993" y="458343"/>
                </a:lnTo>
                <a:lnTo>
                  <a:pt x="197866" y="459486"/>
                </a:lnTo>
                <a:lnTo>
                  <a:pt x="197739" y="460629"/>
                </a:lnTo>
                <a:lnTo>
                  <a:pt x="197739" y="461645"/>
                </a:lnTo>
                <a:lnTo>
                  <a:pt x="197612" y="462788"/>
                </a:lnTo>
                <a:lnTo>
                  <a:pt x="197612" y="463931"/>
                </a:lnTo>
                <a:lnTo>
                  <a:pt x="197485" y="465074"/>
                </a:lnTo>
                <a:lnTo>
                  <a:pt x="197485" y="466217"/>
                </a:lnTo>
                <a:lnTo>
                  <a:pt x="197485" y="467360"/>
                </a:lnTo>
                <a:lnTo>
                  <a:pt x="197358" y="468376"/>
                </a:lnTo>
                <a:lnTo>
                  <a:pt x="197358" y="469519"/>
                </a:lnTo>
                <a:lnTo>
                  <a:pt x="197358" y="470662"/>
                </a:lnTo>
                <a:lnTo>
                  <a:pt x="197231" y="471805"/>
                </a:lnTo>
                <a:lnTo>
                  <a:pt x="197231" y="472948"/>
                </a:lnTo>
                <a:lnTo>
                  <a:pt x="197231" y="473964"/>
                </a:lnTo>
                <a:lnTo>
                  <a:pt x="197104" y="475107"/>
                </a:lnTo>
                <a:lnTo>
                  <a:pt x="197104" y="476250"/>
                </a:lnTo>
                <a:lnTo>
                  <a:pt x="196977" y="477393"/>
                </a:lnTo>
                <a:lnTo>
                  <a:pt x="196977" y="478536"/>
                </a:lnTo>
                <a:lnTo>
                  <a:pt x="196850" y="479679"/>
                </a:lnTo>
                <a:lnTo>
                  <a:pt x="196850" y="480695"/>
                </a:lnTo>
                <a:lnTo>
                  <a:pt x="196723" y="481838"/>
                </a:lnTo>
                <a:lnTo>
                  <a:pt x="196723" y="482981"/>
                </a:lnTo>
                <a:lnTo>
                  <a:pt x="196596" y="484124"/>
                </a:lnTo>
                <a:lnTo>
                  <a:pt x="196469" y="485267"/>
                </a:lnTo>
                <a:lnTo>
                  <a:pt x="196342" y="486410"/>
                </a:lnTo>
                <a:lnTo>
                  <a:pt x="196215" y="487426"/>
                </a:lnTo>
                <a:lnTo>
                  <a:pt x="196088" y="488569"/>
                </a:lnTo>
                <a:lnTo>
                  <a:pt x="195961" y="489712"/>
                </a:lnTo>
                <a:lnTo>
                  <a:pt x="195834" y="490855"/>
                </a:lnTo>
                <a:lnTo>
                  <a:pt x="195707" y="491998"/>
                </a:lnTo>
                <a:lnTo>
                  <a:pt x="195453" y="493014"/>
                </a:lnTo>
                <a:lnTo>
                  <a:pt x="195326" y="494157"/>
                </a:lnTo>
                <a:lnTo>
                  <a:pt x="195199" y="495300"/>
                </a:lnTo>
                <a:lnTo>
                  <a:pt x="194945" y="496443"/>
                </a:lnTo>
                <a:lnTo>
                  <a:pt x="194818" y="497586"/>
                </a:lnTo>
                <a:lnTo>
                  <a:pt x="194564" y="498729"/>
                </a:lnTo>
                <a:lnTo>
                  <a:pt x="194437" y="499745"/>
                </a:lnTo>
                <a:lnTo>
                  <a:pt x="194183" y="500888"/>
                </a:lnTo>
                <a:lnTo>
                  <a:pt x="194056" y="502031"/>
                </a:lnTo>
                <a:lnTo>
                  <a:pt x="193802" y="503174"/>
                </a:lnTo>
                <a:lnTo>
                  <a:pt x="193548" y="504317"/>
                </a:lnTo>
                <a:lnTo>
                  <a:pt x="193421" y="505460"/>
                </a:lnTo>
                <a:lnTo>
                  <a:pt x="193167" y="506476"/>
                </a:lnTo>
                <a:lnTo>
                  <a:pt x="192913" y="507619"/>
                </a:lnTo>
                <a:lnTo>
                  <a:pt x="192659" y="508762"/>
                </a:lnTo>
                <a:lnTo>
                  <a:pt x="192532" y="509905"/>
                </a:lnTo>
                <a:lnTo>
                  <a:pt x="192278" y="511048"/>
                </a:lnTo>
                <a:lnTo>
                  <a:pt x="192024" y="512064"/>
                </a:lnTo>
                <a:lnTo>
                  <a:pt x="191770" y="513207"/>
                </a:lnTo>
                <a:lnTo>
                  <a:pt x="191643" y="514350"/>
                </a:lnTo>
                <a:lnTo>
                  <a:pt x="191389" y="515493"/>
                </a:lnTo>
                <a:lnTo>
                  <a:pt x="191135" y="516636"/>
                </a:lnTo>
                <a:lnTo>
                  <a:pt x="191008" y="517779"/>
                </a:lnTo>
                <a:lnTo>
                  <a:pt x="190754" y="518795"/>
                </a:lnTo>
                <a:lnTo>
                  <a:pt x="190500" y="519938"/>
                </a:lnTo>
                <a:lnTo>
                  <a:pt x="190373" y="521081"/>
                </a:lnTo>
                <a:lnTo>
                  <a:pt x="190119" y="522224"/>
                </a:lnTo>
                <a:lnTo>
                  <a:pt x="189992" y="523367"/>
                </a:lnTo>
                <a:lnTo>
                  <a:pt x="189738" y="524510"/>
                </a:lnTo>
                <a:lnTo>
                  <a:pt x="189611" y="525526"/>
                </a:lnTo>
                <a:lnTo>
                  <a:pt x="189484" y="526669"/>
                </a:lnTo>
                <a:lnTo>
                  <a:pt x="189230" y="527812"/>
                </a:lnTo>
                <a:lnTo>
                  <a:pt x="189103" y="528955"/>
                </a:lnTo>
                <a:lnTo>
                  <a:pt x="188976" y="530098"/>
                </a:lnTo>
                <a:lnTo>
                  <a:pt x="188722" y="531114"/>
                </a:lnTo>
                <a:lnTo>
                  <a:pt x="188595" y="532257"/>
                </a:lnTo>
                <a:lnTo>
                  <a:pt x="188468" y="533400"/>
                </a:lnTo>
                <a:lnTo>
                  <a:pt x="188341" y="534543"/>
                </a:lnTo>
                <a:lnTo>
                  <a:pt x="188214" y="535686"/>
                </a:lnTo>
                <a:lnTo>
                  <a:pt x="188087" y="536829"/>
                </a:lnTo>
                <a:lnTo>
                  <a:pt x="187960" y="537845"/>
                </a:lnTo>
                <a:lnTo>
                  <a:pt x="187833" y="538988"/>
                </a:lnTo>
                <a:lnTo>
                  <a:pt x="187706" y="540131"/>
                </a:lnTo>
                <a:lnTo>
                  <a:pt x="187706" y="541274"/>
                </a:lnTo>
                <a:lnTo>
                  <a:pt x="187579" y="542417"/>
                </a:lnTo>
                <a:lnTo>
                  <a:pt x="187452" y="543560"/>
                </a:lnTo>
                <a:lnTo>
                  <a:pt x="187325" y="544576"/>
                </a:lnTo>
                <a:lnTo>
                  <a:pt x="187325" y="545719"/>
                </a:lnTo>
                <a:lnTo>
                  <a:pt x="187198" y="546862"/>
                </a:lnTo>
                <a:lnTo>
                  <a:pt x="187198" y="548005"/>
                </a:lnTo>
                <a:lnTo>
                  <a:pt x="187071" y="549148"/>
                </a:lnTo>
                <a:lnTo>
                  <a:pt x="187071" y="550164"/>
                </a:lnTo>
                <a:lnTo>
                  <a:pt x="186944" y="551307"/>
                </a:lnTo>
                <a:lnTo>
                  <a:pt x="186944" y="552450"/>
                </a:lnTo>
                <a:lnTo>
                  <a:pt x="186817" y="553593"/>
                </a:lnTo>
                <a:lnTo>
                  <a:pt x="186817" y="554736"/>
                </a:lnTo>
                <a:lnTo>
                  <a:pt x="186817" y="555879"/>
                </a:lnTo>
                <a:lnTo>
                  <a:pt x="186690" y="556895"/>
                </a:lnTo>
                <a:lnTo>
                  <a:pt x="186690" y="558038"/>
                </a:lnTo>
                <a:lnTo>
                  <a:pt x="186690" y="559181"/>
                </a:lnTo>
                <a:lnTo>
                  <a:pt x="186563" y="560324"/>
                </a:lnTo>
                <a:lnTo>
                  <a:pt x="186563" y="561467"/>
                </a:lnTo>
                <a:lnTo>
                  <a:pt x="186563" y="562610"/>
                </a:lnTo>
                <a:lnTo>
                  <a:pt x="186563" y="563626"/>
                </a:lnTo>
                <a:lnTo>
                  <a:pt x="186563" y="564769"/>
                </a:lnTo>
                <a:lnTo>
                  <a:pt x="186436" y="565912"/>
                </a:lnTo>
                <a:lnTo>
                  <a:pt x="186436" y="572643"/>
                </a:lnTo>
                <a:lnTo>
                  <a:pt x="186182" y="572643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6748906" y="6193663"/>
            <a:ext cx="372745" cy="1264920"/>
          </a:xfrm>
          <a:custGeom>
            <a:avLst/>
            <a:gdLst/>
            <a:ahLst/>
            <a:cxnLst/>
            <a:rect l="l" t="t" r="r" b="b"/>
            <a:pathLst>
              <a:path w="372745" h="1264920">
                <a:moveTo>
                  <a:pt x="186308" y="445769"/>
                </a:moveTo>
                <a:lnTo>
                  <a:pt x="186181" y="448309"/>
                </a:lnTo>
                <a:lnTo>
                  <a:pt x="186054" y="495299"/>
                </a:lnTo>
                <a:lnTo>
                  <a:pt x="185927" y="505459"/>
                </a:lnTo>
                <a:lnTo>
                  <a:pt x="185546" y="513079"/>
                </a:lnTo>
                <a:lnTo>
                  <a:pt x="185546" y="515619"/>
                </a:lnTo>
                <a:lnTo>
                  <a:pt x="185292" y="518159"/>
                </a:lnTo>
                <a:lnTo>
                  <a:pt x="185038" y="523239"/>
                </a:lnTo>
                <a:lnTo>
                  <a:pt x="184784" y="525779"/>
                </a:lnTo>
                <a:lnTo>
                  <a:pt x="184657" y="528319"/>
                </a:lnTo>
                <a:lnTo>
                  <a:pt x="182879" y="544829"/>
                </a:lnTo>
                <a:lnTo>
                  <a:pt x="182498" y="547369"/>
                </a:lnTo>
                <a:lnTo>
                  <a:pt x="181990" y="552449"/>
                </a:lnTo>
                <a:lnTo>
                  <a:pt x="181863" y="554989"/>
                </a:lnTo>
                <a:lnTo>
                  <a:pt x="181355" y="560069"/>
                </a:lnTo>
                <a:lnTo>
                  <a:pt x="180974" y="567689"/>
                </a:lnTo>
                <a:lnTo>
                  <a:pt x="180974" y="570229"/>
                </a:lnTo>
                <a:lnTo>
                  <a:pt x="180847" y="572769"/>
                </a:lnTo>
                <a:lnTo>
                  <a:pt x="180847" y="575309"/>
                </a:lnTo>
                <a:lnTo>
                  <a:pt x="180974" y="577849"/>
                </a:lnTo>
                <a:lnTo>
                  <a:pt x="180974" y="581659"/>
                </a:lnTo>
                <a:lnTo>
                  <a:pt x="181355" y="589279"/>
                </a:lnTo>
                <a:lnTo>
                  <a:pt x="181355" y="591819"/>
                </a:lnTo>
                <a:lnTo>
                  <a:pt x="181609" y="596899"/>
                </a:lnTo>
                <a:lnTo>
                  <a:pt x="181609" y="614679"/>
                </a:lnTo>
                <a:lnTo>
                  <a:pt x="181482" y="617219"/>
                </a:lnTo>
                <a:lnTo>
                  <a:pt x="181482" y="619759"/>
                </a:lnTo>
                <a:lnTo>
                  <a:pt x="180339" y="641349"/>
                </a:lnTo>
                <a:lnTo>
                  <a:pt x="180212" y="648969"/>
                </a:lnTo>
                <a:lnTo>
                  <a:pt x="180085" y="651509"/>
                </a:lnTo>
                <a:lnTo>
                  <a:pt x="180085" y="661669"/>
                </a:lnTo>
                <a:lnTo>
                  <a:pt x="179958" y="664209"/>
                </a:lnTo>
                <a:lnTo>
                  <a:pt x="179958" y="666749"/>
                </a:lnTo>
                <a:lnTo>
                  <a:pt x="179831" y="669289"/>
                </a:lnTo>
                <a:lnTo>
                  <a:pt x="179831" y="671829"/>
                </a:lnTo>
                <a:lnTo>
                  <a:pt x="179450" y="679449"/>
                </a:lnTo>
                <a:lnTo>
                  <a:pt x="174751" y="706119"/>
                </a:lnTo>
                <a:lnTo>
                  <a:pt x="174116" y="708659"/>
                </a:lnTo>
                <a:lnTo>
                  <a:pt x="171449" y="716279"/>
                </a:lnTo>
                <a:lnTo>
                  <a:pt x="170433" y="718819"/>
                </a:lnTo>
                <a:lnTo>
                  <a:pt x="167004" y="726439"/>
                </a:lnTo>
                <a:lnTo>
                  <a:pt x="165734" y="727709"/>
                </a:lnTo>
                <a:lnTo>
                  <a:pt x="161543" y="735329"/>
                </a:lnTo>
                <a:lnTo>
                  <a:pt x="152399" y="750569"/>
                </a:lnTo>
                <a:lnTo>
                  <a:pt x="151002" y="753109"/>
                </a:lnTo>
                <a:lnTo>
                  <a:pt x="149478" y="755649"/>
                </a:lnTo>
                <a:lnTo>
                  <a:pt x="143890" y="765809"/>
                </a:lnTo>
                <a:lnTo>
                  <a:pt x="142620" y="768349"/>
                </a:lnTo>
                <a:lnTo>
                  <a:pt x="141477" y="770889"/>
                </a:lnTo>
                <a:lnTo>
                  <a:pt x="140207" y="773429"/>
                </a:lnTo>
                <a:lnTo>
                  <a:pt x="139064" y="775969"/>
                </a:lnTo>
                <a:lnTo>
                  <a:pt x="137921" y="777239"/>
                </a:lnTo>
                <a:lnTo>
                  <a:pt x="136905" y="779779"/>
                </a:lnTo>
                <a:lnTo>
                  <a:pt x="135762" y="782319"/>
                </a:lnTo>
                <a:lnTo>
                  <a:pt x="133730" y="787399"/>
                </a:lnTo>
                <a:lnTo>
                  <a:pt x="132841" y="789939"/>
                </a:lnTo>
                <a:lnTo>
                  <a:pt x="129793" y="797559"/>
                </a:lnTo>
                <a:lnTo>
                  <a:pt x="128904" y="800099"/>
                </a:lnTo>
                <a:lnTo>
                  <a:pt x="127888" y="802639"/>
                </a:lnTo>
                <a:lnTo>
                  <a:pt x="126745" y="805179"/>
                </a:lnTo>
                <a:lnTo>
                  <a:pt x="125729" y="807719"/>
                </a:lnTo>
                <a:lnTo>
                  <a:pt x="124586" y="810259"/>
                </a:lnTo>
                <a:lnTo>
                  <a:pt x="123316" y="812799"/>
                </a:lnTo>
                <a:lnTo>
                  <a:pt x="122173" y="815339"/>
                </a:lnTo>
                <a:lnTo>
                  <a:pt x="117982" y="822959"/>
                </a:lnTo>
                <a:lnTo>
                  <a:pt x="116458" y="824229"/>
                </a:lnTo>
                <a:lnTo>
                  <a:pt x="113156" y="829309"/>
                </a:lnTo>
                <a:lnTo>
                  <a:pt x="82676" y="862329"/>
                </a:lnTo>
                <a:lnTo>
                  <a:pt x="66547" y="873759"/>
                </a:lnTo>
                <a:lnTo>
                  <a:pt x="59435" y="878839"/>
                </a:lnTo>
                <a:lnTo>
                  <a:pt x="55752" y="881379"/>
                </a:lnTo>
                <a:lnTo>
                  <a:pt x="44322" y="888999"/>
                </a:lnTo>
                <a:lnTo>
                  <a:pt x="40385" y="891539"/>
                </a:lnTo>
                <a:lnTo>
                  <a:pt x="28955" y="899159"/>
                </a:lnTo>
                <a:lnTo>
                  <a:pt x="3047" y="922019"/>
                </a:lnTo>
                <a:lnTo>
                  <a:pt x="1650" y="923289"/>
                </a:lnTo>
                <a:lnTo>
                  <a:pt x="634" y="925829"/>
                </a:lnTo>
                <a:lnTo>
                  <a:pt x="126" y="928369"/>
                </a:lnTo>
                <a:lnTo>
                  <a:pt x="0" y="930909"/>
                </a:lnTo>
                <a:lnTo>
                  <a:pt x="253" y="933449"/>
                </a:lnTo>
                <a:lnTo>
                  <a:pt x="30606" y="961389"/>
                </a:lnTo>
                <a:lnTo>
                  <a:pt x="48894" y="970279"/>
                </a:lnTo>
                <a:lnTo>
                  <a:pt x="53593" y="972819"/>
                </a:lnTo>
                <a:lnTo>
                  <a:pt x="86613" y="993139"/>
                </a:lnTo>
                <a:lnTo>
                  <a:pt x="112267" y="1015999"/>
                </a:lnTo>
                <a:lnTo>
                  <a:pt x="116712" y="1019809"/>
                </a:lnTo>
                <a:lnTo>
                  <a:pt x="120903" y="1024889"/>
                </a:lnTo>
                <a:lnTo>
                  <a:pt x="124713" y="1029969"/>
                </a:lnTo>
                <a:lnTo>
                  <a:pt x="126491" y="1032509"/>
                </a:lnTo>
                <a:lnTo>
                  <a:pt x="128142" y="1035049"/>
                </a:lnTo>
                <a:lnTo>
                  <a:pt x="129920" y="1037589"/>
                </a:lnTo>
                <a:lnTo>
                  <a:pt x="134492" y="1045209"/>
                </a:lnTo>
                <a:lnTo>
                  <a:pt x="138683" y="1052829"/>
                </a:lnTo>
                <a:lnTo>
                  <a:pt x="139953" y="1055369"/>
                </a:lnTo>
                <a:lnTo>
                  <a:pt x="141350" y="1057909"/>
                </a:lnTo>
                <a:lnTo>
                  <a:pt x="142493" y="1060449"/>
                </a:lnTo>
                <a:lnTo>
                  <a:pt x="143763" y="1062989"/>
                </a:lnTo>
                <a:lnTo>
                  <a:pt x="144906" y="1065529"/>
                </a:lnTo>
                <a:lnTo>
                  <a:pt x="146176" y="1068069"/>
                </a:lnTo>
                <a:lnTo>
                  <a:pt x="147319" y="1069339"/>
                </a:lnTo>
                <a:lnTo>
                  <a:pt x="149605" y="1074419"/>
                </a:lnTo>
                <a:lnTo>
                  <a:pt x="150621" y="1076959"/>
                </a:lnTo>
                <a:lnTo>
                  <a:pt x="151764" y="1079499"/>
                </a:lnTo>
                <a:lnTo>
                  <a:pt x="155828" y="1089659"/>
                </a:lnTo>
                <a:lnTo>
                  <a:pt x="156717" y="1092199"/>
                </a:lnTo>
                <a:lnTo>
                  <a:pt x="157733" y="1094739"/>
                </a:lnTo>
                <a:lnTo>
                  <a:pt x="158495" y="1097279"/>
                </a:lnTo>
                <a:lnTo>
                  <a:pt x="160273" y="1102359"/>
                </a:lnTo>
                <a:lnTo>
                  <a:pt x="161797" y="1107439"/>
                </a:lnTo>
                <a:lnTo>
                  <a:pt x="162686" y="1109979"/>
                </a:lnTo>
                <a:lnTo>
                  <a:pt x="164210" y="1115059"/>
                </a:lnTo>
                <a:lnTo>
                  <a:pt x="164845" y="1116329"/>
                </a:lnTo>
                <a:lnTo>
                  <a:pt x="169417" y="1131569"/>
                </a:lnTo>
                <a:lnTo>
                  <a:pt x="170052" y="1134109"/>
                </a:lnTo>
                <a:lnTo>
                  <a:pt x="171576" y="1139189"/>
                </a:lnTo>
                <a:lnTo>
                  <a:pt x="174116" y="1149349"/>
                </a:lnTo>
                <a:lnTo>
                  <a:pt x="174624" y="1151889"/>
                </a:lnTo>
                <a:lnTo>
                  <a:pt x="175259" y="1154429"/>
                </a:lnTo>
                <a:lnTo>
                  <a:pt x="175767" y="1156969"/>
                </a:lnTo>
                <a:lnTo>
                  <a:pt x="176148" y="1159509"/>
                </a:lnTo>
                <a:lnTo>
                  <a:pt x="176656" y="1162049"/>
                </a:lnTo>
                <a:lnTo>
                  <a:pt x="178180" y="1170939"/>
                </a:lnTo>
                <a:lnTo>
                  <a:pt x="178434" y="1173479"/>
                </a:lnTo>
                <a:lnTo>
                  <a:pt x="178815" y="1176019"/>
                </a:lnTo>
                <a:lnTo>
                  <a:pt x="179323" y="1181099"/>
                </a:lnTo>
                <a:lnTo>
                  <a:pt x="179704" y="1183639"/>
                </a:lnTo>
                <a:lnTo>
                  <a:pt x="179958" y="1186179"/>
                </a:lnTo>
                <a:lnTo>
                  <a:pt x="180339" y="1188719"/>
                </a:lnTo>
                <a:lnTo>
                  <a:pt x="180593" y="1191259"/>
                </a:lnTo>
                <a:lnTo>
                  <a:pt x="180974" y="1193799"/>
                </a:lnTo>
                <a:lnTo>
                  <a:pt x="181228" y="1196339"/>
                </a:lnTo>
                <a:lnTo>
                  <a:pt x="181609" y="1198879"/>
                </a:lnTo>
                <a:lnTo>
                  <a:pt x="181863" y="1201419"/>
                </a:lnTo>
                <a:lnTo>
                  <a:pt x="182625" y="1206499"/>
                </a:lnTo>
                <a:lnTo>
                  <a:pt x="182879" y="1209039"/>
                </a:lnTo>
                <a:lnTo>
                  <a:pt x="183260" y="1211579"/>
                </a:lnTo>
                <a:lnTo>
                  <a:pt x="184784" y="1225549"/>
                </a:lnTo>
                <a:lnTo>
                  <a:pt x="184911" y="1228089"/>
                </a:lnTo>
                <a:lnTo>
                  <a:pt x="185165" y="1230629"/>
                </a:lnTo>
                <a:lnTo>
                  <a:pt x="185927" y="1245869"/>
                </a:lnTo>
                <a:lnTo>
                  <a:pt x="186054" y="1250949"/>
                </a:lnTo>
                <a:lnTo>
                  <a:pt x="186181" y="1264919"/>
                </a:lnTo>
                <a:lnTo>
                  <a:pt x="186435" y="1250949"/>
                </a:lnTo>
                <a:lnTo>
                  <a:pt x="186562" y="1245869"/>
                </a:lnTo>
                <a:lnTo>
                  <a:pt x="187324" y="1230629"/>
                </a:lnTo>
                <a:lnTo>
                  <a:pt x="187578" y="1228089"/>
                </a:lnTo>
                <a:lnTo>
                  <a:pt x="187705" y="1225549"/>
                </a:lnTo>
                <a:lnTo>
                  <a:pt x="189229" y="1211579"/>
                </a:lnTo>
                <a:lnTo>
                  <a:pt x="189610" y="1209039"/>
                </a:lnTo>
                <a:lnTo>
                  <a:pt x="189864" y="1206499"/>
                </a:lnTo>
                <a:lnTo>
                  <a:pt x="190626" y="1201419"/>
                </a:lnTo>
                <a:lnTo>
                  <a:pt x="190880" y="1198879"/>
                </a:lnTo>
                <a:lnTo>
                  <a:pt x="191261" y="1196339"/>
                </a:lnTo>
                <a:lnTo>
                  <a:pt x="191515" y="1193799"/>
                </a:lnTo>
                <a:lnTo>
                  <a:pt x="191896" y="1191259"/>
                </a:lnTo>
                <a:lnTo>
                  <a:pt x="192150" y="1188719"/>
                </a:lnTo>
                <a:lnTo>
                  <a:pt x="192531" y="1186179"/>
                </a:lnTo>
                <a:lnTo>
                  <a:pt x="192785" y="1183639"/>
                </a:lnTo>
                <a:lnTo>
                  <a:pt x="193166" y="1181099"/>
                </a:lnTo>
                <a:lnTo>
                  <a:pt x="193674" y="1176019"/>
                </a:lnTo>
                <a:lnTo>
                  <a:pt x="194055" y="1173479"/>
                </a:lnTo>
                <a:lnTo>
                  <a:pt x="194309" y="1170939"/>
                </a:lnTo>
                <a:lnTo>
                  <a:pt x="195833" y="1162049"/>
                </a:lnTo>
                <a:lnTo>
                  <a:pt x="196341" y="1159509"/>
                </a:lnTo>
                <a:lnTo>
                  <a:pt x="196722" y="1156969"/>
                </a:lnTo>
                <a:lnTo>
                  <a:pt x="197230" y="1154429"/>
                </a:lnTo>
                <a:lnTo>
                  <a:pt x="197865" y="1151889"/>
                </a:lnTo>
                <a:lnTo>
                  <a:pt x="198373" y="1149349"/>
                </a:lnTo>
                <a:lnTo>
                  <a:pt x="200913" y="1139189"/>
                </a:lnTo>
                <a:lnTo>
                  <a:pt x="202437" y="1134109"/>
                </a:lnTo>
                <a:lnTo>
                  <a:pt x="203072" y="1131569"/>
                </a:lnTo>
                <a:lnTo>
                  <a:pt x="207644" y="1116329"/>
                </a:lnTo>
                <a:lnTo>
                  <a:pt x="208279" y="1115059"/>
                </a:lnTo>
                <a:lnTo>
                  <a:pt x="209803" y="1109979"/>
                </a:lnTo>
                <a:lnTo>
                  <a:pt x="210692" y="1107439"/>
                </a:lnTo>
                <a:lnTo>
                  <a:pt x="212216" y="1102359"/>
                </a:lnTo>
                <a:lnTo>
                  <a:pt x="216661" y="1089659"/>
                </a:lnTo>
                <a:lnTo>
                  <a:pt x="220725" y="1079499"/>
                </a:lnTo>
                <a:lnTo>
                  <a:pt x="221868" y="1076959"/>
                </a:lnTo>
                <a:lnTo>
                  <a:pt x="222884" y="1074419"/>
                </a:lnTo>
                <a:lnTo>
                  <a:pt x="225170" y="1069339"/>
                </a:lnTo>
                <a:lnTo>
                  <a:pt x="226313" y="1068069"/>
                </a:lnTo>
                <a:lnTo>
                  <a:pt x="227583" y="1065529"/>
                </a:lnTo>
                <a:lnTo>
                  <a:pt x="228726" y="1062989"/>
                </a:lnTo>
                <a:lnTo>
                  <a:pt x="229996" y="1060449"/>
                </a:lnTo>
                <a:lnTo>
                  <a:pt x="231139" y="1057909"/>
                </a:lnTo>
                <a:lnTo>
                  <a:pt x="232536" y="1055369"/>
                </a:lnTo>
                <a:lnTo>
                  <a:pt x="233806" y="1052829"/>
                </a:lnTo>
                <a:lnTo>
                  <a:pt x="237997" y="1045209"/>
                </a:lnTo>
                <a:lnTo>
                  <a:pt x="242569" y="1037589"/>
                </a:lnTo>
                <a:lnTo>
                  <a:pt x="244347" y="1035049"/>
                </a:lnTo>
                <a:lnTo>
                  <a:pt x="245998" y="1032509"/>
                </a:lnTo>
                <a:lnTo>
                  <a:pt x="247776" y="1029969"/>
                </a:lnTo>
                <a:lnTo>
                  <a:pt x="251586" y="1024889"/>
                </a:lnTo>
                <a:lnTo>
                  <a:pt x="255777" y="1019809"/>
                </a:lnTo>
                <a:lnTo>
                  <a:pt x="260222" y="1015999"/>
                </a:lnTo>
                <a:lnTo>
                  <a:pt x="262508" y="1013459"/>
                </a:lnTo>
                <a:lnTo>
                  <a:pt x="293242" y="988059"/>
                </a:lnTo>
                <a:lnTo>
                  <a:pt x="328294" y="969009"/>
                </a:lnTo>
                <a:lnTo>
                  <a:pt x="337438" y="963929"/>
                </a:lnTo>
                <a:lnTo>
                  <a:pt x="368553" y="941069"/>
                </a:lnTo>
                <a:lnTo>
                  <a:pt x="372363" y="928369"/>
                </a:lnTo>
                <a:lnTo>
                  <a:pt x="371855" y="925829"/>
                </a:lnTo>
                <a:lnTo>
                  <a:pt x="370839" y="923289"/>
                </a:lnTo>
                <a:lnTo>
                  <a:pt x="369442" y="922019"/>
                </a:lnTo>
                <a:lnTo>
                  <a:pt x="367664" y="919479"/>
                </a:lnTo>
                <a:lnTo>
                  <a:pt x="332104" y="891539"/>
                </a:lnTo>
                <a:lnTo>
                  <a:pt x="328167" y="888999"/>
                </a:lnTo>
                <a:lnTo>
                  <a:pt x="316737" y="881379"/>
                </a:lnTo>
                <a:lnTo>
                  <a:pt x="313054" y="878839"/>
                </a:lnTo>
                <a:lnTo>
                  <a:pt x="305942" y="873759"/>
                </a:lnTo>
                <a:lnTo>
                  <a:pt x="302513" y="872489"/>
                </a:lnTo>
                <a:lnTo>
                  <a:pt x="273811" y="847089"/>
                </a:lnTo>
                <a:lnTo>
                  <a:pt x="256031" y="824229"/>
                </a:lnTo>
                <a:lnTo>
                  <a:pt x="254507" y="822959"/>
                </a:lnTo>
                <a:lnTo>
                  <a:pt x="250316" y="815339"/>
                </a:lnTo>
                <a:lnTo>
                  <a:pt x="249173" y="812799"/>
                </a:lnTo>
                <a:lnTo>
                  <a:pt x="247903" y="810259"/>
                </a:lnTo>
                <a:lnTo>
                  <a:pt x="246760" y="807719"/>
                </a:lnTo>
                <a:lnTo>
                  <a:pt x="245744" y="805179"/>
                </a:lnTo>
                <a:lnTo>
                  <a:pt x="244601" y="802639"/>
                </a:lnTo>
                <a:lnTo>
                  <a:pt x="243585" y="800099"/>
                </a:lnTo>
                <a:lnTo>
                  <a:pt x="242696" y="797559"/>
                </a:lnTo>
                <a:lnTo>
                  <a:pt x="239648" y="789939"/>
                </a:lnTo>
                <a:lnTo>
                  <a:pt x="238759" y="787399"/>
                </a:lnTo>
                <a:lnTo>
                  <a:pt x="236727" y="782319"/>
                </a:lnTo>
                <a:lnTo>
                  <a:pt x="235584" y="779779"/>
                </a:lnTo>
                <a:lnTo>
                  <a:pt x="234568" y="777239"/>
                </a:lnTo>
                <a:lnTo>
                  <a:pt x="233425" y="775969"/>
                </a:lnTo>
                <a:lnTo>
                  <a:pt x="232282" y="773429"/>
                </a:lnTo>
                <a:lnTo>
                  <a:pt x="231012" y="770889"/>
                </a:lnTo>
                <a:lnTo>
                  <a:pt x="229869" y="768349"/>
                </a:lnTo>
                <a:lnTo>
                  <a:pt x="228599" y="765809"/>
                </a:lnTo>
                <a:lnTo>
                  <a:pt x="223011" y="755649"/>
                </a:lnTo>
                <a:lnTo>
                  <a:pt x="221487" y="753109"/>
                </a:lnTo>
                <a:lnTo>
                  <a:pt x="220090" y="750569"/>
                </a:lnTo>
                <a:lnTo>
                  <a:pt x="210946" y="735329"/>
                </a:lnTo>
                <a:lnTo>
                  <a:pt x="206755" y="727709"/>
                </a:lnTo>
                <a:lnTo>
                  <a:pt x="205485" y="726439"/>
                </a:lnTo>
                <a:lnTo>
                  <a:pt x="202056" y="718819"/>
                </a:lnTo>
                <a:lnTo>
                  <a:pt x="201040" y="716279"/>
                </a:lnTo>
                <a:lnTo>
                  <a:pt x="198373" y="708659"/>
                </a:lnTo>
                <a:lnTo>
                  <a:pt x="197738" y="706119"/>
                </a:lnTo>
                <a:lnTo>
                  <a:pt x="196976" y="703579"/>
                </a:lnTo>
                <a:lnTo>
                  <a:pt x="192658" y="671829"/>
                </a:lnTo>
                <a:lnTo>
                  <a:pt x="192658" y="669289"/>
                </a:lnTo>
                <a:lnTo>
                  <a:pt x="192531" y="666749"/>
                </a:lnTo>
                <a:lnTo>
                  <a:pt x="192531" y="664209"/>
                </a:lnTo>
                <a:lnTo>
                  <a:pt x="192404" y="661669"/>
                </a:lnTo>
                <a:lnTo>
                  <a:pt x="192404" y="651509"/>
                </a:lnTo>
                <a:lnTo>
                  <a:pt x="192277" y="648969"/>
                </a:lnTo>
                <a:lnTo>
                  <a:pt x="192277" y="643889"/>
                </a:lnTo>
                <a:lnTo>
                  <a:pt x="191007" y="619759"/>
                </a:lnTo>
                <a:lnTo>
                  <a:pt x="191007" y="617219"/>
                </a:lnTo>
                <a:lnTo>
                  <a:pt x="190880" y="614679"/>
                </a:lnTo>
                <a:lnTo>
                  <a:pt x="190880" y="612139"/>
                </a:lnTo>
                <a:lnTo>
                  <a:pt x="190753" y="609599"/>
                </a:lnTo>
                <a:lnTo>
                  <a:pt x="190753" y="601979"/>
                </a:lnTo>
                <a:lnTo>
                  <a:pt x="190880" y="599439"/>
                </a:lnTo>
                <a:lnTo>
                  <a:pt x="190880" y="596899"/>
                </a:lnTo>
                <a:lnTo>
                  <a:pt x="191134" y="591819"/>
                </a:lnTo>
                <a:lnTo>
                  <a:pt x="191134" y="589279"/>
                </a:lnTo>
                <a:lnTo>
                  <a:pt x="191515" y="581659"/>
                </a:lnTo>
                <a:lnTo>
                  <a:pt x="191515" y="577849"/>
                </a:lnTo>
                <a:lnTo>
                  <a:pt x="191642" y="575309"/>
                </a:lnTo>
                <a:lnTo>
                  <a:pt x="191642" y="572769"/>
                </a:lnTo>
                <a:lnTo>
                  <a:pt x="191515" y="570229"/>
                </a:lnTo>
                <a:lnTo>
                  <a:pt x="191515" y="567689"/>
                </a:lnTo>
                <a:lnTo>
                  <a:pt x="191134" y="560069"/>
                </a:lnTo>
                <a:lnTo>
                  <a:pt x="190626" y="554989"/>
                </a:lnTo>
                <a:lnTo>
                  <a:pt x="190499" y="552449"/>
                </a:lnTo>
                <a:lnTo>
                  <a:pt x="189991" y="547369"/>
                </a:lnTo>
                <a:lnTo>
                  <a:pt x="189610" y="544829"/>
                </a:lnTo>
                <a:lnTo>
                  <a:pt x="187832" y="528319"/>
                </a:lnTo>
                <a:lnTo>
                  <a:pt x="187705" y="525779"/>
                </a:lnTo>
                <a:lnTo>
                  <a:pt x="187451" y="523239"/>
                </a:lnTo>
                <a:lnTo>
                  <a:pt x="187197" y="518159"/>
                </a:lnTo>
                <a:lnTo>
                  <a:pt x="186943" y="515619"/>
                </a:lnTo>
                <a:lnTo>
                  <a:pt x="186943" y="513079"/>
                </a:lnTo>
                <a:lnTo>
                  <a:pt x="186562" y="505459"/>
                </a:lnTo>
                <a:lnTo>
                  <a:pt x="186435" y="495299"/>
                </a:lnTo>
                <a:lnTo>
                  <a:pt x="186308" y="445769"/>
                </a:lnTo>
                <a:close/>
              </a:path>
              <a:path w="372745" h="1264920">
                <a:moveTo>
                  <a:pt x="186308" y="0"/>
                </a:moveTo>
                <a:lnTo>
                  <a:pt x="186054" y="10159"/>
                </a:lnTo>
                <a:lnTo>
                  <a:pt x="185927" y="17779"/>
                </a:lnTo>
                <a:lnTo>
                  <a:pt x="185927" y="20319"/>
                </a:lnTo>
                <a:lnTo>
                  <a:pt x="185038" y="38099"/>
                </a:lnTo>
                <a:lnTo>
                  <a:pt x="184530" y="43179"/>
                </a:lnTo>
                <a:lnTo>
                  <a:pt x="184403" y="45719"/>
                </a:lnTo>
                <a:lnTo>
                  <a:pt x="183133" y="57149"/>
                </a:lnTo>
                <a:lnTo>
                  <a:pt x="182752" y="59689"/>
                </a:lnTo>
                <a:lnTo>
                  <a:pt x="181990" y="67309"/>
                </a:lnTo>
                <a:lnTo>
                  <a:pt x="181863" y="69849"/>
                </a:lnTo>
                <a:lnTo>
                  <a:pt x="181609" y="72389"/>
                </a:lnTo>
                <a:lnTo>
                  <a:pt x="181101" y="82549"/>
                </a:lnTo>
                <a:lnTo>
                  <a:pt x="181101" y="87629"/>
                </a:lnTo>
                <a:lnTo>
                  <a:pt x="181228" y="90169"/>
                </a:lnTo>
                <a:lnTo>
                  <a:pt x="181228" y="92709"/>
                </a:lnTo>
                <a:lnTo>
                  <a:pt x="181355" y="95249"/>
                </a:lnTo>
                <a:lnTo>
                  <a:pt x="181609" y="96519"/>
                </a:lnTo>
                <a:lnTo>
                  <a:pt x="181736" y="99059"/>
                </a:lnTo>
                <a:lnTo>
                  <a:pt x="182244" y="104139"/>
                </a:lnTo>
                <a:lnTo>
                  <a:pt x="182371" y="106679"/>
                </a:lnTo>
                <a:lnTo>
                  <a:pt x="182752" y="109219"/>
                </a:lnTo>
                <a:lnTo>
                  <a:pt x="184784" y="129539"/>
                </a:lnTo>
                <a:lnTo>
                  <a:pt x="185038" y="134619"/>
                </a:lnTo>
                <a:lnTo>
                  <a:pt x="185292" y="137159"/>
                </a:lnTo>
                <a:lnTo>
                  <a:pt x="185800" y="146049"/>
                </a:lnTo>
                <a:lnTo>
                  <a:pt x="186054" y="156209"/>
                </a:lnTo>
                <a:lnTo>
                  <a:pt x="186181" y="163829"/>
                </a:lnTo>
                <a:lnTo>
                  <a:pt x="186308" y="208279"/>
                </a:lnTo>
                <a:lnTo>
                  <a:pt x="186435" y="156209"/>
                </a:lnTo>
                <a:lnTo>
                  <a:pt x="186562" y="151129"/>
                </a:lnTo>
                <a:lnTo>
                  <a:pt x="186689" y="148589"/>
                </a:lnTo>
                <a:lnTo>
                  <a:pt x="186689" y="146049"/>
                </a:lnTo>
                <a:lnTo>
                  <a:pt x="187197" y="137159"/>
                </a:lnTo>
                <a:lnTo>
                  <a:pt x="187451" y="134619"/>
                </a:lnTo>
                <a:lnTo>
                  <a:pt x="187578" y="132079"/>
                </a:lnTo>
                <a:lnTo>
                  <a:pt x="187832" y="129539"/>
                </a:lnTo>
                <a:lnTo>
                  <a:pt x="187959" y="126999"/>
                </a:lnTo>
                <a:lnTo>
                  <a:pt x="189737" y="109219"/>
                </a:lnTo>
                <a:lnTo>
                  <a:pt x="190118" y="106679"/>
                </a:lnTo>
                <a:lnTo>
                  <a:pt x="190245" y="104139"/>
                </a:lnTo>
                <a:lnTo>
                  <a:pt x="190753" y="99059"/>
                </a:lnTo>
                <a:lnTo>
                  <a:pt x="190880" y="96519"/>
                </a:lnTo>
                <a:lnTo>
                  <a:pt x="191134" y="95249"/>
                </a:lnTo>
                <a:lnTo>
                  <a:pt x="191261" y="92709"/>
                </a:lnTo>
                <a:lnTo>
                  <a:pt x="191388" y="82549"/>
                </a:lnTo>
                <a:lnTo>
                  <a:pt x="190880" y="72389"/>
                </a:lnTo>
                <a:lnTo>
                  <a:pt x="190626" y="69849"/>
                </a:lnTo>
                <a:lnTo>
                  <a:pt x="190499" y="67309"/>
                </a:lnTo>
                <a:lnTo>
                  <a:pt x="189483" y="57149"/>
                </a:lnTo>
                <a:lnTo>
                  <a:pt x="189102" y="54609"/>
                </a:lnTo>
                <a:lnTo>
                  <a:pt x="188086" y="45719"/>
                </a:lnTo>
                <a:lnTo>
                  <a:pt x="187959" y="43179"/>
                </a:lnTo>
                <a:lnTo>
                  <a:pt x="187451" y="38099"/>
                </a:lnTo>
                <a:lnTo>
                  <a:pt x="186562" y="20319"/>
                </a:lnTo>
                <a:lnTo>
                  <a:pt x="186308" y="0"/>
                </a:lnTo>
                <a:close/>
              </a:path>
            </a:pathLst>
          </a:custGeom>
          <a:solidFill>
            <a:srgbClr val="5786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6748906" y="6193663"/>
            <a:ext cx="372745" cy="1264920"/>
          </a:xfrm>
          <a:custGeom>
            <a:avLst/>
            <a:gdLst/>
            <a:ahLst/>
            <a:cxnLst/>
            <a:rect l="l" t="t" r="r" b="b"/>
            <a:pathLst>
              <a:path w="372745" h="1264920">
                <a:moveTo>
                  <a:pt x="186181" y="1264919"/>
                </a:moveTo>
                <a:lnTo>
                  <a:pt x="186181" y="1262379"/>
                </a:lnTo>
                <a:lnTo>
                  <a:pt x="186181" y="1259966"/>
                </a:lnTo>
                <a:lnTo>
                  <a:pt x="186181" y="1257426"/>
                </a:lnTo>
                <a:lnTo>
                  <a:pt x="186054" y="1255013"/>
                </a:lnTo>
                <a:lnTo>
                  <a:pt x="186054" y="1252473"/>
                </a:lnTo>
                <a:lnTo>
                  <a:pt x="186054" y="1250060"/>
                </a:lnTo>
                <a:lnTo>
                  <a:pt x="185927" y="1247520"/>
                </a:lnTo>
                <a:lnTo>
                  <a:pt x="185927" y="1245107"/>
                </a:lnTo>
                <a:lnTo>
                  <a:pt x="185800" y="1242567"/>
                </a:lnTo>
                <a:lnTo>
                  <a:pt x="185673" y="1240154"/>
                </a:lnTo>
                <a:lnTo>
                  <a:pt x="185546" y="1237614"/>
                </a:lnTo>
                <a:lnTo>
                  <a:pt x="185419" y="1235201"/>
                </a:lnTo>
                <a:lnTo>
                  <a:pt x="185292" y="1232661"/>
                </a:lnTo>
                <a:lnTo>
                  <a:pt x="185165" y="1230248"/>
                </a:lnTo>
                <a:lnTo>
                  <a:pt x="184911" y="1227835"/>
                </a:lnTo>
                <a:lnTo>
                  <a:pt x="184784" y="1225295"/>
                </a:lnTo>
                <a:lnTo>
                  <a:pt x="184530" y="1222882"/>
                </a:lnTo>
                <a:lnTo>
                  <a:pt x="184276" y="1220342"/>
                </a:lnTo>
                <a:lnTo>
                  <a:pt x="184022" y="1217929"/>
                </a:lnTo>
                <a:lnTo>
                  <a:pt x="183768" y="1215389"/>
                </a:lnTo>
                <a:lnTo>
                  <a:pt x="183514" y="1212976"/>
                </a:lnTo>
                <a:lnTo>
                  <a:pt x="183260" y="1210436"/>
                </a:lnTo>
                <a:lnTo>
                  <a:pt x="182879" y="1208023"/>
                </a:lnTo>
                <a:lnTo>
                  <a:pt x="182625" y="1205483"/>
                </a:lnTo>
                <a:lnTo>
                  <a:pt x="182244" y="1203070"/>
                </a:lnTo>
                <a:lnTo>
                  <a:pt x="181863" y="1200530"/>
                </a:lnTo>
                <a:lnTo>
                  <a:pt x="181609" y="1198117"/>
                </a:lnTo>
                <a:lnTo>
                  <a:pt x="181228" y="1195577"/>
                </a:lnTo>
                <a:lnTo>
                  <a:pt x="180974" y="1193164"/>
                </a:lnTo>
                <a:lnTo>
                  <a:pt x="180593" y="1190624"/>
                </a:lnTo>
                <a:lnTo>
                  <a:pt x="180339" y="1188211"/>
                </a:lnTo>
                <a:lnTo>
                  <a:pt x="179958" y="1185671"/>
                </a:lnTo>
                <a:lnTo>
                  <a:pt x="179704" y="1183258"/>
                </a:lnTo>
                <a:lnTo>
                  <a:pt x="179323" y="1180718"/>
                </a:lnTo>
                <a:lnTo>
                  <a:pt x="179069" y="1178305"/>
                </a:lnTo>
                <a:lnTo>
                  <a:pt x="178815" y="1175765"/>
                </a:lnTo>
                <a:lnTo>
                  <a:pt x="178434" y="1173352"/>
                </a:lnTo>
                <a:lnTo>
                  <a:pt x="178180" y="1170812"/>
                </a:lnTo>
                <a:lnTo>
                  <a:pt x="177799" y="1168399"/>
                </a:lnTo>
                <a:lnTo>
                  <a:pt x="177418" y="1165859"/>
                </a:lnTo>
                <a:lnTo>
                  <a:pt x="177037" y="1163446"/>
                </a:lnTo>
                <a:lnTo>
                  <a:pt x="176656" y="1160906"/>
                </a:lnTo>
                <a:lnTo>
                  <a:pt x="176148" y="1158493"/>
                </a:lnTo>
                <a:lnTo>
                  <a:pt x="175767" y="1155953"/>
                </a:lnTo>
                <a:lnTo>
                  <a:pt x="175259" y="1153540"/>
                </a:lnTo>
                <a:lnTo>
                  <a:pt x="174624" y="1151000"/>
                </a:lnTo>
                <a:lnTo>
                  <a:pt x="174116" y="1148587"/>
                </a:lnTo>
                <a:lnTo>
                  <a:pt x="173481" y="1146047"/>
                </a:lnTo>
                <a:lnTo>
                  <a:pt x="172846" y="1143634"/>
                </a:lnTo>
                <a:lnTo>
                  <a:pt x="172211" y="1141094"/>
                </a:lnTo>
                <a:lnTo>
                  <a:pt x="171576" y="1138681"/>
                </a:lnTo>
                <a:lnTo>
                  <a:pt x="170814" y="1136141"/>
                </a:lnTo>
                <a:lnTo>
                  <a:pt x="170052" y="1133728"/>
                </a:lnTo>
                <a:lnTo>
                  <a:pt x="169417" y="1131188"/>
                </a:lnTo>
                <a:lnTo>
                  <a:pt x="168655" y="1128775"/>
                </a:lnTo>
                <a:lnTo>
                  <a:pt x="167893" y="1126235"/>
                </a:lnTo>
                <a:lnTo>
                  <a:pt x="167131" y="1123822"/>
                </a:lnTo>
                <a:lnTo>
                  <a:pt x="166369" y="1121282"/>
                </a:lnTo>
                <a:lnTo>
                  <a:pt x="165607" y="1118869"/>
                </a:lnTo>
                <a:lnTo>
                  <a:pt x="164845" y="1116329"/>
                </a:lnTo>
                <a:lnTo>
                  <a:pt x="164210" y="1113916"/>
                </a:lnTo>
                <a:lnTo>
                  <a:pt x="163448" y="1111376"/>
                </a:lnTo>
                <a:lnTo>
                  <a:pt x="162686" y="1108963"/>
                </a:lnTo>
                <a:lnTo>
                  <a:pt x="161797" y="1106423"/>
                </a:lnTo>
                <a:lnTo>
                  <a:pt x="161035" y="1104010"/>
                </a:lnTo>
                <a:lnTo>
                  <a:pt x="160273" y="1101470"/>
                </a:lnTo>
                <a:lnTo>
                  <a:pt x="159384" y="1099057"/>
                </a:lnTo>
                <a:lnTo>
                  <a:pt x="158495" y="1096517"/>
                </a:lnTo>
                <a:lnTo>
                  <a:pt x="157733" y="1094104"/>
                </a:lnTo>
                <a:lnTo>
                  <a:pt x="156717" y="1091691"/>
                </a:lnTo>
                <a:lnTo>
                  <a:pt x="155828" y="1089151"/>
                </a:lnTo>
                <a:lnTo>
                  <a:pt x="154812" y="1086738"/>
                </a:lnTo>
                <a:lnTo>
                  <a:pt x="153796" y="1084198"/>
                </a:lnTo>
                <a:lnTo>
                  <a:pt x="152780" y="1081785"/>
                </a:lnTo>
                <a:lnTo>
                  <a:pt x="151764" y="1079245"/>
                </a:lnTo>
                <a:lnTo>
                  <a:pt x="150621" y="1076832"/>
                </a:lnTo>
                <a:lnTo>
                  <a:pt x="149605" y="1074292"/>
                </a:lnTo>
                <a:lnTo>
                  <a:pt x="148462" y="1071879"/>
                </a:lnTo>
                <a:lnTo>
                  <a:pt x="147319" y="1069339"/>
                </a:lnTo>
                <a:lnTo>
                  <a:pt x="146176" y="1066926"/>
                </a:lnTo>
                <a:lnTo>
                  <a:pt x="144906" y="1064386"/>
                </a:lnTo>
                <a:lnTo>
                  <a:pt x="143763" y="1061973"/>
                </a:lnTo>
                <a:lnTo>
                  <a:pt x="142493" y="1059433"/>
                </a:lnTo>
                <a:lnTo>
                  <a:pt x="141350" y="1057020"/>
                </a:lnTo>
                <a:lnTo>
                  <a:pt x="139953" y="1054480"/>
                </a:lnTo>
                <a:lnTo>
                  <a:pt x="138683" y="1052067"/>
                </a:lnTo>
                <a:lnTo>
                  <a:pt x="137286" y="1049527"/>
                </a:lnTo>
                <a:lnTo>
                  <a:pt x="135889" y="1047114"/>
                </a:lnTo>
                <a:lnTo>
                  <a:pt x="134492" y="1044574"/>
                </a:lnTo>
                <a:lnTo>
                  <a:pt x="132968" y="1042161"/>
                </a:lnTo>
                <a:lnTo>
                  <a:pt x="131444" y="1039621"/>
                </a:lnTo>
                <a:lnTo>
                  <a:pt x="129920" y="1037208"/>
                </a:lnTo>
                <a:lnTo>
                  <a:pt x="128142" y="1034668"/>
                </a:lnTo>
                <a:lnTo>
                  <a:pt x="126491" y="1032255"/>
                </a:lnTo>
                <a:lnTo>
                  <a:pt x="124713" y="1029715"/>
                </a:lnTo>
                <a:lnTo>
                  <a:pt x="122808" y="1027302"/>
                </a:lnTo>
                <a:lnTo>
                  <a:pt x="120903" y="1024762"/>
                </a:lnTo>
                <a:lnTo>
                  <a:pt x="118871" y="1022349"/>
                </a:lnTo>
                <a:lnTo>
                  <a:pt x="104901" y="1007490"/>
                </a:lnTo>
                <a:lnTo>
                  <a:pt x="102234" y="1004950"/>
                </a:lnTo>
                <a:lnTo>
                  <a:pt x="86613" y="992631"/>
                </a:lnTo>
                <a:lnTo>
                  <a:pt x="83057" y="990091"/>
                </a:lnTo>
                <a:lnTo>
                  <a:pt x="79247" y="987678"/>
                </a:lnTo>
                <a:lnTo>
                  <a:pt x="75310" y="985138"/>
                </a:lnTo>
                <a:lnTo>
                  <a:pt x="71246" y="982725"/>
                </a:lnTo>
                <a:lnTo>
                  <a:pt x="66928" y="980185"/>
                </a:lnTo>
                <a:lnTo>
                  <a:pt x="62610" y="977772"/>
                </a:lnTo>
                <a:lnTo>
                  <a:pt x="58165" y="975232"/>
                </a:lnTo>
                <a:lnTo>
                  <a:pt x="53593" y="972819"/>
                </a:lnTo>
                <a:lnTo>
                  <a:pt x="48894" y="970279"/>
                </a:lnTo>
                <a:lnTo>
                  <a:pt x="44195" y="967866"/>
                </a:lnTo>
                <a:lnTo>
                  <a:pt x="39623" y="965326"/>
                </a:lnTo>
                <a:lnTo>
                  <a:pt x="35051" y="962913"/>
                </a:lnTo>
                <a:lnTo>
                  <a:pt x="30606" y="960373"/>
                </a:lnTo>
                <a:lnTo>
                  <a:pt x="26288" y="957960"/>
                </a:lnTo>
                <a:lnTo>
                  <a:pt x="22224" y="955420"/>
                </a:lnTo>
                <a:lnTo>
                  <a:pt x="18287" y="953007"/>
                </a:lnTo>
                <a:lnTo>
                  <a:pt x="0" y="930782"/>
                </a:lnTo>
                <a:lnTo>
                  <a:pt x="126" y="928242"/>
                </a:lnTo>
                <a:lnTo>
                  <a:pt x="18414" y="906017"/>
                </a:lnTo>
                <a:lnTo>
                  <a:pt x="21716" y="903477"/>
                </a:lnTo>
                <a:lnTo>
                  <a:pt x="25272" y="901064"/>
                </a:lnTo>
                <a:lnTo>
                  <a:pt x="28955" y="898524"/>
                </a:lnTo>
                <a:lnTo>
                  <a:pt x="32765" y="896111"/>
                </a:lnTo>
                <a:lnTo>
                  <a:pt x="36575" y="893571"/>
                </a:lnTo>
                <a:lnTo>
                  <a:pt x="40385" y="891158"/>
                </a:lnTo>
                <a:lnTo>
                  <a:pt x="44322" y="888618"/>
                </a:lnTo>
                <a:lnTo>
                  <a:pt x="48132" y="886205"/>
                </a:lnTo>
                <a:lnTo>
                  <a:pt x="51942" y="883665"/>
                </a:lnTo>
                <a:lnTo>
                  <a:pt x="55752" y="881252"/>
                </a:lnTo>
                <a:lnTo>
                  <a:pt x="59435" y="878712"/>
                </a:lnTo>
                <a:lnTo>
                  <a:pt x="62991" y="876299"/>
                </a:lnTo>
                <a:lnTo>
                  <a:pt x="66547" y="873759"/>
                </a:lnTo>
                <a:lnTo>
                  <a:pt x="69976" y="871346"/>
                </a:lnTo>
                <a:lnTo>
                  <a:pt x="73278" y="868806"/>
                </a:lnTo>
                <a:lnTo>
                  <a:pt x="76580" y="866393"/>
                </a:lnTo>
                <a:lnTo>
                  <a:pt x="79755" y="863853"/>
                </a:lnTo>
                <a:lnTo>
                  <a:pt x="82676" y="861440"/>
                </a:lnTo>
                <a:lnTo>
                  <a:pt x="85597" y="858900"/>
                </a:lnTo>
                <a:lnTo>
                  <a:pt x="88391" y="856487"/>
                </a:lnTo>
                <a:lnTo>
                  <a:pt x="91185" y="853947"/>
                </a:lnTo>
                <a:lnTo>
                  <a:pt x="93725" y="851534"/>
                </a:lnTo>
                <a:lnTo>
                  <a:pt x="96265" y="848994"/>
                </a:lnTo>
                <a:lnTo>
                  <a:pt x="98678" y="846581"/>
                </a:lnTo>
                <a:lnTo>
                  <a:pt x="119379" y="819276"/>
                </a:lnTo>
                <a:lnTo>
                  <a:pt x="120776" y="816863"/>
                </a:lnTo>
                <a:lnTo>
                  <a:pt x="122173" y="814450"/>
                </a:lnTo>
                <a:lnTo>
                  <a:pt x="123316" y="811910"/>
                </a:lnTo>
                <a:lnTo>
                  <a:pt x="124586" y="809497"/>
                </a:lnTo>
                <a:lnTo>
                  <a:pt x="125729" y="806957"/>
                </a:lnTo>
                <a:lnTo>
                  <a:pt x="126745" y="804544"/>
                </a:lnTo>
                <a:lnTo>
                  <a:pt x="127888" y="802004"/>
                </a:lnTo>
                <a:lnTo>
                  <a:pt x="128904" y="799591"/>
                </a:lnTo>
                <a:lnTo>
                  <a:pt x="129793" y="797051"/>
                </a:lnTo>
                <a:lnTo>
                  <a:pt x="130809" y="794638"/>
                </a:lnTo>
                <a:lnTo>
                  <a:pt x="131825" y="792098"/>
                </a:lnTo>
                <a:lnTo>
                  <a:pt x="132841" y="789685"/>
                </a:lnTo>
                <a:lnTo>
                  <a:pt x="133730" y="787145"/>
                </a:lnTo>
                <a:lnTo>
                  <a:pt x="134746" y="784732"/>
                </a:lnTo>
                <a:lnTo>
                  <a:pt x="135762" y="782192"/>
                </a:lnTo>
                <a:lnTo>
                  <a:pt x="136905" y="779779"/>
                </a:lnTo>
                <a:lnTo>
                  <a:pt x="137921" y="777239"/>
                </a:lnTo>
                <a:lnTo>
                  <a:pt x="139064" y="774826"/>
                </a:lnTo>
                <a:lnTo>
                  <a:pt x="140207" y="772286"/>
                </a:lnTo>
                <a:lnTo>
                  <a:pt x="141477" y="769873"/>
                </a:lnTo>
                <a:lnTo>
                  <a:pt x="142620" y="767333"/>
                </a:lnTo>
                <a:lnTo>
                  <a:pt x="143890" y="764920"/>
                </a:lnTo>
                <a:lnTo>
                  <a:pt x="145287" y="762380"/>
                </a:lnTo>
                <a:lnTo>
                  <a:pt x="146684" y="759967"/>
                </a:lnTo>
                <a:lnTo>
                  <a:pt x="148081" y="757427"/>
                </a:lnTo>
                <a:lnTo>
                  <a:pt x="149478" y="755014"/>
                </a:lnTo>
                <a:lnTo>
                  <a:pt x="151002" y="752474"/>
                </a:lnTo>
                <a:lnTo>
                  <a:pt x="152399" y="750061"/>
                </a:lnTo>
                <a:lnTo>
                  <a:pt x="153923" y="747521"/>
                </a:lnTo>
                <a:lnTo>
                  <a:pt x="155447" y="745108"/>
                </a:lnTo>
                <a:lnTo>
                  <a:pt x="156971" y="742568"/>
                </a:lnTo>
                <a:lnTo>
                  <a:pt x="158495" y="740155"/>
                </a:lnTo>
                <a:lnTo>
                  <a:pt x="160019" y="737615"/>
                </a:lnTo>
                <a:lnTo>
                  <a:pt x="161543" y="735202"/>
                </a:lnTo>
                <a:lnTo>
                  <a:pt x="162940" y="732662"/>
                </a:lnTo>
                <a:lnTo>
                  <a:pt x="164337" y="730249"/>
                </a:lnTo>
                <a:lnTo>
                  <a:pt x="165734" y="727709"/>
                </a:lnTo>
                <a:lnTo>
                  <a:pt x="167004" y="725296"/>
                </a:lnTo>
                <a:lnTo>
                  <a:pt x="168147" y="722756"/>
                </a:lnTo>
                <a:lnTo>
                  <a:pt x="169290" y="720343"/>
                </a:lnTo>
                <a:lnTo>
                  <a:pt x="170433" y="717803"/>
                </a:lnTo>
                <a:lnTo>
                  <a:pt x="171449" y="715390"/>
                </a:lnTo>
                <a:lnTo>
                  <a:pt x="172338" y="712850"/>
                </a:lnTo>
                <a:lnTo>
                  <a:pt x="173227" y="710437"/>
                </a:lnTo>
                <a:lnTo>
                  <a:pt x="174116" y="707897"/>
                </a:lnTo>
                <a:lnTo>
                  <a:pt x="174751" y="705484"/>
                </a:lnTo>
                <a:lnTo>
                  <a:pt x="175513" y="702944"/>
                </a:lnTo>
                <a:lnTo>
                  <a:pt x="176148" y="700531"/>
                </a:lnTo>
                <a:lnTo>
                  <a:pt x="176656" y="697991"/>
                </a:lnTo>
                <a:lnTo>
                  <a:pt x="177164" y="695578"/>
                </a:lnTo>
                <a:lnTo>
                  <a:pt x="178942" y="683132"/>
                </a:lnTo>
                <a:lnTo>
                  <a:pt x="179196" y="680719"/>
                </a:lnTo>
                <a:lnTo>
                  <a:pt x="179450" y="678306"/>
                </a:lnTo>
                <a:lnTo>
                  <a:pt x="179577" y="675766"/>
                </a:lnTo>
                <a:lnTo>
                  <a:pt x="179704" y="673353"/>
                </a:lnTo>
                <a:lnTo>
                  <a:pt x="179831" y="670813"/>
                </a:lnTo>
                <a:lnTo>
                  <a:pt x="179831" y="668400"/>
                </a:lnTo>
                <a:lnTo>
                  <a:pt x="179958" y="665860"/>
                </a:lnTo>
                <a:lnTo>
                  <a:pt x="179958" y="663447"/>
                </a:lnTo>
                <a:lnTo>
                  <a:pt x="180085" y="660907"/>
                </a:lnTo>
                <a:lnTo>
                  <a:pt x="180085" y="658494"/>
                </a:lnTo>
                <a:lnTo>
                  <a:pt x="180085" y="655954"/>
                </a:lnTo>
                <a:lnTo>
                  <a:pt x="180085" y="653541"/>
                </a:lnTo>
                <a:lnTo>
                  <a:pt x="180085" y="651001"/>
                </a:lnTo>
                <a:lnTo>
                  <a:pt x="180212" y="648588"/>
                </a:lnTo>
                <a:lnTo>
                  <a:pt x="180212" y="646048"/>
                </a:lnTo>
                <a:lnTo>
                  <a:pt x="180339" y="643635"/>
                </a:lnTo>
                <a:lnTo>
                  <a:pt x="180339" y="641095"/>
                </a:lnTo>
                <a:lnTo>
                  <a:pt x="180466" y="638682"/>
                </a:lnTo>
                <a:lnTo>
                  <a:pt x="180593" y="636142"/>
                </a:lnTo>
                <a:lnTo>
                  <a:pt x="180720" y="633729"/>
                </a:lnTo>
                <a:lnTo>
                  <a:pt x="180847" y="631189"/>
                </a:lnTo>
                <a:lnTo>
                  <a:pt x="180974" y="628776"/>
                </a:lnTo>
                <a:lnTo>
                  <a:pt x="181101" y="626236"/>
                </a:lnTo>
                <a:lnTo>
                  <a:pt x="181228" y="623823"/>
                </a:lnTo>
                <a:lnTo>
                  <a:pt x="181355" y="621283"/>
                </a:lnTo>
                <a:lnTo>
                  <a:pt x="181482" y="618870"/>
                </a:lnTo>
                <a:lnTo>
                  <a:pt x="181482" y="616330"/>
                </a:lnTo>
                <a:lnTo>
                  <a:pt x="181609" y="613917"/>
                </a:lnTo>
                <a:lnTo>
                  <a:pt x="181736" y="611377"/>
                </a:lnTo>
                <a:lnTo>
                  <a:pt x="181736" y="608964"/>
                </a:lnTo>
                <a:lnTo>
                  <a:pt x="181736" y="606424"/>
                </a:lnTo>
                <a:lnTo>
                  <a:pt x="181736" y="604011"/>
                </a:lnTo>
                <a:lnTo>
                  <a:pt x="181736" y="601471"/>
                </a:lnTo>
                <a:lnTo>
                  <a:pt x="181609" y="599058"/>
                </a:lnTo>
                <a:lnTo>
                  <a:pt x="181609" y="596518"/>
                </a:lnTo>
                <a:lnTo>
                  <a:pt x="181482" y="594105"/>
                </a:lnTo>
                <a:lnTo>
                  <a:pt x="181355" y="591565"/>
                </a:lnTo>
                <a:lnTo>
                  <a:pt x="181355" y="589152"/>
                </a:lnTo>
                <a:lnTo>
                  <a:pt x="181228" y="586612"/>
                </a:lnTo>
                <a:lnTo>
                  <a:pt x="181101" y="584199"/>
                </a:lnTo>
                <a:lnTo>
                  <a:pt x="180974" y="581659"/>
                </a:lnTo>
                <a:lnTo>
                  <a:pt x="180974" y="579246"/>
                </a:lnTo>
                <a:lnTo>
                  <a:pt x="180974" y="576706"/>
                </a:lnTo>
                <a:lnTo>
                  <a:pt x="180847" y="574293"/>
                </a:lnTo>
                <a:lnTo>
                  <a:pt x="180847" y="571753"/>
                </a:lnTo>
                <a:lnTo>
                  <a:pt x="180974" y="569340"/>
                </a:lnTo>
                <a:lnTo>
                  <a:pt x="180974" y="566800"/>
                </a:lnTo>
                <a:lnTo>
                  <a:pt x="181101" y="564387"/>
                </a:lnTo>
                <a:lnTo>
                  <a:pt x="181228" y="561847"/>
                </a:lnTo>
                <a:lnTo>
                  <a:pt x="181355" y="559434"/>
                </a:lnTo>
                <a:lnTo>
                  <a:pt x="181609" y="556894"/>
                </a:lnTo>
                <a:lnTo>
                  <a:pt x="181863" y="554481"/>
                </a:lnTo>
                <a:lnTo>
                  <a:pt x="181990" y="551941"/>
                </a:lnTo>
                <a:lnTo>
                  <a:pt x="182244" y="549528"/>
                </a:lnTo>
                <a:lnTo>
                  <a:pt x="182498" y="546988"/>
                </a:lnTo>
                <a:lnTo>
                  <a:pt x="182879" y="544575"/>
                </a:lnTo>
                <a:lnTo>
                  <a:pt x="183133" y="542162"/>
                </a:lnTo>
                <a:lnTo>
                  <a:pt x="183387" y="539622"/>
                </a:lnTo>
                <a:lnTo>
                  <a:pt x="183641" y="537209"/>
                </a:lnTo>
                <a:lnTo>
                  <a:pt x="183895" y="534669"/>
                </a:lnTo>
                <a:lnTo>
                  <a:pt x="184149" y="532256"/>
                </a:lnTo>
                <a:lnTo>
                  <a:pt x="184403" y="529716"/>
                </a:lnTo>
                <a:lnTo>
                  <a:pt x="184657" y="527303"/>
                </a:lnTo>
                <a:lnTo>
                  <a:pt x="184784" y="524763"/>
                </a:lnTo>
                <a:lnTo>
                  <a:pt x="185038" y="522350"/>
                </a:lnTo>
                <a:lnTo>
                  <a:pt x="185165" y="519810"/>
                </a:lnTo>
                <a:lnTo>
                  <a:pt x="185292" y="517397"/>
                </a:lnTo>
                <a:lnTo>
                  <a:pt x="185546" y="514857"/>
                </a:lnTo>
                <a:lnTo>
                  <a:pt x="185546" y="512444"/>
                </a:lnTo>
                <a:lnTo>
                  <a:pt x="185673" y="509904"/>
                </a:lnTo>
                <a:lnTo>
                  <a:pt x="185800" y="507491"/>
                </a:lnTo>
                <a:lnTo>
                  <a:pt x="185927" y="504951"/>
                </a:lnTo>
                <a:lnTo>
                  <a:pt x="185927" y="502538"/>
                </a:lnTo>
                <a:lnTo>
                  <a:pt x="186054" y="499998"/>
                </a:lnTo>
                <a:lnTo>
                  <a:pt x="186054" y="497585"/>
                </a:lnTo>
                <a:lnTo>
                  <a:pt x="186054" y="495045"/>
                </a:lnTo>
                <a:lnTo>
                  <a:pt x="186181" y="492632"/>
                </a:lnTo>
                <a:lnTo>
                  <a:pt x="186181" y="490092"/>
                </a:lnTo>
                <a:lnTo>
                  <a:pt x="186181" y="448055"/>
                </a:lnTo>
                <a:lnTo>
                  <a:pt x="186308" y="445515"/>
                </a:lnTo>
                <a:lnTo>
                  <a:pt x="186308" y="207898"/>
                </a:lnTo>
                <a:lnTo>
                  <a:pt x="186181" y="205485"/>
                </a:lnTo>
                <a:lnTo>
                  <a:pt x="186181" y="163321"/>
                </a:lnTo>
                <a:lnTo>
                  <a:pt x="186054" y="160908"/>
                </a:lnTo>
                <a:lnTo>
                  <a:pt x="186054" y="158368"/>
                </a:lnTo>
                <a:lnTo>
                  <a:pt x="186054" y="155955"/>
                </a:lnTo>
                <a:lnTo>
                  <a:pt x="185927" y="153415"/>
                </a:lnTo>
                <a:lnTo>
                  <a:pt x="185927" y="151002"/>
                </a:lnTo>
                <a:lnTo>
                  <a:pt x="185800" y="148462"/>
                </a:lnTo>
                <a:lnTo>
                  <a:pt x="185800" y="146049"/>
                </a:lnTo>
                <a:lnTo>
                  <a:pt x="185673" y="143509"/>
                </a:lnTo>
                <a:lnTo>
                  <a:pt x="185546" y="141096"/>
                </a:lnTo>
                <a:lnTo>
                  <a:pt x="185419" y="138556"/>
                </a:lnTo>
                <a:lnTo>
                  <a:pt x="185292" y="136143"/>
                </a:lnTo>
                <a:lnTo>
                  <a:pt x="185038" y="133730"/>
                </a:lnTo>
                <a:lnTo>
                  <a:pt x="184911" y="131190"/>
                </a:lnTo>
                <a:lnTo>
                  <a:pt x="184784" y="128777"/>
                </a:lnTo>
                <a:lnTo>
                  <a:pt x="184530" y="126237"/>
                </a:lnTo>
                <a:lnTo>
                  <a:pt x="184276" y="123824"/>
                </a:lnTo>
                <a:lnTo>
                  <a:pt x="184022" y="121284"/>
                </a:lnTo>
                <a:lnTo>
                  <a:pt x="183768" y="118871"/>
                </a:lnTo>
                <a:lnTo>
                  <a:pt x="183514" y="116331"/>
                </a:lnTo>
                <a:lnTo>
                  <a:pt x="183260" y="113918"/>
                </a:lnTo>
                <a:lnTo>
                  <a:pt x="183006" y="111378"/>
                </a:lnTo>
                <a:lnTo>
                  <a:pt x="182752" y="108965"/>
                </a:lnTo>
                <a:lnTo>
                  <a:pt x="182371" y="106425"/>
                </a:lnTo>
                <a:lnTo>
                  <a:pt x="182244" y="104012"/>
                </a:lnTo>
                <a:lnTo>
                  <a:pt x="181990" y="101472"/>
                </a:lnTo>
                <a:lnTo>
                  <a:pt x="181736" y="99059"/>
                </a:lnTo>
                <a:lnTo>
                  <a:pt x="181609" y="96519"/>
                </a:lnTo>
                <a:lnTo>
                  <a:pt x="181355" y="94106"/>
                </a:lnTo>
                <a:lnTo>
                  <a:pt x="181228" y="91566"/>
                </a:lnTo>
                <a:lnTo>
                  <a:pt x="181228" y="89153"/>
                </a:lnTo>
                <a:lnTo>
                  <a:pt x="181101" y="86613"/>
                </a:lnTo>
                <a:lnTo>
                  <a:pt x="181101" y="84200"/>
                </a:lnTo>
                <a:lnTo>
                  <a:pt x="181101" y="81660"/>
                </a:lnTo>
                <a:lnTo>
                  <a:pt x="181228" y="79247"/>
                </a:lnTo>
                <a:lnTo>
                  <a:pt x="181355" y="76707"/>
                </a:lnTo>
                <a:lnTo>
                  <a:pt x="181482" y="74294"/>
                </a:lnTo>
                <a:lnTo>
                  <a:pt x="181609" y="71754"/>
                </a:lnTo>
                <a:lnTo>
                  <a:pt x="181863" y="69341"/>
                </a:lnTo>
                <a:lnTo>
                  <a:pt x="181990" y="66801"/>
                </a:lnTo>
                <a:lnTo>
                  <a:pt x="182244" y="64388"/>
                </a:lnTo>
                <a:lnTo>
                  <a:pt x="182498" y="61848"/>
                </a:lnTo>
                <a:lnTo>
                  <a:pt x="182752" y="59435"/>
                </a:lnTo>
                <a:lnTo>
                  <a:pt x="183133" y="56895"/>
                </a:lnTo>
                <a:lnTo>
                  <a:pt x="183387" y="54482"/>
                </a:lnTo>
                <a:lnTo>
                  <a:pt x="183641" y="51942"/>
                </a:lnTo>
                <a:lnTo>
                  <a:pt x="183895" y="49529"/>
                </a:lnTo>
                <a:lnTo>
                  <a:pt x="184149" y="46989"/>
                </a:lnTo>
                <a:lnTo>
                  <a:pt x="184403" y="44576"/>
                </a:lnTo>
                <a:lnTo>
                  <a:pt x="184530" y="42036"/>
                </a:lnTo>
                <a:lnTo>
                  <a:pt x="184784" y="39623"/>
                </a:lnTo>
                <a:lnTo>
                  <a:pt x="185038" y="37083"/>
                </a:lnTo>
                <a:lnTo>
                  <a:pt x="185165" y="34670"/>
                </a:lnTo>
                <a:lnTo>
                  <a:pt x="185292" y="32130"/>
                </a:lnTo>
                <a:lnTo>
                  <a:pt x="185419" y="29717"/>
                </a:lnTo>
                <a:lnTo>
                  <a:pt x="185546" y="27177"/>
                </a:lnTo>
                <a:lnTo>
                  <a:pt x="185673" y="24764"/>
                </a:lnTo>
                <a:lnTo>
                  <a:pt x="185800" y="22224"/>
                </a:lnTo>
                <a:lnTo>
                  <a:pt x="185927" y="19811"/>
                </a:lnTo>
                <a:lnTo>
                  <a:pt x="185927" y="17271"/>
                </a:lnTo>
                <a:lnTo>
                  <a:pt x="186054" y="14858"/>
                </a:lnTo>
                <a:lnTo>
                  <a:pt x="186054" y="12318"/>
                </a:lnTo>
                <a:lnTo>
                  <a:pt x="186054" y="9905"/>
                </a:lnTo>
                <a:lnTo>
                  <a:pt x="186181" y="7365"/>
                </a:lnTo>
                <a:lnTo>
                  <a:pt x="186181" y="4952"/>
                </a:lnTo>
                <a:lnTo>
                  <a:pt x="186181" y="2412"/>
                </a:lnTo>
                <a:lnTo>
                  <a:pt x="186181" y="0"/>
                </a:lnTo>
                <a:lnTo>
                  <a:pt x="186308" y="2412"/>
                </a:lnTo>
                <a:lnTo>
                  <a:pt x="186308" y="4952"/>
                </a:lnTo>
                <a:lnTo>
                  <a:pt x="186308" y="7365"/>
                </a:lnTo>
                <a:lnTo>
                  <a:pt x="186435" y="9905"/>
                </a:lnTo>
                <a:lnTo>
                  <a:pt x="186435" y="12318"/>
                </a:lnTo>
                <a:lnTo>
                  <a:pt x="186435" y="14858"/>
                </a:lnTo>
                <a:lnTo>
                  <a:pt x="186562" y="17271"/>
                </a:lnTo>
                <a:lnTo>
                  <a:pt x="186562" y="19811"/>
                </a:lnTo>
                <a:lnTo>
                  <a:pt x="186689" y="22224"/>
                </a:lnTo>
                <a:lnTo>
                  <a:pt x="186816" y="24764"/>
                </a:lnTo>
                <a:lnTo>
                  <a:pt x="186943" y="27177"/>
                </a:lnTo>
                <a:lnTo>
                  <a:pt x="187070" y="29717"/>
                </a:lnTo>
                <a:lnTo>
                  <a:pt x="187197" y="32130"/>
                </a:lnTo>
                <a:lnTo>
                  <a:pt x="187324" y="34670"/>
                </a:lnTo>
                <a:lnTo>
                  <a:pt x="187451" y="37083"/>
                </a:lnTo>
                <a:lnTo>
                  <a:pt x="187705" y="39623"/>
                </a:lnTo>
                <a:lnTo>
                  <a:pt x="187959" y="42036"/>
                </a:lnTo>
                <a:lnTo>
                  <a:pt x="188086" y="44576"/>
                </a:lnTo>
                <a:lnTo>
                  <a:pt x="188340" y="46989"/>
                </a:lnTo>
                <a:lnTo>
                  <a:pt x="188594" y="49529"/>
                </a:lnTo>
                <a:lnTo>
                  <a:pt x="188848" y="51942"/>
                </a:lnTo>
                <a:lnTo>
                  <a:pt x="189102" y="54482"/>
                </a:lnTo>
                <a:lnTo>
                  <a:pt x="189483" y="56895"/>
                </a:lnTo>
                <a:lnTo>
                  <a:pt x="189737" y="59435"/>
                </a:lnTo>
                <a:lnTo>
                  <a:pt x="189991" y="61848"/>
                </a:lnTo>
                <a:lnTo>
                  <a:pt x="190245" y="64388"/>
                </a:lnTo>
                <a:lnTo>
                  <a:pt x="190499" y="66801"/>
                </a:lnTo>
                <a:lnTo>
                  <a:pt x="190626" y="69341"/>
                </a:lnTo>
                <a:lnTo>
                  <a:pt x="190880" y="71754"/>
                </a:lnTo>
                <a:lnTo>
                  <a:pt x="191007" y="74294"/>
                </a:lnTo>
                <a:lnTo>
                  <a:pt x="191134" y="76707"/>
                </a:lnTo>
                <a:lnTo>
                  <a:pt x="191261" y="79247"/>
                </a:lnTo>
                <a:lnTo>
                  <a:pt x="191388" y="81660"/>
                </a:lnTo>
                <a:lnTo>
                  <a:pt x="191388" y="84200"/>
                </a:lnTo>
                <a:lnTo>
                  <a:pt x="191388" y="86613"/>
                </a:lnTo>
                <a:lnTo>
                  <a:pt x="191261" y="89153"/>
                </a:lnTo>
                <a:lnTo>
                  <a:pt x="191261" y="91566"/>
                </a:lnTo>
                <a:lnTo>
                  <a:pt x="191134" y="94106"/>
                </a:lnTo>
                <a:lnTo>
                  <a:pt x="190880" y="96519"/>
                </a:lnTo>
                <a:lnTo>
                  <a:pt x="190753" y="99059"/>
                </a:lnTo>
                <a:lnTo>
                  <a:pt x="190499" y="101472"/>
                </a:lnTo>
                <a:lnTo>
                  <a:pt x="190245" y="104012"/>
                </a:lnTo>
                <a:lnTo>
                  <a:pt x="190118" y="106425"/>
                </a:lnTo>
                <a:lnTo>
                  <a:pt x="189737" y="108965"/>
                </a:lnTo>
                <a:lnTo>
                  <a:pt x="189483" y="111378"/>
                </a:lnTo>
                <a:lnTo>
                  <a:pt x="189229" y="113918"/>
                </a:lnTo>
                <a:lnTo>
                  <a:pt x="188975" y="116331"/>
                </a:lnTo>
                <a:lnTo>
                  <a:pt x="188721" y="118871"/>
                </a:lnTo>
                <a:lnTo>
                  <a:pt x="188467" y="121284"/>
                </a:lnTo>
                <a:lnTo>
                  <a:pt x="188213" y="123824"/>
                </a:lnTo>
                <a:lnTo>
                  <a:pt x="187959" y="126237"/>
                </a:lnTo>
                <a:lnTo>
                  <a:pt x="187832" y="128777"/>
                </a:lnTo>
                <a:lnTo>
                  <a:pt x="187578" y="131190"/>
                </a:lnTo>
                <a:lnTo>
                  <a:pt x="187451" y="133730"/>
                </a:lnTo>
                <a:lnTo>
                  <a:pt x="187197" y="136143"/>
                </a:lnTo>
                <a:lnTo>
                  <a:pt x="187070" y="138556"/>
                </a:lnTo>
                <a:lnTo>
                  <a:pt x="186943" y="141096"/>
                </a:lnTo>
                <a:lnTo>
                  <a:pt x="186816" y="143509"/>
                </a:lnTo>
                <a:lnTo>
                  <a:pt x="186689" y="146049"/>
                </a:lnTo>
                <a:lnTo>
                  <a:pt x="186689" y="148462"/>
                </a:lnTo>
                <a:lnTo>
                  <a:pt x="186562" y="151002"/>
                </a:lnTo>
                <a:lnTo>
                  <a:pt x="186562" y="153415"/>
                </a:lnTo>
                <a:lnTo>
                  <a:pt x="186435" y="155955"/>
                </a:lnTo>
                <a:lnTo>
                  <a:pt x="186435" y="158368"/>
                </a:lnTo>
                <a:lnTo>
                  <a:pt x="186435" y="160908"/>
                </a:lnTo>
                <a:lnTo>
                  <a:pt x="186308" y="163321"/>
                </a:lnTo>
                <a:lnTo>
                  <a:pt x="186308" y="165861"/>
                </a:lnTo>
                <a:lnTo>
                  <a:pt x="186308" y="168274"/>
                </a:lnTo>
                <a:lnTo>
                  <a:pt x="186308" y="492632"/>
                </a:lnTo>
                <a:lnTo>
                  <a:pt x="186435" y="495045"/>
                </a:lnTo>
                <a:lnTo>
                  <a:pt x="186435" y="497585"/>
                </a:lnTo>
                <a:lnTo>
                  <a:pt x="186435" y="499998"/>
                </a:lnTo>
                <a:lnTo>
                  <a:pt x="186562" y="502538"/>
                </a:lnTo>
                <a:lnTo>
                  <a:pt x="186562" y="504951"/>
                </a:lnTo>
                <a:lnTo>
                  <a:pt x="186689" y="507491"/>
                </a:lnTo>
                <a:lnTo>
                  <a:pt x="186816" y="509904"/>
                </a:lnTo>
                <a:lnTo>
                  <a:pt x="186943" y="512444"/>
                </a:lnTo>
                <a:lnTo>
                  <a:pt x="186943" y="514857"/>
                </a:lnTo>
                <a:lnTo>
                  <a:pt x="187197" y="517397"/>
                </a:lnTo>
                <a:lnTo>
                  <a:pt x="187324" y="519810"/>
                </a:lnTo>
                <a:lnTo>
                  <a:pt x="187451" y="522350"/>
                </a:lnTo>
                <a:lnTo>
                  <a:pt x="187705" y="524763"/>
                </a:lnTo>
                <a:lnTo>
                  <a:pt x="187832" y="527303"/>
                </a:lnTo>
                <a:lnTo>
                  <a:pt x="188086" y="529716"/>
                </a:lnTo>
                <a:lnTo>
                  <a:pt x="188340" y="532256"/>
                </a:lnTo>
                <a:lnTo>
                  <a:pt x="188594" y="534669"/>
                </a:lnTo>
                <a:lnTo>
                  <a:pt x="188848" y="537209"/>
                </a:lnTo>
                <a:lnTo>
                  <a:pt x="189102" y="539622"/>
                </a:lnTo>
                <a:lnTo>
                  <a:pt x="189356" y="542162"/>
                </a:lnTo>
                <a:lnTo>
                  <a:pt x="189610" y="544575"/>
                </a:lnTo>
                <a:lnTo>
                  <a:pt x="189991" y="546988"/>
                </a:lnTo>
                <a:lnTo>
                  <a:pt x="190245" y="549528"/>
                </a:lnTo>
                <a:lnTo>
                  <a:pt x="190499" y="551941"/>
                </a:lnTo>
                <a:lnTo>
                  <a:pt x="190626" y="554481"/>
                </a:lnTo>
                <a:lnTo>
                  <a:pt x="190880" y="556894"/>
                </a:lnTo>
                <a:lnTo>
                  <a:pt x="191134" y="559434"/>
                </a:lnTo>
                <a:lnTo>
                  <a:pt x="191261" y="561847"/>
                </a:lnTo>
                <a:lnTo>
                  <a:pt x="191388" y="564387"/>
                </a:lnTo>
                <a:lnTo>
                  <a:pt x="191515" y="566800"/>
                </a:lnTo>
                <a:lnTo>
                  <a:pt x="191515" y="569340"/>
                </a:lnTo>
                <a:lnTo>
                  <a:pt x="191642" y="571753"/>
                </a:lnTo>
                <a:lnTo>
                  <a:pt x="191642" y="574293"/>
                </a:lnTo>
                <a:lnTo>
                  <a:pt x="191515" y="576706"/>
                </a:lnTo>
                <a:lnTo>
                  <a:pt x="191515" y="579246"/>
                </a:lnTo>
                <a:lnTo>
                  <a:pt x="191515" y="581659"/>
                </a:lnTo>
                <a:lnTo>
                  <a:pt x="191388" y="584199"/>
                </a:lnTo>
                <a:lnTo>
                  <a:pt x="191261" y="586612"/>
                </a:lnTo>
                <a:lnTo>
                  <a:pt x="191134" y="589152"/>
                </a:lnTo>
                <a:lnTo>
                  <a:pt x="191134" y="591565"/>
                </a:lnTo>
                <a:lnTo>
                  <a:pt x="191007" y="594105"/>
                </a:lnTo>
                <a:lnTo>
                  <a:pt x="190880" y="596518"/>
                </a:lnTo>
                <a:lnTo>
                  <a:pt x="190880" y="599058"/>
                </a:lnTo>
                <a:lnTo>
                  <a:pt x="190753" y="601471"/>
                </a:lnTo>
                <a:lnTo>
                  <a:pt x="190753" y="604011"/>
                </a:lnTo>
                <a:lnTo>
                  <a:pt x="190753" y="606424"/>
                </a:lnTo>
                <a:lnTo>
                  <a:pt x="190753" y="608964"/>
                </a:lnTo>
                <a:lnTo>
                  <a:pt x="190880" y="611377"/>
                </a:lnTo>
                <a:lnTo>
                  <a:pt x="190880" y="613917"/>
                </a:lnTo>
                <a:lnTo>
                  <a:pt x="191007" y="616330"/>
                </a:lnTo>
                <a:lnTo>
                  <a:pt x="191007" y="618870"/>
                </a:lnTo>
                <a:lnTo>
                  <a:pt x="191134" y="621283"/>
                </a:lnTo>
                <a:lnTo>
                  <a:pt x="191261" y="623823"/>
                </a:lnTo>
                <a:lnTo>
                  <a:pt x="191388" y="626236"/>
                </a:lnTo>
                <a:lnTo>
                  <a:pt x="191515" y="628776"/>
                </a:lnTo>
                <a:lnTo>
                  <a:pt x="191642" y="631189"/>
                </a:lnTo>
                <a:lnTo>
                  <a:pt x="191769" y="633729"/>
                </a:lnTo>
                <a:lnTo>
                  <a:pt x="191896" y="636142"/>
                </a:lnTo>
                <a:lnTo>
                  <a:pt x="192023" y="638682"/>
                </a:lnTo>
                <a:lnTo>
                  <a:pt x="192150" y="641095"/>
                </a:lnTo>
                <a:lnTo>
                  <a:pt x="192277" y="643635"/>
                </a:lnTo>
                <a:lnTo>
                  <a:pt x="192277" y="646048"/>
                </a:lnTo>
                <a:lnTo>
                  <a:pt x="192277" y="648588"/>
                </a:lnTo>
                <a:lnTo>
                  <a:pt x="192404" y="651001"/>
                </a:lnTo>
                <a:lnTo>
                  <a:pt x="192404" y="653541"/>
                </a:lnTo>
                <a:lnTo>
                  <a:pt x="192404" y="655954"/>
                </a:lnTo>
                <a:lnTo>
                  <a:pt x="192404" y="658494"/>
                </a:lnTo>
                <a:lnTo>
                  <a:pt x="192404" y="660907"/>
                </a:lnTo>
                <a:lnTo>
                  <a:pt x="192531" y="663447"/>
                </a:lnTo>
                <a:lnTo>
                  <a:pt x="192531" y="665860"/>
                </a:lnTo>
                <a:lnTo>
                  <a:pt x="192658" y="668400"/>
                </a:lnTo>
                <a:lnTo>
                  <a:pt x="192658" y="670813"/>
                </a:lnTo>
                <a:lnTo>
                  <a:pt x="192785" y="673353"/>
                </a:lnTo>
                <a:lnTo>
                  <a:pt x="192912" y="675766"/>
                </a:lnTo>
                <a:lnTo>
                  <a:pt x="193039" y="678306"/>
                </a:lnTo>
                <a:lnTo>
                  <a:pt x="193293" y="680719"/>
                </a:lnTo>
                <a:lnTo>
                  <a:pt x="193547" y="683132"/>
                </a:lnTo>
                <a:lnTo>
                  <a:pt x="193801" y="685672"/>
                </a:lnTo>
                <a:lnTo>
                  <a:pt x="194055" y="688085"/>
                </a:lnTo>
                <a:lnTo>
                  <a:pt x="194436" y="690625"/>
                </a:lnTo>
                <a:lnTo>
                  <a:pt x="194817" y="693038"/>
                </a:lnTo>
                <a:lnTo>
                  <a:pt x="195325" y="695578"/>
                </a:lnTo>
                <a:lnTo>
                  <a:pt x="195833" y="697991"/>
                </a:lnTo>
                <a:lnTo>
                  <a:pt x="196341" y="700531"/>
                </a:lnTo>
                <a:lnTo>
                  <a:pt x="196976" y="702944"/>
                </a:lnTo>
                <a:lnTo>
                  <a:pt x="197738" y="705484"/>
                </a:lnTo>
                <a:lnTo>
                  <a:pt x="198373" y="707897"/>
                </a:lnTo>
                <a:lnTo>
                  <a:pt x="199262" y="710437"/>
                </a:lnTo>
                <a:lnTo>
                  <a:pt x="200151" y="712850"/>
                </a:lnTo>
                <a:lnTo>
                  <a:pt x="201040" y="715390"/>
                </a:lnTo>
                <a:lnTo>
                  <a:pt x="202056" y="717803"/>
                </a:lnTo>
                <a:lnTo>
                  <a:pt x="203199" y="720343"/>
                </a:lnTo>
                <a:lnTo>
                  <a:pt x="204342" y="722756"/>
                </a:lnTo>
                <a:lnTo>
                  <a:pt x="205485" y="725296"/>
                </a:lnTo>
                <a:lnTo>
                  <a:pt x="206755" y="727709"/>
                </a:lnTo>
                <a:lnTo>
                  <a:pt x="208152" y="730249"/>
                </a:lnTo>
                <a:lnTo>
                  <a:pt x="209549" y="732662"/>
                </a:lnTo>
                <a:lnTo>
                  <a:pt x="210946" y="735202"/>
                </a:lnTo>
                <a:lnTo>
                  <a:pt x="212470" y="737615"/>
                </a:lnTo>
                <a:lnTo>
                  <a:pt x="213994" y="740155"/>
                </a:lnTo>
                <a:lnTo>
                  <a:pt x="215518" y="742568"/>
                </a:lnTo>
                <a:lnTo>
                  <a:pt x="217042" y="745108"/>
                </a:lnTo>
                <a:lnTo>
                  <a:pt x="218566" y="747521"/>
                </a:lnTo>
                <a:lnTo>
                  <a:pt x="220090" y="750061"/>
                </a:lnTo>
                <a:lnTo>
                  <a:pt x="221487" y="752474"/>
                </a:lnTo>
                <a:lnTo>
                  <a:pt x="223011" y="755014"/>
                </a:lnTo>
                <a:lnTo>
                  <a:pt x="224408" y="757427"/>
                </a:lnTo>
                <a:lnTo>
                  <a:pt x="225805" y="759967"/>
                </a:lnTo>
                <a:lnTo>
                  <a:pt x="227202" y="762380"/>
                </a:lnTo>
                <a:lnTo>
                  <a:pt x="228599" y="764920"/>
                </a:lnTo>
                <a:lnTo>
                  <a:pt x="229869" y="767333"/>
                </a:lnTo>
                <a:lnTo>
                  <a:pt x="231012" y="769873"/>
                </a:lnTo>
                <a:lnTo>
                  <a:pt x="232282" y="772286"/>
                </a:lnTo>
                <a:lnTo>
                  <a:pt x="233425" y="774826"/>
                </a:lnTo>
                <a:lnTo>
                  <a:pt x="234568" y="777239"/>
                </a:lnTo>
                <a:lnTo>
                  <a:pt x="235584" y="779779"/>
                </a:lnTo>
                <a:lnTo>
                  <a:pt x="236727" y="782192"/>
                </a:lnTo>
                <a:lnTo>
                  <a:pt x="237743" y="784732"/>
                </a:lnTo>
                <a:lnTo>
                  <a:pt x="238759" y="787145"/>
                </a:lnTo>
                <a:lnTo>
                  <a:pt x="239648" y="789685"/>
                </a:lnTo>
                <a:lnTo>
                  <a:pt x="240664" y="792098"/>
                </a:lnTo>
                <a:lnTo>
                  <a:pt x="241680" y="794638"/>
                </a:lnTo>
                <a:lnTo>
                  <a:pt x="242696" y="797051"/>
                </a:lnTo>
                <a:lnTo>
                  <a:pt x="243585" y="799591"/>
                </a:lnTo>
                <a:lnTo>
                  <a:pt x="244601" y="802004"/>
                </a:lnTo>
                <a:lnTo>
                  <a:pt x="245744" y="804544"/>
                </a:lnTo>
                <a:lnTo>
                  <a:pt x="246760" y="806957"/>
                </a:lnTo>
                <a:lnTo>
                  <a:pt x="247903" y="809497"/>
                </a:lnTo>
                <a:lnTo>
                  <a:pt x="249173" y="811910"/>
                </a:lnTo>
                <a:lnTo>
                  <a:pt x="250316" y="814450"/>
                </a:lnTo>
                <a:lnTo>
                  <a:pt x="251713" y="816863"/>
                </a:lnTo>
                <a:lnTo>
                  <a:pt x="253110" y="819276"/>
                </a:lnTo>
                <a:lnTo>
                  <a:pt x="254507" y="821816"/>
                </a:lnTo>
                <a:lnTo>
                  <a:pt x="256031" y="824229"/>
                </a:lnTo>
                <a:lnTo>
                  <a:pt x="276224" y="848994"/>
                </a:lnTo>
                <a:lnTo>
                  <a:pt x="278764" y="851534"/>
                </a:lnTo>
                <a:lnTo>
                  <a:pt x="281304" y="853947"/>
                </a:lnTo>
                <a:lnTo>
                  <a:pt x="284098" y="856487"/>
                </a:lnTo>
                <a:lnTo>
                  <a:pt x="286892" y="858900"/>
                </a:lnTo>
                <a:lnTo>
                  <a:pt x="289813" y="861440"/>
                </a:lnTo>
                <a:lnTo>
                  <a:pt x="292734" y="863853"/>
                </a:lnTo>
                <a:lnTo>
                  <a:pt x="295909" y="866393"/>
                </a:lnTo>
                <a:lnTo>
                  <a:pt x="299211" y="868806"/>
                </a:lnTo>
                <a:lnTo>
                  <a:pt x="302513" y="871346"/>
                </a:lnTo>
                <a:lnTo>
                  <a:pt x="305942" y="873759"/>
                </a:lnTo>
                <a:lnTo>
                  <a:pt x="309498" y="876299"/>
                </a:lnTo>
                <a:lnTo>
                  <a:pt x="313054" y="878712"/>
                </a:lnTo>
                <a:lnTo>
                  <a:pt x="316737" y="881252"/>
                </a:lnTo>
                <a:lnTo>
                  <a:pt x="320547" y="883665"/>
                </a:lnTo>
                <a:lnTo>
                  <a:pt x="324357" y="886205"/>
                </a:lnTo>
                <a:lnTo>
                  <a:pt x="328167" y="888618"/>
                </a:lnTo>
                <a:lnTo>
                  <a:pt x="332104" y="891158"/>
                </a:lnTo>
                <a:lnTo>
                  <a:pt x="335914" y="893571"/>
                </a:lnTo>
                <a:lnTo>
                  <a:pt x="339724" y="896111"/>
                </a:lnTo>
                <a:lnTo>
                  <a:pt x="343534" y="898524"/>
                </a:lnTo>
                <a:lnTo>
                  <a:pt x="347217" y="901064"/>
                </a:lnTo>
                <a:lnTo>
                  <a:pt x="350773" y="903477"/>
                </a:lnTo>
                <a:lnTo>
                  <a:pt x="354075" y="906017"/>
                </a:lnTo>
                <a:lnTo>
                  <a:pt x="357377" y="908430"/>
                </a:lnTo>
                <a:lnTo>
                  <a:pt x="372490" y="930782"/>
                </a:lnTo>
                <a:lnTo>
                  <a:pt x="372236" y="933195"/>
                </a:lnTo>
                <a:lnTo>
                  <a:pt x="350265" y="955420"/>
                </a:lnTo>
                <a:lnTo>
                  <a:pt x="346201" y="957960"/>
                </a:lnTo>
                <a:lnTo>
                  <a:pt x="341883" y="960373"/>
                </a:lnTo>
                <a:lnTo>
                  <a:pt x="337438" y="962913"/>
                </a:lnTo>
                <a:lnTo>
                  <a:pt x="332866" y="965326"/>
                </a:lnTo>
                <a:lnTo>
                  <a:pt x="328294" y="967866"/>
                </a:lnTo>
                <a:lnTo>
                  <a:pt x="323595" y="970279"/>
                </a:lnTo>
                <a:lnTo>
                  <a:pt x="318896" y="972819"/>
                </a:lnTo>
                <a:lnTo>
                  <a:pt x="314324" y="975232"/>
                </a:lnTo>
                <a:lnTo>
                  <a:pt x="309879" y="977772"/>
                </a:lnTo>
                <a:lnTo>
                  <a:pt x="305561" y="980185"/>
                </a:lnTo>
                <a:lnTo>
                  <a:pt x="301243" y="982725"/>
                </a:lnTo>
                <a:lnTo>
                  <a:pt x="297179" y="985138"/>
                </a:lnTo>
                <a:lnTo>
                  <a:pt x="293242" y="987678"/>
                </a:lnTo>
                <a:lnTo>
                  <a:pt x="289432" y="990091"/>
                </a:lnTo>
                <a:lnTo>
                  <a:pt x="285876" y="992631"/>
                </a:lnTo>
                <a:lnTo>
                  <a:pt x="282447" y="995044"/>
                </a:lnTo>
                <a:lnTo>
                  <a:pt x="279145" y="997584"/>
                </a:lnTo>
                <a:lnTo>
                  <a:pt x="276097" y="999997"/>
                </a:lnTo>
                <a:lnTo>
                  <a:pt x="273049" y="1002537"/>
                </a:lnTo>
                <a:lnTo>
                  <a:pt x="270255" y="1004950"/>
                </a:lnTo>
                <a:lnTo>
                  <a:pt x="267588" y="1007490"/>
                </a:lnTo>
                <a:lnTo>
                  <a:pt x="265048" y="1009903"/>
                </a:lnTo>
                <a:lnTo>
                  <a:pt x="249681" y="1027302"/>
                </a:lnTo>
                <a:lnTo>
                  <a:pt x="247776" y="1029715"/>
                </a:lnTo>
                <a:lnTo>
                  <a:pt x="245998" y="1032255"/>
                </a:lnTo>
                <a:lnTo>
                  <a:pt x="244347" y="1034668"/>
                </a:lnTo>
                <a:lnTo>
                  <a:pt x="242569" y="1037208"/>
                </a:lnTo>
                <a:lnTo>
                  <a:pt x="241045" y="1039621"/>
                </a:lnTo>
                <a:lnTo>
                  <a:pt x="239521" y="1042161"/>
                </a:lnTo>
                <a:lnTo>
                  <a:pt x="237997" y="1044574"/>
                </a:lnTo>
                <a:lnTo>
                  <a:pt x="236600" y="1047114"/>
                </a:lnTo>
                <a:lnTo>
                  <a:pt x="235203" y="1049527"/>
                </a:lnTo>
                <a:lnTo>
                  <a:pt x="233806" y="1052067"/>
                </a:lnTo>
                <a:lnTo>
                  <a:pt x="232536" y="1054480"/>
                </a:lnTo>
                <a:lnTo>
                  <a:pt x="231139" y="1057020"/>
                </a:lnTo>
                <a:lnTo>
                  <a:pt x="229996" y="1059433"/>
                </a:lnTo>
                <a:lnTo>
                  <a:pt x="228726" y="1061973"/>
                </a:lnTo>
                <a:lnTo>
                  <a:pt x="227583" y="1064386"/>
                </a:lnTo>
                <a:lnTo>
                  <a:pt x="226313" y="1066926"/>
                </a:lnTo>
                <a:lnTo>
                  <a:pt x="225170" y="1069339"/>
                </a:lnTo>
                <a:lnTo>
                  <a:pt x="224027" y="1071879"/>
                </a:lnTo>
                <a:lnTo>
                  <a:pt x="222884" y="1074292"/>
                </a:lnTo>
                <a:lnTo>
                  <a:pt x="221868" y="1076832"/>
                </a:lnTo>
                <a:lnTo>
                  <a:pt x="220725" y="1079245"/>
                </a:lnTo>
                <a:lnTo>
                  <a:pt x="219709" y="1081785"/>
                </a:lnTo>
                <a:lnTo>
                  <a:pt x="218693" y="1084198"/>
                </a:lnTo>
                <a:lnTo>
                  <a:pt x="217677" y="1086738"/>
                </a:lnTo>
                <a:lnTo>
                  <a:pt x="216661" y="1089151"/>
                </a:lnTo>
                <a:lnTo>
                  <a:pt x="215772" y="1091691"/>
                </a:lnTo>
                <a:lnTo>
                  <a:pt x="214883" y="1094104"/>
                </a:lnTo>
                <a:lnTo>
                  <a:pt x="213994" y="1096517"/>
                </a:lnTo>
                <a:lnTo>
                  <a:pt x="213105" y="1099057"/>
                </a:lnTo>
                <a:lnTo>
                  <a:pt x="212216" y="1101470"/>
                </a:lnTo>
                <a:lnTo>
                  <a:pt x="211454" y="1104010"/>
                </a:lnTo>
                <a:lnTo>
                  <a:pt x="210692" y="1106423"/>
                </a:lnTo>
                <a:lnTo>
                  <a:pt x="209803" y="1108963"/>
                </a:lnTo>
                <a:lnTo>
                  <a:pt x="209041" y="1111376"/>
                </a:lnTo>
                <a:lnTo>
                  <a:pt x="208279" y="1113916"/>
                </a:lnTo>
                <a:lnTo>
                  <a:pt x="207644" y="1116329"/>
                </a:lnTo>
                <a:lnTo>
                  <a:pt x="206882" y="1118869"/>
                </a:lnTo>
                <a:lnTo>
                  <a:pt x="206120" y="1121282"/>
                </a:lnTo>
                <a:lnTo>
                  <a:pt x="205358" y="1123822"/>
                </a:lnTo>
                <a:lnTo>
                  <a:pt x="204596" y="1126235"/>
                </a:lnTo>
                <a:lnTo>
                  <a:pt x="203834" y="1128775"/>
                </a:lnTo>
                <a:lnTo>
                  <a:pt x="203072" y="1131188"/>
                </a:lnTo>
                <a:lnTo>
                  <a:pt x="202437" y="1133728"/>
                </a:lnTo>
                <a:lnTo>
                  <a:pt x="201675" y="1136141"/>
                </a:lnTo>
                <a:lnTo>
                  <a:pt x="200913" y="1138681"/>
                </a:lnTo>
                <a:lnTo>
                  <a:pt x="200278" y="1141094"/>
                </a:lnTo>
                <a:lnTo>
                  <a:pt x="199643" y="1143634"/>
                </a:lnTo>
                <a:lnTo>
                  <a:pt x="199008" y="1146047"/>
                </a:lnTo>
                <a:lnTo>
                  <a:pt x="198373" y="1148587"/>
                </a:lnTo>
                <a:lnTo>
                  <a:pt x="197865" y="1151000"/>
                </a:lnTo>
                <a:lnTo>
                  <a:pt x="197230" y="1153540"/>
                </a:lnTo>
                <a:lnTo>
                  <a:pt x="196722" y="1155953"/>
                </a:lnTo>
                <a:lnTo>
                  <a:pt x="196341" y="1158493"/>
                </a:lnTo>
                <a:lnTo>
                  <a:pt x="195833" y="1160906"/>
                </a:lnTo>
                <a:lnTo>
                  <a:pt x="195452" y="1163446"/>
                </a:lnTo>
                <a:lnTo>
                  <a:pt x="195071" y="1165859"/>
                </a:lnTo>
                <a:lnTo>
                  <a:pt x="194690" y="1168399"/>
                </a:lnTo>
                <a:lnTo>
                  <a:pt x="194309" y="1170812"/>
                </a:lnTo>
                <a:lnTo>
                  <a:pt x="194055" y="1173352"/>
                </a:lnTo>
                <a:lnTo>
                  <a:pt x="193674" y="1175765"/>
                </a:lnTo>
                <a:lnTo>
                  <a:pt x="193420" y="1178305"/>
                </a:lnTo>
                <a:lnTo>
                  <a:pt x="193166" y="1180718"/>
                </a:lnTo>
                <a:lnTo>
                  <a:pt x="192785" y="1183258"/>
                </a:lnTo>
                <a:lnTo>
                  <a:pt x="192531" y="1185671"/>
                </a:lnTo>
                <a:lnTo>
                  <a:pt x="192150" y="1188211"/>
                </a:lnTo>
                <a:lnTo>
                  <a:pt x="191896" y="1190624"/>
                </a:lnTo>
                <a:lnTo>
                  <a:pt x="191515" y="1193164"/>
                </a:lnTo>
                <a:lnTo>
                  <a:pt x="191261" y="1195577"/>
                </a:lnTo>
                <a:lnTo>
                  <a:pt x="190880" y="1198117"/>
                </a:lnTo>
                <a:lnTo>
                  <a:pt x="190626" y="1200530"/>
                </a:lnTo>
                <a:lnTo>
                  <a:pt x="190245" y="1203070"/>
                </a:lnTo>
                <a:lnTo>
                  <a:pt x="189864" y="1205483"/>
                </a:lnTo>
                <a:lnTo>
                  <a:pt x="189610" y="1208023"/>
                </a:lnTo>
                <a:lnTo>
                  <a:pt x="189229" y="1210436"/>
                </a:lnTo>
                <a:lnTo>
                  <a:pt x="188975" y="1212976"/>
                </a:lnTo>
                <a:lnTo>
                  <a:pt x="188721" y="1215389"/>
                </a:lnTo>
                <a:lnTo>
                  <a:pt x="188467" y="1217929"/>
                </a:lnTo>
                <a:lnTo>
                  <a:pt x="188213" y="1220342"/>
                </a:lnTo>
                <a:lnTo>
                  <a:pt x="187959" y="1222882"/>
                </a:lnTo>
                <a:lnTo>
                  <a:pt x="187705" y="1225295"/>
                </a:lnTo>
                <a:lnTo>
                  <a:pt x="187578" y="1227835"/>
                </a:lnTo>
                <a:lnTo>
                  <a:pt x="187324" y="1230248"/>
                </a:lnTo>
                <a:lnTo>
                  <a:pt x="187197" y="1232661"/>
                </a:lnTo>
                <a:lnTo>
                  <a:pt x="187070" y="1235201"/>
                </a:lnTo>
                <a:lnTo>
                  <a:pt x="186943" y="1237614"/>
                </a:lnTo>
                <a:lnTo>
                  <a:pt x="186816" y="1240154"/>
                </a:lnTo>
                <a:lnTo>
                  <a:pt x="186689" y="1242567"/>
                </a:lnTo>
                <a:lnTo>
                  <a:pt x="186562" y="1245107"/>
                </a:lnTo>
                <a:lnTo>
                  <a:pt x="186562" y="1247520"/>
                </a:lnTo>
                <a:lnTo>
                  <a:pt x="186435" y="1250060"/>
                </a:lnTo>
                <a:lnTo>
                  <a:pt x="186435" y="1252473"/>
                </a:lnTo>
                <a:lnTo>
                  <a:pt x="186435" y="1255013"/>
                </a:lnTo>
                <a:lnTo>
                  <a:pt x="186308" y="1257426"/>
                </a:lnTo>
                <a:lnTo>
                  <a:pt x="186308" y="1259966"/>
                </a:lnTo>
                <a:lnTo>
                  <a:pt x="186308" y="1262379"/>
                </a:lnTo>
                <a:lnTo>
                  <a:pt x="186308" y="1264919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767333" y="6994652"/>
            <a:ext cx="0" cy="135890"/>
          </a:xfrm>
          <a:custGeom>
            <a:avLst/>
            <a:gdLst/>
            <a:ahLst/>
            <a:cxnLst/>
            <a:rect l="l" t="t" r="r" b="b"/>
            <a:pathLst>
              <a:path w="0" h="135890">
                <a:moveTo>
                  <a:pt x="0" y="135381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767333" y="7254747"/>
            <a:ext cx="0" cy="151130"/>
          </a:xfrm>
          <a:custGeom>
            <a:avLst/>
            <a:gdLst/>
            <a:ahLst/>
            <a:cxnLst/>
            <a:rect l="l" t="t" r="r" b="b"/>
            <a:pathLst>
              <a:path w="0" h="151129">
                <a:moveTo>
                  <a:pt x="0" y="0"/>
                </a:moveTo>
                <a:lnTo>
                  <a:pt x="0" y="151003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767333" y="7130033"/>
            <a:ext cx="0" cy="125095"/>
          </a:xfrm>
          <a:custGeom>
            <a:avLst/>
            <a:gdLst/>
            <a:ahLst/>
            <a:cxnLst/>
            <a:rect l="l" t="t" r="r" b="b"/>
            <a:pathLst>
              <a:path w="0" h="125095">
                <a:moveTo>
                  <a:pt x="0" y="0"/>
                </a:moveTo>
                <a:lnTo>
                  <a:pt x="0" y="124713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725931" y="7130033"/>
            <a:ext cx="83185" cy="125095"/>
          </a:xfrm>
          <a:custGeom>
            <a:avLst/>
            <a:gdLst/>
            <a:ahLst/>
            <a:cxnLst/>
            <a:rect l="l" t="t" r="r" b="b"/>
            <a:pathLst>
              <a:path w="83184" h="125095">
                <a:moveTo>
                  <a:pt x="0" y="0"/>
                </a:moveTo>
                <a:lnTo>
                  <a:pt x="0" y="124714"/>
                </a:lnTo>
                <a:lnTo>
                  <a:pt x="82804" y="124714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725931" y="7191120"/>
            <a:ext cx="83185" cy="0"/>
          </a:xfrm>
          <a:custGeom>
            <a:avLst/>
            <a:gdLst/>
            <a:ahLst/>
            <a:cxnLst/>
            <a:rect l="l" t="t" r="r" b="b"/>
            <a:pathLst>
              <a:path w="83184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1595247" y="6777228"/>
            <a:ext cx="0" cy="223520"/>
          </a:xfrm>
          <a:custGeom>
            <a:avLst/>
            <a:gdLst/>
            <a:ahLst/>
            <a:cxnLst/>
            <a:rect l="l" t="t" r="r" b="b"/>
            <a:pathLst>
              <a:path w="0" h="223520">
                <a:moveTo>
                  <a:pt x="0" y="223266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1595247" y="7183881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59">
                <a:moveTo>
                  <a:pt x="0" y="0"/>
                </a:moveTo>
                <a:lnTo>
                  <a:pt x="0" y="86106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1595247" y="7000493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5">
                <a:moveTo>
                  <a:pt x="0" y="0"/>
                </a:moveTo>
                <a:lnTo>
                  <a:pt x="0" y="183388"/>
                </a:lnTo>
              </a:path>
            </a:pathLst>
          </a:custGeom>
          <a:ln w="8280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1553844" y="7000493"/>
            <a:ext cx="83185" cy="183515"/>
          </a:xfrm>
          <a:custGeom>
            <a:avLst/>
            <a:gdLst/>
            <a:ahLst/>
            <a:cxnLst/>
            <a:rect l="l" t="t" r="r" b="b"/>
            <a:pathLst>
              <a:path w="83185" h="183515">
                <a:moveTo>
                  <a:pt x="0" y="0"/>
                </a:moveTo>
                <a:lnTo>
                  <a:pt x="0" y="183388"/>
                </a:lnTo>
                <a:lnTo>
                  <a:pt x="82804" y="183388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1553844" y="7108190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2423160" y="6907656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152273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2423160" y="7173721"/>
            <a:ext cx="0" cy="100965"/>
          </a:xfrm>
          <a:custGeom>
            <a:avLst/>
            <a:gdLst/>
            <a:ahLst/>
            <a:cxnLst/>
            <a:rect l="l" t="t" r="r" b="b"/>
            <a:pathLst>
              <a:path w="0" h="100965">
                <a:moveTo>
                  <a:pt x="0" y="0"/>
                </a:moveTo>
                <a:lnTo>
                  <a:pt x="0" y="100457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2423160" y="705993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3792"/>
                </a:lnTo>
              </a:path>
            </a:pathLst>
          </a:custGeom>
          <a:ln w="8280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2381757" y="7059930"/>
            <a:ext cx="83185" cy="114300"/>
          </a:xfrm>
          <a:custGeom>
            <a:avLst/>
            <a:gdLst/>
            <a:ahLst/>
            <a:cxnLst/>
            <a:rect l="l" t="t" r="r" b="b"/>
            <a:pathLst>
              <a:path w="83185" h="114300">
                <a:moveTo>
                  <a:pt x="0" y="0"/>
                </a:moveTo>
                <a:lnTo>
                  <a:pt x="0" y="113792"/>
                </a:lnTo>
                <a:lnTo>
                  <a:pt x="82804" y="113792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2381757" y="7136003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3251073" y="7014591"/>
            <a:ext cx="0" cy="45085"/>
          </a:xfrm>
          <a:custGeom>
            <a:avLst/>
            <a:gdLst/>
            <a:ahLst/>
            <a:cxnLst/>
            <a:rect l="l" t="t" r="r" b="b"/>
            <a:pathLst>
              <a:path w="0" h="45084">
                <a:moveTo>
                  <a:pt x="0" y="44576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3251073" y="7139305"/>
            <a:ext cx="0" cy="113030"/>
          </a:xfrm>
          <a:custGeom>
            <a:avLst/>
            <a:gdLst/>
            <a:ahLst/>
            <a:cxnLst/>
            <a:rect l="l" t="t" r="r" b="b"/>
            <a:pathLst>
              <a:path w="0" h="113029">
                <a:moveTo>
                  <a:pt x="0" y="0"/>
                </a:moveTo>
                <a:lnTo>
                  <a:pt x="0" y="112776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3209670" y="7059168"/>
            <a:ext cx="83185" cy="80645"/>
          </a:xfrm>
          <a:custGeom>
            <a:avLst/>
            <a:gdLst/>
            <a:ahLst/>
            <a:cxnLst/>
            <a:rect l="l" t="t" r="r" b="b"/>
            <a:pathLst>
              <a:path w="83185" h="80645">
                <a:moveTo>
                  <a:pt x="0" y="0"/>
                </a:moveTo>
                <a:lnTo>
                  <a:pt x="0" y="80137"/>
                </a:lnTo>
                <a:lnTo>
                  <a:pt x="82804" y="80137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3209670" y="7059168"/>
            <a:ext cx="83185" cy="80645"/>
          </a:xfrm>
          <a:custGeom>
            <a:avLst/>
            <a:gdLst/>
            <a:ahLst/>
            <a:cxnLst/>
            <a:rect l="l" t="t" r="r" b="b"/>
            <a:pathLst>
              <a:path w="83185" h="80645">
                <a:moveTo>
                  <a:pt x="0" y="0"/>
                </a:moveTo>
                <a:lnTo>
                  <a:pt x="0" y="80137"/>
                </a:lnTo>
                <a:lnTo>
                  <a:pt x="82804" y="80137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3209670" y="7096315"/>
            <a:ext cx="83185" cy="27305"/>
          </a:xfrm>
          <a:custGeom>
            <a:avLst/>
            <a:gdLst/>
            <a:ahLst/>
            <a:cxnLst/>
            <a:rect l="l" t="t" r="r" b="b"/>
            <a:pathLst>
              <a:path w="83185" h="27304">
                <a:moveTo>
                  <a:pt x="0" y="27051"/>
                </a:moveTo>
                <a:lnTo>
                  <a:pt x="82804" y="27051"/>
                </a:lnTo>
                <a:lnTo>
                  <a:pt x="82804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4078985" y="7045832"/>
            <a:ext cx="0" cy="84455"/>
          </a:xfrm>
          <a:custGeom>
            <a:avLst/>
            <a:gdLst/>
            <a:ahLst/>
            <a:cxnLst/>
            <a:rect l="l" t="t" r="r" b="b"/>
            <a:pathLst>
              <a:path w="0" h="84454">
                <a:moveTo>
                  <a:pt x="0" y="83947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4078985" y="7275321"/>
            <a:ext cx="0" cy="79375"/>
          </a:xfrm>
          <a:custGeom>
            <a:avLst/>
            <a:gdLst/>
            <a:ahLst/>
            <a:cxnLst/>
            <a:rect l="l" t="t" r="r" b="b"/>
            <a:pathLst>
              <a:path w="0" h="79375">
                <a:moveTo>
                  <a:pt x="0" y="0"/>
                </a:moveTo>
                <a:lnTo>
                  <a:pt x="0" y="79248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4078985" y="712978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41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4037584" y="7129780"/>
            <a:ext cx="83185" cy="146050"/>
          </a:xfrm>
          <a:custGeom>
            <a:avLst/>
            <a:gdLst/>
            <a:ahLst/>
            <a:cxnLst/>
            <a:rect l="l" t="t" r="r" b="b"/>
            <a:pathLst>
              <a:path w="83185" h="146050">
                <a:moveTo>
                  <a:pt x="0" y="0"/>
                </a:moveTo>
                <a:lnTo>
                  <a:pt x="0" y="145542"/>
                </a:lnTo>
                <a:lnTo>
                  <a:pt x="82804" y="145542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4037584" y="7221473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4906771" y="6959727"/>
            <a:ext cx="0" cy="125095"/>
          </a:xfrm>
          <a:custGeom>
            <a:avLst/>
            <a:gdLst/>
            <a:ahLst/>
            <a:cxnLst/>
            <a:rect l="l" t="t" r="r" b="b"/>
            <a:pathLst>
              <a:path w="0" h="125095">
                <a:moveTo>
                  <a:pt x="0" y="124586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4906771" y="7280529"/>
            <a:ext cx="0" cy="87630"/>
          </a:xfrm>
          <a:custGeom>
            <a:avLst/>
            <a:gdLst/>
            <a:ahLst/>
            <a:cxnLst/>
            <a:rect l="l" t="t" r="r" b="b"/>
            <a:pathLst>
              <a:path w="0" h="87629">
                <a:moveTo>
                  <a:pt x="0" y="0"/>
                </a:moveTo>
                <a:lnTo>
                  <a:pt x="0" y="87376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4906771" y="7084314"/>
            <a:ext cx="0" cy="196215"/>
          </a:xfrm>
          <a:custGeom>
            <a:avLst/>
            <a:gdLst/>
            <a:ahLst/>
            <a:cxnLst/>
            <a:rect l="l" t="t" r="r" b="b"/>
            <a:pathLst>
              <a:path w="0" h="196215">
                <a:moveTo>
                  <a:pt x="0" y="0"/>
                </a:moveTo>
                <a:lnTo>
                  <a:pt x="0" y="196214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4865370" y="7084314"/>
            <a:ext cx="83185" cy="196215"/>
          </a:xfrm>
          <a:custGeom>
            <a:avLst/>
            <a:gdLst/>
            <a:ahLst/>
            <a:cxnLst/>
            <a:rect l="l" t="t" r="r" b="b"/>
            <a:pathLst>
              <a:path w="83185" h="196215">
                <a:moveTo>
                  <a:pt x="0" y="0"/>
                </a:moveTo>
                <a:lnTo>
                  <a:pt x="0" y="196215"/>
                </a:lnTo>
                <a:lnTo>
                  <a:pt x="82804" y="196215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4865370" y="7232142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5734684" y="6975729"/>
            <a:ext cx="0" cy="111760"/>
          </a:xfrm>
          <a:custGeom>
            <a:avLst/>
            <a:gdLst/>
            <a:ahLst/>
            <a:cxnLst/>
            <a:rect l="l" t="t" r="r" b="b"/>
            <a:pathLst>
              <a:path w="0" h="111759">
                <a:moveTo>
                  <a:pt x="0" y="111505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5734684" y="7198614"/>
            <a:ext cx="0" cy="144145"/>
          </a:xfrm>
          <a:custGeom>
            <a:avLst/>
            <a:gdLst/>
            <a:ahLst/>
            <a:cxnLst/>
            <a:rect l="l" t="t" r="r" b="b"/>
            <a:pathLst>
              <a:path w="0" h="144145">
                <a:moveTo>
                  <a:pt x="0" y="0"/>
                </a:moveTo>
                <a:lnTo>
                  <a:pt x="0" y="144018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5734684" y="7087234"/>
            <a:ext cx="0" cy="111760"/>
          </a:xfrm>
          <a:custGeom>
            <a:avLst/>
            <a:gdLst/>
            <a:ahLst/>
            <a:cxnLst/>
            <a:rect l="l" t="t" r="r" b="b"/>
            <a:pathLst>
              <a:path w="0" h="111759">
                <a:moveTo>
                  <a:pt x="0" y="0"/>
                </a:moveTo>
                <a:lnTo>
                  <a:pt x="0" y="111378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5693283" y="7087234"/>
            <a:ext cx="83185" cy="111760"/>
          </a:xfrm>
          <a:custGeom>
            <a:avLst/>
            <a:gdLst/>
            <a:ahLst/>
            <a:cxnLst/>
            <a:rect l="l" t="t" r="r" b="b"/>
            <a:pathLst>
              <a:path w="83185" h="111759">
                <a:moveTo>
                  <a:pt x="0" y="0"/>
                </a:moveTo>
                <a:lnTo>
                  <a:pt x="0" y="111379"/>
                </a:lnTo>
                <a:lnTo>
                  <a:pt x="82804" y="111379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5693283" y="7144639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6562597" y="6943090"/>
            <a:ext cx="0" cy="147320"/>
          </a:xfrm>
          <a:custGeom>
            <a:avLst/>
            <a:gdLst/>
            <a:ahLst/>
            <a:cxnLst/>
            <a:rect l="l" t="t" r="r" b="b"/>
            <a:pathLst>
              <a:path w="0" h="147320">
                <a:moveTo>
                  <a:pt x="0" y="146811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6562597" y="7221219"/>
            <a:ext cx="0" cy="165735"/>
          </a:xfrm>
          <a:custGeom>
            <a:avLst/>
            <a:gdLst/>
            <a:ahLst/>
            <a:cxnLst/>
            <a:rect l="l" t="t" r="r" b="b"/>
            <a:pathLst>
              <a:path w="0" h="165734">
                <a:moveTo>
                  <a:pt x="0" y="0"/>
                </a:moveTo>
                <a:lnTo>
                  <a:pt x="0" y="165354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6562597" y="7089902"/>
            <a:ext cx="0" cy="131445"/>
          </a:xfrm>
          <a:custGeom>
            <a:avLst/>
            <a:gdLst/>
            <a:ahLst/>
            <a:cxnLst/>
            <a:rect l="l" t="t" r="r" b="b"/>
            <a:pathLst>
              <a:path w="0" h="131445">
                <a:moveTo>
                  <a:pt x="0" y="0"/>
                </a:moveTo>
                <a:lnTo>
                  <a:pt x="0" y="131317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6521195" y="7089902"/>
            <a:ext cx="83185" cy="131445"/>
          </a:xfrm>
          <a:custGeom>
            <a:avLst/>
            <a:gdLst/>
            <a:ahLst/>
            <a:cxnLst/>
            <a:rect l="l" t="t" r="r" b="b"/>
            <a:pathLst>
              <a:path w="83184" h="131445">
                <a:moveTo>
                  <a:pt x="0" y="0"/>
                </a:moveTo>
                <a:lnTo>
                  <a:pt x="0" y="131318"/>
                </a:lnTo>
                <a:lnTo>
                  <a:pt x="82804" y="131318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6521195" y="7158355"/>
            <a:ext cx="83185" cy="0"/>
          </a:xfrm>
          <a:custGeom>
            <a:avLst/>
            <a:gdLst/>
            <a:ahLst/>
            <a:cxnLst/>
            <a:rect l="l" t="t" r="r" b="b"/>
            <a:pathLst>
              <a:path w="83184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1139952" y="6954519"/>
            <a:ext cx="0" cy="126364"/>
          </a:xfrm>
          <a:custGeom>
            <a:avLst/>
            <a:gdLst/>
            <a:ahLst/>
            <a:cxnLst/>
            <a:rect l="l" t="t" r="r" b="b"/>
            <a:pathLst>
              <a:path w="0" h="126365">
                <a:moveTo>
                  <a:pt x="0" y="126238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1139952" y="7174992"/>
            <a:ext cx="0" cy="121285"/>
          </a:xfrm>
          <a:custGeom>
            <a:avLst/>
            <a:gdLst/>
            <a:ahLst/>
            <a:cxnLst/>
            <a:rect l="l" t="t" r="r" b="b"/>
            <a:pathLst>
              <a:path w="0" h="121284">
                <a:moveTo>
                  <a:pt x="0" y="0"/>
                </a:moveTo>
                <a:lnTo>
                  <a:pt x="0" y="120904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1139952" y="7080757"/>
            <a:ext cx="0" cy="94615"/>
          </a:xfrm>
          <a:custGeom>
            <a:avLst/>
            <a:gdLst/>
            <a:ahLst/>
            <a:cxnLst/>
            <a:rect l="l" t="t" r="r" b="b"/>
            <a:pathLst>
              <a:path w="0" h="94615">
                <a:moveTo>
                  <a:pt x="0" y="0"/>
                </a:moveTo>
                <a:lnTo>
                  <a:pt x="0" y="94233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1098550" y="7080757"/>
            <a:ext cx="83185" cy="94615"/>
          </a:xfrm>
          <a:custGeom>
            <a:avLst/>
            <a:gdLst/>
            <a:ahLst/>
            <a:cxnLst/>
            <a:rect l="l" t="t" r="r" b="b"/>
            <a:pathLst>
              <a:path w="83184" h="94615">
                <a:moveTo>
                  <a:pt x="0" y="0"/>
                </a:moveTo>
                <a:lnTo>
                  <a:pt x="0" y="94234"/>
                </a:lnTo>
                <a:lnTo>
                  <a:pt x="82804" y="94234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1098550" y="7117588"/>
            <a:ext cx="83185" cy="0"/>
          </a:xfrm>
          <a:custGeom>
            <a:avLst/>
            <a:gdLst/>
            <a:ahLst/>
            <a:cxnLst/>
            <a:rect l="l" t="t" r="r" b="b"/>
            <a:pathLst>
              <a:path w="83184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1967864" y="6828408"/>
            <a:ext cx="0" cy="194310"/>
          </a:xfrm>
          <a:custGeom>
            <a:avLst/>
            <a:gdLst/>
            <a:ahLst/>
            <a:cxnLst/>
            <a:rect l="l" t="t" r="r" b="b"/>
            <a:pathLst>
              <a:path w="0" h="194309">
                <a:moveTo>
                  <a:pt x="0" y="194055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1967864" y="7164069"/>
            <a:ext cx="0" cy="159385"/>
          </a:xfrm>
          <a:custGeom>
            <a:avLst/>
            <a:gdLst/>
            <a:ahLst/>
            <a:cxnLst/>
            <a:rect l="l" t="t" r="r" b="b"/>
            <a:pathLst>
              <a:path w="0" h="159384">
                <a:moveTo>
                  <a:pt x="0" y="0"/>
                </a:moveTo>
                <a:lnTo>
                  <a:pt x="0" y="159258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1967864" y="7022465"/>
            <a:ext cx="0" cy="141605"/>
          </a:xfrm>
          <a:custGeom>
            <a:avLst/>
            <a:gdLst/>
            <a:ahLst/>
            <a:cxnLst/>
            <a:rect l="l" t="t" r="r" b="b"/>
            <a:pathLst>
              <a:path w="0" h="141604">
                <a:moveTo>
                  <a:pt x="0" y="0"/>
                </a:moveTo>
                <a:lnTo>
                  <a:pt x="0" y="141604"/>
                </a:lnTo>
              </a:path>
            </a:pathLst>
          </a:custGeom>
          <a:ln w="8280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1926463" y="7022465"/>
            <a:ext cx="83185" cy="141605"/>
          </a:xfrm>
          <a:custGeom>
            <a:avLst/>
            <a:gdLst/>
            <a:ahLst/>
            <a:cxnLst/>
            <a:rect l="l" t="t" r="r" b="b"/>
            <a:pathLst>
              <a:path w="83185" h="141604">
                <a:moveTo>
                  <a:pt x="0" y="0"/>
                </a:moveTo>
                <a:lnTo>
                  <a:pt x="0" y="141605"/>
                </a:lnTo>
                <a:lnTo>
                  <a:pt x="82804" y="141605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1926463" y="7117588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2795651" y="6955408"/>
            <a:ext cx="0" cy="97155"/>
          </a:xfrm>
          <a:custGeom>
            <a:avLst/>
            <a:gdLst/>
            <a:ahLst/>
            <a:cxnLst/>
            <a:rect l="l" t="t" r="r" b="b"/>
            <a:pathLst>
              <a:path w="0" h="97154">
                <a:moveTo>
                  <a:pt x="0" y="96647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2795651" y="7148830"/>
            <a:ext cx="0" cy="106045"/>
          </a:xfrm>
          <a:custGeom>
            <a:avLst/>
            <a:gdLst/>
            <a:ahLst/>
            <a:cxnLst/>
            <a:rect l="l" t="t" r="r" b="b"/>
            <a:pathLst>
              <a:path w="0" h="106045">
                <a:moveTo>
                  <a:pt x="0" y="0"/>
                </a:moveTo>
                <a:lnTo>
                  <a:pt x="0" y="106045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2795714" y="7052056"/>
            <a:ext cx="0" cy="97155"/>
          </a:xfrm>
          <a:custGeom>
            <a:avLst/>
            <a:gdLst/>
            <a:ahLst/>
            <a:cxnLst/>
            <a:rect l="l" t="t" r="r" b="b"/>
            <a:pathLst>
              <a:path w="0" h="97154">
                <a:moveTo>
                  <a:pt x="0" y="0"/>
                </a:moveTo>
                <a:lnTo>
                  <a:pt x="0" y="96774"/>
                </a:lnTo>
              </a:path>
            </a:pathLst>
          </a:custGeom>
          <a:ln w="8267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2754376" y="7052056"/>
            <a:ext cx="83185" cy="97155"/>
          </a:xfrm>
          <a:custGeom>
            <a:avLst/>
            <a:gdLst/>
            <a:ahLst/>
            <a:cxnLst/>
            <a:rect l="l" t="t" r="r" b="b"/>
            <a:pathLst>
              <a:path w="83185" h="97154">
                <a:moveTo>
                  <a:pt x="0" y="0"/>
                </a:moveTo>
                <a:lnTo>
                  <a:pt x="0" y="96774"/>
                </a:lnTo>
                <a:lnTo>
                  <a:pt x="82677" y="96774"/>
                </a:lnTo>
                <a:lnTo>
                  <a:pt x="82677" y="0"/>
                </a:lnTo>
                <a:lnTo>
                  <a:pt x="0" y="0"/>
                </a:lnTo>
                <a:close/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2754376" y="7117588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677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3623564" y="6902068"/>
            <a:ext cx="0" cy="142240"/>
          </a:xfrm>
          <a:custGeom>
            <a:avLst/>
            <a:gdLst/>
            <a:ahLst/>
            <a:cxnLst/>
            <a:rect l="l" t="t" r="r" b="b"/>
            <a:pathLst>
              <a:path w="0" h="142240">
                <a:moveTo>
                  <a:pt x="0" y="142240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3623564" y="7200010"/>
            <a:ext cx="0" cy="142240"/>
          </a:xfrm>
          <a:custGeom>
            <a:avLst/>
            <a:gdLst/>
            <a:ahLst/>
            <a:cxnLst/>
            <a:rect l="l" t="t" r="r" b="b"/>
            <a:pathLst>
              <a:path w="0" h="142240">
                <a:moveTo>
                  <a:pt x="0" y="0"/>
                </a:moveTo>
                <a:lnTo>
                  <a:pt x="0" y="142113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3623564" y="7044308"/>
            <a:ext cx="0" cy="156210"/>
          </a:xfrm>
          <a:custGeom>
            <a:avLst/>
            <a:gdLst/>
            <a:ahLst/>
            <a:cxnLst/>
            <a:rect l="l" t="t" r="r" b="b"/>
            <a:pathLst>
              <a:path w="0" h="156209">
                <a:moveTo>
                  <a:pt x="0" y="0"/>
                </a:moveTo>
                <a:lnTo>
                  <a:pt x="0" y="155701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3582161" y="7044308"/>
            <a:ext cx="83185" cy="156210"/>
          </a:xfrm>
          <a:custGeom>
            <a:avLst/>
            <a:gdLst/>
            <a:ahLst/>
            <a:cxnLst/>
            <a:rect l="l" t="t" r="r" b="b"/>
            <a:pathLst>
              <a:path w="83185" h="156209">
                <a:moveTo>
                  <a:pt x="0" y="0"/>
                </a:moveTo>
                <a:lnTo>
                  <a:pt x="0" y="155702"/>
                </a:lnTo>
                <a:lnTo>
                  <a:pt x="82804" y="155702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3582161" y="7117588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4451477" y="6869303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5">
                <a:moveTo>
                  <a:pt x="0" y="183515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4451477" y="7200010"/>
            <a:ext cx="0" cy="149860"/>
          </a:xfrm>
          <a:custGeom>
            <a:avLst/>
            <a:gdLst/>
            <a:ahLst/>
            <a:cxnLst/>
            <a:rect l="l" t="t" r="r" b="b"/>
            <a:pathLst>
              <a:path w="0" h="149859">
                <a:moveTo>
                  <a:pt x="0" y="0"/>
                </a:moveTo>
                <a:lnTo>
                  <a:pt x="0" y="149606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4451477" y="7052818"/>
            <a:ext cx="0" cy="147320"/>
          </a:xfrm>
          <a:custGeom>
            <a:avLst/>
            <a:gdLst/>
            <a:ahLst/>
            <a:cxnLst/>
            <a:rect l="l" t="t" r="r" b="b"/>
            <a:pathLst>
              <a:path w="0" h="147320">
                <a:moveTo>
                  <a:pt x="0" y="0"/>
                </a:moveTo>
                <a:lnTo>
                  <a:pt x="0" y="147193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4410075" y="7052818"/>
            <a:ext cx="83185" cy="147320"/>
          </a:xfrm>
          <a:custGeom>
            <a:avLst/>
            <a:gdLst/>
            <a:ahLst/>
            <a:cxnLst/>
            <a:rect l="l" t="t" r="r" b="b"/>
            <a:pathLst>
              <a:path w="83185" h="147320">
                <a:moveTo>
                  <a:pt x="0" y="0"/>
                </a:moveTo>
                <a:lnTo>
                  <a:pt x="0" y="147193"/>
                </a:lnTo>
                <a:lnTo>
                  <a:pt x="82804" y="147193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4410075" y="7117588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5279390" y="6959218"/>
            <a:ext cx="0" cy="73025"/>
          </a:xfrm>
          <a:custGeom>
            <a:avLst/>
            <a:gdLst/>
            <a:ahLst/>
            <a:cxnLst/>
            <a:rect l="l" t="t" r="r" b="b"/>
            <a:pathLst>
              <a:path w="0" h="73025">
                <a:moveTo>
                  <a:pt x="0" y="73025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5279390" y="7259193"/>
            <a:ext cx="0" cy="78740"/>
          </a:xfrm>
          <a:custGeom>
            <a:avLst/>
            <a:gdLst/>
            <a:ahLst/>
            <a:cxnLst/>
            <a:rect l="l" t="t" r="r" b="b"/>
            <a:pathLst>
              <a:path w="0" h="78740">
                <a:moveTo>
                  <a:pt x="0" y="0"/>
                </a:moveTo>
                <a:lnTo>
                  <a:pt x="0" y="78613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5279390" y="7032243"/>
            <a:ext cx="0" cy="227329"/>
          </a:xfrm>
          <a:custGeom>
            <a:avLst/>
            <a:gdLst/>
            <a:ahLst/>
            <a:cxnLst/>
            <a:rect l="l" t="t" r="r" b="b"/>
            <a:pathLst>
              <a:path w="0" h="227329">
                <a:moveTo>
                  <a:pt x="0" y="0"/>
                </a:moveTo>
                <a:lnTo>
                  <a:pt x="0" y="226949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5237988" y="7032243"/>
            <a:ext cx="83185" cy="227329"/>
          </a:xfrm>
          <a:custGeom>
            <a:avLst/>
            <a:gdLst/>
            <a:ahLst/>
            <a:cxnLst/>
            <a:rect l="l" t="t" r="r" b="b"/>
            <a:pathLst>
              <a:path w="83185" h="227329">
                <a:moveTo>
                  <a:pt x="0" y="0"/>
                </a:moveTo>
                <a:lnTo>
                  <a:pt x="0" y="226949"/>
                </a:lnTo>
                <a:lnTo>
                  <a:pt x="82804" y="226949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5237988" y="7117588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6107303" y="6957568"/>
            <a:ext cx="0" cy="112395"/>
          </a:xfrm>
          <a:custGeom>
            <a:avLst/>
            <a:gdLst/>
            <a:ahLst/>
            <a:cxnLst/>
            <a:rect l="l" t="t" r="r" b="b"/>
            <a:pathLst>
              <a:path w="0" h="112395">
                <a:moveTo>
                  <a:pt x="0" y="112395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6107303" y="7171817"/>
            <a:ext cx="0" cy="97155"/>
          </a:xfrm>
          <a:custGeom>
            <a:avLst/>
            <a:gdLst/>
            <a:ahLst/>
            <a:cxnLst/>
            <a:rect l="l" t="t" r="r" b="b"/>
            <a:pathLst>
              <a:path w="0" h="97154">
                <a:moveTo>
                  <a:pt x="0" y="0"/>
                </a:moveTo>
                <a:lnTo>
                  <a:pt x="0" y="96647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6107303" y="7069963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4">
                <a:moveTo>
                  <a:pt x="0" y="0"/>
                </a:moveTo>
                <a:lnTo>
                  <a:pt x="0" y="101853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6065901" y="7069963"/>
            <a:ext cx="83185" cy="102235"/>
          </a:xfrm>
          <a:custGeom>
            <a:avLst/>
            <a:gdLst/>
            <a:ahLst/>
            <a:cxnLst/>
            <a:rect l="l" t="t" r="r" b="b"/>
            <a:pathLst>
              <a:path w="83185" h="102234">
                <a:moveTo>
                  <a:pt x="0" y="0"/>
                </a:moveTo>
                <a:lnTo>
                  <a:pt x="0" y="101854"/>
                </a:lnTo>
                <a:lnTo>
                  <a:pt x="82804" y="101854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6065901" y="7117588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6935216" y="6894830"/>
            <a:ext cx="0" cy="156845"/>
          </a:xfrm>
          <a:custGeom>
            <a:avLst/>
            <a:gdLst/>
            <a:ahLst/>
            <a:cxnLst/>
            <a:rect l="l" t="t" r="r" b="b"/>
            <a:pathLst>
              <a:path w="0" h="156845">
                <a:moveTo>
                  <a:pt x="0" y="156845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6935216" y="7157211"/>
            <a:ext cx="0" cy="149860"/>
          </a:xfrm>
          <a:custGeom>
            <a:avLst/>
            <a:gdLst/>
            <a:ahLst/>
            <a:cxnLst/>
            <a:rect l="l" t="t" r="r" b="b"/>
            <a:pathLst>
              <a:path w="0" h="149859">
                <a:moveTo>
                  <a:pt x="0" y="0"/>
                </a:moveTo>
                <a:lnTo>
                  <a:pt x="0" y="149479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6935152" y="7051675"/>
            <a:ext cx="0" cy="106045"/>
          </a:xfrm>
          <a:custGeom>
            <a:avLst/>
            <a:gdLst/>
            <a:ahLst/>
            <a:cxnLst/>
            <a:rect l="l" t="t" r="r" b="b"/>
            <a:pathLst>
              <a:path w="0" h="106045">
                <a:moveTo>
                  <a:pt x="0" y="0"/>
                </a:moveTo>
                <a:lnTo>
                  <a:pt x="0" y="105536"/>
                </a:lnTo>
              </a:path>
            </a:pathLst>
          </a:custGeom>
          <a:ln w="8267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6893814" y="7051675"/>
            <a:ext cx="83185" cy="106045"/>
          </a:xfrm>
          <a:custGeom>
            <a:avLst/>
            <a:gdLst/>
            <a:ahLst/>
            <a:cxnLst/>
            <a:rect l="l" t="t" r="r" b="b"/>
            <a:pathLst>
              <a:path w="83184" h="106045">
                <a:moveTo>
                  <a:pt x="0" y="0"/>
                </a:moveTo>
                <a:lnTo>
                  <a:pt x="0" y="105537"/>
                </a:lnTo>
                <a:lnTo>
                  <a:pt x="82677" y="105537"/>
                </a:lnTo>
                <a:lnTo>
                  <a:pt x="82677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6893814" y="7117588"/>
            <a:ext cx="83185" cy="0"/>
          </a:xfrm>
          <a:custGeom>
            <a:avLst/>
            <a:gdLst/>
            <a:ahLst/>
            <a:cxnLst/>
            <a:rect l="l" t="t" r="r" b="b"/>
            <a:pathLst>
              <a:path w="83184" h="0">
                <a:moveTo>
                  <a:pt x="0" y="0"/>
                </a:moveTo>
                <a:lnTo>
                  <a:pt x="82677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 txBox="1"/>
          <p:nvPr/>
        </p:nvSpPr>
        <p:spPr>
          <a:xfrm>
            <a:off x="608837" y="5501258"/>
            <a:ext cx="69024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2.313e−04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7" name="object 287"/>
          <p:cNvSpPr txBox="1"/>
          <p:nvPr/>
        </p:nvSpPr>
        <p:spPr>
          <a:xfrm>
            <a:off x="3920426" y="5501258"/>
            <a:ext cx="69024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2.126e−02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8" name="object 288"/>
          <p:cNvSpPr txBox="1"/>
          <p:nvPr/>
        </p:nvSpPr>
        <p:spPr>
          <a:xfrm>
            <a:off x="4748342" y="5501258"/>
            <a:ext cx="69024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1.567e−04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9" name="object 289"/>
          <p:cNvSpPr txBox="1"/>
          <p:nvPr/>
        </p:nvSpPr>
        <p:spPr>
          <a:xfrm>
            <a:off x="6404012" y="5501258"/>
            <a:ext cx="69024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3.326e−03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0" name="object 290"/>
          <p:cNvSpPr/>
          <p:nvPr/>
        </p:nvSpPr>
        <p:spPr>
          <a:xfrm>
            <a:off x="456945" y="5368797"/>
            <a:ext cx="6788784" cy="2252345"/>
          </a:xfrm>
          <a:custGeom>
            <a:avLst/>
            <a:gdLst/>
            <a:ahLst/>
            <a:cxnLst/>
            <a:rect l="l" t="t" r="r" b="b"/>
            <a:pathLst>
              <a:path w="6788784" h="2252345">
                <a:moveTo>
                  <a:pt x="0" y="2252217"/>
                </a:moveTo>
                <a:lnTo>
                  <a:pt x="6788658" y="2252217"/>
                </a:lnTo>
                <a:lnTo>
                  <a:pt x="6788658" y="0"/>
                </a:lnTo>
                <a:lnTo>
                  <a:pt x="0" y="0"/>
                </a:lnTo>
                <a:lnTo>
                  <a:pt x="0" y="2252217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456945" y="10120376"/>
            <a:ext cx="6788784" cy="0"/>
          </a:xfrm>
          <a:custGeom>
            <a:avLst/>
            <a:gdLst/>
            <a:ahLst/>
            <a:cxnLst/>
            <a:rect l="l" t="t" r="r" b="b"/>
            <a:pathLst>
              <a:path w="6788784" h="0">
                <a:moveTo>
                  <a:pt x="0" y="0"/>
                </a:moveTo>
                <a:lnTo>
                  <a:pt x="6788658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6976491" y="9613772"/>
            <a:ext cx="269240" cy="0"/>
          </a:xfrm>
          <a:custGeom>
            <a:avLst/>
            <a:gdLst/>
            <a:ahLst/>
            <a:cxnLst/>
            <a:rect l="l" t="t" r="r" b="b"/>
            <a:pathLst>
              <a:path w="269240" h="0">
                <a:moveTo>
                  <a:pt x="0" y="0"/>
                </a:moveTo>
                <a:lnTo>
                  <a:pt x="269112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6604000" y="9613772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 h="0">
                <a:moveTo>
                  <a:pt x="0" y="0"/>
                </a:moveTo>
                <a:lnTo>
                  <a:pt x="289814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6148704" y="9613772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 h="0">
                <a:moveTo>
                  <a:pt x="0" y="0"/>
                </a:moveTo>
                <a:lnTo>
                  <a:pt x="372491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5776086" y="9613772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 h="0">
                <a:moveTo>
                  <a:pt x="0" y="0"/>
                </a:moveTo>
                <a:lnTo>
                  <a:pt x="289813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5320791" y="9613772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 h="0">
                <a:moveTo>
                  <a:pt x="0" y="0"/>
                </a:moveTo>
                <a:lnTo>
                  <a:pt x="372491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4948173" y="9613772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 h="0">
                <a:moveTo>
                  <a:pt x="0" y="0"/>
                </a:moveTo>
                <a:lnTo>
                  <a:pt x="289813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4492878" y="9613772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 h="0">
                <a:moveTo>
                  <a:pt x="0" y="0"/>
                </a:moveTo>
                <a:lnTo>
                  <a:pt x="372491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4120388" y="9613772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 h="0">
                <a:moveTo>
                  <a:pt x="0" y="0"/>
                </a:moveTo>
                <a:lnTo>
                  <a:pt x="289687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3664965" y="9613772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 h="0">
                <a:moveTo>
                  <a:pt x="0" y="0"/>
                </a:moveTo>
                <a:lnTo>
                  <a:pt x="372618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3292475" y="9613772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 h="0">
                <a:moveTo>
                  <a:pt x="0" y="0"/>
                </a:moveTo>
                <a:lnTo>
                  <a:pt x="289687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2837052" y="9613772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4" h="0">
                <a:moveTo>
                  <a:pt x="0" y="0"/>
                </a:moveTo>
                <a:lnTo>
                  <a:pt x="372618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2464561" y="9613772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4" h="0">
                <a:moveTo>
                  <a:pt x="0" y="0"/>
                </a:moveTo>
                <a:lnTo>
                  <a:pt x="289813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2009267" y="9613772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4" h="0">
                <a:moveTo>
                  <a:pt x="0" y="0"/>
                </a:moveTo>
                <a:lnTo>
                  <a:pt x="372490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1636648" y="9613772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4" h="0">
                <a:moveTo>
                  <a:pt x="0" y="0"/>
                </a:moveTo>
                <a:lnTo>
                  <a:pt x="289813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1181353" y="9613772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4" h="0">
                <a:moveTo>
                  <a:pt x="0" y="0"/>
                </a:moveTo>
                <a:lnTo>
                  <a:pt x="372491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456945" y="9613772"/>
            <a:ext cx="641985" cy="0"/>
          </a:xfrm>
          <a:custGeom>
            <a:avLst/>
            <a:gdLst/>
            <a:ahLst/>
            <a:cxnLst/>
            <a:rect l="l" t="t" r="r" b="b"/>
            <a:pathLst>
              <a:path w="641985" h="0">
                <a:moveTo>
                  <a:pt x="0" y="0"/>
                </a:moveTo>
                <a:lnTo>
                  <a:pt x="641604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456945" y="9107169"/>
            <a:ext cx="6788784" cy="0"/>
          </a:xfrm>
          <a:custGeom>
            <a:avLst/>
            <a:gdLst/>
            <a:ahLst/>
            <a:cxnLst/>
            <a:rect l="l" t="t" r="r" b="b"/>
            <a:pathLst>
              <a:path w="6788784" h="0">
                <a:moveTo>
                  <a:pt x="0" y="0"/>
                </a:moveTo>
                <a:lnTo>
                  <a:pt x="6788658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456945" y="8600567"/>
            <a:ext cx="6788784" cy="0"/>
          </a:xfrm>
          <a:custGeom>
            <a:avLst/>
            <a:gdLst/>
            <a:ahLst/>
            <a:cxnLst/>
            <a:rect l="l" t="t" r="r" b="b"/>
            <a:pathLst>
              <a:path w="6788784" h="0">
                <a:moveTo>
                  <a:pt x="0" y="0"/>
                </a:moveTo>
                <a:lnTo>
                  <a:pt x="6788658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456945" y="8093964"/>
            <a:ext cx="6788784" cy="0"/>
          </a:xfrm>
          <a:custGeom>
            <a:avLst/>
            <a:gdLst/>
            <a:ahLst/>
            <a:cxnLst/>
            <a:rect l="l" t="t" r="r" b="b"/>
            <a:pathLst>
              <a:path w="6788784" h="0">
                <a:moveTo>
                  <a:pt x="0" y="0"/>
                </a:moveTo>
                <a:lnTo>
                  <a:pt x="6788658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456945" y="9867010"/>
            <a:ext cx="6788784" cy="0"/>
          </a:xfrm>
          <a:custGeom>
            <a:avLst/>
            <a:gdLst/>
            <a:ahLst/>
            <a:cxnLst/>
            <a:rect l="l" t="t" r="r" b="b"/>
            <a:pathLst>
              <a:path w="6788784" h="0">
                <a:moveTo>
                  <a:pt x="0" y="0"/>
                </a:moveTo>
                <a:lnTo>
                  <a:pt x="6788658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456945" y="9360407"/>
            <a:ext cx="6788784" cy="0"/>
          </a:xfrm>
          <a:custGeom>
            <a:avLst/>
            <a:gdLst/>
            <a:ahLst/>
            <a:cxnLst/>
            <a:rect l="l" t="t" r="r" b="b"/>
            <a:pathLst>
              <a:path w="6788784" h="0">
                <a:moveTo>
                  <a:pt x="0" y="0"/>
                </a:moveTo>
                <a:lnTo>
                  <a:pt x="6788658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456945" y="8853805"/>
            <a:ext cx="6788784" cy="0"/>
          </a:xfrm>
          <a:custGeom>
            <a:avLst/>
            <a:gdLst/>
            <a:ahLst/>
            <a:cxnLst/>
            <a:rect l="l" t="t" r="r" b="b"/>
            <a:pathLst>
              <a:path w="6788784" h="0">
                <a:moveTo>
                  <a:pt x="0" y="0"/>
                </a:moveTo>
                <a:lnTo>
                  <a:pt x="6788658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456945" y="8347202"/>
            <a:ext cx="6788784" cy="0"/>
          </a:xfrm>
          <a:custGeom>
            <a:avLst/>
            <a:gdLst/>
            <a:ahLst/>
            <a:cxnLst/>
            <a:rect l="l" t="t" r="r" b="b"/>
            <a:pathLst>
              <a:path w="6788784" h="0">
                <a:moveTo>
                  <a:pt x="0" y="0"/>
                </a:moveTo>
                <a:lnTo>
                  <a:pt x="6788658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953642" y="7909179"/>
            <a:ext cx="0" cy="2252345"/>
          </a:xfrm>
          <a:custGeom>
            <a:avLst/>
            <a:gdLst/>
            <a:ahLst/>
            <a:cxnLst/>
            <a:rect l="l" t="t" r="r" b="b"/>
            <a:pathLst>
              <a:path w="0" h="2252345">
                <a:moveTo>
                  <a:pt x="0" y="2252091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1781555" y="7909179"/>
            <a:ext cx="0" cy="2252345"/>
          </a:xfrm>
          <a:custGeom>
            <a:avLst/>
            <a:gdLst/>
            <a:ahLst/>
            <a:cxnLst/>
            <a:rect l="l" t="t" r="r" b="b"/>
            <a:pathLst>
              <a:path w="0" h="2252345">
                <a:moveTo>
                  <a:pt x="0" y="2252091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2609469" y="7909179"/>
            <a:ext cx="0" cy="2252345"/>
          </a:xfrm>
          <a:custGeom>
            <a:avLst/>
            <a:gdLst/>
            <a:ahLst/>
            <a:cxnLst/>
            <a:rect l="l" t="t" r="r" b="b"/>
            <a:pathLst>
              <a:path w="0" h="2252345">
                <a:moveTo>
                  <a:pt x="0" y="2252091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3437382" y="7909179"/>
            <a:ext cx="0" cy="2252345"/>
          </a:xfrm>
          <a:custGeom>
            <a:avLst/>
            <a:gdLst/>
            <a:ahLst/>
            <a:cxnLst/>
            <a:rect l="l" t="t" r="r" b="b"/>
            <a:pathLst>
              <a:path w="0" h="2252345">
                <a:moveTo>
                  <a:pt x="0" y="2252091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4265167" y="7909179"/>
            <a:ext cx="0" cy="2252345"/>
          </a:xfrm>
          <a:custGeom>
            <a:avLst/>
            <a:gdLst/>
            <a:ahLst/>
            <a:cxnLst/>
            <a:rect l="l" t="t" r="r" b="b"/>
            <a:pathLst>
              <a:path w="0" h="2252345">
                <a:moveTo>
                  <a:pt x="0" y="2252091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5093080" y="7909179"/>
            <a:ext cx="0" cy="2252345"/>
          </a:xfrm>
          <a:custGeom>
            <a:avLst/>
            <a:gdLst/>
            <a:ahLst/>
            <a:cxnLst/>
            <a:rect l="l" t="t" r="r" b="b"/>
            <a:pathLst>
              <a:path w="0" h="2252345">
                <a:moveTo>
                  <a:pt x="0" y="2252091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5920994" y="7909179"/>
            <a:ext cx="0" cy="2252345"/>
          </a:xfrm>
          <a:custGeom>
            <a:avLst/>
            <a:gdLst/>
            <a:ahLst/>
            <a:cxnLst/>
            <a:rect l="l" t="t" r="r" b="b"/>
            <a:pathLst>
              <a:path w="0" h="2252345">
                <a:moveTo>
                  <a:pt x="0" y="2252091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6748906" y="7909179"/>
            <a:ext cx="0" cy="2252345"/>
          </a:xfrm>
          <a:custGeom>
            <a:avLst/>
            <a:gdLst/>
            <a:ahLst/>
            <a:cxnLst/>
            <a:rect l="l" t="t" r="r" b="b"/>
            <a:pathLst>
              <a:path w="0" h="2252345">
                <a:moveTo>
                  <a:pt x="0" y="2252091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581279" y="9338818"/>
            <a:ext cx="372745" cy="608330"/>
          </a:xfrm>
          <a:custGeom>
            <a:avLst/>
            <a:gdLst/>
            <a:ahLst/>
            <a:cxnLst/>
            <a:rect l="l" t="t" r="r" b="b"/>
            <a:pathLst>
              <a:path w="372744" h="608329">
                <a:moveTo>
                  <a:pt x="189611" y="568959"/>
                </a:moveTo>
                <a:lnTo>
                  <a:pt x="182626" y="568959"/>
                </a:lnTo>
                <a:lnTo>
                  <a:pt x="183134" y="571499"/>
                </a:lnTo>
                <a:lnTo>
                  <a:pt x="183261" y="572769"/>
                </a:lnTo>
                <a:lnTo>
                  <a:pt x="183769" y="575309"/>
                </a:lnTo>
                <a:lnTo>
                  <a:pt x="183896" y="576579"/>
                </a:lnTo>
                <a:lnTo>
                  <a:pt x="184150" y="577849"/>
                </a:lnTo>
                <a:lnTo>
                  <a:pt x="184531" y="581659"/>
                </a:lnTo>
                <a:lnTo>
                  <a:pt x="184785" y="582929"/>
                </a:lnTo>
                <a:lnTo>
                  <a:pt x="184912" y="585469"/>
                </a:lnTo>
                <a:lnTo>
                  <a:pt x="185293" y="588009"/>
                </a:lnTo>
                <a:lnTo>
                  <a:pt x="185293" y="589279"/>
                </a:lnTo>
                <a:lnTo>
                  <a:pt x="185420" y="590549"/>
                </a:lnTo>
                <a:lnTo>
                  <a:pt x="185420" y="591819"/>
                </a:lnTo>
                <a:lnTo>
                  <a:pt x="185547" y="593089"/>
                </a:lnTo>
                <a:lnTo>
                  <a:pt x="185801" y="598169"/>
                </a:lnTo>
                <a:lnTo>
                  <a:pt x="185928" y="608329"/>
                </a:lnTo>
                <a:lnTo>
                  <a:pt x="186309" y="608329"/>
                </a:lnTo>
                <a:lnTo>
                  <a:pt x="186309" y="601979"/>
                </a:lnTo>
                <a:lnTo>
                  <a:pt x="186436" y="600709"/>
                </a:lnTo>
                <a:lnTo>
                  <a:pt x="186436" y="598169"/>
                </a:lnTo>
                <a:lnTo>
                  <a:pt x="186563" y="596899"/>
                </a:lnTo>
                <a:lnTo>
                  <a:pt x="186690" y="591819"/>
                </a:lnTo>
                <a:lnTo>
                  <a:pt x="186944" y="589279"/>
                </a:lnTo>
                <a:lnTo>
                  <a:pt x="186944" y="588009"/>
                </a:lnTo>
                <a:lnTo>
                  <a:pt x="187198" y="586739"/>
                </a:lnTo>
                <a:lnTo>
                  <a:pt x="187325" y="584199"/>
                </a:lnTo>
                <a:lnTo>
                  <a:pt x="187706" y="580389"/>
                </a:lnTo>
                <a:lnTo>
                  <a:pt x="187960" y="579119"/>
                </a:lnTo>
                <a:lnTo>
                  <a:pt x="188214" y="576579"/>
                </a:lnTo>
                <a:lnTo>
                  <a:pt x="188722" y="574039"/>
                </a:lnTo>
                <a:lnTo>
                  <a:pt x="188849" y="572769"/>
                </a:lnTo>
                <a:lnTo>
                  <a:pt x="189611" y="568959"/>
                </a:lnTo>
                <a:close/>
              </a:path>
              <a:path w="372744" h="608329">
                <a:moveTo>
                  <a:pt x="359156" y="394969"/>
                </a:moveTo>
                <a:lnTo>
                  <a:pt x="13081" y="394969"/>
                </a:lnTo>
                <a:lnTo>
                  <a:pt x="14351" y="397509"/>
                </a:lnTo>
                <a:lnTo>
                  <a:pt x="30480" y="416559"/>
                </a:lnTo>
                <a:lnTo>
                  <a:pt x="33020" y="419099"/>
                </a:lnTo>
                <a:lnTo>
                  <a:pt x="34417" y="420369"/>
                </a:lnTo>
                <a:lnTo>
                  <a:pt x="36957" y="422909"/>
                </a:lnTo>
                <a:lnTo>
                  <a:pt x="38354" y="424179"/>
                </a:lnTo>
                <a:lnTo>
                  <a:pt x="39624" y="425449"/>
                </a:lnTo>
                <a:lnTo>
                  <a:pt x="41021" y="426719"/>
                </a:lnTo>
                <a:lnTo>
                  <a:pt x="43688" y="429259"/>
                </a:lnTo>
                <a:lnTo>
                  <a:pt x="46482" y="431799"/>
                </a:lnTo>
                <a:lnTo>
                  <a:pt x="49276" y="433069"/>
                </a:lnTo>
                <a:lnTo>
                  <a:pt x="50546" y="434339"/>
                </a:lnTo>
                <a:lnTo>
                  <a:pt x="64516" y="447039"/>
                </a:lnTo>
                <a:lnTo>
                  <a:pt x="66040" y="448309"/>
                </a:lnTo>
                <a:lnTo>
                  <a:pt x="68834" y="450849"/>
                </a:lnTo>
                <a:lnTo>
                  <a:pt x="73152" y="453389"/>
                </a:lnTo>
                <a:lnTo>
                  <a:pt x="74676" y="454659"/>
                </a:lnTo>
                <a:lnTo>
                  <a:pt x="76073" y="455929"/>
                </a:lnTo>
                <a:lnTo>
                  <a:pt x="77597" y="457199"/>
                </a:lnTo>
                <a:lnTo>
                  <a:pt x="78994" y="458469"/>
                </a:lnTo>
                <a:lnTo>
                  <a:pt x="95758" y="472439"/>
                </a:lnTo>
                <a:lnTo>
                  <a:pt x="97282" y="472439"/>
                </a:lnTo>
                <a:lnTo>
                  <a:pt x="98806" y="473709"/>
                </a:lnTo>
                <a:lnTo>
                  <a:pt x="100457" y="474979"/>
                </a:lnTo>
                <a:lnTo>
                  <a:pt x="117221" y="488949"/>
                </a:lnTo>
                <a:lnTo>
                  <a:pt x="118618" y="490219"/>
                </a:lnTo>
                <a:lnTo>
                  <a:pt x="121666" y="491489"/>
                </a:lnTo>
                <a:lnTo>
                  <a:pt x="124460" y="494029"/>
                </a:lnTo>
                <a:lnTo>
                  <a:pt x="125984" y="495299"/>
                </a:lnTo>
                <a:lnTo>
                  <a:pt x="132969" y="501649"/>
                </a:lnTo>
                <a:lnTo>
                  <a:pt x="138303" y="506729"/>
                </a:lnTo>
                <a:lnTo>
                  <a:pt x="139700" y="507999"/>
                </a:lnTo>
                <a:lnTo>
                  <a:pt x="140970" y="509269"/>
                </a:lnTo>
                <a:lnTo>
                  <a:pt x="143510" y="510539"/>
                </a:lnTo>
                <a:lnTo>
                  <a:pt x="146050" y="513079"/>
                </a:lnTo>
                <a:lnTo>
                  <a:pt x="148463" y="515619"/>
                </a:lnTo>
                <a:lnTo>
                  <a:pt x="149733" y="516889"/>
                </a:lnTo>
                <a:lnTo>
                  <a:pt x="155448" y="523239"/>
                </a:lnTo>
                <a:lnTo>
                  <a:pt x="157607" y="525779"/>
                </a:lnTo>
                <a:lnTo>
                  <a:pt x="158750" y="527049"/>
                </a:lnTo>
                <a:lnTo>
                  <a:pt x="161798" y="530859"/>
                </a:lnTo>
                <a:lnTo>
                  <a:pt x="162814" y="530859"/>
                </a:lnTo>
                <a:lnTo>
                  <a:pt x="166497" y="535939"/>
                </a:lnTo>
                <a:lnTo>
                  <a:pt x="169164" y="539749"/>
                </a:lnTo>
                <a:lnTo>
                  <a:pt x="172974" y="546099"/>
                </a:lnTo>
                <a:lnTo>
                  <a:pt x="173609" y="547369"/>
                </a:lnTo>
                <a:lnTo>
                  <a:pt x="174371" y="548639"/>
                </a:lnTo>
                <a:lnTo>
                  <a:pt x="175006" y="549909"/>
                </a:lnTo>
                <a:lnTo>
                  <a:pt x="175641" y="549909"/>
                </a:lnTo>
                <a:lnTo>
                  <a:pt x="176149" y="551179"/>
                </a:lnTo>
                <a:lnTo>
                  <a:pt x="176784" y="552449"/>
                </a:lnTo>
                <a:lnTo>
                  <a:pt x="177292" y="553719"/>
                </a:lnTo>
                <a:lnTo>
                  <a:pt x="177927" y="554989"/>
                </a:lnTo>
                <a:lnTo>
                  <a:pt x="178308" y="556259"/>
                </a:lnTo>
                <a:lnTo>
                  <a:pt x="179324" y="558799"/>
                </a:lnTo>
                <a:lnTo>
                  <a:pt x="179705" y="560069"/>
                </a:lnTo>
                <a:lnTo>
                  <a:pt x="180213" y="561339"/>
                </a:lnTo>
                <a:lnTo>
                  <a:pt x="181356" y="565149"/>
                </a:lnTo>
                <a:lnTo>
                  <a:pt x="181610" y="566419"/>
                </a:lnTo>
                <a:lnTo>
                  <a:pt x="181991" y="567689"/>
                </a:lnTo>
                <a:lnTo>
                  <a:pt x="182245" y="568959"/>
                </a:lnTo>
                <a:lnTo>
                  <a:pt x="189992" y="568959"/>
                </a:lnTo>
                <a:lnTo>
                  <a:pt x="190500" y="566419"/>
                </a:lnTo>
                <a:lnTo>
                  <a:pt x="192405" y="560069"/>
                </a:lnTo>
                <a:lnTo>
                  <a:pt x="192913" y="558799"/>
                </a:lnTo>
                <a:lnTo>
                  <a:pt x="193294" y="557529"/>
                </a:lnTo>
                <a:lnTo>
                  <a:pt x="194818" y="553719"/>
                </a:lnTo>
                <a:lnTo>
                  <a:pt x="195453" y="552449"/>
                </a:lnTo>
                <a:lnTo>
                  <a:pt x="195961" y="551179"/>
                </a:lnTo>
                <a:lnTo>
                  <a:pt x="197231" y="549909"/>
                </a:lnTo>
                <a:lnTo>
                  <a:pt x="198501" y="547369"/>
                </a:lnTo>
                <a:lnTo>
                  <a:pt x="203073" y="539749"/>
                </a:lnTo>
                <a:lnTo>
                  <a:pt x="208407" y="532129"/>
                </a:lnTo>
                <a:lnTo>
                  <a:pt x="210439" y="530859"/>
                </a:lnTo>
                <a:lnTo>
                  <a:pt x="213487" y="527049"/>
                </a:lnTo>
                <a:lnTo>
                  <a:pt x="214629" y="525779"/>
                </a:lnTo>
                <a:lnTo>
                  <a:pt x="216789" y="523239"/>
                </a:lnTo>
                <a:lnTo>
                  <a:pt x="222504" y="516889"/>
                </a:lnTo>
                <a:lnTo>
                  <a:pt x="223774" y="515619"/>
                </a:lnTo>
                <a:lnTo>
                  <a:pt x="226187" y="513079"/>
                </a:lnTo>
                <a:lnTo>
                  <a:pt x="228727" y="510539"/>
                </a:lnTo>
                <a:lnTo>
                  <a:pt x="231267" y="509269"/>
                </a:lnTo>
                <a:lnTo>
                  <a:pt x="232537" y="507999"/>
                </a:lnTo>
                <a:lnTo>
                  <a:pt x="233934" y="506729"/>
                </a:lnTo>
                <a:lnTo>
                  <a:pt x="239268" y="501649"/>
                </a:lnTo>
                <a:lnTo>
                  <a:pt x="247650" y="494029"/>
                </a:lnTo>
                <a:lnTo>
                  <a:pt x="249174" y="492759"/>
                </a:lnTo>
                <a:lnTo>
                  <a:pt x="250571" y="491489"/>
                </a:lnTo>
                <a:lnTo>
                  <a:pt x="252095" y="491489"/>
                </a:lnTo>
                <a:lnTo>
                  <a:pt x="255016" y="488949"/>
                </a:lnTo>
                <a:lnTo>
                  <a:pt x="270256" y="476249"/>
                </a:lnTo>
                <a:lnTo>
                  <a:pt x="276479" y="472439"/>
                </a:lnTo>
                <a:lnTo>
                  <a:pt x="291719" y="459739"/>
                </a:lnTo>
                <a:lnTo>
                  <a:pt x="294640" y="457199"/>
                </a:lnTo>
                <a:lnTo>
                  <a:pt x="296164" y="455929"/>
                </a:lnTo>
                <a:lnTo>
                  <a:pt x="297561" y="454659"/>
                </a:lnTo>
                <a:lnTo>
                  <a:pt x="299085" y="453389"/>
                </a:lnTo>
                <a:lnTo>
                  <a:pt x="300482" y="453389"/>
                </a:lnTo>
                <a:lnTo>
                  <a:pt x="301879" y="452119"/>
                </a:lnTo>
                <a:lnTo>
                  <a:pt x="303403" y="450849"/>
                </a:lnTo>
                <a:lnTo>
                  <a:pt x="304800" y="449579"/>
                </a:lnTo>
                <a:lnTo>
                  <a:pt x="311912" y="443229"/>
                </a:lnTo>
                <a:lnTo>
                  <a:pt x="318897" y="436879"/>
                </a:lnTo>
                <a:lnTo>
                  <a:pt x="320167" y="435609"/>
                </a:lnTo>
                <a:lnTo>
                  <a:pt x="322961" y="433069"/>
                </a:lnTo>
                <a:lnTo>
                  <a:pt x="325755" y="431799"/>
                </a:lnTo>
                <a:lnTo>
                  <a:pt x="328422" y="429259"/>
                </a:lnTo>
                <a:lnTo>
                  <a:pt x="329819" y="427989"/>
                </a:lnTo>
                <a:lnTo>
                  <a:pt x="333883" y="424179"/>
                </a:lnTo>
                <a:lnTo>
                  <a:pt x="335280" y="422909"/>
                </a:lnTo>
                <a:lnTo>
                  <a:pt x="337820" y="420369"/>
                </a:lnTo>
                <a:lnTo>
                  <a:pt x="340487" y="417829"/>
                </a:lnTo>
                <a:lnTo>
                  <a:pt x="341630" y="416559"/>
                </a:lnTo>
                <a:lnTo>
                  <a:pt x="342900" y="415289"/>
                </a:lnTo>
                <a:lnTo>
                  <a:pt x="357886" y="397509"/>
                </a:lnTo>
                <a:lnTo>
                  <a:pt x="359156" y="394969"/>
                </a:lnTo>
                <a:close/>
              </a:path>
              <a:path w="372744" h="608329">
                <a:moveTo>
                  <a:pt x="368808" y="317499"/>
                </a:moveTo>
                <a:lnTo>
                  <a:pt x="3429" y="317499"/>
                </a:lnTo>
                <a:lnTo>
                  <a:pt x="2158" y="320039"/>
                </a:lnTo>
                <a:lnTo>
                  <a:pt x="1142" y="322579"/>
                </a:lnTo>
                <a:lnTo>
                  <a:pt x="762" y="323849"/>
                </a:lnTo>
                <a:lnTo>
                  <a:pt x="0" y="327659"/>
                </a:lnTo>
                <a:lnTo>
                  <a:pt x="0" y="335279"/>
                </a:lnTo>
                <a:lnTo>
                  <a:pt x="254" y="336549"/>
                </a:lnTo>
                <a:lnTo>
                  <a:pt x="1397" y="341629"/>
                </a:lnTo>
                <a:lnTo>
                  <a:pt x="1778" y="342899"/>
                </a:lnTo>
                <a:lnTo>
                  <a:pt x="2032" y="344169"/>
                </a:lnTo>
                <a:lnTo>
                  <a:pt x="2413" y="345439"/>
                </a:lnTo>
                <a:lnTo>
                  <a:pt x="2667" y="346709"/>
                </a:lnTo>
                <a:lnTo>
                  <a:pt x="3429" y="349249"/>
                </a:lnTo>
                <a:lnTo>
                  <a:pt x="3683" y="350519"/>
                </a:lnTo>
                <a:lnTo>
                  <a:pt x="4064" y="351789"/>
                </a:lnTo>
                <a:lnTo>
                  <a:pt x="4317" y="353059"/>
                </a:lnTo>
                <a:lnTo>
                  <a:pt x="4699" y="354329"/>
                </a:lnTo>
                <a:lnTo>
                  <a:pt x="5207" y="355599"/>
                </a:lnTo>
                <a:lnTo>
                  <a:pt x="6223" y="360679"/>
                </a:lnTo>
                <a:lnTo>
                  <a:pt x="6350" y="361949"/>
                </a:lnTo>
                <a:lnTo>
                  <a:pt x="6604" y="363219"/>
                </a:lnTo>
                <a:lnTo>
                  <a:pt x="6858" y="365759"/>
                </a:lnTo>
                <a:lnTo>
                  <a:pt x="7112" y="367029"/>
                </a:lnTo>
                <a:lnTo>
                  <a:pt x="7492" y="370839"/>
                </a:lnTo>
                <a:lnTo>
                  <a:pt x="7492" y="372109"/>
                </a:lnTo>
                <a:lnTo>
                  <a:pt x="8382" y="379729"/>
                </a:lnTo>
                <a:lnTo>
                  <a:pt x="8635" y="380999"/>
                </a:lnTo>
                <a:lnTo>
                  <a:pt x="8763" y="382269"/>
                </a:lnTo>
                <a:lnTo>
                  <a:pt x="9525" y="386079"/>
                </a:lnTo>
                <a:lnTo>
                  <a:pt x="9906" y="387349"/>
                </a:lnTo>
                <a:lnTo>
                  <a:pt x="10160" y="388619"/>
                </a:lnTo>
                <a:lnTo>
                  <a:pt x="10541" y="389889"/>
                </a:lnTo>
                <a:lnTo>
                  <a:pt x="11049" y="391159"/>
                </a:lnTo>
                <a:lnTo>
                  <a:pt x="11430" y="392429"/>
                </a:lnTo>
                <a:lnTo>
                  <a:pt x="12446" y="394969"/>
                </a:lnTo>
                <a:lnTo>
                  <a:pt x="359664" y="394969"/>
                </a:lnTo>
                <a:lnTo>
                  <a:pt x="363347" y="382269"/>
                </a:lnTo>
                <a:lnTo>
                  <a:pt x="363601" y="380999"/>
                </a:lnTo>
                <a:lnTo>
                  <a:pt x="363728" y="379729"/>
                </a:lnTo>
                <a:lnTo>
                  <a:pt x="363982" y="378459"/>
                </a:lnTo>
                <a:lnTo>
                  <a:pt x="364490" y="374649"/>
                </a:lnTo>
                <a:lnTo>
                  <a:pt x="364617" y="372109"/>
                </a:lnTo>
                <a:lnTo>
                  <a:pt x="365252" y="365759"/>
                </a:lnTo>
                <a:lnTo>
                  <a:pt x="365506" y="364489"/>
                </a:lnTo>
                <a:lnTo>
                  <a:pt x="365760" y="361949"/>
                </a:lnTo>
                <a:lnTo>
                  <a:pt x="367030" y="355599"/>
                </a:lnTo>
                <a:lnTo>
                  <a:pt x="367538" y="354329"/>
                </a:lnTo>
                <a:lnTo>
                  <a:pt x="367919" y="353059"/>
                </a:lnTo>
                <a:lnTo>
                  <a:pt x="368173" y="351789"/>
                </a:lnTo>
                <a:lnTo>
                  <a:pt x="368554" y="350519"/>
                </a:lnTo>
                <a:lnTo>
                  <a:pt x="368808" y="349249"/>
                </a:lnTo>
                <a:lnTo>
                  <a:pt x="369189" y="347979"/>
                </a:lnTo>
                <a:lnTo>
                  <a:pt x="369443" y="346709"/>
                </a:lnTo>
                <a:lnTo>
                  <a:pt x="370205" y="344169"/>
                </a:lnTo>
                <a:lnTo>
                  <a:pt x="370459" y="342899"/>
                </a:lnTo>
                <a:lnTo>
                  <a:pt x="370840" y="341629"/>
                </a:lnTo>
                <a:lnTo>
                  <a:pt x="371856" y="336549"/>
                </a:lnTo>
                <a:lnTo>
                  <a:pt x="372364" y="332739"/>
                </a:lnTo>
                <a:lnTo>
                  <a:pt x="372237" y="328929"/>
                </a:lnTo>
                <a:lnTo>
                  <a:pt x="371983" y="326389"/>
                </a:lnTo>
                <a:lnTo>
                  <a:pt x="371475" y="323849"/>
                </a:lnTo>
                <a:lnTo>
                  <a:pt x="371094" y="322579"/>
                </a:lnTo>
                <a:lnTo>
                  <a:pt x="370078" y="320039"/>
                </a:lnTo>
                <a:lnTo>
                  <a:pt x="368808" y="317499"/>
                </a:lnTo>
                <a:close/>
              </a:path>
              <a:path w="372744" h="608329">
                <a:moveTo>
                  <a:pt x="262255" y="240029"/>
                </a:moveTo>
                <a:lnTo>
                  <a:pt x="109982" y="240029"/>
                </a:lnTo>
                <a:lnTo>
                  <a:pt x="108204" y="242569"/>
                </a:lnTo>
                <a:lnTo>
                  <a:pt x="107188" y="243839"/>
                </a:lnTo>
                <a:lnTo>
                  <a:pt x="91186" y="259079"/>
                </a:lnTo>
                <a:lnTo>
                  <a:pt x="89662" y="260349"/>
                </a:lnTo>
                <a:lnTo>
                  <a:pt x="56515" y="280669"/>
                </a:lnTo>
                <a:lnTo>
                  <a:pt x="54229" y="281939"/>
                </a:lnTo>
                <a:lnTo>
                  <a:pt x="52070" y="283209"/>
                </a:lnTo>
                <a:lnTo>
                  <a:pt x="49784" y="284479"/>
                </a:lnTo>
                <a:lnTo>
                  <a:pt x="47625" y="285749"/>
                </a:lnTo>
                <a:lnTo>
                  <a:pt x="45339" y="287019"/>
                </a:lnTo>
                <a:lnTo>
                  <a:pt x="34544" y="293369"/>
                </a:lnTo>
                <a:lnTo>
                  <a:pt x="28448" y="297179"/>
                </a:lnTo>
                <a:lnTo>
                  <a:pt x="26543" y="298449"/>
                </a:lnTo>
                <a:lnTo>
                  <a:pt x="22733" y="299719"/>
                </a:lnTo>
                <a:lnTo>
                  <a:pt x="4191" y="317499"/>
                </a:lnTo>
                <a:lnTo>
                  <a:pt x="368046" y="317499"/>
                </a:lnTo>
                <a:lnTo>
                  <a:pt x="367284" y="316229"/>
                </a:lnTo>
                <a:lnTo>
                  <a:pt x="366268" y="314959"/>
                </a:lnTo>
                <a:lnTo>
                  <a:pt x="365379" y="313689"/>
                </a:lnTo>
                <a:lnTo>
                  <a:pt x="361950" y="309879"/>
                </a:lnTo>
                <a:lnTo>
                  <a:pt x="359283" y="307339"/>
                </a:lnTo>
                <a:lnTo>
                  <a:pt x="354711" y="303529"/>
                </a:lnTo>
                <a:lnTo>
                  <a:pt x="352933" y="302259"/>
                </a:lnTo>
                <a:lnTo>
                  <a:pt x="351282" y="300989"/>
                </a:lnTo>
                <a:lnTo>
                  <a:pt x="349504" y="299719"/>
                </a:lnTo>
                <a:lnTo>
                  <a:pt x="345694" y="298449"/>
                </a:lnTo>
                <a:lnTo>
                  <a:pt x="343789" y="297179"/>
                </a:lnTo>
                <a:lnTo>
                  <a:pt x="337693" y="293369"/>
                </a:lnTo>
                <a:lnTo>
                  <a:pt x="326898" y="287019"/>
                </a:lnTo>
                <a:lnTo>
                  <a:pt x="324612" y="285749"/>
                </a:lnTo>
                <a:lnTo>
                  <a:pt x="322453" y="284479"/>
                </a:lnTo>
                <a:lnTo>
                  <a:pt x="320167" y="283209"/>
                </a:lnTo>
                <a:lnTo>
                  <a:pt x="318008" y="281939"/>
                </a:lnTo>
                <a:lnTo>
                  <a:pt x="315722" y="280669"/>
                </a:lnTo>
                <a:lnTo>
                  <a:pt x="311404" y="279399"/>
                </a:lnTo>
                <a:lnTo>
                  <a:pt x="304927" y="275589"/>
                </a:lnTo>
                <a:lnTo>
                  <a:pt x="302895" y="274319"/>
                </a:lnTo>
                <a:lnTo>
                  <a:pt x="300736" y="273049"/>
                </a:lnTo>
                <a:lnTo>
                  <a:pt x="298831" y="271779"/>
                </a:lnTo>
                <a:lnTo>
                  <a:pt x="296799" y="270509"/>
                </a:lnTo>
                <a:lnTo>
                  <a:pt x="291084" y="266699"/>
                </a:lnTo>
                <a:lnTo>
                  <a:pt x="287528" y="264159"/>
                </a:lnTo>
                <a:lnTo>
                  <a:pt x="282575" y="260349"/>
                </a:lnTo>
                <a:lnTo>
                  <a:pt x="281051" y="259079"/>
                </a:lnTo>
                <a:lnTo>
                  <a:pt x="278003" y="257809"/>
                </a:lnTo>
                <a:lnTo>
                  <a:pt x="265049" y="243839"/>
                </a:lnTo>
                <a:lnTo>
                  <a:pt x="264033" y="242569"/>
                </a:lnTo>
                <a:lnTo>
                  <a:pt x="262255" y="240029"/>
                </a:lnTo>
                <a:close/>
              </a:path>
              <a:path w="372744" h="608329">
                <a:moveTo>
                  <a:pt x="228981" y="162559"/>
                </a:moveTo>
                <a:lnTo>
                  <a:pt x="143256" y="162559"/>
                </a:lnTo>
                <a:lnTo>
                  <a:pt x="142621" y="163829"/>
                </a:lnTo>
                <a:lnTo>
                  <a:pt x="142113" y="165099"/>
                </a:lnTo>
                <a:lnTo>
                  <a:pt x="140843" y="167639"/>
                </a:lnTo>
                <a:lnTo>
                  <a:pt x="140335" y="168909"/>
                </a:lnTo>
                <a:lnTo>
                  <a:pt x="139065" y="171449"/>
                </a:lnTo>
                <a:lnTo>
                  <a:pt x="138557" y="172719"/>
                </a:lnTo>
                <a:lnTo>
                  <a:pt x="137922" y="173989"/>
                </a:lnTo>
                <a:lnTo>
                  <a:pt x="137414" y="175259"/>
                </a:lnTo>
                <a:lnTo>
                  <a:pt x="136779" y="176529"/>
                </a:lnTo>
                <a:lnTo>
                  <a:pt x="135763" y="179069"/>
                </a:lnTo>
                <a:lnTo>
                  <a:pt x="135128" y="180339"/>
                </a:lnTo>
                <a:lnTo>
                  <a:pt x="134112" y="181609"/>
                </a:lnTo>
                <a:lnTo>
                  <a:pt x="132080" y="186689"/>
                </a:lnTo>
                <a:lnTo>
                  <a:pt x="131699" y="187959"/>
                </a:lnTo>
                <a:lnTo>
                  <a:pt x="131191" y="189229"/>
                </a:lnTo>
                <a:lnTo>
                  <a:pt x="130810" y="190499"/>
                </a:lnTo>
                <a:lnTo>
                  <a:pt x="130302" y="191769"/>
                </a:lnTo>
                <a:lnTo>
                  <a:pt x="129921" y="193039"/>
                </a:lnTo>
                <a:lnTo>
                  <a:pt x="129413" y="194309"/>
                </a:lnTo>
                <a:lnTo>
                  <a:pt x="127127" y="201929"/>
                </a:lnTo>
                <a:lnTo>
                  <a:pt x="126365" y="203199"/>
                </a:lnTo>
                <a:lnTo>
                  <a:pt x="124079" y="210819"/>
                </a:lnTo>
                <a:lnTo>
                  <a:pt x="123571" y="212089"/>
                </a:lnTo>
                <a:lnTo>
                  <a:pt x="122047" y="217169"/>
                </a:lnTo>
                <a:lnTo>
                  <a:pt x="121539" y="218439"/>
                </a:lnTo>
                <a:lnTo>
                  <a:pt x="121158" y="219709"/>
                </a:lnTo>
                <a:lnTo>
                  <a:pt x="120650" y="220979"/>
                </a:lnTo>
                <a:lnTo>
                  <a:pt x="119634" y="222249"/>
                </a:lnTo>
                <a:lnTo>
                  <a:pt x="117602" y="227329"/>
                </a:lnTo>
                <a:lnTo>
                  <a:pt x="116967" y="228599"/>
                </a:lnTo>
                <a:lnTo>
                  <a:pt x="116459" y="229869"/>
                </a:lnTo>
                <a:lnTo>
                  <a:pt x="115189" y="232409"/>
                </a:lnTo>
                <a:lnTo>
                  <a:pt x="114427" y="233679"/>
                </a:lnTo>
                <a:lnTo>
                  <a:pt x="113792" y="234949"/>
                </a:lnTo>
                <a:lnTo>
                  <a:pt x="113030" y="236219"/>
                </a:lnTo>
                <a:lnTo>
                  <a:pt x="112395" y="237489"/>
                </a:lnTo>
                <a:lnTo>
                  <a:pt x="111506" y="238759"/>
                </a:lnTo>
                <a:lnTo>
                  <a:pt x="110744" y="240029"/>
                </a:lnTo>
                <a:lnTo>
                  <a:pt x="261493" y="240029"/>
                </a:lnTo>
                <a:lnTo>
                  <a:pt x="260604" y="238759"/>
                </a:lnTo>
                <a:lnTo>
                  <a:pt x="259079" y="236219"/>
                </a:lnTo>
                <a:lnTo>
                  <a:pt x="258445" y="234949"/>
                </a:lnTo>
                <a:lnTo>
                  <a:pt x="257683" y="233679"/>
                </a:lnTo>
                <a:lnTo>
                  <a:pt x="255778" y="229869"/>
                </a:lnTo>
                <a:lnTo>
                  <a:pt x="255270" y="228599"/>
                </a:lnTo>
                <a:lnTo>
                  <a:pt x="254635" y="227329"/>
                </a:lnTo>
                <a:lnTo>
                  <a:pt x="254127" y="226059"/>
                </a:lnTo>
                <a:lnTo>
                  <a:pt x="253492" y="224789"/>
                </a:lnTo>
                <a:lnTo>
                  <a:pt x="252476" y="222249"/>
                </a:lnTo>
                <a:lnTo>
                  <a:pt x="252095" y="220979"/>
                </a:lnTo>
                <a:lnTo>
                  <a:pt x="251587" y="220979"/>
                </a:lnTo>
                <a:lnTo>
                  <a:pt x="251079" y="219709"/>
                </a:lnTo>
                <a:lnTo>
                  <a:pt x="250698" y="218439"/>
                </a:lnTo>
                <a:lnTo>
                  <a:pt x="250190" y="217169"/>
                </a:lnTo>
                <a:lnTo>
                  <a:pt x="249047" y="213359"/>
                </a:lnTo>
                <a:lnTo>
                  <a:pt x="248539" y="212089"/>
                </a:lnTo>
                <a:lnTo>
                  <a:pt x="245872" y="203199"/>
                </a:lnTo>
                <a:lnTo>
                  <a:pt x="245110" y="201929"/>
                </a:lnTo>
                <a:lnTo>
                  <a:pt x="243204" y="195579"/>
                </a:lnTo>
                <a:lnTo>
                  <a:pt x="242697" y="194309"/>
                </a:lnTo>
                <a:lnTo>
                  <a:pt x="241935" y="191769"/>
                </a:lnTo>
                <a:lnTo>
                  <a:pt x="241427" y="190499"/>
                </a:lnTo>
                <a:lnTo>
                  <a:pt x="241046" y="189229"/>
                </a:lnTo>
                <a:lnTo>
                  <a:pt x="240029" y="186689"/>
                </a:lnTo>
                <a:lnTo>
                  <a:pt x="239649" y="185419"/>
                </a:lnTo>
                <a:lnTo>
                  <a:pt x="238125" y="181609"/>
                </a:lnTo>
                <a:lnTo>
                  <a:pt x="237617" y="181609"/>
                </a:lnTo>
                <a:lnTo>
                  <a:pt x="236982" y="180339"/>
                </a:lnTo>
                <a:lnTo>
                  <a:pt x="235966" y="177799"/>
                </a:lnTo>
                <a:lnTo>
                  <a:pt x="235331" y="176529"/>
                </a:lnTo>
                <a:lnTo>
                  <a:pt x="234823" y="175259"/>
                </a:lnTo>
                <a:lnTo>
                  <a:pt x="234188" y="173989"/>
                </a:lnTo>
                <a:lnTo>
                  <a:pt x="233679" y="172719"/>
                </a:lnTo>
                <a:lnTo>
                  <a:pt x="233045" y="171449"/>
                </a:lnTo>
                <a:lnTo>
                  <a:pt x="232537" y="170179"/>
                </a:lnTo>
                <a:lnTo>
                  <a:pt x="231902" y="168909"/>
                </a:lnTo>
                <a:lnTo>
                  <a:pt x="231394" y="167639"/>
                </a:lnTo>
                <a:lnTo>
                  <a:pt x="230124" y="165099"/>
                </a:lnTo>
                <a:lnTo>
                  <a:pt x="229616" y="163829"/>
                </a:lnTo>
                <a:lnTo>
                  <a:pt x="228981" y="162559"/>
                </a:lnTo>
                <a:close/>
              </a:path>
              <a:path w="372744" h="608329">
                <a:moveTo>
                  <a:pt x="216916" y="124459"/>
                </a:moveTo>
                <a:lnTo>
                  <a:pt x="155321" y="124459"/>
                </a:lnTo>
                <a:lnTo>
                  <a:pt x="154813" y="126999"/>
                </a:lnTo>
                <a:lnTo>
                  <a:pt x="154686" y="128269"/>
                </a:lnTo>
                <a:lnTo>
                  <a:pt x="154432" y="129539"/>
                </a:lnTo>
                <a:lnTo>
                  <a:pt x="154305" y="130809"/>
                </a:lnTo>
                <a:lnTo>
                  <a:pt x="153035" y="137159"/>
                </a:lnTo>
                <a:lnTo>
                  <a:pt x="152654" y="138429"/>
                </a:lnTo>
                <a:lnTo>
                  <a:pt x="152146" y="140969"/>
                </a:lnTo>
                <a:lnTo>
                  <a:pt x="151384" y="143509"/>
                </a:lnTo>
                <a:lnTo>
                  <a:pt x="150622" y="144779"/>
                </a:lnTo>
                <a:lnTo>
                  <a:pt x="149479" y="148589"/>
                </a:lnTo>
                <a:lnTo>
                  <a:pt x="148463" y="151129"/>
                </a:lnTo>
                <a:lnTo>
                  <a:pt x="148082" y="152399"/>
                </a:lnTo>
                <a:lnTo>
                  <a:pt x="146050" y="157479"/>
                </a:lnTo>
                <a:lnTo>
                  <a:pt x="145415" y="158749"/>
                </a:lnTo>
                <a:lnTo>
                  <a:pt x="144399" y="161289"/>
                </a:lnTo>
                <a:lnTo>
                  <a:pt x="143764" y="162559"/>
                </a:lnTo>
                <a:lnTo>
                  <a:pt x="228473" y="162559"/>
                </a:lnTo>
                <a:lnTo>
                  <a:pt x="227838" y="161289"/>
                </a:lnTo>
                <a:lnTo>
                  <a:pt x="227329" y="160019"/>
                </a:lnTo>
                <a:lnTo>
                  <a:pt x="226695" y="158749"/>
                </a:lnTo>
                <a:lnTo>
                  <a:pt x="223647" y="151129"/>
                </a:lnTo>
                <a:lnTo>
                  <a:pt x="223266" y="149859"/>
                </a:lnTo>
                <a:lnTo>
                  <a:pt x="222758" y="148589"/>
                </a:lnTo>
                <a:lnTo>
                  <a:pt x="221996" y="146049"/>
                </a:lnTo>
                <a:lnTo>
                  <a:pt x="221488" y="144779"/>
                </a:lnTo>
                <a:lnTo>
                  <a:pt x="221107" y="143509"/>
                </a:lnTo>
                <a:lnTo>
                  <a:pt x="220853" y="143509"/>
                </a:lnTo>
                <a:lnTo>
                  <a:pt x="220091" y="140969"/>
                </a:lnTo>
                <a:lnTo>
                  <a:pt x="219837" y="139699"/>
                </a:lnTo>
                <a:lnTo>
                  <a:pt x="219456" y="138429"/>
                </a:lnTo>
                <a:lnTo>
                  <a:pt x="217932" y="130809"/>
                </a:lnTo>
                <a:lnTo>
                  <a:pt x="217804" y="129539"/>
                </a:lnTo>
                <a:lnTo>
                  <a:pt x="217297" y="126999"/>
                </a:lnTo>
                <a:lnTo>
                  <a:pt x="217170" y="125729"/>
                </a:lnTo>
                <a:lnTo>
                  <a:pt x="216916" y="124459"/>
                </a:lnTo>
                <a:close/>
              </a:path>
              <a:path w="372744" h="608329">
                <a:moveTo>
                  <a:pt x="212979" y="104139"/>
                </a:moveTo>
                <a:lnTo>
                  <a:pt x="159258" y="104139"/>
                </a:lnTo>
                <a:lnTo>
                  <a:pt x="158877" y="105409"/>
                </a:lnTo>
                <a:lnTo>
                  <a:pt x="158369" y="107949"/>
                </a:lnTo>
                <a:lnTo>
                  <a:pt x="157988" y="109219"/>
                </a:lnTo>
                <a:lnTo>
                  <a:pt x="157226" y="113029"/>
                </a:lnTo>
                <a:lnTo>
                  <a:pt x="157099" y="114299"/>
                </a:lnTo>
                <a:lnTo>
                  <a:pt x="156591" y="116839"/>
                </a:lnTo>
                <a:lnTo>
                  <a:pt x="156464" y="118109"/>
                </a:lnTo>
                <a:lnTo>
                  <a:pt x="156210" y="119379"/>
                </a:lnTo>
                <a:lnTo>
                  <a:pt x="156083" y="120649"/>
                </a:lnTo>
                <a:lnTo>
                  <a:pt x="155829" y="121919"/>
                </a:lnTo>
                <a:lnTo>
                  <a:pt x="155702" y="123189"/>
                </a:lnTo>
                <a:lnTo>
                  <a:pt x="155448" y="124459"/>
                </a:lnTo>
                <a:lnTo>
                  <a:pt x="216789" y="124459"/>
                </a:lnTo>
                <a:lnTo>
                  <a:pt x="216535" y="123189"/>
                </a:lnTo>
                <a:lnTo>
                  <a:pt x="216408" y="121919"/>
                </a:lnTo>
                <a:lnTo>
                  <a:pt x="216154" y="120649"/>
                </a:lnTo>
                <a:lnTo>
                  <a:pt x="216027" y="119379"/>
                </a:lnTo>
                <a:lnTo>
                  <a:pt x="215773" y="118109"/>
                </a:lnTo>
                <a:lnTo>
                  <a:pt x="215646" y="116839"/>
                </a:lnTo>
                <a:lnTo>
                  <a:pt x="214884" y="113029"/>
                </a:lnTo>
                <a:lnTo>
                  <a:pt x="214757" y="111759"/>
                </a:lnTo>
                <a:lnTo>
                  <a:pt x="214249" y="109219"/>
                </a:lnTo>
                <a:lnTo>
                  <a:pt x="213868" y="107949"/>
                </a:lnTo>
                <a:lnTo>
                  <a:pt x="213360" y="105409"/>
                </a:lnTo>
                <a:lnTo>
                  <a:pt x="212979" y="104139"/>
                </a:lnTo>
                <a:close/>
              </a:path>
              <a:path w="372744" h="608329">
                <a:moveTo>
                  <a:pt x="197358" y="66039"/>
                </a:moveTo>
                <a:lnTo>
                  <a:pt x="174879" y="66039"/>
                </a:lnTo>
                <a:lnTo>
                  <a:pt x="174244" y="67309"/>
                </a:lnTo>
                <a:lnTo>
                  <a:pt x="171704" y="73659"/>
                </a:lnTo>
                <a:lnTo>
                  <a:pt x="171069" y="74929"/>
                </a:lnTo>
                <a:lnTo>
                  <a:pt x="170053" y="77469"/>
                </a:lnTo>
                <a:lnTo>
                  <a:pt x="169418" y="78739"/>
                </a:lnTo>
                <a:lnTo>
                  <a:pt x="168402" y="81279"/>
                </a:lnTo>
                <a:lnTo>
                  <a:pt x="167767" y="82549"/>
                </a:lnTo>
                <a:lnTo>
                  <a:pt x="167259" y="83819"/>
                </a:lnTo>
                <a:lnTo>
                  <a:pt x="166243" y="85089"/>
                </a:lnTo>
                <a:lnTo>
                  <a:pt x="165608" y="86359"/>
                </a:lnTo>
                <a:lnTo>
                  <a:pt x="164084" y="90169"/>
                </a:lnTo>
                <a:lnTo>
                  <a:pt x="163703" y="91439"/>
                </a:lnTo>
                <a:lnTo>
                  <a:pt x="162687" y="93979"/>
                </a:lnTo>
                <a:lnTo>
                  <a:pt x="162306" y="95249"/>
                </a:lnTo>
                <a:lnTo>
                  <a:pt x="161798" y="96519"/>
                </a:lnTo>
                <a:lnTo>
                  <a:pt x="159512" y="104139"/>
                </a:lnTo>
                <a:lnTo>
                  <a:pt x="212725" y="104139"/>
                </a:lnTo>
                <a:lnTo>
                  <a:pt x="210439" y="96519"/>
                </a:lnTo>
                <a:lnTo>
                  <a:pt x="209931" y="95249"/>
                </a:lnTo>
                <a:lnTo>
                  <a:pt x="209550" y="93979"/>
                </a:lnTo>
                <a:lnTo>
                  <a:pt x="205994" y="85089"/>
                </a:lnTo>
                <a:lnTo>
                  <a:pt x="204978" y="83819"/>
                </a:lnTo>
                <a:lnTo>
                  <a:pt x="204470" y="82549"/>
                </a:lnTo>
                <a:lnTo>
                  <a:pt x="203835" y="81279"/>
                </a:lnTo>
                <a:lnTo>
                  <a:pt x="202819" y="78739"/>
                </a:lnTo>
                <a:lnTo>
                  <a:pt x="202184" y="77469"/>
                </a:lnTo>
                <a:lnTo>
                  <a:pt x="201168" y="74929"/>
                </a:lnTo>
                <a:lnTo>
                  <a:pt x="200533" y="73659"/>
                </a:lnTo>
                <a:lnTo>
                  <a:pt x="199009" y="69849"/>
                </a:lnTo>
                <a:lnTo>
                  <a:pt x="198374" y="68579"/>
                </a:lnTo>
                <a:lnTo>
                  <a:pt x="197358" y="66039"/>
                </a:lnTo>
                <a:close/>
              </a:path>
              <a:path w="372744" h="608329">
                <a:moveTo>
                  <a:pt x="190754" y="46989"/>
                </a:moveTo>
                <a:lnTo>
                  <a:pt x="181483" y="46989"/>
                </a:lnTo>
                <a:lnTo>
                  <a:pt x="181102" y="48259"/>
                </a:lnTo>
                <a:lnTo>
                  <a:pt x="180848" y="49529"/>
                </a:lnTo>
                <a:lnTo>
                  <a:pt x="178562" y="57149"/>
                </a:lnTo>
                <a:lnTo>
                  <a:pt x="178054" y="58419"/>
                </a:lnTo>
                <a:lnTo>
                  <a:pt x="177292" y="60959"/>
                </a:lnTo>
                <a:lnTo>
                  <a:pt x="175260" y="66039"/>
                </a:lnTo>
                <a:lnTo>
                  <a:pt x="196850" y="66039"/>
                </a:lnTo>
                <a:lnTo>
                  <a:pt x="196342" y="64769"/>
                </a:lnTo>
                <a:lnTo>
                  <a:pt x="195961" y="63499"/>
                </a:lnTo>
                <a:lnTo>
                  <a:pt x="194945" y="60959"/>
                </a:lnTo>
                <a:lnTo>
                  <a:pt x="194564" y="59689"/>
                </a:lnTo>
                <a:lnTo>
                  <a:pt x="194056" y="58419"/>
                </a:lnTo>
                <a:lnTo>
                  <a:pt x="191389" y="49529"/>
                </a:lnTo>
                <a:lnTo>
                  <a:pt x="191135" y="48259"/>
                </a:lnTo>
                <a:lnTo>
                  <a:pt x="190754" y="46989"/>
                </a:lnTo>
                <a:close/>
              </a:path>
              <a:path w="372744" h="608329">
                <a:moveTo>
                  <a:pt x="186182" y="0"/>
                </a:moveTo>
                <a:lnTo>
                  <a:pt x="185928" y="7619"/>
                </a:lnTo>
                <a:lnTo>
                  <a:pt x="185547" y="17779"/>
                </a:lnTo>
                <a:lnTo>
                  <a:pt x="185420" y="19049"/>
                </a:lnTo>
                <a:lnTo>
                  <a:pt x="185420" y="20319"/>
                </a:lnTo>
                <a:lnTo>
                  <a:pt x="185293" y="21589"/>
                </a:lnTo>
                <a:lnTo>
                  <a:pt x="185293" y="22859"/>
                </a:lnTo>
                <a:lnTo>
                  <a:pt x="184785" y="26669"/>
                </a:lnTo>
                <a:lnTo>
                  <a:pt x="184785" y="27939"/>
                </a:lnTo>
                <a:lnTo>
                  <a:pt x="184531" y="30479"/>
                </a:lnTo>
                <a:lnTo>
                  <a:pt x="184277" y="31749"/>
                </a:lnTo>
                <a:lnTo>
                  <a:pt x="183896" y="35559"/>
                </a:lnTo>
                <a:lnTo>
                  <a:pt x="183642" y="36829"/>
                </a:lnTo>
                <a:lnTo>
                  <a:pt x="183515" y="38099"/>
                </a:lnTo>
                <a:lnTo>
                  <a:pt x="181737" y="46989"/>
                </a:lnTo>
                <a:lnTo>
                  <a:pt x="190500" y="46989"/>
                </a:lnTo>
                <a:lnTo>
                  <a:pt x="190246" y="45719"/>
                </a:lnTo>
                <a:lnTo>
                  <a:pt x="189865" y="44449"/>
                </a:lnTo>
                <a:lnTo>
                  <a:pt x="189357" y="41909"/>
                </a:lnTo>
                <a:lnTo>
                  <a:pt x="189230" y="40639"/>
                </a:lnTo>
                <a:lnTo>
                  <a:pt x="188722" y="38099"/>
                </a:lnTo>
                <a:lnTo>
                  <a:pt x="188595" y="36829"/>
                </a:lnTo>
                <a:lnTo>
                  <a:pt x="188341" y="35559"/>
                </a:lnTo>
                <a:lnTo>
                  <a:pt x="188087" y="33019"/>
                </a:lnTo>
                <a:lnTo>
                  <a:pt x="187833" y="31749"/>
                </a:lnTo>
                <a:lnTo>
                  <a:pt x="187198" y="26669"/>
                </a:lnTo>
                <a:lnTo>
                  <a:pt x="187198" y="25399"/>
                </a:lnTo>
                <a:lnTo>
                  <a:pt x="186944" y="22859"/>
                </a:lnTo>
                <a:lnTo>
                  <a:pt x="186817" y="19049"/>
                </a:lnTo>
                <a:lnTo>
                  <a:pt x="186690" y="17779"/>
                </a:lnTo>
                <a:lnTo>
                  <a:pt x="186563" y="13969"/>
                </a:lnTo>
                <a:lnTo>
                  <a:pt x="186436" y="12699"/>
                </a:lnTo>
                <a:lnTo>
                  <a:pt x="186436" y="8889"/>
                </a:lnTo>
                <a:lnTo>
                  <a:pt x="186309" y="7619"/>
                </a:lnTo>
                <a:lnTo>
                  <a:pt x="186182" y="0"/>
                </a:lnTo>
                <a:close/>
              </a:path>
            </a:pathLst>
          </a:custGeom>
          <a:solidFill>
            <a:srgbClr val="E82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581151" y="9338182"/>
            <a:ext cx="372745" cy="608965"/>
          </a:xfrm>
          <a:custGeom>
            <a:avLst/>
            <a:gdLst/>
            <a:ahLst/>
            <a:cxnLst/>
            <a:rect l="l" t="t" r="r" b="b"/>
            <a:pathLst>
              <a:path w="372744" h="608965">
                <a:moveTo>
                  <a:pt x="186054" y="608965"/>
                </a:moveTo>
                <a:lnTo>
                  <a:pt x="186054" y="608965"/>
                </a:lnTo>
                <a:lnTo>
                  <a:pt x="186054" y="602996"/>
                </a:lnTo>
                <a:lnTo>
                  <a:pt x="185927" y="601853"/>
                </a:lnTo>
                <a:lnTo>
                  <a:pt x="185927" y="600583"/>
                </a:lnTo>
                <a:lnTo>
                  <a:pt x="185927" y="599440"/>
                </a:lnTo>
                <a:lnTo>
                  <a:pt x="185927" y="598170"/>
                </a:lnTo>
                <a:lnTo>
                  <a:pt x="185801" y="597027"/>
                </a:lnTo>
                <a:lnTo>
                  <a:pt x="185801" y="595884"/>
                </a:lnTo>
                <a:lnTo>
                  <a:pt x="185674" y="594614"/>
                </a:lnTo>
                <a:lnTo>
                  <a:pt x="185674" y="593471"/>
                </a:lnTo>
                <a:lnTo>
                  <a:pt x="185547" y="592328"/>
                </a:lnTo>
                <a:lnTo>
                  <a:pt x="185547" y="591058"/>
                </a:lnTo>
                <a:lnTo>
                  <a:pt x="185419" y="589915"/>
                </a:lnTo>
                <a:lnTo>
                  <a:pt x="185419" y="588645"/>
                </a:lnTo>
                <a:lnTo>
                  <a:pt x="185292" y="587502"/>
                </a:lnTo>
                <a:lnTo>
                  <a:pt x="185165" y="586359"/>
                </a:lnTo>
                <a:lnTo>
                  <a:pt x="185038" y="585089"/>
                </a:lnTo>
                <a:lnTo>
                  <a:pt x="185038" y="583946"/>
                </a:lnTo>
                <a:lnTo>
                  <a:pt x="184911" y="582676"/>
                </a:lnTo>
                <a:lnTo>
                  <a:pt x="184658" y="581533"/>
                </a:lnTo>
                <a:lnTo>
                  <a:pt x="184531" y="580390"/>
                </a:lnTo>
                <a:lnTo>
                  <a:pt x="184403" y="579120"/>
                </a:lnTo>
                <a:lnTo>
                  <a:pt x="184276" y="577977"/>
                </a:lnTo>
                <a:lnTo>
                  <a:pt x="184022" y="576834"/>
                </a:lnTo>
                <a:lnTo>
                  <a:pt x="183895" y="575564"/>
                </a:lnTo>
                <a:lnTo>
                  <a:pt x="183642" y="574421"/>
                </a:lnTo>
                <a:lnTo>
                  <a:pt x="183387" y="573151"/>
                </a:lnTo>
                <a:lnTo>
                  <a:pt x="183260" y="572008"/>
                </a:lnTo>
                <a:lnTo>
                  <a:pt x="183006" y="570865"/>
                </a:lnTo>
                <a:lnTo>
                  <a:pt x="182752" y="569595"/>
                </a:lnTo>
                <a:lnTo>
                  <a:pt x="182372" y="568452"/>
                </a:lnTo>
                <a:lnTo>
                  <a:pt x="182117" y="567182"/>
                </a:lnTo>
                <a:lnTo>
                  <a:pt x="181736" y="566039"/>
                </a:lnTo>
                <a:lnTo>
                  <a:pt x="181483" y="564896"/>
                </a:lnTo>
                <a:lnTo>
                  <a:pt x="181101" y="563626"/>
                </a:lnTo>
                <a:lnTo>
                  <a:pt x="180720" y="562483"/>
                </a:lnTo>
                <a:lnTo>
                  <a:pt x="180340" y="561340"/>
                </a:lnTo>
                <a:lnTo>
                  <a:pt x="179831" y="560070"/>
                </a:lnTo>
                <a:lnTo>
                  <a:pt x="179451" y="558927"/>
                </a:lnTo>
                <a:lnTo>
                  <a:pt x="178942" y="557657"/>
                </a:lnTo>
                <a:lnTo>
                  <a:pt x="178435" y="556514"/>
                </a:lnTo>
                <a:lnTo>
                  <a:pt x="178053" y="555371"/>
                </a:lnTo>
                <a:lnTo>
                  <a:pt x="177419" y="554101"/>
                </a:lnTo>
                <a:lnTo>
                  <a:pt x="176910" y="552958"/>
                </a:lnTo>
                <a:lnTo>
                  <a:pt x="176276" y="551688"/>
                </a:lnTo>
                <a:lnTo>
                  <a:pt x="175767" y="550545"/>
                </a:lnTo>
                <a:lnTo>
                  <a:pt x="175133" y="549402"/>
                </a:lnTo>
                <a:lnTo>
                  <a:pt x="174497" y="548132"/>
                </a:lnTo>
                <a:lnTo>
                  <a:pt x="173735" y="546989"/>
                </a:lnTo>
                <a:lnTo>
                  <a:pt x="173101" y="545846"/>
                </a:lnTo>
                <a:lnTo>
                  <a:pt x="172338" y="544576"/>
                </a:lnTo>
                <a:lnTo>
                  <a:pt x="171576" y="543433"/>
                </a:lnTo>
                <a:lnTo>
                  <a:pt x="170815" y="542163"/>
                </a:lnTo>
                <a:lnTo>
                  <a:pt x="170052" y="541020"/>
                </a:lnTo>
                <a:lnTo>
                  <a:pt x="169290" y="539877"/>
                </a:lnTo>
                <a:lnTo>
                  <a:pt x="168401" y="538607"/>
                </a:lnTo>
                <a:lnTo>
                  <a:pt x="167512" y="537464"/>
                </a:lnTo>
                <a:lnTo>
                  <a:pt x="166624" y="536194"/>
                </a:lnTo>
                <a:lnTo>
                  <a:pt x="165735" y="535051"/>
                </a:lnTo>
                <a:lnTo>
                  <a:pt x="164845" y="533908"/>
                </a:lnTo>
                <a:lnTo>
                  <a:pt x="163829" y="532638"/>
                </a:lnTo>
                <a:lnTo>
                  <a:pt x="162940" y="531495"/>
                </a:lnTo>
                <a:lnTo>
                  <a:pt x="161924" y="530352"/>
                </a:lnTo>
                <a:lnTo>
                  <a:pt x="160908" y="529082"/>
                </a:lnTo>
                <a:lnTo>
                  <a:pt x="159892" y="527939"/>
                </a:lnTo>
                <a:lnTo>
                  <a:pt x="158876" y="526669"/>
                </a:lnTo>
                <a:lnTo>
                  <a:pt x="157733" y="525526"/>
                </a:lnTo>
                <a:lnTo>
                  <a:pt x="156717" y="524383"/>
                </a:lnTo>
                <a:lnTo>
                  <a:pt x="155574" y="523113"/>
                </a:lnTo>
                <a:lnTo>
                  <a:pt x="154431" y="521970"/>
                </a:lnTo>
                <a:lnTo>
                  <a:pt x="153288" y="520700"/>
                </a:lnTo>
                <a:lnTo>
                  <a:pt x="152145" y="519557"/>
                </a:lnTo>
                <a:lnTo>
                  <a:pt x="151002" y="518414"/>
                </a:lnTo>
                <a:lnTo>
                  <a:pt x="149860" y="517144"/>
                </a:lnTo>
                <a:lnTo>
                  <a:pt x="148590" y="516001"/>
                </a:lnTo>
                <a:lnTo>
                  <a:pt x="147447" y="514858"/>
                </a:lnTo>
                <a:lnTo>
                  <a:pt x="146176" y="513588"/>
                </a:lnTo>
                <a:lnTo>
                  <a:pt x="144906" y="512445"/>
                </a:lnTo>
                <a:lnTo>
                  <a:pt x="143636" y="511175"/>
                </a:lnTo>
                <a:lnTo>
                  <a:pt x="142367" y="510032"/>
                </a:lnTo>
                <a:lnTo>
                  <a:pt x="141097" y="508889"/>
                </a:lnTo>
                <a:lnTo>
                  <a:pt x="139826" y="507619"/>
                </a:lnTo>
                <a:lnTo>
                  <a:pt x="138429" y="506476"/>
                </a:lnTo>
                <a:lnTo>
                  <a:pt x="137160" y="505333"/>
                </a:lnTo>
                <a:lnTo>
                  <a:pt x="135762" y="504063"/>
                </a:lnTo>
                <a:lnTo>
                  <a:pt x="134493" y="502920"/>
                </a:lnTo>
                <a:lnTo>
                  <a:pt x="133095" y="501650"/>
                </a:lnTo>
                <a:lnTo>
                  <a:pt x="131698" y="500507"/>
                </a:lnTo>
                <a:lnTo>
                  <a:pt x="130301" y="499364"/>
                </a:lnTo>
                <a:lnTo>
                  <a:pt x="128904" y="498094"/>
                </a:lnTo>
                <a:lnTo>
                  <a:pt x="127507" y="496951"/>
                </a:lnTo>
                <a:lnTo>
                  <a:pt x="126111" y="495681"/>
                </a:lnTo>
                <a:lnTo>
                  <a:pt x="124586" y="494538"/>
                </a:lnTo>
                <a:lnTo>
                  <a:pt x="123189" y="493395"/>
                </a:lnTo>
                <a:lnTo>
                  <a:pt x="121793" y="492125"/>
                </a:lnTo>
                <a:lnTo>
                  <a:pt x="120268" y="490982"/>
                </a:lnTo>
                <a:lnTo>
                  <a:pt x="118744" y="489839"/>
                </a:lnTo>
                <a:lnTo>
                  <a:pt x="117347" y="488569"/>
                </a:lnTo>
                <a:lnTo>
                  <a:pt x="115823" y="487426"/>
                </a:lnTo>
                <a:lnTo>
                  <a:pt x="114299" y="486156"/>
                </a:lnTo>
                <a:lnTo>
                  <a:pt x="112775" y="485013"/>
                </a:lnTo>
                <a:lnTo>
                  <a:pt x="111251" y="483870"/>
                </a:lnTo>
                <a:lnTo>
                  <a:pt x="109727" y="482600"/>
                </a:lnTo>
                <a:lnTo>
                  <a:pt x="108204" y="481457"/>
                </a:lnTo>
                <a:lnTo>
                  <a:pt x="106679" y="480187"/>
                </a:lnTo>
                <a:lnTo>
                  <a:pt x="105155" y="479044"/>
                </a:lnTo>
                <a:lnTo>
                  <a:pt x="103631" y="477901"/>
                </a:lnTo>
                <a:lnTo>
                  <a:pt x="102107" y="476631"/>
                </a:lnTo>
                <a:lnTo>
                  <a:pt x="100583" y="475488"/>
                </a:lnTo>
                <a:lnTo>
                  <a:pt x="98932" y="474345"/>
                </a:lnTo>
                <a:lnTo>
                  <a:pt x="97408" y="473075"/>
                </a:lnTo>
                <a:lnTo>
                  <a:pt x="95884" y="471932"/>
                </a:lnTo>
                <a:lnTo>
                  <a:pt x="94360" y="470662"/>
                </a:lnTo>
                <a:lnTo>
                  <a:pt x="92836" y="469519"/>
                </a:lnTo>
                <a:lnTo>
                  <a:pt x="91312" y="468376"/>
                </a:lnTo>
                <a:lnTo>
                  <a:pt x="89788" y="467106"/>
                </a:lnTo>
                <a:lnTo>
                  <a:pt x="88264" y="465963"/>
                </a:lnTo>
                <a:lnTo>
                  <a:pt x="86740" y="464693"/>
                </a:lnTo>
                <a:lnTo>
                  <a:pt x="85216" y="463550"/>
                </a:lnTo>
                <a:lnTo>
                  <a:pt x="83692" y="462407"/>
                </a:lnTo>
                <a:lnTo>
                  <a:pt x="82168" y="461137"/>
                </a:lnTo>
                <a:lnTo>
                  <a:pt x="80644" y="459994"/>
                </a:lnTo>
                <a:lnTo>
                  <a:pt x="79120" y="458851"/>
                </a:lnTo>
                <a:lnTo>
                  <a:pt x="77723" y="457581"/>
                </a:lnTo>
                <a:lnTo>
                  <a:pt x="76199" y="456438"/>
                </a:lnTo>
                <a:lnTo>
                  <a:pt x="74802" y="455168"/>
                </a:lnTo>
                <a:lnTo>
                  <a:pt x="73278" y="454025"/>
                </a:lnTo>
                <a:lnTo>
                  <a:pt x="71881" y="452882"/>
                </a:lnTo>
                <a:lnTo>
                  <a:pt x="70357" y="451612"/>
                </a:lnTo>
                <a:lnTo>
                  <a:pt x="68960" y="450469"/>
                </a:lnTo>
                <a:lnTo>
                  <a:pt x="67563" y="449199"/>
                </a:lnTo>
                <a:lnTo>
                  <a:pt x="66166" y="448056"/>
                </a:lnTo>
                <a:lnTo>
                  <a:pt x="64642" y="446913"/>
                </a:lnTo>
                <a:lnTo>
                  <a:pt x="63245" y="445643"/>
                </a:lnTo>
                <a:lnTo>
                  <a:pt x="61848" y="444500"/>
                </a:lnTo>
                <a:lnTo>
                  <a:pt x="60451" y="443357"/>
                </a:lnTo>
                <a:lnTo>
                  <a:pt x="59054" y="442087"/>
                </a:lnTo>
                <a:lnTo>
                  <a:pt x="57657" y="440944"/>
                </a:lnTo>
                <a:lnTo>
                  <a:pt x="56260" y="439674"/>
                </a:lnTo>
                <a:lnTo>
                  <a:pt x="54863" y="438531"/>
                </a:lnTo>
                <a:lnTo>
                  <a:pt x="53466" y="437388"/>
                </a:lnTo>
                <a:lnTo>
                  <a:pt x="52069" y="436118"/>
                </a:lnTo>
                <a:lnTo>
                  <a:pt x="50672" y="434975"/>
                </a:lnTo>
                <a:lnTo>
                  <a:pt x="49402" y="433705"/>
                </a:lnTo>
                <a:lnTo>
                  <a:pt x="48005" y="432562"/>
                </a:lnTo>
                <a:lnTo>
                  <a:pt x="46608" y="431419"/>
                </a:lnTo>
                <a:lnTo>
                  <a:pt x="45211" y="430149"/>
                </a:lnTo>
                <a:lnTo>
                  <a:pt x="43814" y="429006"/>
                </a:lnTo>
                <a:lnTo>
                  <a:pt x="42544" y="427863"/>
                </a:lnTo>
                <a:lnTo>
                  <a:pt x="41147" y="426593"/>
                </a:lnTo>
                <a:lnTo>
                  <a:pt x="39750" y="425450"/>
                </a:lnTo>
                <a:lnTo>
                  <a:pt x="38480" y="424180"/>
                </a:lnTo>
                <a:lnTo>
                  <a:pt x="37083" y="423037"/>
                </a:lnTo>
                <a:lnTo>
                  <a:pt x="35813" y="421894"/>
                </a:lnTo>
                <a:lnTo>
                  <a:pt x="34543" y="420624"/>
                </a:lnTo>
                <a:lnTo>
                  <a:pt x="33146" y="419481"/>
                </a:lnTo>
                <a:lnTo>
                  <a:pt x="31876" y="418211"/>
                </a:lnTo>
                <a:lnTo>
                  <a:pt x="30606" y="417068"/>
                </a:lnTo>
                <a:lnTo>
                  <a:pt x="29463" y="415925"/>
                </a:lnTo>
                <a:lnTo>
                  <a:pt x="28193" y="414655"/>
                </a:lnTo>
                <a:lnTo>
                  <a:pt x="27050" y="413512"/>
                </a:lnTo>
                <a:lnTo>
                  <a:pt x="25780" y="412369"/>
                </a:lnTo>
                <a:lnTo>
                  <a:pt x="24637" y="411099"/>
                </a:lnTo>
                <a:lnTo>
                  <a:pt x="23621" y="409956"/>
                </a:lnTo>
                <a:lnTo>
                  <a:pt x="22478" y="408686"/>
                </a:lnTo>
                <a:lnTo>
                  <a:pt x="21462" y="407543"/>
                </a:lnTo>
                <a:lnTo>
                  <a:pt x="20446" y="406400"/>
                </a:lnTo>
                <a:lnTo>
                  <a:pt x="19430" y="405130"/>
                </a:lnTo>
                <a:lnTo>
                  <a:pt x="18541" y="403987"/>
                </a:lnTo>
                <a:lnTo>
                  <a:pt x="17652" y="402717"/>
                </a:lnTo>
                <a:lnTo>
                  <a:pt x="16763" y="401574"/>
                </a:lnTo>
                <a:lnTo>
                  <a:pt x="16001" y="400431"/>
                </a:lnTo>
                <a:lnTo>
                  <a:pt x="15239" y="399161"/>
                </a:lnTo>
                <a:lnTo>
                  <a:pt x="14477" y="398018"/>
                </a:lnTo>
                <a:lnTo>
                  <a:pt x="13842" y="396875"/>
                </a:lnTo>
                <a:lnTo>
                  <a:pt x="13207" y="395605"/>
                </a:lnTo>
                <a:lnTo>
                  <a:pt x="12572" y="394462"/>
                </a:lnTo>
                <a:lnTo>
                  <a:pt x="12064" y="393192"/>
                </a:lnTo>
                <a:lnTo>
                  <a:pt x="11556" y="392049"/>
                </a:lnTo>
                <a:lnTo>
                  <a:pt x="11175" y="390906"/>
                </a:lnTo>
                <a:lnTo>
                  <a:pt x="10667" y="389636"/>
                </a:lnTo>
                <a:lnTo>
                  <a:pt x="10286" y="388493"/>
                </a:lnTo>
                <a:lnTo>
                  <a:pt x="10032" y="387223"/>
                </a:lnTo>
                <a:lnTo>
                  <a:pt x="9651" y="386080"/>
                </a:lnTo>
                <a:lnTo>
                  <a:pt x="9397" y="384937"/>
                </a:lnTo>
                <a:lnTo>
                  <a:pt x="9143" y="383667"/>
                </a:lnTo>
                <a:lnTo>
                  <a:pt x="8889" y="382524"/>
                </a:lnTo>
                <a:lnTo>
                  <a:pt x="8762" y="381381"/>
                </a:lnTo>
                <a:lnTo>
                  <a:pt x="8508" y="380111"/>
                </a:lnTo>
                <a:lnTo>
                  <a:pt x="8381" y="378968"/>
                </a:lnTo>
                <a:lnTo>
                  <a:pt x="8254" y="377698"/>
                </a:lnTo>
                <a:lnTo>
                  <a:pt x="8127" y="376555"/>
                </a:lnTo>
                <a:lnTo>
                  <a:pt x="8000" y="375412"/>
                </a:lnTo>
                <a:lnTo>
                  <a:pt x="7873" y="374142"/>
                </a:lnTo>
                <a:lnTo>
                  <a:pt x="7746" y="372999"/>
                </a:lnTo>
                <a:lnTo>
                  <a:pt x="7619" y="371729"/>
                </a:lnTo>
                <a:lnTo>
                  <a:pt x="7619" y="370586"/>
                </a:lnTo>
                <a:lnTo>
                  <a:pt x="7492" y="369443"/>
                </a:lnTo>
                <a:lnTo>
                  <a:pt x="7365" y="368173"/>
                </a:lnTo>
                <a:lnTo>
                  <a:pt x="7238" y="367030"/>
                </a:lnTo>
                <a:lnTo>
                  <a:pt x="6984" y="365887"/>
                </a:lnTo>
                <a:lnTo>
                  <a:pt x="6857" y="364617"/>
                </a:lnTo>
                <a:lnTo>
                  <a:pt x="6730" y="363474"/>
                </a:lnTo>
                <a:lnTo>
                  <a:pt x="6476" y="362204"/>
                </a:lnTo>
                <a:lnTo>
                  <a:pt x="6349" y="361061"/>
                </a:lnTo>
                <a:lnTo>
                  <a:pt x="6095" y="359918"/>
                </a:lnTo>
                <a:lnTo>
                  <a:pt x="5841" y="358648"/>
                </a:lnTo>
                <a:lnTo>
                  <a:pt x="5587" y="357505"/>
                </a:lnTo>
                <a:lnTo>
                  <a:pt x="5333" y="356235"/>
                </a:lnTo>
                <a:lnTo>
                  <a:pt x="5079" y="355092"/>
                </a:lnTo>
                <a:lnTo>
                  <a:pt x="4825" y="353949"/>
                </a:lnTo>
                <a:lnTo>
                  <a:pt x="4444" y="352679"/>
                </a:lnTo>
                <a:lnTo>
                  <a:pt x="4190" y="351536"/>
                </a:lnTo>
                <a:lnTo>
                  <a:pt x="3809" y="350393"/>
                </a:lnTo>
                <a:lnTo>
                  <a:pt x="3555" y="349123"/>
                </a:lnTo>
                <a:lnTo>
                  <a:pt x="3174" y="347980"/>
                </a:lnTo>
                <a:lnTo>
                  <a:pt x="2793" y="346710"/>
                </a:lnTo>
                <a:lnTo>
                  <a:pt x="2539" y="345567"/>
                </a:lnTo>
                <a:lnTo>
                  <a:pt x="2158" y="344424"/>
                </a:lnTo>
                <a:lnTo>
                  <a:pt x="1904" y="343154"/>
                </a:lnTo>
                <a:lnTo>
                  <a:pt x="1523" y="342011"/>
                </a:lnTo>
                <a:lnTo>
                  <a:pt x="1269" y="340741"/>
                </a:lnTo>
                <a:lnTo>
                  <a:pt x="1015" y="339598"/>
                </a:lnTo>
                <a:lnTo>
                  <a:pt x="761" y="338455"/>
                </a:lnTo>
                <a:lnTo>
                  <a:pt x="507" y="337185"/>
                </a:lnTo>
                <a:lnTo>
                  <a:pt x="380" y="336042"/>
                </a:lnTo>
                <a:lnTo>
                  <a:pt x="126" y="334899"/>
                </a:lnTo>
                <a:lnTo>
                  <a:pt x="0" y="333629"/>
                </a:lnTo>
                <a:lnTo>
                  <a:pt x="0" y="332486"/>
                </a:lnTo>
                <a:lnTo>
                  <a:pt x="0" y="331216"/>
                </a:lnTo>
                <a:lnTo>
                  <a:pt x="0" y="330073"/>
                </a:lnTo>
                <a:lnTo>
                  <a:pt x="0" y="328930"/>
                </a:lnTo>
                <a:lnTo>
                  <a:pt x="126" y="327660"/>
                </a:lnTo>
                <a:lnTo>
                  <a:pt x="380" y="326517"/>
                </a:lnTo>
                <a:lnTo>
                  <a:pt x="634" y="325374"/>
                </a:lnTo>
                <a:lnTo>
                  <a:pt x="888" y="324104"/>
                </a:lnTo>
                <a:lnTo>
                  <a:pt x="1269" y="322961"/>
                </a:lnTo>
                <a:lnTo>
                  <a:pt x="1777" y="321691"/>
                </a:lnTo>
                <a:lnTo>
                  <a:pt x="2285" y="320548"/>
                </a:lnTo>
                <a:lnTo>
                  <a:pt x="2920" y="319405"/>
                </a:lnTo>
                <a:lnTo>
                  <a:pt x="3555" y="318135"/>
                </a:lnTo>
                <a:lnTo>
                  <a:pt x="4317" y="316992"/>
                </a:lnTo>
                <a:lnTo>
                  <a:pt x="5079" y="315722"/>
                </a:lnTo>
                <a:lnTo>
                  <a:pt x="5968" y="314579"/>
                </a:lnTo>
                <a:lnTo>
                  <a:pt x="6984" y="313436"/>
                </a:lnTo>
                <a:lnTo>
                  <a:pt x="8127" y="312166"/>
                </a:lnTo>
                <a:lnTo>
                  <a:pt x="9270" y="311023"/>
                </a:lnTo>
                <a:lnTo>
                  <a:pt x="10413" y="309880"/>
                </a:lnTo>
                <a:lnTo>
                  <a:pt x="11683" y="308610"/>
                </a:lnTo>
                <a:lnTo>
                  <a:pt x="13080" y="307467"/>
                </a:lnTo>
                <a:lnTo>
                  <a:pt x="14604" y="306197"/>
                </a:lnTo>
                <a:lnTo>
                  <a:pt x="16128" y="305054"/>
                </a:lnTo>
                <a:lnTo>
                  <a:pt x="17652" y="303911"/>
                </a:lnTo>
                <a:lnTo>
                  <a:pt x="19303" y="302641"/>
                </a:lnTo>
                <a:lnTo>
                  <a:pt x="21081" y="301498"/>
                </a:lnTo>
                <a:lnTo>
                  <a:pt x="22859" y="300228"/>
                </a:lnTo>
                <a:lnTo>
                  <a:pt x="24764" y="299085"/>
                </a:lnTo>
                <a:lnTo>
                  <a:pt x="26669" y="297942"/>
                </a:lnTo>
                <a:lnTo>
                  <a:pt x="28574" y="296672"/>
                </a:lnTo>
                <a:lnTo>
                  <a:pt x="30606" y="295529"/>
                </a:lnTo>
                <a:lnTo>
                  <a:pt x="32638" y="294386"/>
                </a:lnTo>
                <a:lnTo>
                  <a:pt x="34670" y="293116"/>
                </a:lnTo>
                <a:lnTo>
                  <a:pt x="36829" y="291973"/>
                </a:lnTo>
                <a:lnTo>
                  <a:pt x="38988" y="290703"/>
                </a:lnTo>
                <a:lnTo>
                  <a:pt x="41147" y="289560"/>
                </a:lnTo>
                <a:lnTo>
                  <a:pt x="43306" y="288417"/>
                </a:lnTo>
                <a:lnTo>
                  <a:pt x="45465" y="287147"/>
                </a:lnTo>
                <a:lnTo>
                  <a:pt x="47751" y="286004"/>
                </a:lnTo>
                <a:lnTo>
                  <a:pt x="49910" y="284734"/>
                </a:lnTo>
                <a:lnTo>
                  <a:pt x="52196" y="283591"/>
                </a:lnTo>
                <a:lnTo>
                  <a:pt x="54355" y="282448"/>
                </a:lnTo>
                <a:lnTo>
                  <a:pt x="56641" y="281178"/>
                </a:lnTo>
                <a:lnTo>
                  <a:pt x="58800" y="280035"/>
                </a:lnTo>
                <a:lnTo>
                  <a:pt x="60959" y="278892"/>
                </a:lnTo>
                <a:lnTo>
                  <a:pt x="63118" y="277622"/>
                </a:lnTo>
                <a:lnTo>
                  <a:pt x="65277" y="276479"/>
                </a:lnTo>
                <a:lnTo>
                  <a:pt x="67436" y="275209"/>
                </a:lnTo>
                <a:lnTo>
                  <a:pt x="69468" y="274066"/>
                </a:lnTo>
                <a:lnTo>
                  <a:pt x="71500" y="272923"/>
                </a:lnTo>
                <a:lnTo>
                  <a:pt x="73532" y="271653"/>
                </a:lnTo>
                <a:lnTo>
                  <a:pt x="75564" y="270510"/>
                </a:lnTo>
                <a:lnTo>
                  <a:pt x="77469" y="269240"/>
                </a:lnTo>
                <a:lnTo>
                  <a:pt x="79374" y="268097"/>
                </a:lnTo>
                <a:lnTo>
                  <a:pt x="81279" y="266954"/>
                </a:lnTo>
                <a:lnTo>
                  <a:pt x="83057" y="265684"/>
                </a:lnTo>
                <a:lnTo>
                  <a:pt x="84835" y="264541"/>
                </a:lnTo>
                <a:lnTo>
                  <a:pt x="86486" y="263398"/>
                </a:lnTo>
                <a:lnTo>
                  <a:pt x="88137" y="262128"/>
                </a:lnTo>
                <a:lnTo>
                  <a:pt x="89788" y="260985"/>
                </a:lnTo>
                <a:lnTo>
                  <a:pt x="91312" y="259715"/>
                </a:lnTo>
                <a:lnTo>
                  <a:pt x="92836" y="258572"/>
                </a:lnTo>
                <a:lnTo>
                  <a:pt x="94360" y="257429"/>
                </a:lnTo>
                <a:lnTo>
                  <a:pt x="95757" y="256159"/>
                </a:lnTo>
                <a:lnTo>
                  <a:pt x="97027" y="255016"/>
                </a:lnTo>
                <a:lnTo>
                  <a:pt x="98424" y="253746"/>
                </a:lnTo>
                <a:lnTo>
                  <a:pt x="99694" y="252603"/>
                </a:lnTo>
                <a:lnTo>
                  <a:pt x="100837" y="251460"/>
                </a:lnTo>
                <a:lnTo>
                  <a:pt x="102107" y="250190"/>
                </a:lnTo>
                <a:lnTo>
                  <a:pt x="103250" y="249047"/>
                </a:lnTo>
                <a:lnTo>
                  <a:pt x="104266" y="247904"/>
                </a:lnTo>
                <a:lnTo>
                  <a:pt x="105409" y="246634"/>
                </a:lnTo>
                <a:lnTo>
                  <a:pt x="106425" y="245491"/>
                </a:lnTo>
                <a:lnTo>
                  <a:pt x="107314" y="244221"/>
                </a:lnTo>
                <a:lnTo>
                  <a:pt x="108330" y="243078"/>
                </a:lnTo>
                <a:lnTo>
                  <a:pt x="109219" y="241935"/>
                </a:lnTo>
                <a:lnTo>
                  <a:pt x="110108" y="240665"/>
                </a:lnTo>
                <a:lnTo>
                  <a:pt x="110870" y="239522"/>
                </a:lnTo>
                <a:lnTo>
                  <a:pt x="111632" y="238252"/>
                </a:lnTo>
                <a:lnTo>
                  <a:pt x="112522" y="237109"/>
                </a:lnTo>
                <a:lnTo>
                  <a:pt x="113156" y="235966"/>
                </a:lnTo>
                <a:lnTo>
                  <a:pt x="113918" y="234696"/>
                </a:lnTo>
                <a:lnTo>
                  <a:pt x="114554" y="233553"/>
                </a:lnTo>
                <a:lnTo>
                  <a:pt x="115315" y="232410"/>
                </a:lnTo>
                <a:lnTo>
                  <a:pt x="115950" y="231140"/>
                </a:lnTo>
                <a:lnTo>
                  <a:pt x="116586" y="229997"/>
                </a:lnTo>
                <a:lnTo>
                  <a:pt x="117093" y="228727"/>
                </a:lnTo>
                <a:lnTo>
                  <a:pt x="117729" y="227584"/>
                </a:lnTo>
                <a:lnTo>
                  <a:pt x="118236" y="226441"/>
                </a:lnTo>
                <a:lnTo>
                  <a:pt x="118744" y="225171"/>
                </a:lnTo>
                <a:lnTo>
                  <a:pt x="119252" y="224028"/>
                </a:lnTo>
                <a:lnTo>
                  <a:pt x="119761" y="222758"/>
                </a:lnTo>
                <a:lnTo>
                  <a:pt x="120268" y="221615"/>
                </a:lnTo>
                <a:lnTo>
                  <a:pt x="120776" y="220472"/>
                </a:lnTo>
                <a:lnTo>
                  <a:pt x="121284" y="219202"/>
                </a:lnTo>
                <a:lnTo>
                  <a:pt x="121665" y="218059"/>
                </a:lnTo>
                <a:lnTo>
                  <a:pt x="122173" y="216916"/>
                </a:lnTo>
                <a:lnTo>
                  <a:pt x="122554" y="215646"/>
                </a:lnTo>
                <a:lnTo>
                  <a:pt x="122936" y="214503"/>
                </a:lnTo>
                <a:lnTo>
                  <a:pt x="123316" y="213233"/>
                </a:lnTo>
                <a:lnTo>
                  <a:pt x="123697" y="212090"/>
                </a:lnTo>
                <a:lnTo>
                  <a:pt x="124205" y="210947"/>
                </a:lnTo>
                <a:lnTo>
                  <a:pt x="124586" y="209677"/>
                </a:lnTo>
                <a:lnTo>
                  <a:pt x="124967" y="208534"/>
                </a:lnTo>
                <a:lnTo>
                  <a:pt x="125348" y="207264"/>
                </a:lnTo>
                <a:lnTo>
                  <a:pt x="125729" y="206121"/>
                </a:lnTo>
                <a:lnTo>
                  <a:pt x="126111" y="204978"/>
                </a:lnTo>
                <a:lnTo>
                  <a:pt x="126491" y="203708"/>
                </a:lnTo>
                <a:lnTo>
                  <a:pt x="126872" y="202565"/>
                </a:lnTo>
                <a:lnTo>
                  <a:pt x="127254" y="201422"/>
                </a:lnTo>
                <a:lnTo>
                  <a:pt x="127634" y="200152"/>
                </a:lnTo>
                <a:lnTo>
                  <a:pt x="128015" y="199009"/>
                </a:lnTo>
                <a:lnTo>
                  <a:pt x="128397" y="197739"/>
                </a:lnTo>
                <a:lnTo>
                  <a:pt x="128777" y="196596"/>
                </a:lnTo>
                <a:lnTo>
                  <a:pt x="129158" y="195453"/>
                </a:lnTo>
                <a:lnTo>
                  <a:pt x="129539" y="194183"/>
                </a:lnTo>
                <a:lnTo>
                  <a:pt x="130047" y="193040"/>
                </a:lnTo>
                <a:lnTo>
                  <a:pt x="130429" y="191770"/>
                </a:lnTo>
                <a:lnTo>
                  <a:pt x="130936" y="190627"/>
                </a:lnTo>
                <a:lnTo>
                  <a:pt x="131318" y="189484"/>
                </a:lnTo>
                <a:lnTo>
                  <a:pt x="131826" y="188214"/>
                </a:lnTo>
                <a:lnTo>
                  <a:pt x="132206" y="187071"/>
                </a:lnTo>
                <a:lnTo>
                  <a:pt x="132715" y="185928"/>
                </a:lnTo>
                <a:lnTo>
                  <a:pt x="133222" y="184658"/>
                </a:lnTo>
                <a:lnTo>
                  <a:pt x="133730" y="183515"/>
                </a:lnTo>
                <a:lnTo>
                  <a:pt x="134238" y="182245"/>
                </a:lnTo>
                <a:lnTo>
                  <a:pt x="134747" y="181102"/>
                </a:lnTo>
                <a:lnTo>
                  <a:pt x="135254" y="179959"/>
                </a:lnTo>
                <a:lnTo>
                  <a:pt x="135890" y="178689"/>
                </a:lnTo>
                <a:lnTo>
                  <a:pt x="136397" y="177546"/>
                </a:lnTo>
                <a:lnTo>
                  <a:pt x="136905" y="176276"/>
                </a:lnTo>
                <a:lnTo>
                  <a:pt x="137540" y="175133"/>
                </a:lnTo>
                <a:lnTo>
                  <a:pt x="138048" y="173990"/>
                </a:lnTo>
                <a:lnTo>
                  <a:pt x="138683" y="172720"/>
                </a:lnTo>
                <a:lnTo>
                  <a:pt x="139192" y="171577"/>
                </a:lnTo>
                <a:lnTo>
                  <a:pt x="139826" y="170434"/>
                </a:lnTo>
                <a:lnTo>
                  <a:pt x="140461" y="169164"/>
                </a:lnTo>
                <a:lnTo>
                  <a:pt x="140969" y="168021"/>
                </a:lnTo>
                <a:lnTo>
                  <a:pt x="141604" y="166751"/>
                </a:lnTo>
                <a:lnTo>
                  <a:pt x="142240" y="165608"/>
                </a:lnTo>
                <a:lnTo>
                  <a:pt x="142747" y="164465"/>
                </a:lnTo>
                <a:lnTo>
                  <a:pt x="143383" y="163195"/>
                </a:lnTo>
                <a:lnTo>
                  <a:pt x="143890" y="162052"/>
                </a:lnTo>
                <a:lnTo>
                  <a:pt x="144526" y="160782"/>
                </a:lnTo>
                <a:lnTo>
                  <a:pt x="145033" y="159639"/>
                </a:lnTo>
                <a:lnTo>
                  <a:pt x="145542" y="158496"/>
                </a:lnTo>
                <a:lnTo>
                  <a:pt x="146176" y="157226"/>
                </a:lnTo>
                <a:lnTo>
                  <a:pt x="146685" y="156083"/>
                </a:lnTo>
                <a:lnTo>
                  <a:pt x="147192" y="154940"/>
                </a:lnTo>
                <a:lnTo>
                  <a:pt x="147701" y="153670"/>
                </a:lnTo>
                <a:lnTo>
                  <a:pt x="148208" y="152527"/>
                </a:lnTo>
                <a:lnTo>
                  <a:pt x="148590" y="151257"/>
                </a:lnTo>
                <a:lnTo>
                  <a:pt x="149097" y="150114"/>
                </a:lnTo>
                <a:lnTo>
                  <a:pt x="149605" y="148971"/>
                </a:lnTo>
                <a:lnTo>
                  <a:pt x="149986" y="147701"/>
                </a:lnTo>
                <a:lnTo>
                  <a:pt x="150367" y="146558"/>
                </a:lnTo>
                <a:lnTo>
                  <a:pt x="150748" y="145288"/>
                </a:lnTo>
                <a:lnTo>
                  <a:pt x="151129" y="144145"/>
                </a:lnTo>
                <a:lnTo>
                  <a:pt x="151511" y="143002"/>
                </a:lnTo>
                <a:lnTo>
                  <a:pt x="151892" y="141732"/>
                </a:lnTo>
                <a:lnTo>
                  <a:pt x="152272" y="140589"/>
                </a:lnTo>
                <a:lnTo>
                  <a:pt x="152526" y="139446"/>
                </a:lnTo>
                <a:lnTo>
                  <a:pt x="152780" y="138176"/>
                </a:lnTo>
                <a:lnTo>
                  <a:pt x="153161" y="137033"/>
                </a:lnTo>
                <a:lnTo>
                  <a:pt x="153415" y="135763"/>
                </a:lnTo>
                <a:lnTo>
                  <a:pt x="153669" y="134620"/>
                </a:lnTo>
                <a:lnTo>
                  <a:pt x="153923" y="133477"/>
                </a:lnTo>
                <a:lnTo>
                  <a:pt x="154177" y="132207"/>
                </a:lnTo>
                <a:lnTo>
                  <a:pt x="154431" y="131064"/>
                </a:lnTo>
                <a:lnTo>
                  <a:pt x="154558" y="129921"/>
                </a:lnTo>
                <a:lnTo>
                  <a:pt x="154812" y="128651"/>
                </a:lnTo>
                <a:lnTo>
                  <a:pt x="154940" y="127508"/>
                </a:lnTo>
                <a:lnTo>
                  <a:pt x="155194" y="126238"/>
                </a:lnTo>
                <a:lnTo>
                  <a:pt x="155447" y="125095"/>
                </a:lnTo>
                <a:lnTo>
                  <a:pt x="155574" y="123952"/>
                </a:lnTo>
                <a:lnTo>
                  <a:pt x="155829" y="122682"/>
                </a:lnTo>
                <a:lnTo>
                  <a:pt x="155955" y="121539"/>
                </a:lnTo>
                <a:lnTo>
                  <a:pt x="156210" y="120269"/>
                </a:lnTo>
                <a:lnTo>
                  <a:pt x="156336" y="119126"/>
                </a:lnTo>
                <a:lnTo>
                  <a:pt x="156590" y="117983"/>
                </a:lnTo>
                <a:lnTo>
                  <a:pt x="156717" y="116713"/>
                </a:lnTo>
                <a:lnTo>
                  <a:pt x="156972" y="115570"/>
                </a:lnTo>
                <a:lnTo>
                  <a:pt x="157226" y="114427"/>
                </a:lnTo>
                <a:lnTo>
                  <a:pt x="157352" y="113157"/>
                </a:lnTo>
                <a:lnTo>
                  <a:pt x="157606" y="112014"/>
                </a:lnTo>
                <a:lnTo>
                  <a:pt x="157860" y="110744"/>
                </a:lnTo>
                <a:lnTo>
                  <a:pt x="158115" y="109601"/>
                </a:lnTo>
                <a:lnTo>
                  <a:pt x="158495" y="108458"/>
                </a:lnTo>
                <a:lnTo>
                  <a:pt x="158749" y="107188"/>
                </a:lnTo>
                <a:lnTo>
                  <a:pt x="159004" y="106045"/>
                </a:lnTo>
                <a:lnTo>
                  <a:pt x="159385" y="104775"/>
                </a:lnTo>
                <a:lnTo>
                  <a:pt x="159638" y="103632"/>
                </a:lnTo>
                <a:lnTo>
                  <a:pt x="160019" y="102489"/>
                </a:lnTo>
                <a:lnTo>
                  <a:pt x="160401" y="101219"/>
                </a:lnTo>
                <a:lnTo>
                  <a:pt x="160781" y="100076"/>
                </a:lnTo>
                <a:lnTo>
                  <a:pt x="161162" y="98933"/>
                </a:lnTo>
                <a:lnTo>
                  <a:pt x="161544" y="97663"/>
                </a:lnTo>
                <a:lnTo>
                  <a:pt x="161924" y="96520"/>
                </a:lnTo>
                <a:lnTo>
                  <a:pt x="162433" y="95250"/>
                </a:lnTo>
                <a:lnTo>
                  <a:pt x="162813" y="94107"/>
                </a:lnTo>
                <a:lnTo>
                  <a:pt x="163322" y="92964"/>
                </a:lnTo>
                <a:lnTo>
                  <a:pt x="163829" y="91694"/>
                </a:lnTo>
                <a:lnTo>
                  <a:pt x="164210" y="90551"/>
                </a:lnTo>
                <a:lnTo>
                  <a:pt x="164719" y="89281"/>
                </a:lnTo>
                <a:lnTo>
                  <a:pt x="165226" y="88138"/>
                </a:lnTo>
                <a:lnTo>
                  <a:pt x="165735" y="86995"/>
                </a:lnTo>
                <a:lnTo>
                  <a:pt x="166369" y="85725"/>
                </a:lnTo>
                <a:lnTo>
                  <a:pt x="166877" y="84582"/>
                </a:lnTo>
                <a:lnTo>
                  <a:pt x="167385" y="83439"/>
                </a:lnTo>
                <a:lnTo>
                  <a:pt x="167894" y="82169"/>
                </a:lnTo>
                <a:lnTo>
                  <a:pt x="168529" y="81026"/>
                </a:lnTo>
                <a:lnTo>
                  <a:pt x="169036" y="79756"/>
                </a:lnTo>
                <a:lnTo>
                  <a:pt x="169544" y="78613"/>
                </a:lnTo>
                <a:lnTo>
                  <a:pt x="170179" y="77470"/>
                </a:lnTo>
                <a:lnTo>
                  <a:pt x="170687" y="76200"/>
                </a:lnTo>
                <a:lnTo>
                  <a:pt x="171195" y="75057"/>
                </a:lnTo>
                <a:lnTo>
                  <a:pt x="171830" y="73787"/>
                </a:lnTo>
                <a:lnTo>
                  <a:pt x="172338" y="72644"/>
                </a:lnTo>
                <a:lnTo>
                  <a:pt x="172847" y="71501"/>
                </a:lnTo>
                <a:lnTo>
                  <a:pt x="173354" y="70231"/>
                </a:lnTo>
                <a:lnTo>
                  <a:pt x="173862" y="69088"/>
                </a:lnTo>
                <a:lnTo>
                  <a:pt x="174370" y="67945"/>
                </a:lnTo>
                <a:lnTo>
                  <a:pt x="175006" y="66675"/>
                </a:lnTo>
                <a:lnTo>
                  <a:pt x="175386" y="65532"/>
                </a:lnTo>
                <a:lnTo>
                  <a:pt x="175894" y="64262"/>
                </a:lnTo>
                <a:lnTo>
                  <a:pt x="176402" y="63119"/>
                </a:lnTo>
                <a:lnTo>
                  <a:pt x="176910" y="61976"/>
                </a:lnTo>
                <a:lnTo>
                  <a:pt x="177419" y="60706"/>
                </a:lnTo>
                <a:lnTo>
                  <a:pt x="177799" y="59563"/>
                </a:lnTo>
                <a:lnTo>
                  <a:pt x="178181" y="58293"/>
                </a:lnTo>
                <a:lnTo>
                  <a:pt x="178688" y="57150"/>
                </a:lnTo>
                <a:lnTo>
                  <a:pt x="179069" y="56007"/>
                </a:lnTo>
                <a:lnTo>
                  <a:pt x="179451" y="54737"/>
                </a:lnTo>
                <a:lnTo>
                  <a:pt x="179831" y="53594"/>
                </a:lnTo>
                <a:lnTo>
                  <a:pt x="180212" y="52451"/>
                </a:lnTo>
                <a:lnTo>
                  <a:pt x="180594" y="51181"/>
                </a:lnTo>
                <a:lnTo>
                  <a:pt x="180974" y="50038"/>
                </a:lnTo>
                <a:lnTo>
                  <a:pt x="181228" y="48768"/>
                </a:lnTo>
                <a:lnTo>
                  <a:pt x="181610" y="47625"/>
                </a:lnTo>
                <a:lnTo>
                  <a:pt x="181863" y="46482"/>
                </a:lnTo>
                <a:lnTo>
                  <a:pt x="182117" y="45212"/>
                </a:lnTo>
                <a:lnTo>
                  <a:pt x="182372" y="44069"/>
                </a:lnTo>
                <a:lnTo>
                  <a:pt x="182626" y="42799"/>
                </a:lnTo>
                <a:lnTo>
                  <a:pt x="182879" y="41656"/>
                </a:lnTo>
                <a:lnTo>
                  <a:pt x="183133" y="40513"/>
                </a:lnTo>
                <a:lnTo>
                  <a:pt x="183387" y="39243"/>
                </a:lnTo>
                <a:lnTo>
                  <a:pt x="183642" y="38100"/>
                </a:lnTo>
                <a:lnTo>
                  <a:pt x="183769" y="36957"/>
                </a:lnTo>
                <a:lnTo>
                  <a:pt x="184022" y="35687"/>
                </a:lnTo>
                <a:lnTo>
                  <a:pt x="184149" y="34544"/>
                </a:lnTo>
                <a:lnTo>
                  <a:pt x="184276" y="33274"/>
                </a:lnTo>
                <a:lnTo>
                  <a:pt x="184403" y="32131"/>
                </a:lnTo>
                <a:lnTo>
                  <a:pt x="184658" y="30988"/>
                </a:lnTo>
                <a:lnTo>
                  <a:pt x="184785" y="29718"/>
                </a:lnTo>
                <a:lnTo>
                  <a:pt x="184911" y="28575"/>
                </a:lnTo>
                <a:lnTo>
                  <a:pt x="184911" y="27305"/>
                </a:lnTo>
                <a:lnTo>
                  <a:pt x="185038" y="26162"/>
                </a:lnTo>
                <a:lnTo>
                  <a:pt x="185165" y="25019"/>
                </a:lnTo>
                <a:lnTo>
                  <a:pt x="185292" y="23749"/>
                </a:lnTo>
                <a:lnTo>
                  <a:pt x="185419" y="22606"/>
                </a:lnTo>
                <a:lnTo>
                  <a:pt x="185419" y="21463"/>
                </a:lnTo>
                <a:lnTo>
                  <a:pt x="185547" y="20193"/>
                </a:lnTo>
                <a:lnTo>
                  <a:pt x="185547" y="19050"/>
                </a:lnTo>
                <a:lnTo>
                  <a:pt x="185674" y="17780"/>
                </a:lnTo>
                <a:lnTo>
                  <a:pt x="185674" y="16637"/>
                </a:lnTo>
                <a:lnTo>
                  <a:pt x="185801" y="15494"/>
                </a:lnTo>
                <a:lnTo>
                  <a:pt x="185801" y="14224"/>
                </a:lnTo>
                <a:lnTo>
                  <a:pt x="185801" y="13081"/>
                </a:lnTo>
                <a:lnTo>
                  <a:pt x="185927" y="11811"/>
                </a:lnTo>
                <a:lnTo>
                  <a:pt x="185927" y="10668"/>
                </a:lnTo>
                <a:lnTo>
                  <a:pt x="185927" y="9525"/>
                </a:lnTo>
                <a:lnTo>
                  <a:pt x="185927" y="8255"/>
                </a:lnTo>
                <a:lnTo>
                  <a:pt x="186054" y="7112"/>
                </a:lnTo>
                <a:lnTo>
                  <a:pt x="186054" y="5969"/>
                </a:lnTo>
                <a:lnTo>
                  <a:pt x="186054" y="4699"/>
                </a:lnTo>
                <a:lnTo>
                  <a:pt x="186054" y="3556"/>
                </a:lnTo>
                <a:lnTo>
                  <a:pt x="186054" y="2286"/>
                </a:lnTo>
                <a:lnTo>
                  <a:pt x="186054" y="1143"/>
                </a:lnTo>
                <a:lnTo>
                  <a:pt x="186181" y="0"/>
                </a:lnTo>
                <a:lnTo>
                  <a:pt x="186308" y="1143"/>
                </a:lnTo>
                <a:lnTo>
                  <a:pt x="186435" y="2286"/>
                </a:lnTo>
                <a:lnTo>
                  <a:pt x="186435" y="8255"/>
                </a:lnTo>
                <a:lnTo>
                  <a:pt x="186562" y="9525"/>
                </a:lnTo>
                <a:lnTo>
                  <a:pt x="186562" y="10668"/>
                </a:lnTo>
                <a:lnTo>
                  <a:pt x="186562" y="11811"/>
                </a:lnTo>
                <a:lnTo>
                  <a:pt x="186562" y="13081"/>
                </a:lnTo>
                <a:lnTo>
                  <a:pt x="186690" y="14224"/>
                </a:lnTo>
                <a:lnTo>
                  <a:pt x="186690" y="15494"/>
                </a:lnTo>
                <a:lnTo>
                  <a:pt x="186817" y="16637"/>
                </a:lnTo>
                <a:lnTo>
                  <a:pt x="186817" y="17780"/>
                </a:lnTo>
                <a:lnTo>
                  <a:pt x="186944" y="19050"/>
                </a:lnTo>
                <a:lnTo>
                  <a:pt x="186944" y="20193"/>
                </a:lnTo>
                <a:lnTo>
                  <a:pt x="187070" y="21463"/>
                </a:lnTo>
                <a:lnTo>
                  <a:pt x="187070" y="22606"/>
                </a:lnTo>
                <a:lnTo>
                  <a:pt x="187197" y="23749"/>
                </a:lnTo>
                <a:lnTo>
                  <a:pt x="187324" y="25019"/>
                </a:lnTo>
                <a:lnTo>
                  <a:pt x="187324" y="26162"/>
                </a:lnTo>
                <a:lnTo>
                  <a:pt x="187451" y="27305"/>
                </a:lnTo>
                <a:lnTo>
                  <a:pt x="187578" y="28575"/>
                </a:lnTo>
                <a:lnTo>
                  <a:pt x="187706" y="29718"/>
                </a:lnTo>
                <a:lnTo>
                  <a:pt x="187833" y="30988"/>
                </a:lnTo>
                <a:lnTo>
                  <a:pt x="187960" y="32131"/>
                </a:lnTo>
                <a:lnTo>
                  <a:pt x="188213" y="33274"/>
                </a:lnTo>
                <a:lnTo>
                  <a:pt x="188340" y="34544"/>
                </a:lnTo>
                <a:lnTo>
                  <a:pt x="188467" y="35687"/>
                </a:lnTo>
                <a:lnTo>
                  <a:pt x="188722" y="36957"/>
                </a:lnTo>
                <a:lnTo>
                  <a:pt x="188849" y="38100"/>
                </a:lnTo>
                <a:lnTo>
                  <a:pt x="189102" y="39243"/>
                </a:lnTo>
                <a:lnTo>
                  <a:pt x="189356" y="40513"/>
                </a:lnTo>
                <a:lnTo>
                  <a:pt x="189483" y="41656"/>
                </a:lnTo>
                <a:lnTo>
                  <a:pt x="189737" y="42799"/>
                </a:lnTo>
                <a:lnTo>
                  <a:pt x="189992" y="44069"/>
                </a:lnTo>
                <a:lnTo>
                  <a:pt x="190372" y="45212"/>
                </a:lnTo>
                <a:lnTo>
                  <a:pt x="190626" y="46482"/>
                </a:lnTo>
                <a:lnTo>
                  <a:pt x="190881" y="47625"/>
                </a:lnTo>
                <a:lnTo>
                  <a:pt x="191261" y="48768"/>
                </a:lnTo>
                <a:lnTo>
                  <a:pt x="191515" y="50038"/>
                </a:lnTo>
                <a:lnTo>
                  <a:pt x="191897" y="51181"/>
                </a:lnTo>
                <a:lnTo>
                  <a:pt x="192277" y="52451"/>
                </a:lnTo>
                <a:lnTo>
                  <a:pt x="192658" y="53594"/>
                </a:lnTo>
                <a:lnTo>
                  <a:pt x="193040" y="54737"/>
                </a:lnTo>
                <a:lnTo>
                  <a:pt x="193420" y="56007"/>
                </a:lnTo>
                <a:lnTo>
                  <a:pt x="193801" y="57150"/>
                </a:lnTo>
                <a:lnTo>
                  <a:pt x="194183" y="58293"/>
                </a:lnTo>
                <a:lnTo>
                  <a:pt x="194690" y="59563"/>
                </a:lnTo>
                <a:lnTo>
                  <a:pt x="195072" y="60706"/>
                </a:lnTo>
                <a:lnTo>
                  <a:pt x="195579" y="61976"/>
                </a:lnTo>
                <a:lnTo>
                  <a:pt x="196087" y="63119"/>
                </a:lnTo>
                <a:lnTo>
                  <a:pt x="196469" y="64262"/>
                </a:lnTo>
                <a:lnTo>
                  <a:pt x="196976" y="65532"/>
                </a:lnTo>
                <a:lnTo>
                  <a:pt x="197485" y="66675"/>
                </a:lnTo>
                <a:lnTo>
                  <a:pt x="197992" y="67945"/>
                </a:lnTo>
                <a:lnTo>
                  <a:pt x="198501" y="69088"/>
                </a:lnTo>
                <a:lnTo>
                  <a:pt x="199135" y="70231"/>
                </a:lnTo>
                <a:lnTo>
                  <a:pt x="199644" y="71501"/>
                </a:lnTo>
                <a:lnTo>
                  <a:pt x="200151" y="72644"/>
                </a:lnTo>
                <a:lnTo>
                  <a:pt x="200660" y="73787"/>
                </a:lnTo>
                <a:lnTo>
                  <a:pt x="201294" y="75057"/>
                </a:lnTo>
                <a:lnTo>
                  <a:pt x="201802" y="76200"/>
                </a:lnTo>
                <a:lnTo>
                  <a:pt x="202310" y="77470"/>
                </a:lnTo>
                <a:lnTo>
                  <a:pt x="202945" y="78613"/>
                </a:lnTo>
                <a:lnTo>
                  <a:pt x="203454" y="79756"/>
                </a:lnTo>
                <a:lnTo>
                  <a:pt x="203961" y="81026"/>
                </a:lnTo>
                <a:lnTo>
                  <a:pt x="204597" y="82169"/>
                </a:lnTo>
                <a:lnTo>
                  <a:pt x="205104" y="83439"/>
                </a:lnTo>
                <a:lnTo>
                  <a:pt x="205612" y="84582"/>
                </a:lnTo>
                <a:lnTo>
                  <a:pt x="206120" y="85725"/>
                </a:lnTo>
                <a:lnTo>
                  <a:pt x="206629" y="86995"/>
                </a:lnTo>
                <a:lnTo>
                  <a:pt x="207136" y="88138"/>
                </a:lnTo>
                <a:lnTo>
                  <a:pt x="207644" y="89281"/>
                </a:lnTo>
                <a:lnTo>
                  <a:pt x="208152" y="90551"/>
                </a:lnTo>
                <a:lnTo>
                  <a:pt x="208661" y="91694"/>
                </a:lnTo>
                <a:lnTo>
                  <a:pt x="209169" y="92964"/>
                </a:lnTo>
                <a:lnTo>
                  <a:pt x="209676" y="94107"/>
                </a:lnTo>
                <a:lnTo>
                  <a:pt x="210058" y="95250"/>
                </a:lnTo>
                <a:lnTo>
                  <a:pt x="210565" y="96520"/>
                </a:lnTo>
                <a:lnTo>
                  <a:pt x="210947" y="97663"/>
                </a:lnTo>
                <a:lnTo>
                  <a:pt x="211327" y="98933"/>
                </a:lnTo>
                <a:lnTo>
                  <a:pt x="211708" y="100076"/>
                </a:lnTo>
                <a:lnTo>
                  <a:pt x="212090" y="101219"/>
                </a:lnTo>
                <a:lnTo>
                  <a:pt x="212470" y="102489"/>
                </a:lnTo>
                <a:lnTo>
                  <a:pt x="212851" y="103632"/>
                </a:lnTo>
                <a:lnTo>
                  <a:pt x="213105" y="104775"/>
                </a:lnTo>
                <a:lnTo>
                  <a:pt x="213486" y="106045"/>
                </a:lnTo>
                <a:lnTo>
                  <a:pt x="213740" y="107188"/>
                </a:lnTo>
                <a:lnTo>
                  <a:pt x="213994" y="108458"/>
                </a:lnTo>
                <a:lnTo>
                  <a:pt x="214376" y="109601"/>
                </a:lnTo>
                <a:lnTo>
                  <a:pt x="214629" y="110744"/>
                </a:lnTo>
                <a:lnTo>
                  <a:pt x="214883" y="112014"/>
                </a:lnTo>
                <a:lnTo>
                  <a:pt x="215011" y="113157"/>
                </a:lnTo>
                <a:lnTo>
                  <a:pt x="215265" y="114427"/>
                </a:lnTo>
                <a:lnTo>
                  <a:pt x="215519" y="115570"/>
                </a:lnTo>
                <a:lnTo>
                  <a:pt x="215772" y="116713"/>
                </a:lnTo>
                <a:lnTo>
                  <a:pt x="215900" y="117983"/>
                </a:lnTo>
                <a:lnTo>
                  <a:pt x="216154" y="119126"/>
                </a:lnTo>
                <a:lnTo>
                  <a:pt x="216280" y="120269"/>
                </a:lnTo>
                <a:lnTo>
                  <a:pt x="216534" y="121539"/>
                </a:lnTo>
                <a:lnTo>
                  <a:pt x="216661" y="122682"/>
                </a:lnTo>
                <a:lnTo>
                  <a:pt x="216915" y="123952"/>
                </a:lnTo>
                <a:lnTo>
                  <a:pt x="217043" y="125095"/>
                </a:lnTo>
                <a:lnTo>
                  <a:pt x="217297" y="126238"/>
                </a:lnTo>
                <a:lnTo>
                  <a:pt x="217423" y="127508"/>
                </a:lnTo>
                <a:lnTo>
                  <a:pt x="217678" y="128651"/>
                </a:lnTo>
                <a:lnTo>
                  <a:pt x="217931" y="129921"/>
                </a:lnTo>
                <a:lnTo>
                  <a:pt x="218058" y="131064"/>
                </a:lnTo>
                <a:lnTo>
                  <a:pt x="218312" y="132207"/>
                </a:lnTo>
                <a:lnTo>
                  <a:pt x="218566" y="133477"/>
                </a:lnTo>
                <a:lnTo>
                  <a:pt x="218820" y="134620"/>
                </a:lnTo>
                <a:lnTo>
                  <a:pt x="219075" y="135763"/>
                </a:lnTo>
                <a:lnTo>
                  <a:pt x="219329" y="137033"/>
                </a:lnTo>
                <a:lnTo>
                  <a:pt x="219583" y="138176"/>
                </a:lnTo>
                <a:lnTo>
                  <a:pt x="219964" y="139446"/>
                </a:lnTo>
                <a:lnTo>
                  <a:pt x="220218" y="140589"/>
                </a:lnTo>
                <a:lnTo>
                  <a:pt x="220598" y="141732"/>
                </a:lnTo>
                <a:lnTo>
                  <a:pt x="220979" y="143002"/>
                </a:lnTo>
                <a:lnTo>
                  <a:pt x="221233" y="144145"/>
                </a:lnTo>
                <a:lnTo>
                  <a:pt x="221615" y="145288"/>
                </a:lnTo>
                <a:lnTo>
                  <a:pt x="222122" y="146558"/>
                </a:lnTo>
                <a:lnTo>
                  <a:pt x="222504" y="147701"/>
                </a:lnTo>
                <a:lnTo>
                  <a:pt x="222884" y="148971"/>
                </a:lnTo>
                <a:lnTo>
                  <a:pt x="223393" y="150114"/>
                </a:lnTo>
                <a:lnTo>
                  <a:pt x="223773" y="151257"/>
                </a:lnTo>
                <a:lnTo>
                  <a:pt x="224281" y="152527"/>
                </a:lnTo>
                <a:lnTo>
                  <a:pt x="224790" y="153670"/>
                </a:lnTo>
                <a:lnTo>
                  <a:pt x="225297" y="154940"/>
                </a:lnTo>
                <a:lnTo>
                  <a:pt x="225805" y="156083"/>
                </a:lnTo>
                <a:lnTo>
                  <a:pt x="226314" y="157226"/>
                </a:lnTo>
                <a:lnTo>
                  <a:pt x="226822" y="158496"/>
                </a:lnTo>
                <a:lnTo>
                  <a:pt x="227456" y="159639"/>
                </a:lnTo>
                <a:lnTo>
                  <a:pt x="227965" y="160782"/>
                </a:lnTo>
                <a:lnTo>
                  <a:pt x="228600" y="162052"/>
                </a:lnTo>
                <a:lnTo>
                  <a:pt x="229108" y="163195"/>
                </a:lnTo>
                <a:lnTo>
                  <a:pt x="229743" y="164465"/>
                </a:lnTo>
                <a:lnTo>
                  <a:pt x="230251" y="165608"/>
                </a:lnTo>
                <a:lnTo>
                  <a:pt x="230886" y="166751"/>
                </a:lnTo>
                <a:lnTo>
                  <a:pt x="231520" y="168021"/>
                </a:lnTo>
                <a:lnTo>
                  <a:pt x="232029" y="169164"/>
                </a:lnTo>
                <a:lnTo>
                  <a:pt x="232664" y="170434"/>
                </a:lnTo>
                <a:lnTo>
                  <a:pt x="233172" y="171577"/>
                </a:lnTo>
                <a:lnTo>
                  <a:pt x="233806" y="172720"/>
                </a:lnTo>
                <a:lnTo>
                  <a:pt x="234315" y="173990"/>
                </a:lnTo>
                <a:lnTo>
                  <a:pt x="234950" y="175133"/>
                </a:lnTo>
                <a:lnTo>
                  <a:pt x="235458" y="176276"/>
                </a:lnTo>
                <a:lnTo>
                  <a:pt x="236093" y="177546"/>
                </a:lnTo>
                <a:lnTo>
                  <a:pt x="236601" y="178689"/>
                </a:lnTo>
                <a:lnTo>
                  <a:pt x="237108" y="179959"/>
                </a:lnTo>
                <a:lnTo>
                  <a:pt x="237744" y="181102"/>
                </a:lnTo>
                <a:lnTo>
                  <a:pt x="238251" y="182245"/>
                </a:lnTo>
                <a:lnTo>
                  <a:pt x="238759" y="183515"/>
                </a:lnTo>
                <a:lnTo>
                  <a:pt x="239268" y="184658"/>
                </a:lnTo>
                <a:lnTo>
                  <a:pt x="239776" y="185928"/>
                </a:lnTo>
                <a:lnTo>
                  <a:pt x="240156" y="187071"/>
                </a:lnTo>
                <a:lnTo>
                  <a:pt x="240665" y="188214"/>
                </a:lnTo>
                <a:lnTo>
                  <a:pt x="241172" y="189484"/>
                </a:lnTo>
                <a:lnTo>
                  <a:pt x="241554" y="190627"/>
                </a:lnTo>
                <a:lnTo>
                  <a:pt x="242061" y="191770"/>
                </a:lnTo>
                <a:lnTo>
                  <a:pt x="242443" y="193040"/>
                </a:lnTo>
                <a:lnTo>
                  <a:pt x="242823" y="194183"/>
                </a:lnTo>
                <a:lnTo>
                  <a:pt x="243331" y="195453"/>
                </a:lnTo>
                <a:lnTo>
                  <a:pt x="243712" y="196596"/>
                </a:lnTo>
                <a:lnTo>
                  <a:pt x="244094" y="197739"/>
                </a:lnTo>
                <a:lnTo>
                  <a:pt x="244475" y="199009"/>
                </a:lnTo>
                <a:lnTo>
                  <a:pt x="244855" y="200152"/>
                </a:lnTo>
                <a:lnTo>
                  <a:pt x="245236" y="201422"/>
                </a:lnTo>
                <a:lnTo>
                  <a:pt x="245617" y="202565"/>
                </a:lnTo>
                <a:lnTo>
                  <a:pt x="245998" y="203708"/>
                </a:lnTo>
                <a:lnTo>
                  <a:pt x="246379" y="204978"/>
                </a:lnTo>
                <a:lnTo>
                  <a:pt x="246761" y="206121"/>
                </a:lnTo>
                <a:lnTo>
                  <a:pt x="247142" y="207264"/>
                </a:lnTo>
                <a:lnTo>
                  <a:pt x="247522" y="208534"/>
                </a:lnTo>
                <a:lnTo>
                  <a:pt x="247904" y="209677"/>
                </a:lnTo>
                <a:lnTo>
                  <a:pt x="248284" y="210947"/>
                </a:lnTo>
                <a:lnTo>
                  <a:pt x="248665" y="212090"/>
                </a:lnTo>
                <a:lnTo>
                  <a:pt x="249173" y="213233"/>
                </a:lnTo>
                <a:lnTo>
                  <a:pt x="249554" y="214503"/>
                </a:lnTo>
                <a:lnTo>
                  <a:pt x="249936" y="215646"/>
                </a:lnTo>
                <a:lnTo>
                  <a:pt x="250316" y="216916"/>
                </a:lnTo>
                <a:lnTo>
                  <a:pt x="250825" y="218059"/>
                </a:lnTo>
                <a:lnTo>
                  <a:pt x="251205" y="219202"/>
                </a:lnTo>
                <a:lnTo>
                  <a:pt x="251714" y="220472"/>
                </a:lnTo>
                <a:lnTo>
                  <a:pt x="252222" y="221615"/>
                </a:lnTo>
                <a:lnTo>
                  <a:pt x="252603" y="222758"/>
                </a:lnTo>
                <a:lnTo>
                  <a:pt x="253111" y="224028"/>
                </a:lnTo>
                <a:lnTo>
                  <a:pt x="253619" y="225171"/>
                </a:lnTo>
                <a:lnTo>
                  <a:pt x="254254" y="226441"/>
                </a:lnTo>
                <a:lnTo>
                  <a:pt x="254761" y="227584"/>
                </a:lnTo>
                <a:lnTo>
                  <a:pt x="255397" y="228727"/>
                </a:lnTo>
                <a:lnTo>
                  <a:pt x="255904" y="229997"/>
                </a:lnTo>
                <a:lnTo>
                  <a:pt x="256540" y="231140"/>
                </a:lnTo>
                <a:lnTo>
                  <a:pt x="257175" y="232410"/>
                </a:lnTo>
                <a:lnTo>
                  <a:pt x="257809" y="233553"/>
                </a:lnTo>
                <a:lnTo>
                  <a:pt x="258572" y="234696"/>
                </a:lnTo>
                <a:lnTo>
                  <a:pt x="259206" y="235966"/>
                </a:lnTo>
                <a:lnTo>
                  <a:pt x="259969" y="237109"/>
                </a:lnTo>
                <a:lnTo>
                  <a:pt x="260730" y="238252"/>
                </a:lnTo>
                <a:lnTo>
                  <a:pt x="261619" y="239522"/>
                </a:lnTo>
                <a:lnTo>
                  <a:pt x="262381" y="240665"/>
                </a:lnTo>
                <a:lnTo>
                  <a:pt x="263270" y="241935"/>
                </a:lnTo>
                <a:lnTo>
                  <a:pt x="264159" y="243078"/>
                </a:lnTo>
                <a:lnTo>
                  <a:pt x="265176" y="244221"/>
                </a:lnTo>
                <a:lnTo>
                  <a:pt x="266065" y="245491"/>
                </a:lnTo>
                <a:lnTo>
                  <a:pt x="267080" y="246634"/>
                </a:lnTo>
                <a:lnTo>
                  <a:pt x="268223" y="247904"/>
                </a:lnTo>
                <a:lnTo>
                  <a:pt x="269240" y="249047"/>
                </a:lnTo>
                <a:lnTo>
                  <a:pt x="270383" y="250190"/>
                </a:lnTo>
                <a:lnTo>
                  <a:pt x="271526" y="251460"/>
                </a:lnTo>
                <a:lnTo>
                  <a:pt x="272795" y="252603"/>
                </a:lnTo>
                <a:lnTo>
                  <a:pt x="274066" y="253746"/>
                </a:lnTo>
                <a:lnTo>
                  <a:pt x="275336" y="255016"/>
                </a:lnTo>
                <a:lnTo>
                  <a:pt x="276733" y="256159"/>
                </a:lnTo>
                <a:lnTo>
                  <a:pt x="278130" y="257429"/>
                </a:lnTo>
                <a:lnTo>
                  <a:pt x="279654" y="258572"/>
                </a:lnTo>
                <a:lnTo>
                  <a:pt x="281178" y="259715"/>
                </a:lnTo>
                <a:lnTo>
                  <a:pt x="282702" y="260985"/>
                </a:lnTo>
                <a:lnTo>
                  <a:pt x="284353" y="262128"/>
                </a:lnTo>
                <a:lnTo>
                  <a:pt x="286004" y="263398"/>
                </a:lnTo>
                <a:lnTo>
                  <a:pt x="287655" y="264541"/>
                </a:lnTo>
                <a:lnTo>
                  <a:pt x="289433" y="265684"/>
                </a:lnTo>
                <a:lnTo>
                  <a:pt x="291211" y="266954"/>
                </a:lnTo>
                <a:lnTo>
                  <a:pt x="293116" y="268097"/>
                </a:lnTo>
                <a:lnTo>
                  <a:pt x="295020" y="269240"/>
                </a:lnTo>
                <a:lnTo>
                  <a:pt x="296926" y="270510"/>
                </a:lnTo>
                <a:lnTo>
                  <a:pt x="298958" y="271653"/>
                </a:lnTo>
                <a:lnTo>
                  <a:pt x="300863" y="272923"/>
                </a:lnTo>
                <a:lnTo>
                  <a:pt x="303022" y="274066"/>
                </a:lnTo>
                <a:lnTo>
                  <a:pt x="305053" y="275209"/>
                </a:lnTo>
                <a:lnTo>
                  <a:pt x="307213" y="276479"/>
                </a:lnTo>
                <a:lnTo>
                  <a:pt x="309372" y="277622"/>
                </a:lnTo>
                <a:lnTo>
                  <a:pt x="311531" y="278892"/>
                </a:lnTo>
                <a:lnTo>
                  <a:pt x="313690" y="280035"/>
                </a:lnTo>
                <a:lnTo>
                  <a:pt x="315848" y="281178"/>
                </a:lnTo>
                <a:lnTo>
                  <a:pt x="318134" y="282448"/>
                </a:lnTo>
                <a:lnTo>
                  <a:pt x="320294" y="283591"/>
                </a:lnTo>
                <a:lnTo>
                  <a:pt x="322580" y="284734"/>
                </a:lnTo>
                <a:lnTo>
                  <a:pt x="324739" y="286004"/>
                </a:lnTo>
                <a:lnTo>
                  <a:pt x="327025" y="287147"/>
                </a:lnTo>
                <a:lnTo>
                  <a:pt x="329184" y="288417"/>
                </a:lnTo>
                <a:lnTo>
                  <a:pt x="331342" y="289560"/>
                </a:lnTo>
                <a:lnTo>
                  <a:pt x="333502" y="290703"/>
                </a:lnTo>
                <a:lnTo>
                  <a:pt x="335661" y="291973"/>
                </a:lnTo>
                <a:lnTo>
                  <a:pt x="337820" y="293116"/>
                </a:lnTo>
                <a:lnTo>
                  <a:pt x="339852" y="294386"/>
                </a:lnTo>
                <a:lnTo>
                  <a:pt x="341884" y="295529"/>
                </a:lnTo>
                <a:lnTo>
                  <a:pt x="343916" y="296672"/>
                </a:lnTo>
                <a:lnTo>
                  <a:pt x="345820" y="297942"/>
                </a:lnTo>
                <a:lnTo>
                  <a:pt x="347726" y="299085"/>
                </a:lnTo>
                <a:lnTo>
                  <a:pt x="349631" y="300228"/>
                </a:lnTo>
                <a:lnTo>
                  <a:pt x="351409" y="301498"/>
                </a:lnTo>
                <a:lnTo>
                  <a:pt x="353059" y="302641"/>
                </a:lnTo>
                <a:lnTo>
                  <a:pt x="354838" y="303911"/>
                </a:lnTo>
                <a:lnTo>
                  <a:pt x="356362" y="305054"/>
                </a:lnTo>
                <a:lnTo>
                  <a:pt x="357886" y="306197"/>
                </a:lnTo>
                <a:lnTo>
                  <a:pt x="359409" y="307467"/>
                </a:lnTo>
                <a:lnTo>
                  <a:pt x="360680" y="308610"/>
                </a:lnTo>
                <a:lnTo>
                  <a:pt x="362077" y="309880"/>
                </a:lnTo>
                <a:lnTo>
                  <a:pt x="363220" y="311023"/>
                </a:lnTo>
                <a:lnTo>
                  <a:pt x="364363" y="312166"/>
                </a:lnTo>
                <a:lnTo>
                  <a:pt x="365506" y="313436"/>
                </a:lnTo>
                <a:lnTo>
                  <a:pt x="366395" y="314579"/>
                </a:lnTo>
                <a:lnTo>
                  <a:pt x="367411" y="315722"/>
                </a:lnTo>
                <a:lnTo>
                  <a:pt x="368173" y="316992"/>
                </a:lnTo>
                <a:lnTo>
                  <a:pt x="368934" y="318135"/>
                </a:lnTo>
                <a:lnTo>
                  <a:pt x="369570" y="319405"/>
                </a:lnTo>
                <a:lnTo>
                  <a:pt x="371856" y="325374"/>
                </a:lnTo>
                <a:lnTo>
                  <a:pt x="372109" y="326517"/>
                </a:lnTo>
                <a:lnTo>
                  <a:pt x="372237" y="327660"/>
                </a:lnTo>
                <a:lnTo>
                  <a:pt x="372364" y="328930"/>
                </a:lnTo>
                <a:lnTo>
                  <a:pt x="372491" y="330073"/>
                </a:lnTo>
                <a:lnTo>
                  <a:pt x="372491" y="331216"/>
                </a:lnTo>
                <a:lnTo>
                  <a:pt x="372491" y="332486"/>
                </a:lnTo>
                <a:lnTo>
                  <a:pt x="372364" y="333629"/>
                </a:lnTo>
                <a:lnTo>
                  <a:pt x="372237" y="334899"/>
                </a:lnTo>
                <a:lnTo>
                  <a:pt x="372109" y="336042"/>
                </a:lnTo>
                <a:lnTo>
                  <a:pt x="371983" y="337185"/>
                </a:lnTo>
                <a:lnTo>
                  <a:pt x="371728" y="338455"/>
                </a:lnTo>
                <a:lnTo>
                  <a:pt x="371475" y="339598"/>
                </a:lnTo>
                <a:lnTo>
                  <a:pt x="371220" y="340741"/>
                </a:lnTo>
                <a:lnTo>
                  <a:pt x="370967" y="342011"/>
                </a:lnTo>
                <a:lnTo>
                  <a:pt x="370586" y="343154"/>
                </a:lnTo>
                <a:lnTo>
                  <a:pt x="370331" y="344424"/>
                </a:lnTo>
                <a:lnTo>
                  <a:pt x="369951" y="345567"/>
                </a:lnTo>
                <a:lnTo>
                  <a:pt x="369570" y="346710"/>
                </a:lnTo>
                <a:lnTo>
                  <a:pt x="369316" y="347980"/>
                </a:lnTo>
                <a:lnTo>
                  <a:pt x="368934" y="349123"/>
                </a:lnTo>
                <a:lnTo>
                  <a:pt x="368681" y="350393"/>
                </a:lnTo>
                <a:lnTo>
                  <a:pt x="368300" y="351536"/>
                </a:lnTo>
                <a:lnTo>
                  <a:pt x="368045" y="352679"/>
                </a:lnTo>
                <a:lnTo>
                  <a:pt x="367665" y="353949"/>
                </a:lnTo>
                <a:lnTo>
                  <a:pt x="367411" y="355092"/>
                </a:lnTo>
                <a:lnTo>
                  <a:pt x="367156" y="356235"/>
                </a:lnTo>
                <a:lnTo>
                  <a:pt x="366903" y="357505"/>
                </a:lnTo>
                <a:lnTo>
                  <a:pt x="366648" y="358648"/>
                </a:lnTo>
                <a:lnTo>
                  <a:pt x="366395" y="359918"/>
                </a:lnTo>
                <a:lnTo>
                  <a:pt x="366141" y="361061"/>
                </a:lnTo>
                <a:lnTo>
                  <a:pt x="365887" y="362204"/>
                </a:lnTo>
                <a:lnTo>
                  <a:pt x="365759" y="363474"/>
                </a:lnTo>
                <a:lnTo>
                  <a:pt x="365633" y="364617"/>
                </a:lnTo>
                <a:lnTo>
                  <a:pt x="365378" y="365887"/>
                </a:lnTo>
                <a:lnTo>
                  <a:pt x="365252" y="367030"/>
                </a:lnTo>
                <a:lnTo>
                  <a:pt x="365125" y="368173"/>
                </a:lnTo>
                <a:lnTo>
                  <a:pt x="364998" y="369443"/>
                </a:lnTo>
                <a:lnTo>
                  <a:pt x="364870" y="370586"/>
                </a:lnTo>
                <a:lnTo>
                  <a:pt x="364744" y="371729"/>
                </a:lnTo>
                <a:lnTo>
                  <a:pt x="364617" y="372999"/>
                </a:lnTo>
                <a:lnTo>
                  <a:pt x="364617" y="374142"/>
                </a:lnTo>
                <a:lnTo>
                  <a:pt x="364490" y="375412"/>
                </a:lnTo>
                <a:lnTo>
                  <a:pt x="364363" y="376555"/>
                </a:lnTo>
                <a:lnTo>
                  <a:pt x="364236" y="377698"/>
                </a:lnTo>
                <a:lnTo>
                  <a:pt x="364109" y="378968"/>
                </a:lnTo>
                <a:lnTo>
                  <a:pt x="363855" y="380111"/>
                </a:lnTo>
                <a:lnTo>
                  <a:pt x="363728" y="381381"/>
                </a:lnTo>
                <a:lnTo>
                  <a:pt x="363473" y="382524"/>
                </a:lnTo>
                <a:lnTo>
                  <a:pt x="363347" y="383667"/>
                </a:lnTo>
                <a:lnTo>
                  <a:pt x="363092" y="384937"/>
                </a:lnTo>
                <a:lnTo>
                  <a:pt x="362839" y="386080"/>
                </a:lnTo>
                <a:lnTo>
                  <a:pt x="362458" y="387223"/>
                </a:lnTo>
                <a:lnTo>
                  <a:pt x="362077" y="388493"/>
                </a:lnTo>
                <a:lnTo>
                  <a:pt x="361695" y="389636"/>
                </a:lnTo>
                <a:lnTo>
                  <a:pt x="361315" y="390906"/>
                </a:lnTo>
                <a:lnTo>
                  <a:pt x="360934" y="392049"/>
                </a:lnTo>
                <a:lnTo>
                  <a:pt x="360426" y="393192"/>
                </a:lnTo>
                <a:lnTo>
                  <a:pt x="359791" y="394462"/>
                </a:lnTo>
                <a:lnTo>
                  <a:pt x="359283" y="395605"/>
                </a:lnTo>
                <a:lnTo>
                  <a:pt x="358648" y="396875"/>
                </a:lnTo>
                <a:lnTo>
                  <a:pt x="358013" y="398018"/>
                </a:lnTo>
                <a:lnTo>
                  <a:pt x="357251" y="399161"/>
                </a:lnTo>
                <a:lnTo>
                  <a:pt x="356489" y="400431"/>
                </a:lnTo>
                <a:lnTo>
                  <a:pt x="355727" y="401574"/>
                </a:lnTo>
                <a:lnTo>
                  <a:pt x="354838" y="402717"/>
                </a:lnTo>
                <a:lnTo>
                  <a:pt x="353948" y="403987"/>
                </a:lnTo>
                <a:lnTo>
                  <a:pt x="348869" y="409956"/>
                </a:lnTo>
                <a:lnTo>
                  <a:pt x="347853" y="411099"/>
                </a:lnTo>
                <a:lnTo>
                  <a:pt x="346583" y="412369"/>
                </a:lnTo>
                <a:lnTo>
                  <a:pt x="345440" y="413512"/>
                </a:lnTo>
                <a:lnTo>
                  <a:pt x="344297" y="414655"/>
                </a:lnTo>
                <a:lnTo>
                  <a:pt x="343027" y="415925"/>
                </a:lnTo>
                <a:lnTo>
                  <a:pt x="341756" y="417068"/>
                </a:lnTo>
                <a:lnTo>
                  <a:pt x="340614" y="418211"/>
                </a:lnTo>
                <a:lnTo>
                  <a:pt x="339217" y="419481"/>
                </a:lnTo>
                <a:lnTo>
                  <a:pt x="337947" y="420624"/>
                </a:lnTo>
                <a:lnTo>
                  <a:pt x="336677" y="421894"/>
                </a:lnTo>
                <a:lnTo>
                  <a:pt x="335406" y="423037"/>
                </a:lnTo>
                <a:lnTo>
                  <a:pt x="334009" y="424180"/>
                </a:lnTo>
                <a:lnTo>
                  <a:pt x="332613" y="425450"/>
                </a:lnTo>
                <a:lnTo>
                  <a:pt x="331342" y="426593"/>
                </a:lnTo>
                <a:lnTo>
                  <a:pt x="329945" y="427863"/>
                </a:lnTo>
                <a:lnTo>
                  <a:pt x="328548" y="429006"/>
                </a:lnTo>
                <a:lnTo>
                  <a:pt x="327278" y="430149"/>
                </a:lnTo>
                <a:lnTo>
                  <a:pt x="325881" y="431419"/>
                </a:lnTo>
                <a:lnTo>
                  <a:pt x="324484" y="432562"/>
                </a:lnTo>
                <a:lnTo>
                  <a:pt x="323088" y="433705"/>
                </a:lnTo>
                <a:lnTo>
                  <a:pt x="321691" y="434975"/>
                </a:lnTo>
                <a:lnTo>
                  <a:pt x="320294" y="436118"/>
                </a:lnTo>
                <a:lnTo>
                  <a:pt x="319023" y="437388"/>
                </a:lnTo>
                <a:lnTo>
                  <a:pt x="317627" y="438531"/>
                </a:lnTo>
                <a:lnTo>
                  <a:pt x="316230" y="439674"/>
                </a:lnTo>
                <a:lnTo>
                  <a:pt x="314833" y="440944"/>
                </a:lnTo>
                <a:lnTo>
                  <a:pt x="313436" y="442087"/>
                </a:lnTo>
                <a:lnTo>
                  <a:pt x="312039" y="443357"/>
                </a:lnTo>
                <a:lnTo>
                  <a:pt x="310642" y="444500"/>
                </a:lnTo>
                <a:lnTo>
                  <a:pt x="309245" y="445643"/>
                </a:lnTo>
                <a:lnTo>
                  <a:pt x="307720" y="446913"/>
                </a:lnTo>
                <a:lnTo>
                  <a:pt x="306323" y="448056"/>
                </a:lnTo>
                <a:lnTo>
                  <a:pt x="304927" y="449199"/>
                </a:lnTo>
                <a:lnTo>
                  <a:pt x="303530" y="450469"/>
                </a:lnTo>
                <a:lnTo>
                  <a:pt x="302006" y="451612"/>
                </a:lnTo>
                <a:lnTo>
                  <a:pt x="300609" y="452882"/>
                </a:lnTo>
                <a:lnTo>
                  <a:pt x="299212" y="454025"/>
                </a:lnTo>
                <a:lnTo>
                  <a:pt x="297688" y="455168"/>
                </a:lnTo>
                <a:lnTo>
                  <a:pt x="296291" y="456438"/>
                </a:lnTo>
                <a:lnTo>
                  <a:pt x="294767" y="457581"/>
                </a:lnTo>
                <a:lnTo>
                  <a:pt x="293242" y="458851"/>
                </a:lnTo>
                <a:lnTo>
                  <a:pt x="291845" y="459994"/>
                </a:lnTo>
                <a:lnTo>
                  <a:pt x="290322" y="461137"/>
                </a:lnTo>
                <a:lnTo>
                  <a:pt x="288798" y="462407"/>
                </a:lnTo>
                <a:lnTo>
                  <a:pt x="287273" y="463550"/>
                </a:lnTo>
                <a:lnTo>
                  <a:pt x="285750" y="464693"/>
                </a:lnTo>
                <a:lnTo>
                  <a:pt x="284226" y="465963"/>
                </a:lnTo>
                <a:lnTo>
                  <a:pt x="282702" y="467106"/>
                </a:lnTo>
                <a:lnTo>
                  <a:pt x="281178" y="468376"/>
                </a:lnTo>
                <a:lnTo>
                  <a:pt x="279654" y="469519"/>
                </a:lnTo>
                <a:lnTo>
                  <a:pt x="278130" y="470662"/>
                </a:lnTo>
                <a:lnTo>
                  <a:pt x="276605" y="471932"/>
                </a:lnTo>
                <a:lnTo>
                  <a:pt x="275081" y="473075"/>
                </a:lnTo>
                <a:lnTo>
                  <a:pt x="273430" y="474345"/>
                </a:lnTo>
                <a:lnTo>
                  <a:pt x="271906" y="475488"/>
                </a:lnTo>
                <a:lnTo>
                  <a:pt x="270383" y="476631"/>
                </a:lnTo>
                <a:lnTo>
                  <a:pt x="268859" y="477901"/>
                </a:lnTo>
                <a:lnTo>
                  <a:pt x="267334" y="479044"/>
                </a:lnTo>
                <a:lnTo>
                  <a:pt x="265811" y="480187"/>
                </a:lnTo>
                <a:lnTo>
                  <a:pt x="264287" y="481457"/>
                </a:lnTo>
                <a:lnTo>
                  <a:pt x="262763" y="482600"/>
                </a:lnTo>
                <a:lnTo>
                  <a:pt x="261239" y="483870"/>
                </a:lnTo>
                <a:lnTo>
                  <a:pt x="259715" y="485013"/>
                </a:lnTo>
                <a:lnTo>
                  <a:pt x="258190" y="486156"/>
                </a:lnTo>
                <a:lnTo>
                  <a:pt x="256667" y="487426"/>
                </a:lnTo>
                <a:lnTo>
                  <a:pt x="255143" y="488569"/>
                </a:lnTo>
                <a:lnTo>
                  <a:pt x="253619" y="489839"/>
                </a:lnTo>
                <a:lnTo>
                  <a:pt x="252222" y="490982"/>
                </a:lnTo>
                <a:lnTo>
                  <a:pt x="250697" y="492125"/>
                </a:lnTo>
                <a:lnTo>
                  <a:pt x="249301" y="493395"/>
                </a:lnTo>
                <a:lnTo>
                  <a:pt x="247776" y="494538"/>
                </a:lnTo>
                <a:lnTo>
                  <a:pt x="246379" y="495681"/>
                </a:lnTo>
                <a:lnTo>
                  <a:pt x="244983" y="496951"/>
                </a:lnTo>
                <a:lnTo>
                  <a:pt x="243586" y="498094"/>
                </a:lnTo>
                <a:lnTo>
                  <a:pt x="242189" y="499364"/>
                </a:lnTo>
                <a:lnTo>
                  <a:pt x="240791" y="500507"/>
                </a:lnTo>
                <a:lnTo>
                  <a:pt x="239394" y="501650"/>
                </a:lnTo>
                <a:lnTo>
                  <a:pt x="237997" y="502920"/>
                </a:lnTo>
                <a:lnTo>
                  <a:pt x="236728" y="504063"/>
                </a:lnTo>
                <a:lnTo>
                  <a:pt x="235330" y="505333"/>
                </a:lnTo>
                <a:lnTo>
                  <a:pt x="234061" y="506476"/>
                </a:lnTo>
                <a:lnTo>
                  <a:pt x="232664" y="507619"/>
                </a:lnTo>
                <a:lnTo>
                  <a:pt x="231394" y="508889"/>
                </a:lnTo>
                <a:lnTo>
                  <a:pt x="230123" y="510032"/>
                </a:lnTo>
                <a:lnTo>
                  <a:pt x="228854" y="511175"/>
                </a:lnTo>
                <a:lnTo>
                  <a:pt x="227583" y="512445"/>
                </a:lnTo>
                <a:lnTo>
                  <a:pt x="226314" y="513588"/>
                </a:lnTo>
                <a:lnTo>
                  <a:pt x="225044" y="514858"/>
                </a:lnTo>
                <a:lnTo>
                  <a:pt x="223901" y="516001"/>
                </a:lnTo>
                <a:lnTo>
                  <a:pt x="222630" y="517144"/>
                </a:lnTo>
                <a:lnTo>
                  <a:pt x="221487" y="518414"/>
                </a:lnTo>
                <a:lnTo>
                  <a:pt x="220344" y="519557"/>
                </a:lnTo>
                <a:lnTo>
                  <a:pt x="219201" y="520700"/>
                </a:lnTo>
                <a:lnTo>
                  <a:pt x="218058" y="521970"/>
                </a:lnTo>
                <a:lnTo>
                  <a:pt x="216915" y="523113"/>
                </a:lnTo>
                <a:lnTo>
                  <a:pt x="215772" y="524383"/>
                </a:lnTo>
                <a:lnTo>
                  <a:pt x="214756" y="525526"/>
                </a:lnTo>
                <a:lnTo>
                  <a:pt x="213614" y="526669"/>
                </a:lnTo>
                <a:lnTo>
                  <a:pt x="212597" y="527939"/>
                </a:lnTo>
                <a:lnTo>
                  <a:pt x="211581" y="529082"/>
                </a:lnTo>
                <a:lnTo>
                  <a:pt x="210565" y="530352"/>
                </a:lnTo>
                <a:lnTo>
                  <a:pt x="209550" y="531495"/>
                </a:lnTo>
                <a:lnTo>
                  <a:pt x="208533" y="532638"/>
                </a:lnTo>
                <a:lnTo>
                  <a:pt x="207644" y="533908"/>
                </a:lnTo>
                <a:lnTo>
                  <a:pt x="206755" y="535051"/>
                </a:lnTo>
                <a:lnTo>
                  <a:pt x="205866" y="536194"/>
                </a:lnTo>
                <a:lnTo>
                  <a:pt x="204977" y="537464"/>
                </a:lnTo>
                <a:lnTo>
                  <a:pt x="204089" y="538607"/>
                </a:lnTo>
                <a:lnTo>
                  <a:pt x="203199" y="539877"/>
                </a:lnTo>
                <a:lnTo>
                  <a:pt x="202437" y="541020"/>
                </a:lnTo>
                <a:lnTo>
                  <a:pt x="201676" y="542163"/>
                </a:lnTo>
                <a:lnTo>
                  <a:pt x="200913" y="543433"/>
                </a:lnTo>
                <a:lnTo>
                  <a:pt x="200151" y="544576"/>
                </a:lnTo>
                <a:lnTo>
                  <a:pt x="199390" y="545846"/>
                </a:lnTo>
                <a:lnTo>
                  <a:pt x="198627" y="546989"/>
                </a:lnTo>
                <a:lnTo>
                  <a:pt x="197992" y="548132"/>
                </a:lnTo>
                <a:lnTo>
                  <a:pt x="197358" y="549402"/>
                </a:lnTo>
                <a:lnTo>
                  <a:pt x="196722" y="550545"/>
                </a:lnTo>
                <a:lnTo>
                  <a:pt x="196087" y="551688"/>
                </a:lnTo>
                <a:lnTo>
                  <a:pt x="195579" y="552958"/>
                </a:lnTo>
                <a:lnTo>
                  <a:pt x="194944" y="554101"/>
                </a:lnTo>
                <a:lnTo>
                  <a:pt x="194436" y="555371"/>
                </a:lnTo>
                <a:lnTo>
                  <a:pt x="193928" y="556514"/>
                </a:lnTo>
                <a:lnTo>
                  <a:pt x="193420" y="557657"/>
                </a:lnTo>
                <a:lnTo>
                  <a:pt x="193040" y="558927"/>
                </a:lnTo>
                <a:lnTo>
                  <a:pt x="192531" y="560070"/>
                </a:lnTo>
                <a:lnTo>
                  <a:pt x="192151" y="561340"/>
                </a:lnTo>
                <a:lnTo>
                  <a:pt x="191769" y="562483"/>
                </a:lnTo>
                <a:lnTo>
                  <a:pt x="191388" y="563626"/>
                </a:lnTo>
                <a:lnTo>
                  <a:pt x="191008" y="564896"/>
                </a:lnTo>
                <a:lnTo>
                  <a:pt x="190626" y="566039"/>
                </a:lnTo>
                <a:lnTo>
                  <a:pt x="190372" y="567182"/>
                </a:lnTo>
                <a:lnTo>
                  <a:pt x="190119" y="568452"/>
                </a:lnTo>
                <a:lnTo>
                  <a:pt x="189737" y="569595"/>
                </a:lnTo>
                <a:lnTo>
                  <a:pt x="189483" y="570865"/>
                </a:lnTo>
                <a:lnTo>
                  <a:pt x="189229" y="572008"/>
                </a:lnTo>
                <a:lnTo>
                  <a:pt x="188976" y="573151"/>
                </a:lnTo>
                <a:lnTo>
                  <a:pt x="188849" y="574421"/>
                </a:lnTo>
                <a:lnTo>
                  <a:pt x="188594" y="575564"/>
                </a:lnTo>
                <a:lnTo>
                  <a:pt x="188340" y="576834"/>
                </a:lnTo>
                <a:lnTo>
                  <a:pt x="188213" y="577977"/>
                </a:lnTo>
                <a:lnTo>
                  <a:pt x="188086" y="579120"/>
                </a:lnTo>
                <a:lnTo>
                  <a:pt x="187833" y="580390"/>
                </a:lnTo>
                <a:lnTo>
                  <a:pt x="187706" y="581533"/>
                </a:lnTo>
                <a:lnTo>
                  <a:pt x="187578" y="582676"/>
                </a:lnTo>
                <a:lnTo>
                  <a:pt x="187451" y="583946"/>
                </a:lnTo>
                <a:lnTo>
                  <a:pt x="187324" y="585089"/>
                </a:lnTo>
                <a:lnTo>
                  <a:pt x="187324" y="586359"/>
                </a:lnTo>
                <a:lnTo>
                  <a:pt x="187197" y="587502"/>
                </a:lnTo>
                <a:lnTo>
                  <a:pt x="187070" y="588645"/>
                </a:lnTo>
                <a:lnTo>
                  <a:pt x="187070" y="589915"/>
                </a:lnTo>
                <a:lnTo>
                  <a:pt x="186944" y="591058"/>
                </a:lnTo>
                <a:lnTo>
                  <a:pt x="186817" y="592328"/>
                </a:lnTo>
                <a:lnTo>
                  <a:pt x="186817" y="593471"/>
                </a:lnTo>
                <a:lnTo>
                  <a:pt x="186690" y="594614"/>
                </a:lnTo>
                <a:lnTo>
                  <a:pt x="186690" y="595884"/>
                </a:lnTo>
                <a:lnTo>
                  <a:pt x="186690" y="597027"/>
                </a:lnTo>
                <a:lnTo>
                  <a:pt x="186562" y="598170"/>
                </a:lnTo>
                <a:lnTo>
                  <a:pt x="186562" y="599440"/>
                </a:lnTo>
                <a:lnTo>
                  <a:pt x="186562" y="600583"/>
                </a:lnTo>
                <a:lnTo>
                  <a:pt x="186435" y="601853"/>
                </a:lnTo>
                <a:lnTo>
                  <a:pt x="186435" y="607822"/>
                </a:lnTo>
                <a:lnTo>
                  <a:pt x="186308" y="608965"/>
                </a:lnTo>
                <a:lnTo>
                  <a:pt x="186054" y="608965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1409039" y="9201022"/>
            <a:ext cx="372745" cy="730250"/>
          </a:xfrm>
          <a:custGeom>
            <a:avLst/>
            <a:gdLst/>
            <a:ahLst/>
            <a:cxnLst/>
            <a:rect l="l" t="t" r="r" b="b"/>
            <a:pathLst>
              <a:path w="372744" h="730250">
                <a:moveTo>
                  <a:pt x="186334" y="0"/>
                </a:moveTo>
                <a:lnTo>
                  <a:pt x="186080" y="0"/>
                </a:lnTo>
                <a:lnTo>
                  <a:pt x="185826" y="17779"/>
                </a:lnTo>
                <a:lnTo>
                  <a:pt x="185699" y="22859"/>
                </a:lnTo>
                <a:lnTo>
                  <a:pt x="185572" y="29209"/>
                </a:lnTo>
                <a:lnTo>
                  <a:pt x="185445" y="30479"/>
                </a:lnTo>
                <a:lnTo>
                  <a:pt x="185445" y="33020"/>
                </a:lnTo>
                <a:lnTo>
                  <a:pt x="185318" y="34290"/>
                </a:lnTo>
                <a:lnTo>
                  <a:pt x="185318" y="36829"/>
                </a:lnTo>
                <a:lnTo>
                  <a:pt x="185064" y="39370"/>
                </a:lnTo>
                <a:lnTo>
                  <a:pt x="184835" y="44450"/>
                </a:lnTo>
                <a:lnTo>
                  <a:pt x="184429" y="49529"/>
                </a:lnTo>
                <a:lnTo>
                  <a:pt x="184429" y="50800"/>
                </a:lnTo>
                <a:lnTo>
                  <a:pt x="183159" y="63500"/>
                </a:lnTo>
                <a:lnTo>
                  <a:pt x="182905" y="64770"/>
                </a:lnTo>
                <a:lnTo>
                  <a:pt x="182651" y="67309"/>
                </a:lnTo>
                <a:lnTo>
                  <a:pt x="182397" y="68579"/>
                </a:lnTo>
                <a:lnTo>
                  <a:pt x="182270" y="71120"/>
                </a:lnTo>
                <a:lnTo>
                  <a:pt x="182016" y="72390"/>
                </a:lnTo>
                <a:lnTo>
                  <a:pt x="181889" y="73659"/>
                </a:lnTo>
                <a:lnTo>
                  <a:pt x="181127" y="77470"/>
                </a:lnTo>
                <a:lnTo>
                  <a:pt x="181000" y="78740"/>
                </a:lnTo>
                <a:lnTo>
                  <a:pt x="178968" y="90170"/>
                </a:lnTo>
                <a:lnTo>
                  <a:pt x="178587" y="91440"/>
                </a:lnTo>
                <a:lnTo>
                  <a:pt x="178079" y="95250"/>
                </a:lnTo>
                <a:lnTo>
                  <a:pt x="177698" y="96520"/>
                </a:lnTo>
                <a:lnTo>
                  <a:pt x="177190" y="99059"/>
                </a:lnTo>
                <a:lnTo>
                  <a:pt x="176809" y="100329"/>
                </a:lnTo>
                <a:lnTo>
                  <a:pt x="176555" y="101600"/>
                </a:lnTo>
                <a:lnTo>
                  <a:pt x="176174" y="102870"/>
                </a:lnTo>
                <a:lnTo>
                  <a:pt x="175920" y="105409"/>
                </a:lnTo>
                <a:lnTo>
                  <a:pt x="175539" y="106679"/>
                </a:lnTo>
                <a:lnTo>
                  <a:pt x="175285" y="107950"/>
                </a:lnTo>
                <a:lnTo>
                  <a:pt x="174904" y="109220"/>
                </a:lnTo>
                <a:lnTo>
                  <a:pt x="174650" y="110490"/>
                </a:lnTo>
                <a:lnTo>
                  <a:pt x="174269" y="111759"/>
                </a:lnTo>
                <a:lnTo>
                  <a:pt x="174015" y="113029"/>
                </a:lnTo>
                <a:lnTo>
                  <a:pt x="173634" y="114300"/>
                </a:lnTo>
                <a:lnTo>
                  <a:pt x="173380" y="116840"/>
                </a:lnTo>
                <a:lnTo>
                  <a:pt x="172618" y="119379"/>
                </a:lnTo>
                <a:lnTo>
                  <a:pt x="172364" y="120650"/>
                </a:lnTo>
                <a:lnTo>
                  <a:pt x="171983" y="121920"/>
                </a:lnTo>
                <a:lnTo>
                  <a:pt x="171729" y="123190"/>
                </a:lnTo>
                <a:lnTo>
                  <a:pt x="170967" y="125729"/>
                </a:lnTo>
                <a:lnTo>
                  <a:pt x="170713" y="128270"/>
                </a:lnTo>
                <a:lnTo>
                  <a:pt x="170332" y="129540"/>
                </a:lnTo>
                <a:lnTo>
                  <a:pt x="170078" y="130809"/>
                </a:lnTo>
                <a:lnTo>
                  <a:pt x="169697" y="132079"/>
                </a:lnTo>
                <a:lnTo>
                  <a:pt x="169443" y="133350"/>
                </a:lnTo>
                <a:lnTo>
                  <a:pt x="169062" y="134620"/>
                </a:lnTo>
                <a:lnTo>
                  <a:pt x="168808" y="135890"/>
                </a:lnTo>
                <a:lnTo>
                  <a:pt x="168427" y="137159"/>
                </a:lnTo>
                <a:lnTo>
                  <a:pt x="168173" y="139700"/>
                </a:lnTo>
                <a:lnTo>
                  <a:pt x="167792" y="140970"/>
                </a:lnTo>
                <a:lnTo>
                  <a:pt x="167538" y="142240"/>
                </a:lnTo>
                <a:lnTo>
                  <a:pt x="167157" y="143509"/>
                </a:lnTo>
                <a:lnTo>
                  <a:pt x="166649" y="146050"/>
                </a:lnTo>
                <a:lnTo>
                  <a:pt x="166268" y="147320"/>
                </a:lnTo>
                <a:lnTo>
                  <a:pt x="166014" y="148590"/>
                </a:lnTo>
                <a:lnTo>
                  <a:pt x="165633" y="151129"/>
                </a:lnTo>
                <a:lnTo>
                  <a:pt x="165125" y="153670"/>
                </a:lnTo>
                <a:lnTo>
                  <a:pt x="164744" y="154940"/>
                </a:lnTo>
                <a:lnTo>
                  <a:pt x="164490" y="156209"/>
                </a:lnTo>
                <a:lnTo>
                  <a:pt x="164109" y="157479"/>
                </a:lnTo>
                <a:lnTo>
                  <a:pt x="163601" y="160020"/>
                </a:lnTo>
                <a:lnTo>
                  <a:pt x="163220" y="162559"/>
                </a:lnTo>
                <a:lnTo>
                  <a:pt x="162966" y="163829"/>
                </a:lnTo>
                <a:lnTo>
                  <a:pt x="162585" y="165100"/>
                </a:lnTo>
                <a:lnTo>
                  <a:pt x="162331" y="166370"/>
                </a:lnTo>
                <a:lnTo>
                  <a:pt x="161950" y="167640"/>
                </a:lnTo>
                <a:lnTo>
                  <a:pt x="161696" y="168909"/>
                </a:lnTo>
                <a:lnTo>
                  <a:pt x="161315" y="170179"/>
                </a:lnTo>
                <a:lnTo>
                  <a:pt x="161061" y="171450"/>
                </a:lnTo>
                <a:lnTo>
                  <a:pt x="160680" y="173990"/>
                </a:lnTo>
                <a:lnTo>
                  <a:pt x="159537" y="177800"/>
                </a:lnTo>
                <a:lnTo>
                  <a:pt x="159283" y="179070"/>
                </a:lnTo>
                <a:lnTo>
                  <a:pt x="158521" y="181609"/>
                </a:lnTo>
                <a:lnTo>
                  <a:pt x="158013" y="182879"/>
                </a:lnTo>
                <a:lnTo>
                  <a:pt x="157632" y="185420"/>
                </a:lnTo>
                <a:lnTo>
                  <a:pt x="156870" y="187959"/>
                </a:lnTo>
                <a:lnTo>
                  <a:pt x="156362" y="189229"/>
                </a:lnTo>
                <a:lnTo>
                  <a:pt x="155981" y="190500"/>
                </a:lnTo>
                <a:lnTo>
                  <a:pt x="155473" y="191770"/>
                </a:lnTo>
                <a:lnTo>
                  <a:pt x="153949" y="196850"/>
                </a:lnTo>
                <a:lnTo>
                  <a:pt x="152425" y="200659"/>
                </a:lnTo>
                <a:lnTo>
                  <a:pt x="151790" y="201929"/>
                </a:lnTo>
                <a:lnTo>
                  <a:pt x="151282" y="203200"/>
                </a:lnTo>
                <a:lnTo>
                  <a:pt x="150647" y="204470"/>
                </a:lnTo>
                <a:lnTo>
                  <a:pt x="150139" y="205740"/>
                </a:lnTo>
                <a:lnTo>
                  <a:pt x="149504" y="208279"/>
                </a:lnTo>
                <a:lnTo>
                  <a:pt x="148234" y="210820"/>
                </a:lnTo>
                <a:lnTo>
                  <a:pt x="147472" y="212090"/>
                </a:lnTo>
                <a:lnTo>
                  <a:pt x="146202" y="214629"/>
                </a:lnTo>
                <a:lnTo>
                  <a:pt x="145440" y="215900"/>
                </a:lnTo>
                <a:lnTo>
                  <a:pt x="144805" y="217170"/>
                </a:lnTo>
                <a:lnTo>
                  <a:pt x="144043" y="219709"/>
                </a:lnTo>
                <a:lnTo>
                  <a:pt x="143408" y="220979"/>
                </a:lnTo>
                <a:lnTo>
                  <a:pt x="140360" y="226059"/>
                </a:lnTo>
                <a:lnTo>
                  <a:pt x="138074" y="231140"/>
                </a:lnTo>
                <a:lnTo>
                  <a:pt x="133502" y="238759"/>
                </a:lnTo>
                <a:lnTo>
                  <a:pt x="132867" y="240029"/>
                </a:lnTo>
                <a:lnTo>
                  <a:pt x="132105" y="242570"/>
                </a:lnTo>
                <a:lnTo>
                  <a:pt x="130581" y="245109"/>
                </a:lnTo>
                <a:lnTo>
                  <a:pt x="129946" y="246379"/>
                </a:lnTo>
                <a:lnTo>
                  <a:pt x="129184" y="247650"/>
                </a:lnTo>
                <a:lnTo>
                  <a:pt x="128549" y="248920"/>
                </a:lnTo>
                <a:lnTo>
                  <a:pt x="126644" y="254000"/>
                </a:lnTo>
                <a:lnTo>
                  <a:pt x="125374" y="256540"/>
                </a:lnTo>
                <a:lnTo>
                  <a:pt x="124358" y="259079"/>
                </a:lnTo>
                <a:lnTo>
                  <a:pt x="123723" y="260350"/>
                </a:lnTo>
                <a:lnTo>
                  <a:pt x="123342" y="261620"/>
                </a:lnTo>
                <a:lnTo>
                  <a:pt x="122326" y="265430"/>
                </a:lnTo>
                <a:lnTo>
                  <a:pt x="121183" y="269240"/>
                </a:lnTo>
                <a:lnTo>
                  <a:pt x="120675" y="271780"/>
                </a:lnTo>
                <a:lnTo>
                  <a:pt x="120294" y="273050"/>
                </a:lnTo>
                <a:lnTo>
                  <a:pt x="119532" y="280670"/>
                </a:lnTo>
                <a:lnTo>
                  <a:pt x="119405" y="288290"/>
                </a:lnTo>
                <a:lnTo>
                  <a:pt x="119532" y="292100"/>
                </a:lnTo>
                <a:lnTo>
                  <a:pt x="119659" y="293370"/>
                </a:lnTo>
                <a:lnTo>
                  <a:pt x="119913" y="294640"/>
                </a:lnTo>
                <a:lnTo>
                  <a:pt x="120421" y="299720"/>
                </a:lnTo>
                <a:lnTo>
                  <a:pt x="122199" y="308609"/>
                </a:lnTo>
                <a:lnTo>
                  <a:pt x="122580" y="311150"/>
                </a:lnTo>
                <a:lnTo>
                  <a:pt x="123088" y="313690"/>
                </a:lnTo>
                <a:lnTo>
                  <a:pt x="123469" y="314959"/>
                </a:lnTo>
                <a:lnTo>
                  <a:pt x="124231" y="318770"/>
                </a:lnTo>
                <a:lnTo>
                  <a:pt x="124612" y="320040"/>
                </a:lnTo>
                <a:lnTo>
                  <a:pt x="124866" y="322580"/>
                </a:lnTo>
                <a:lnTo>
                  <a:pt x="125374" y="325120"/>
                </a:lnTo>
                <a:lnTo>
                  <a:pt x="125501" y="326390"/>
                </a:lnTo>
                <a:lnTo>
                  <a:pt x="126009" y="328930"/>
                </a:lnTo>
                <a:lnTo>
                  <a:pt x="126432" y="334010"/>
                </a:lnTo>
                <a:lnTo>
                  <a:pt x="126542" y="342900"/>
                </a:lnTo>
                <a:lnTo>
                  <a:pt x="126136" y="347980"/>
                </a:lnTo>
                <a:lnTo>
                  <a:pt x="125882" y="349250"/>
                </a:lnTo>
                <a:lnTo>
                  <a:pt x="125755" y="350520"/>
                </a:lnTo>
                <a:lnTo>
                  <a:pt x="125374" y="351790"/>
                </a:lnTo>
                <a:lnTo>
                  <a:pt x="125120" y="353060"/>
                </a:lnTo>
                <a:lnTo>
                  <a:pt x="124739" y="354330"/>
                </a:lnTo>
                <a:lnTo>
                  <a:pt x="124358" y="356870"/>
                </a:lnTo>
                <a:lnTo>
                  <a:pt x="123977" y="358140"/>
                </a:lnTo>
                <a:lnTo>
                  <a:pt x="122453" y="361950"/>
                </a:lnTo>
                <a:lnTo>
                  <a:pt x="120548" y="365760"/>
                </a:lnTo>
                <a:lnTo>
                  <a:pt x="119786" y="368300"/>
                </a:lnTo>
                <a:lnTo>
                  <a:pt x="118262" y="370840"/>
                </a:lnTo>
                <a:lnTo>
                  <a:pt x="114706" y="375920"/>
                </a:lnTo>
                <a:lnTo>
                  <a:pt x="113690" y="378460"/>
                </a:lnTo>
                <a:lnTo>
                  <a:pt x="112674" y="379730"/>
                </a:lnTo>
                <a:lnTo>
                  <a:pt x="108102" y="384810"/>
                </a:lnTo>
                <a:lnTo>
                  <a:pt x="105562" y="387350"/>
                </a:lnTo>
                <a:lnTo>
                  <a:pt x="104292" y="389890"/>
                </a:lnTo>
                <a:lnTo>
                  <a:pt x="103022" y="391160"/>
                </a:lnTo>
                <a:lnTo>
                  <a:pt x="97307" y="396240"/>
                </a:lnTo>
                <a:lnTo>
                  <a:pt x="91084" y="402590"/>
                </a:lnTo>
                <a:lnTo>
                  <a:pt x="84480" y="407670"/>
                </a:lnTo>
                <a:lnTo>
                  <a:pt x="82702" y="408940"/>
                </a:lnTo>
                <a:lnTo>
                  <a:pt x="79273" y="412750"/>
                </a:lnTo>
                <a:lnTo>
                  <a:pt x="75717" y="415290"/>
                </a:lnTo>
                <a:lnTo>
                  <a:pt x="73812" y="416559"/>
                </a:lnTo>
                <a:lnTo>
                  <a:pt x="72034" y="417830"/>
                </a:lnTo>
                <a:lnTo>
                  <a:pt x="70129" y="419100"/>
                </a:lnTo>
                <a:lnTo>
                  <a:pt x="68351" y="420370"/>
                </a:lnTo>
                <a:lnTo>
                  <a:pt x="66446" y="421640"/>
                </a:lnTo>
                <a:lnTo>
                  <a:pt x="64668" y="424180"/>
                </a:lnTo>
                <a:lnTo>
                  <a:pt x="58953" y="427990"/>
                </a:lnTo>
                <a:lnTo>
                  <a:pt x="57175" y="429259"/>
                </a:lnTo>
                <a:lnTo>
                  <a:pt x="51460" y="433070"/>
                </a:lnTo>
                <a:lnTo>
                  <a:pt x="49682" y="435609"/>
                </a:lnTo>
                <a:lnTo>
                  <a:pt x="47777" y="436880"/>
                </a:lnTo>
                <a:lnTo>
                  <a:pt x="45999" y="438150"/>
                </a:lnTo>
                <a:lnTo>
                  <a:pt x="44094" y="439420"/>
                </a:lnTo>
                <a:lnTo>
                  <a:pt x="36982" y="444500"/>
                </a:lnTo>
                <a:lnTo>
                  <a:pt x="35331" y="447040"/>
                </a:lnTo>
                <a:lnTo>
                  <a:pt x="33553" y="448309"/>
                </a:lnTo>
                <a:lnTo>
                  <a:pt x="26949" y="453390"/>
                </a:lnTo>
                <a:lnTo>
                  <a:pt x="23901" y="455930"/>
                </a:lnTo>
                <a:lnTo>
                  <a:pt x="18186" y="462280"/>
                </a:lnTo>
                <a:lnTo>
                  <a:pt x="13106" y="467359"/>
                </a:lnTo>
                <a:lnTo>
                  <a:pt x="11963" y="469900"/>
                </a:lnTo>
                <a:lnTo>
                  <a:pt x="10947" y="471170"/>
                </a:lnTo>
                <a:lnTo>
                  <a:pt x="9804" y="472440"/>
                </a:lnTo>
                <a:lnTo>
                  <a:pt x="8788" y="473709"/>
                </a:lnTo>
                <a:lnTo>
                  <a:pt x="6121" y="477520"/>
                </a:lnTo>
                <a:lnTo>
                  <a:pt x="5359" y="478790"/>
                </a:lnTo>
                <a:lnTo>
                  <a:pt x="4597" y="481330"/>
                </a:lnTo>
                <a:lnTo>
                  <a:pt x="2692" y="485140"/>
                </a:lnTo>
                <a:lnTo>
                  <a:pt x="0" y="500380"/>
                </a:lnTo>
                <a:lnTo>
                  <a:pt x="406" y="505459"/>
                </a:lnTo>
                <a:lnTo>
                  <a:pt x="660" y="506730"/>
                </a:lnTo>
                <a:lnTo>
                  <a:pt x="1803" y="510540"/>
                </a:lnTo>
                <a:lnTo>
                  <a:pt x="2819" y="513080"/>
                </a:lnTo>
                <a:lnTo>
                  <a:pt x="3454" y="515620"/>
                </a:lnTo>
                <a:lnTo>
                  <a:pt x="3962" y="516890"/>
                </a:lnTo>
                <a:lnTo>
                  <a:pt x="6248" y="520700"/>
                </a:lnTo>
                <a:lnTo>
                  <a:pt x="8026" y="523240"/>
                </a:lnTo>
                <a:lnTo>
                  <a:pt x="9042" y="524510"/>
                </a:lnTo>
                <a:lnTo>
                  <a:pt x="11074" y="528320"/>
                </a:lnTo>
                <a:lnTo>
                  <a:pt x="14503" y="532130"/>
                </a:lnTo>
                <a:lnTo>
                  <a:pt x="15773" y="533400"/>
                </a:lnTo>
                <a:lnTo>
                  <a:pt x="17170" y="534670"/>
                </a:lnTo>
                <a:lnTo>
                  <a:pt x="18440" y="535940"/>
                </a:lnTo>
                <a:lnTo>
                  <a:pt x="19964" y="538480"/>
                </a:lnTo>
                <a:lnTo>
                  <a:pt x="21361" y="539750"/>
                </a:lnTo>
                <a:lnTo>
                  <a:pt x="24409" y="542290"/>
                </a:lnTo>
                <a:lnTo>
                  <a:pt x="31013" y="547370"/>
                </a:lnTo>
                <a:lnTo>
                  <a:pt x="34569" y="551180"/>
                </a:lnTo>
                <a:lnTo>
                  <a:pt x="42189" y="556260"/>
                </a:lnTo>
                <a:lnTo>
                  <a:pt x="46253" y="558800"/>
                </a:lnTo>
                <a:lnTo>
                  <a:pt x="48285" y="561340"/>
                </a:lnTo>
                <a:lnTo>
                  <a:pt x="50444" y="562610"/>
                </a:lnTo>
                <a:lnTo>
                  <a:pt x="52476" y="563880"/>
                </a:lnTo>
                <a:lnTo>
                  <a:pt x="56794" y="566420"/>
                </a:lnTo>
                <a:lnTo>
                  <a:pt x="59080" y="567690"/>
                </a:lnTo>
                <a:lnTo>
                  <a:pt x="61239" y="568960"/>
                </a:lnTo>
                <a:lnTo>
                  <a:pt x="63525" y="570230"/>
                </a:lnTo>
                <a:lnTo>
                  <a:pt x="65684" y="572770"/>
                </a:lnTo>
                <a:lnTo>
                  <a:pt x="74828" y="577850"/>
                </a:lnTo>
                <a:lnTo>
                  <a:pt x="77241" y="579120"/>
                </a:lnTo>
                <a:lnTo>
                  <a:pt x="81813" y="581660"/>
                </a:lnTo>
                <a:lnTo>
                  <a:pt x="84226" y="584200"/>
                </a:lnTo>
                <a:lnTo>
                  <a:pt x="86512" y="585470"/>
                </a:lnTo>
                <a:lnTo>
                  <a:pt x="88925" y="586740"/>
                </a:lnTo>
                <a:lnTo>
                  <a:pt x="95783" y="590550"/>
                </a:lnTo>
                <a:lnTo>
                  <a:pt x="98196" y="591820"/>
                </a:lnTo>
                <a:lnTo>
                  <a:pt x="105054" y="596900"/>
                </a:lnTo>
                <a:lnTo>
                  <a:pt x="107340" y="598170"/>
                </a:lnTo>
                <a:lnTo>
                  <a:pt x="109499" y="599440"/>
                </a:lnTo>
                <a:lnTo>
                  <a:pt x="111785" y="600710"/>
                </a:lnTo>
                <a:lnTo>
                  <a:pt x="116103" y="603250"/>
                </a:lnTo>
                <a:lnTo>
                  <a:pt x="120421" y="607060"/>
                </a:lnTo>
                <a:lnTo>
                  <a:pt x="122453" y="608330"/>
                </a:lnTo>
                <a:lnTo>
                  <a:pt x="124612" y="609600"/>
                </a:lnTo>
                <a:lnTo>
                  <a:pt x="128676" y="612140"/>
                </a:lnTo>
                <a:lnTo>
                  <a:pt x="130581" y="613410"/>
                </a:lnTo>
                <a:lnTo>
                  <a:pt x="132613" y="614680"/>
                </a:lnTo>
                <a:lnTo>
                  <a:pt x="134518" y="615950"/>
                </a:lnTo>
                <a:lnTo>
                  <a:pt x="136296" y="618490"/>
                </a:lnTo>
                <a:lnTo>
                  <a:pt x="138201" y="619760"/>
                </a:lnTo>
                <a:lnTo>
                  <a:pt x="141757" y="622300"/>
                </a:lnTo>
                <a:lnTo>
                  <a:pt x="143408" y="623570"/>
                </a:lnTo>
                <a:lnTo>
                  <a:pt x="145186" y="624840"/>
                </a:lnTo>
                <a:lnTo>
                  <a:pt x="148361" y="627380"/>
                </a:lnTo>
                <a:lnTo>
                  <a:pt x="150012" y="629920"/>
                </a:lnTo>
                <a:lnTo>
                  <a:pt x="152933" y="632460"/>
                </a:lnTo>
                <a:lnTo>
                  <a:pt x="154457" y="633730"/>
                </a:lnTo>
                <a:lnTo>
                  <a:pt x="155727" y="635000"/>
                </a:lnTo>
                <a:lnTo>
                  <a:pt x="157124" y="636270"/>
                </a:lnTo>
                <a:lnTo>
                  <a:pt x="159791" y="638810"/>
                </a:lnTo>
                <a:lnTo>
                  <a:pt x="160934" y="641350"/>
                </a:lnTo>
                <a:lnTo>
                  <a:pt x="162204" y="642620"/>
                </a:lnTo>
                <a:lnTo>
                  <a:pt x="163347" y="643890"/>
                </a:lnTo>
                <a:lnTo>
                  <a:pt x="164363" y="645160"/>
                </a:lnTo>
                <a:lnTo>
                  <a:pt x="165506" y="646430"/>
                </a:lnTo>
                <a:lnTo>
                  <a:pt x="168554" y="650240"/>
                </a:lnTo>
                <a:lnTo>
                  <a:pt x="170332" y="654050"/>
                </a:lnTo>
                <a:lnTo>
                  <a:pt x="171094" y="655320"/>
                </a:lnTo>
                <a:lnTo>
                  <a:pt x="171983" y="656590"/>
                </a:lnTo>
                <a:lnTo>
                  <a:pt x="174269" y="660400"/>
                </a:lnTo>
                <a:lnTo>
                  <a:pt x="176174" y="665480"/>
                </a:lnTo>
                <a:lnTo>
                  <a:pt x="176809" y="666750"/>
                </a:lnTo>
                <a:lnTo>
                  <a:pt x="179349" y="673100"/>
                </a:lnTo>
                <a:lnTo>
                  <a:pt x="179730" y="675640"/>
                </a:lnTo>
                <a:lnTo>
                  <a:pt x="180238" y="676910"/>
                </a:lnTo>
                <a:lnTo>
                  <a:pt x="181000" y="679450"/>
                </a:lnTo>
                <a:lnTo>
                  <a:pt x="181254" y="680720"/>
                </a:lnTo>
                <a:lnTo>
                  <a:pt x="181635" y="681990"/>
                </a:lnTo>
                <a:lnTo>
                  <a:pt x="181889" y="683260"/>
                </a:lnTo>
                <a:lnTo>
                  <a:pt x="182270" y="684530"/>
                </a:lnTo>
                <a:lnTo>
                  <a:pt x="183286" y="690880"/>
                </a:lnTo>
                <a:lnTo>
                  <a:pt x="183413" y="692150"/>
                </a:lnTo>
                <a:lnTo>
                  <a:pt x="183667" y="693420"/>
                </a:lnTo>
                <a:lnTo>
                  <a:pt x="183794" y="694690"/>
                </a:lnTo>
                <a:lnTo>
                  <a:pt x="184048" y="695960"/>
                </a:lnTo>
                <a:lnTo>
                  <a:pt x="184429" y="701040"/>
                </a:lnTo>
                <a:lnTo>
                  <a:pt x="184683" y="702310"/>
                </a:lnTo>
                <a:lnTo>
                  <a:pt x="184810" y="703580"/>
                </a:lnTo>
                <a:lnTo>
                  <a:pt x="184810" y="704850"/>
                </a:lnTo>
                <a:lnTo>
                  <a:pt x="185216" y="709930"/>
                </a:lnTo>
                <a:lnTo>
                  <a:pt x="185318" y="712470"/>
                </a:lnTo>
                <a:lnTo>
                  <a:pt x="185445" y="713740"/>
                </a:lnTo>
                <a:lnTo>
                  <a:pt x="185445" y="715010"/>
                </a:lnTo>
                <a:lnTo>
                  <a:pt x="185572" y="716280"/>
                </a:lnTo>
                <a:lnTo>
                  <a:pt x="185699" y="718820"/>
                </a:lnTo>
                <a:lnTo>
                  <a:pt x="185826" y="723900"/>
                </a:lnTo>
                <a:lnTo>
                  <a:pt x="185953" y="730250"/>
                </a:lnTo>
                <a:lnTo>
                  <a:pt x="186461" y="730250"/>
                </a:lnTo>
                <a:lnTo>
                  <a:pt x="186588" y="728980"/>
                </a:lnTo>
                <a:lnTo>
                  <a:pt x="186715" y="721360"/>
                </a:lnTo>
                <a:lnTo>
                  <a:pt x="186842" y="718820"/>
                </a:lnTo>
                <a:lnTo>
                  <a:pt x="186969" y="715010"/>
                </a:lnTo>
                <a:lnTo>
                  <a:pt x="187096" y="712470"/>
                </a:lnTo>
                <a:lnTo>
                  <a:pt x="187223" y="711200"/>
                </a:lnTo>
                <a:lnTo>
                  <a:pt x="187350" y="707390"/>
                </a:lnTo>
                <a:lnTo>
                  <a:pt x="188620" y="694690"/>
                </a:lnTo>
                <a:lnTo>
                  <a:pt x="188874" y="693420"/>
                </a:lnTo>
                <a:lnTo>
                  <a:pt x="189001" y="692150"/>
                </a:lnTo>
                <a:lnTo>
                  <a:pt x="190525" y="683260"/>
                </a:lnTo>
                <a:lnTo>
                  <a:pt x="190906" y="681990"/>
                </a:lnTo>
                <a:lnTo>
                  <a:pt x="191160" y="680720"/>
                </a:lnTo>
                <a:lnTo>
                  <a:pt x="192684" y="675640"/>
                </a:lnTo>
                <a:lnTo>
                  <a:pt x="193192" y="673100"/>
                </a:lnTo>
                <a:lnTo>
                  <a:pt x="193573" y="671830"/>
                </a:lnTo>
                <a:lnTo>
                  <a:pt x="195097" y="668020"/>
                </a:lnTo>
                <a:lnTo>
                  <a:pt x="195732" y="666750"/>
                </a:lnTo>
                <a:lnTo>
                  <a:pt x="196240" y="665480"/>
                </a:lnTo>
                <a:lnTo>
                  <a:pt x="196875" y="664210"/>
                </a:lnTo>
                <a:lnTo>
                  <a:pt x="197637" y="661670"/>
                </a:lnTo>
                <a:lnTo>
                  <a:pt x="198272" y="660400"/>
                </a:lnTo>
                <a:lnTo>
                  <a:pt x="199034" y="659130"/>
                </a:lnTo>
                <a:lnTo>
                  <a:pt x="199669" y="657860"/>
                </a:lnTo>
                <a:lnTo>
                  <a:pt x="200558" y="656590"/>
                </a:lnTo>
                <a:lnTo>
                  <a:pt x="201320" y="655320"/>
                </a:lnTo>
                <a:lnTo>
                  <a:pt x="202209" y="654050"/>
                </a:lnTo>
                <a:lnTo>
                  <a:pt x="204876" y="648970"/>
                </a:lnTo>
                <a:lnTo>
                  <a:pt x="206908" y="646430"/>
                </a:lnTo>
                <a:lnTo>
                  <a:pt x="211480" y="641350"/>
                </a:lnTo>
                <a:lnTo>
                  <a:pt x="214020" y="637540"/>
                </a:lnTo>
                <a:lnTo>
                  <a:pt x="215290" y="636270"/>
                </a:lnTo>
                <a:lnTo>
                  <a:pt x="221005" y="631190"/>
                </a:lnTo>
                <a:lnTo>
                  <a:pt x="224053" y="627380"/>
                </a:lnTo>
                <a:lnTo>
                  <a:pt x="229006" y="623570"/>
                </a:lnTo>
                <a:lnTo>
                  <a:pt x="230784" y="622300"/>
                </a:lnTo>
                <a:lnTo>
                  <a:pt x="232435" y="621030"/>
                </a:lnTo>
                <a:lnTo>
                  <a:pt x="236118" y="618490"/>
                </a:lnTo>
                <a:lnTo>
                  <a:pt x="239928" y="614680"/>
                </a:lnTo>
                <a:lnTo>
                  <a:pt x="241833" y="613410"/>
                </a:lnTo>
                <a:lnTo>
                  <a:pt x="249961" y="608330"/>
                </a:lnTo>
                <a:lnTo>
                  <a:pt x="252120" y="607060"/>
                </a:lnTo>
                <a:lnTo>
                  <a:pt x="254152" y="604520"/>
                </a:lnTo>
                <a:lnTo>
                  <a:pt x="258470" y="601980"/>
                </a:lnTo>
                <a:lnTo>
                  <a:pt x="260756" y="600710"/>
                </a:lnTo>
                <a:lnTo>
                  <a:pt x="262915" y="599440"/>
                </a:lnTo>
                <a:lnTo>
                  <a:pt x="267487" y="596900"/>
                </a:lnTo>
                <a:lnTo>
                  <a:pt x="274345" y="591820"/>
                </a:lnTo>
                <a:lnTo>
                  <a:pt x="278917" y="589280"/>
                </a:lnTo>
                <a:lnTo>
                  <a:pt x="281330" y="588010"/>
                </a:lnTo>
                <a:lnTo>
                  <a:pt x="285902" y="585470"/>
                </a:lnTo>
                <a:lnTo>
                  <a:pt x="288315" y="584200"/>
                </a:lnTo>
                <a:lnTo>
                  <a:pt x="292887" y="580390"/>
                </a:lnTo>
                <a:lnTo>
                  <a:pt x="295300" y="579120"/>
                </a:lnTo>
                <a:lnTo>
                  <a:pt x="304444" y="574040"/>
                </a:lnTo>
                <a:lnTo>
                  <a:pt x="309016" y="570230"/>
                </a:lnTo>
                <a:lnTo>
                  <a:pt x="311175" y="568960"/>
                </a:lnTo>
                <a:lnTo>
                  <a:pt x="313461" y="567690"/>
                </a:lnTo>
                <a:lnTo>
                  <a:pt x="322097" y="562610"/>
                </a:lnTo>
                <a:lnTo>
                  <a:pt x="326161" y="558800"/>
                </a:lnTo>
                <a:lnTo>
                  <a:pt x="330225" y="556260"/>
                </a:lnTo>
                <a:lnTo>
                  <a:pt x="332130" y="554990"/>
                </a:lnTo>
                <a:lnTo>
                  <a:pt x="334162" y="553720"/>
                </a:lnTo>
                <a:lnTo>
                  <a:pt x="335940" y="552450"/>
                </a:lnTo>
                <a:lnTo>
                  <a:pt x="337845" y="551180"/>
                </a:lnTo>
                <a:lnTo>
                  <a:pt x="341401" y="547370"/>
                </a:lnTo>
                <a:lnTo>
                  <a:pt x="346481" y="543560"/>
                </a:lnTo>
                <a:lnTo>
                  <a:pt x="349656" y="541020"/>
                </a:lnTo>
                <a:lnTo>
                  <a:pt x="351053" y="539750"/>
                </a:lnTo>
                <a:lnTo>
                  <a:pt x="352577" y="538480"/>
                </a:lnTo>
                <a:lnTo>
                  <a:pt x="353974" y="535940"/>
                </a:lnTo>
                <a:lnTo>
                  <a:pt x="359181" y="530860"/>
                </a:lnTo>
                <a:lnTo>
                  <a:pt x="360324" y="529590"/>
                </a:lnTo>
                <a:lnTo>
                  <a:pt x="361340" y="528320"/>
                </a:lnTo>
                <a:lnTo>
                  <a:pt x="362483" y="527050"/>
                </a:lnTo>
                <a:lnTo>
                  <a:pt x="363499" y="524510"/>
                </a:lnTo>
                <a:lnTo>
                  <a:pt x="367055" y="519430"/>
                </a:lnTo>
                <a:lnTo>
                  <a:pt x="367690" y="518159"/>
                </a:lnTo>
                <a:lnTo>
                  <a:pt x="368452" y="516890"/>
                </a:lnTo>
                <a:lnTo>
                  <a:pt x="369722" y="513080"/>
                </a:lnTo>
                <a:lnTo>
                  <a:pt x="370230" y="511809"/>
                </a:lnTo>
                <a:lnTo>
                  <a:pt x="370611" y="510540"/>
                </a:lnTo>
                <a:lnTo>
                  <a:pt x="371119" y="509270"/>
                </a:lnTo>
                <a:lnTo>
                  <a:pt x="371500" y="508000"/>
                </a:lnTo>
                <a:lnTo>
                  <a:pt x="372262" y="504190"/>
                </a:lnTo>
                <a:lnTo>
                  <a:pt x="372516" y="500380"/>
                </a:lnTo>
                <a:lnTo>
                  <a:pt x="372389" y="496570"/>
                </a:lnTo>
                <a:lnTo>
                  <a:pt x="372135" y="494030"/>
                </a:lnTo>
                <a:lnTo>
                  <a:pt x="371881" y="492759"/>
                </a:lnTo>
                <a:lnTo>
                  <a:pt x="371500" y="490220"/>
                </a:lnTo>
                <a:lnTo>
                  <a:pt x="370738" y="487680"/>
                </a:lnTo>
                <a:lnTo>
                  <a:pt x="369214" y="483870"/>
                </a:lnTo>
                <a:lnTo>
                  <a:pt x="368579" y="482600"/>
                </a:lnTo>
                <a:lnTo>
                  <a:pt x="367817" y="481330"/>
                </a:lnTo>
                <a:lnTo>
                  <a:pt x="367182" y="478790"/>
                </a:lnTo>
                <a:lnTo>
                  <a:pt x="366293" y="477520"/>
                </a:lnTo>
                <a:lnTo>
                  <a:pt x="365531" y="476250"/>
                </a:lnTo>
                <a:lnTo>
                  <a:pt x="364515" y="474980"/>
                </a:lnTo>
                <a:lnTo>
                  <a:pt x="363626" y="473709"/>
                </a:lnTo>
                <a:lnTo>
                  <a:pt x="361594" y="471170"/>
                </a:lnTo>
                <a:lnTo>
                  <a:pt x="360451" y="469900"/>
                </a:lnTo>
                <a:lnTo>
                  <a:pt x="359308" y="467359"/>
                </a:lnTo>
                <a:lnTo>
                  <a:pt x="358165" y="466090"/>
                </a:lnTo>
                <a:lnTo>
                  <a:pt x="354228" y="462280"/>
                </a:lnTo>
                <a:lnTo>
                  <a:pt x="348513" y="455930"/>
                </a:lnTo>
                <a:lnTo>
                  <a:pt x="345465" y="453390"/>
                </a:lnTo>
                <a:lnTo>
                  <a:pt x="343814" y="452120"/>
                </a:lnTo>
                <a:lnTo>
                  <a:pt x="342290" y="450850"/>
                </a:lnTo>
                <a:lnTo>
                  <a:pt x="340639" y="449580"/>
                </a:lnTo>
                <a:lnTo>
                  <a:pt x="338861" y="448309"/>
                </a:lnTo>
                <a:lnTo>
                  <a:pt x="335432" y="444500"/>
                </a:lnTo>
                <a:lnTo>
                  <a:pt x="326542" y="438150"/>
                </a:lnTo>
                <a:lnTo>
                  <a:pt x="324637" y="436880"/>
                </a:lnTo>
                <a:lnTo>
                  <a:pt x="320954" y="433070"/>
                </a:lnTo>
                <a:lnTo>
                  <a:pt x="319049" y="431800"/>
                </a:lnTo>
                <a:lnTo>
                  <a:pt x="317271" y="430530"/>
                </a:lnTo>
                <a:lnTo>
                  <a:pt x="311556" y="426720"/>
                </a:lnTo>
                <a:lnTo>
                  <a:pt x="309778" y="425450"/>
                </a:lnTo>
                <a:lnTo>
                  <a:pt x="307873" y="424180"/>
                </a:lnTo>
                <a:lnTo>
                  <a:pt x="304190" y="420370"/>
                </a:lnTo>
                <a:lnTo>
                  <a:pt x="302285" y="419100"/>
                </a:lnTo>
                <a:lnTo>
                  <a:pt x="293268" y="412750"/>
                </a:lnTo>
                <a:lnTo>
                  <a:pt x="291490" y="410209"/>
                </a:lnTo>
                <a:lnTo>
                  <a:pt x="289712" y="408940"/>
                </a:lnTo>
                <a:lnTo>
                  <a:pt x="288061" y="407670"/>
                </a:lnTo>
                <a:lnTo>
                  <a:pt x="286283" y="406400"/>
                </a:lnTo>
                <a:lnTo>
                  <a:pt x="282981" y="403860"/>
                </a:lnTo>
                <a:lnTo>
                  <a:pt x="281457" y="402590"/>
                </a:lnTo>
                <a:lnTo>
                  <a:pt x="279806" y="401320"/>
                </a:lnTo>
                <a:lnTo>
                  <a:pt x="278282" y="398780"/>
                </a:lnTo>
                <a:lnTo>
                  <a:pt x="273710" y="394970"/>
                </a:lnTo>
                <a:lnTo>
                  <a:pt x="268122" y="389890"/>
                </a:lnTo>
                <a:lnTo>
                  <a:pt x="266852" y="387350"/>
                </a:lnTo>
                <a:lnTo>
                  <a:pt x="265582" y="386080"/>
                </a:lnTo>
                <a:lnTo>
                  <a:pt x="264439" y="384810"/>
                </a:lnTo>
                <a:lnTo>
                  <a:pt x="263169" y="383540"/>
                </a:lnTo>
                <a:lnTo>
                  <a:pt x="260883" y="381000"/>
                </a:lnTo>
                <a:lnTo>
                  <a:pt x="258851" y="378460"/>
                </a:lnTo>
                <a:lnTo>
                  <a:pt x="257835" y="375920"/>
                </a:lnTo>
                <a:lnTo>
                  <a:pt x="256819" y="374650"/>
                </a:lnTo>
                <a:lnTo>
                  <a:pt x="255041" y="372110"/>
                </a:lnTo>
                <a:lnTo>
                  <a:pt x="254279" y="370840"/>
                </a:lnTo>
                <a:lnTo>
                  <a:pt x="253390" y="369570"/>
                </a:lnTo>
                <a:lnTo>
                  <a:pt x="252628" y="368300"/>
                </a:lnTo>
                <a:lnTo>
                  <a:pt x="251993" y="365760"/>
                </a:lnTo>
                <a:lnTo>
                  <a:pt x="251231" y="364490"/>
                </a:lnTo>
                <a:lnTo>
                  <a:pt x="250723" y="363220"/>
                </a:lnTo>
                <a:lnTo>
                  <a:pt x="250088" y="361950"/>
                </a:lnTo>
                <a:lnTo>
                  <a:pt x="248056" y="356870"/>
                </a:lnTo>
                <a:lnTo>
                  <a:pt x="247675" y="354330"/>
                </a:lnTo>
                <a:lnTo>
                  <a:pt x="247421" y="353060"/>
                </a:lnTo>
                <a:lnTo>
                  <a:pt x="247040" y="351790"/>
                </a:lnTo>
                <a:lnTo>
                  <a:pt x="246278" y="347980"/>
                </a:lnTo>
                <a:lnTo>
                  <a:pt x="245897" y="342900"/>
                </a:lnTo>
                <a:lnTo>
                  <a:pt x="245897" y="336550"/>
                </a:lnTo>
                <a:lnTo>
                  <a:pt x="246024" y="335280"/>
                </a:lnTo>
                <a:lnTo>
                  <a:pt x="246151" y="331470"/>
                </a:lnTo>
                <a:lnTo>
                  <a:pt x="246405" y="330200"/>
                </a:lnTo>
                <a:lnTo>
                  <a:pt x="246659" y="327660"/>
                </a:lnTo>
                <a:lnTo>
                  <a:pt x="246913" y="326390"/>
                </a:lnTo>
                <a:lnTo>
                  <a:pt x="248437" y="317500"/>
                </a:lnTo>
                <a:lnTo>
                  <a:pt x="248818" y="316230"/>
                </a:lnTo>
                <a:lnTo>
                  <a:pt x="249326" y="313690"/>
                </a:lnTo>
                <a:lnTo>
                  <a:pt x="249707" y="312420"/>
                </a:lnTo>
                <a:lnTo>
                  <a:pt x="250469" y="307340"/>
                </a:lnTo>
                <a:lnTo>
                  <a:pt x="250850" y="306070"/>
                </a:lnTo>
                <a:lnTo>
                  <a:pt x="251866" y="300990"/>
                </a:lnTo>
                <a:lnTo>
                  <a:pt x="251993" y="299720"/>
                </a:lnTo>
                <a:lnTo>
                  <a:pt x="252501" y="295909"/>
                </a:lnTo>
                <a:lnTo>
                  <a:pt x="252882" y="292100"/>
                </a:lnTo>
                <a:lnTo>
                  <a:pt x="253009" y="289559"/>
                </a:lnTo>
                <a:lnTo>
                  <a:pt x="253009" y="280670"/>
                </a:lnTo>
                <a:lnTo>
                  <a:pt x="252755" y="278130"/>
                </a:lnTo>
                <a:lnTo>
                  <a:pt x="252501" y="276859"/>
                </a:lnTo>
                <a:lnTo>
                  <a:pt x="252374" y="274320"/>
                </a:lnTo>
                <a:lnTo>
                  <a:pt x="251612" y="270509"/>
                </a:lnTo>
                <a:lnTo>
                  <a:pt x="250088" y="265430"/>
                </a:lnTo>
                <a:lnTo>
                  <a:pt x="249580" y="262890"/>
                </a:lnTo>
                <a:lnTo>
                  <a:pt x="249199" y="261620"/>
                </a:lnTo>
                <a:lnTo>
                  <a:pt x="247675" y="257809"/>
                </a:lnTo>
                <a:lnTo>
                  <a:pt x="247040" y="256540"/>
                </a:lnTo>
                <a:lnTo>
                  <a:pt x="246532" y="255270"/>
                </a:lnTo>
                <a:lnTo>
                  <a:pt x="245897" y="254000"/>
                </a:lnTo>
                <a:lnTo>
                  <a:pt x="244627" y="250190"/>
                </a:lnTo>
                <a:lnTo>
                  <a:pt x="243865" y="248920"/>
                </a:lnTo>
                <a:lnTo>
                  <a:pt x="242595" y="246379"/>
                </a:lnTo>
                <a:lnTo>
                  <a:pt x="241071" y="243840"/>
                </a:lnTo>
                <a:lnTo>
                  <a:pt x="240436" y="242570"/>
                </a:lnTo>
                <a:lnTo>
                  <a:pt x="238150" y="237490"/>
                </a:lnTo>
                <a:lnTo>
                  <a:pt x="234340" y="231140"/>
                </a:lnTo>
                <a:lnTo>
                  <a:pt x="232054" y="226059"/>
                </a:lnTo>
                <a:lnTo>
                  <a:pt x="230530" y="223520"/>
                </a:lnTo>
                <a:lnTo>
                  <a:pt x="229895" y="222250"/>
                </a:lnTo>
                <a:lnTo>
                  <a:pt x="228371" y="219709"/>
                </a:lnTo>
                <a:lnTo>
                  <a:pt x="227736" y="217170"/>
                </a:lnTo>
                <a:lnTo>
                  <a:pt x="226974" y="215900"/>
                </a:lnTo>
                <a:lnTo>
                  <a:pt x="226339" y="214629"/>
                </a:lnTo>
                <a:lnTo>
                  <a:pt x="225577" y="213359"/>
                </a:lnTo>
                <a:lnTo>
                  <a:pt x="223037" y="208279"/>
                </a:lnTo>
                <a:lnTo>
                  <a:pt x="221767" y="204470"/>
                </a:lnTo>
                <a:lnTo>
                  <a:pt x="221259" y="203200"/>
                </a:lnTo>
                <a:lnTo>
                  <a:pt x="220624" y="201929"/>
                </a:lnTo>
                <a:lnTo>
                  <a:pt x="220116" y="200659"/>
                </a:lnTo>
                <a:lnTo>
                  <a:pt x="219481" y="199390"/>
                </a:lnTo>
                <a:lnTo>
                  <a:pt x="218465" y="196850"/>
                </a:lnTo>
                <a:lnTo>
                  <a:pt x="217449" y="193040"/>
                </a:lnTo>
                <a:lnTo>
                  <a:pt x="217068" y="191770"/>
                </a:lnTo>
                <a:lnTo>
                  <a:pt x="216052" y="189229"/>
                </a:lnTo>
                <a:lnTo>
                  <a:pt x="215671" y="187959"/>
                </a:lnTo>
                <a:lnTo>
                  <a:pt x="215163" y="186690"/>
                </a:lnTo>
                <a:lnTo>
                  <a:pt x="214782" y="185420"/>
                </a:lnTo>
                <a:lnTo>
                  <a:pt x="213639" y="180340"/>
                </a:lnTo>
                <a:lnTo>
                  <a:pt x="212115" y="175259"/>
                </a:lnTo>
                <a:lnTo>
                  <a:pt x="210845" y="168909"/>
                </a:lnTo>
                <a:lnTo>
                  <a:pt x="210464" y="167640"/>
                </a:lnTo>
                <a:lnTo>
                  <a:pt x="210210" y="166370"/>
                </a:lnTo>
                <a:lnTo>
                  <a:pt x="209829" y="165100"/>
                </a:lnTo>
                <a:lnTo>
                  <a:pt x="209575" y="163829"/>
                </a:lnTo>
                <a:lnTo>
                  <a:pt x="209194" y="162559"/>
                </a:lnTo>
                <a:lnTo>
                  <a:pt x="208940" y="160020"/>
                </a:lnTo>
                <a:lnTo>
                  <a:pt x="208559" y="158750"/>
                </a:lnTo>
                <a:lnTo>
                  <a:pt x="208051" y="156209"/>
                </a:lnTo>
                <a:lnTo>
                  <a:pt x="207670" y="154940"/>
                </a:lnTo>
                <a:lnTo>
                  <a:pt x="207416" y="153670"/>
                </a:lnTo>
                <a:lnTo>
                  <a:pt x="207035" y="152400"/>
                </a:lnTo>
                <a:lnTo>
                  <a:pt x="206527" y="148590"/>
                </a:lnTo>
                <a:lnTo>
                  <a:pt x="206146" y="147320"/>
                </a:lnTo>
                <a:lnTo>
                  <a:pt x="205638" y="144779"/>
                </a:lnTo>
                <a:lnTo>
                  <a:pt x="205257" y="143509"/>
                </a:lnTo>
                <a:lnTo>
                  <a:pt x="205003" y="142240"/>
                </a:lnTo>
                <a:lnTo>
                  <a:pt x="204622" y="140970"/>
                </a:lnTo>
                <a:lnTo>
                  <a:pt x="204368" y="139700"/>
                </a:lnTo>
                <a:lnTo>
                  <a:pt x="203987" y="137159"/>
                </a:lnTo>
                <a:lnTo>
                  <a:pt x="203733" y="135890"/>
                </a:lnTo>
                <a:lnTo>
                  <a:pt x="203352" y="134620"/>
                </a:lnTo>
                <a:lnTo>
                  <a:pt x="203098" y="133350"/>
                </a:lnTo>
                <a:lnTo>
                  <a:pt x="202717" y="132079"/>
                </a:lnTo>
                <a:lnTo>
                  <a:pt x="202463" y="130809"/>
                </a:lnTo>
                <a:lnTo>
                  <a:pt x="202082" y="129540"/>
                </a:lnTo>
                <a:lnTo>
                  <a:pt x="200812" y="123190"/>
                </a:lnTo>
                <a:lnTo>
                  <a:pt x="200431" y="121920"/>
                </a:lnTo>
                <a:lnTo>
                  <a:pt x="200177" y="120650"/>
                </a:lnTo>
                <a:lnTo>
                  <a:pt x="199415" y="118109"/>
                </a:lnTo>
                <a:lnTo>
                  <a:pt x="199161" y="116840"/>
                </a:lnTo>
                <a:lnTo>
                  <a:pt x="198780" y="114300"/>
                </a:lnTo>
                <a:lnTo>
                  <a:pt x="198526" y="113029"/>
                </a:lnTo>
                <a:lnTo>
                  <a:pt x="198145" y="111759"/>
                </a:lnTo>
                <a:lnTo>
                  <a:pt x="197891" y="110490"/>
                </a:lnTo>
                <a:lnTo>
                  <a:pt x="197129" y="107950"/>
                </a:lnTo>
                <a:lnTo>
                  <a:pt x="196875" y="106679"/>
                </a:lnTo>
                <a:lnTo>
                  <a:pt x="196494" y="105409"/>
                </a:lnTo>
                <a:lnTo>
                  <a:pt x="195986" y="101600"/>
                </a:lnTo>
                <a:lnTo>
                  <a:pt x="195605" y="100329"/>
                </a:lnTo>
                <a:lnTo>
                  <a:pt x="195351" y="99059"/>
                </a:lnTo>
                <a:lnTo>
                  <a:pt x="194970" y="97790"/>
                </a:lnTo>
                <a:lnTo>
                  <a:pt x="194462" y="95250"/>
                </a:lnTo>
                <a:lnTo>
                  <a:pt x="194081" y="93979"/>
                </a:lnTo>
                <a:lnTo>
                  <a:pt x="191033" y="76200"/>
                </a:lnTo>
                <a:lnTo>
                  <a:pt x="190906" y="74929"/>
                </a:lnTo>
                <a:lnTo>
                  <a:pt x="190398" y="72390"/>
                </a:lnTo>
                <a:lnTo>
                  <a:pt x="189890" y="67309"/>
                </a:lnTo>
                <a:lnTo>
                  <a:pt x="189636" y="66040"/>
                </a:lnTo>
                <a:lnTo>
                  <a:pt x="189382" y="63500"/>
                </a:lnTo>
                <a:lnTo>
                  <a:pt x="189128" y="62229"/>
                </a:lnTo>
                <a:lnTo>
                  <a:pt x="187731" y="45720"/>
                </a:lnTo>
                <a:lnTo>
                  <a:pt x="187731" y="44450"/>
                </a:lnTo>
                <a:lnTo>
                  <a:pt x="187477" y="41909"/>
                </a:lnTo>
                <a:lnTo>
                  <a:pt x="187096" y="34290"/>
                </a:lnTo>
                <a:lnTo>
                  <a:pt x="186969" y="29209"/>
                </a:lnTo>
                <a:lnTo>
                  <a:pt x="186842" y="25400"/>
                </a:lnTo>
                <a:lnTo>
                  <a:pt x="186715" y="22859"/>
                </a:lnTo>
                <a:lnTo>
                  <a:pt x="186588" y="15240"/>
                </a:lnTo>
                <a:lnTo>
                  <a:pt x="186461" y="13970"/>
                </a:lnTo>
                <a:lnTo>
                  <a:pt x="186461" y="5079"/>
                </a:lnTo>
                <a:lnTo>
                  <a:pt x="186334" y="3809"/>
                </a:lnTo>
                <a:lnTo>
                  <a:pt x="186334" y="0"/>
                </a:lnTo>
                <a:close/>
              </a:path>
            </a:pathLst>
          </a:custGeom>
          <a:solidFill>
            <a:srgbClr val="E82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1408938" y="9201022"/>
            <a:ext cx="372745" cy="730250"/>
          </a:xfrm>
          <a:custGeom>
            <a:avLst/>
            <a:gdLst/>
            <a:ahLst/>
            <a:cxnLst/>
            <a:rect l="l" t="t" r="r" b="b"/>
            <a:pathLst>
              <a:path w="372744" h="730250">
                <a:moveTo>
                  <a:pt x="186055" y="730250"/>
                </a:moveTo>
                <a:lnTo>
                  <a:pt x="186055" y="728853"/>
                </a:lnTo>
                <a:lnTo>
                  <a:pt x="186055" y="727456"/>
                </a:lnTo>
                <a:lnTo>
                  <a:pt x="185928" y="725932"/>
                </a:lnTo>
                <a:lnTo>
                  <a:pt x="185928" y="724535"/>
                </a:lnTo>
                <a:lnTo>
                  <a:pt x="185928" y="723138"/>
                </a:lnTo>
                <a:lnTo>
                  <a:pt x="185801" y="721741"/>
                </a:lnTo>
                <a:lnTo>
                  <a:pt x="185801" y="720217"/>
                </a:lnTo>
                <a:lnTo>
                  <a:pt x="185801" y="718820"/>
                </a:lnTo>
                <a:lnTo>
                  <a:pt x="185674" y="717423"/>
                </a:lnTo>
                <a:lnTo>
                  <a:pt x="185674" y="716026"/>
                </a:lnTo>
                <a:lnTo>
                  <a:pt x="185547" y="714502"/>
                </a:lnTo>
                <a:lnTo>
                  <a:pt x="185547" y="713105"/>
                </a:lnTo>
                <a:lnTo>
                  <a:pt x="185420" y="711708"/>
                </a:lnTo>
                <a:lnTo>
                  <a:pt x="185420" y="710311"/>
                </a:lnTo>
                <a:lnTo>
                  <a:pt x="185293" y="708787"/>
                </a:lnTo>
                <a:lnTo>
                  <a:pt x="185166" y="707390"/>
                </a:lnTo>
                <a:lnTo>
                  <a:pt x="185039" y="705993"/>
                </a:lnTo>
                <a:lnTo>
                  <a:pt x="184912" y="704596"/>
                </a:lnTo>
                <a:lnTo>
                  <a:pt x="184912" y="703072"/>
                </a:lnTo>
                <a:lnTo>
                  <a:pt x="184785" y="701675"/>
                </a:lnTo>
                <a:lnTo>
                  <a:pt x="184531" y="700278"/>
                </a:lnTo>
                <a:lnTo>
                  <a:pt x="184404" y="698881"/>
                </a:lnTo>
                <a:lnTo>
                  <a:pt x="184277" y="697357"/>
                </a:lnTo>
                <a:lnTo>
                  <a:pt x="184150" y="695960"/>
                </a:lnTo>
                <a:lnTo>
                  <a:pt x="183896" y="694563"/>
                </a:lnTo>
                <a:lnTo>
                  <a:pt x="183769" y="693166"/>
                </a:lnTo>
                <a:lnTo>
                  <a:pt x="183515" y="691642"/>
                </a:lnTo>
                <a:lnTo>
                  <a:pt x="183388" y="690245"/>
                </a:lnTo>
                <a:lnTo>
                  <a:pt x="183134" y="688848"/>
                </a:lnTo>
                <a:lnTo>
                  <a:pt x="182880" y="687451"/>
                </a:lnTo>
                <a:lnTo>
                  <a:pt x="182626" y="685927"/>
                </a:lnTo>
                <a:lnTo>
                  <a:pt x="182372" y="684530"/>
                </a:lnTo>
                <a:lnTo>
                  <a:pt x="181991" y="683133"/>
                </a:lnTo>
                <a:lnTo>
                  <a:pt x="181737" y="681736"/>
                </a:lnTo>
                <a:lnTo>
                  <a:pt x="181356" y="680212"/>
                </a:lnTo>
                <a:lnTo>
                  <a:pt x="181102" y="678815"/>
                </a:lnTo>
                <a:lnTo>
                  <a:pt x="180721" y="677418"/>
                </a:lnTo>
                <a:lnTo>
                  <a:pt x="180340" y="676021"/>
                </a:lnTo>
                <a:lnTo>
                  <a:pt x="179832" y="674497"/>
                </a:lnTo>
                <a:lnTo>
                  <a:pt x="179451" y="673100"/>
                </a:lnTo>
                <a:lnTo>
                  <a:pt x="178943" y="671703"/>
                </a:lnTo>
                <a:lnTo>
                  <a:pt x="178435" y="670306"/>
                </a:lnTo>
                <a:lnTo>
                  <a:pt x="177927" y="668782"/>
                </a:lnTo>
                <a:lnTo>
                  <a:pt x="177419" y="667385"/>
                </a:lnTo>
                <a:lnTo>
                  <a:pt x="176911" y="665988"/>
                </a:lnTo>
                <a:lnTo>
                  <a:pt x="176276" y="664464"/>
                </a:lnTo>
                <a:lnTo>
                  <a:pt x="175641" y="663067"/>
                </a:lnTo>
                <a:lnTo>
                  <a:pt x="175006" y="661670"/>
                </a:lnTo>
                <a:lnTo>
                  <a:pt x="171196" y="654558"/>
                </a:lnTo>
                <a:lnTo>
                  <a:pt x="170434" y="653034"/>
                </a:lnTo>
                <a:lnTo>
                  <a:pt x="169545" y="651637"/>
                </a:lnTo>
                <a:lnTo>
                  <a:pt x="168656" y="650240"/>
                </a:lnTo>
                <a:lnTo>
                  <a:pt x="167640" y="648843"/>
                </a:lnTo>
                <a:lnTo>
                  <a:pt x="166624" y="647319"/>
                </a:lnTo>
                <a:lnTo>
                  <a:pt x="165608" y="645922"/>
                </a:lnTo>
                <a:lnTo>
                  <a:pt x="164465" y="644525"/>
                </a:lnTo>
                <a:lnTo>
                  <a:pt x="163449" y="643128"/>
                </a:lnTo>
                <a:lnTo>
                  <a:pt x="162306" y="641604"/>
                </a:lnTo>
                <a:lnTo>
                  <a:pt x="161036" y="640207"/>
                </a:lnTo>
                <a:lnTo>
                  <a:pt x="159893" y="638810"/>
                </a:lnTo>
                <a:lnTo>
                  <a:pt x="158623" y="637413"/>
                </a:lnTo>
                <a:lnTo>
                  <a:pt x="157226" y="635889"/>
                </a:lnTo>
                <a:lnTo>
                  <a:pt x="155829" y="634492"/>
                </a:lnTo>
                <a:lnTo>
                  <a:pt x="154559" y="633095"/>
                </a:lnTo>
                <a:lnTo>
                  <a:pt x="153035" y="631698"/>
                </a:lnTo>
                <a:lnTo>
                  <a:pt x="151511" y="630174"/>
                </a:lnTo>
                <a:lnTo>
                  <a:pt x="150114" y="628777"/>
                </a:lnTo>
                <a:lnTo>
                  <a:pt x="148463" y="627380"/>
                </a:lnTo>
                <a:lnTo>
                  <a:pt x="146939" y="625983"/>
                </a:lnTo>
                <a:lnTo>
                  <a:pt x="145288" y="624459"/>
                </a:lnTo>
                <a:lnTo>
                  <a:pt x="143510" y="623062"/>
                </a:lnTo>
                <a:lnTo>
                  <a:pt x="141859" y="621665"/>
                </a:lnTo>
                <a:lnTo>
                  <a:pt x="140081" y="620268"/>
                </a:lnTo>
                <a:lnTo>
                  <a:pt x="138303" y="618744"/>
                </a:lnTo>
                <a:lnTo>
                  <a:pt x="136398" y="617347"/>
                </a:lnTo>
                <a:lnTo>
                  <a:pt x="134620" y="615950"/>
                </a:lnTo>
                <a:lnTo>
                  <a:pt x="132715" y="614553"/>
                </a:lnTo>
                <a:lnTo>
                  <a:pt x="130683" y="613029"/>
                </a:lnTo>
                <a:lnTo>
                  <a:pt x="128778" y="611632"/>
                </a:lnTo>
                <a:lnTo>
                  <a:pt x="126746" y="610235"/>
                </a:lnTo>
                <a:lnTo>
                  <a:pt x="124714" y="608838"/>
                </a:lnTo>
                <a:lnTo>
                  <a:pt x="122555" y="607314"/>
                </a:lnTo>
                <a:lnTo>
                  <a:pt x="120523" y="605917"/>
                </a:lnTo>
                <a:lnTo>
                  <a:pt x="118364" y="604520"/>
                </a:lnTo>
                <a:lnTo>
                  <a:pt x="116205" y="603123"/>
                </a:lnTo>
                <a:lnTo>
                  <a:pt x="114046" y="601599"/>
                </a:lnTo>
                <a:lnTo>
                  <a:pt x="111887" y="600202"/>
                </a:lnTo>
                <a:lnTo>
                  <a:pt x="109601" y="598805"/>
                </a:lnTo>
                <a:lnTo>
                  <a:pt x="107442" y="597408"/>
                </a:lnTo>
                <a:lnTo>
                  <a:pt x="105156" y="595884"/>
                </a:lnTo>
                <a:lnTo>
                  <a:pt x="102870" y="594487"/>
                </a:lnTo>
                <a:lnTo>
                  <a:pt x="100584" y="593090"/>
                </a:lnTo>
                <a:lnTo>
                  <a:pt x="98298" y="591693"/>
                </a:lnTo>
                <a:lnTo>
                  <a:pt x="95885" y="590169"/>
                </a:lnTo>
                <a:lnTo>
                  <a:pt x="93599" y="588772"/>
                </a:lnTo>
                <a:lnTo>
                  <a:pt x="91313" y="587375"/>
                </a:lnTo>
                <a:lnTo>
                  <a:pt x="89027" y="585978"/>
                </a:lnTo>
                <a:lnTo>
                  <a:pt x="86614" y="584454"/>
                </a:lnTo>
                <a:lnTo>
                  <a:pt x="84328" y="583057"/>
                </a:lnTo>
                <a:lnTo>
                  <a:pt x="81915" y="581660"/>
                </a:lnTo>
                <a:lnTo>
                  <a:pt x="79629" y="580263"/>
                </a:lnTo>
                <a:lnTo>
                  <a:pt x="77343" y="578739"/>
                </a:lnTo>
                <a:lnTo>
                  <a:pt x="74930" y="577342"/>
                </a:lnTo>
                <a:lnTo>
                  <a:pt x="72644" y="575945"/>
                </a:lnTo>
                <a:lnTo>
                  <a:pt x="70358" y="574548"/>
                </a:lnTo>
                <a:lnTo>
                  <a:pt x="68072" y="573024"/>
                </a:lnTo>
                <a:lnTo>
                  <a:pt x="65786" y="571627"/>
                </a:lnTo>
                <a:lnTo>
                  <a:pt x="63627" y="570230"/>
                </a:lnTo>
                <a:lnTo>
                  <a:pt x="61341" y="568833"/>
                </a:lnTo>
                <a:lnTo>
                  <a:pt x="59182" y="567309"/>
                </a:lnTo>
                <a:lnTo>
                  <a:pt x="56896" y="565912"/>
                </a:lnTo>
                <a:lnTo>
                  <a:pt x="54737" y="564515"/>
                </a:lnTo>
                <a:lnTo>
                  <a:pt x="52578" y="562991"/>
                </a:lnTo>
                <a:lnTo>
                  <a:pt x="50546" y="561594"/>
                </a:lnTo>
                <a:lnTo>
                  <a:pt x="48387" y="560197"/>
                </a:lnTo>
                <a:lnTo>
                  <a:pt x="46355" y="558800"/>
                </a:lnTo>
                <a:lnTo>
                  <a:pt x="44323" y="557276"/>
                </a:lnTo>
                <a:lnTo>
                  <a:pt x="42291" y="555879"/>
                </a:lnTo>
                <a:lnTo>
                  <a:pt x="40386" y="554482"/>
                </a:lnTo>
                <a:lnTo>
                  <a:pt x="38481" y="553085"/>
                </a:lnTo>
                <a:lnTo>
                  <a:pt x="36576" y="551561"/>
                </a:lnTo>
                <a:lnTo>
                  <a:pt x="34671" y="550164"/>
                </a:lnTo>
                <a:lnTo>
                  <a:pt x="32893" y="548767"/>
                </a:lnTo>
                <a:lnTo>
                  <a:pt x="31115" y="547370"/>
                </a:lnTo>
                <a:lnTo>
                  <a:pt x="29464" y="545846"/>
                </a:lnTo>
                <a:lnTo>
                  <a:pt x="27813" y="544449"/>
                </a:lnTo>
                <a:lnTo>
                  <a:pt x="26162" y="543052"/>
                </a:lnTo>
                <a:lnTo>
                  <a:pt x="24511" y="541655"/>
                </a:lnTo>
                <a:lnTo>
                  <a:pt x="22987" y="540131"/>
                </a:lnTo>
                <a:lnTo>
                  <a:pt x="21463" y="538734"/>
                </a:lnTo>
                <a:lnTo>
                  <a:pt x="20066" y="537337"/>
                </a:lnTo>
                <a:lnTo>
                  <a:pt x="18542" y="535940"/>
                </a:lnTo>
                <a:lnTo>
                  <a:pt x="17272" y="534416"/>
                </a:lnTo>
                <a:lnTo>
                  <a:pt x="15875" y="533019"/>
                </a:lnTo>
                <a:lnTo>
                  <a:pt x="14605" y="531622"/>
                </a:lnTo>
                <a:lnTo>
                  <a:pt x="13462" y="530225"/>
                </a:lnTo>
                <a:lnTo>
                  <a:pt x="12319" y="528701"/>
                </a:lnTo>
                <a:lnTo>
                  <a:pt x="11176" y="527304"/>
                </a:lnTo>
                <a:lnTo>
                  <a:pt x="10160" y="525907"/>
                </a:lnTo>
                <a:lnTo>
                  <a:pt x="9144" y="524510"/>
                </a:lnTo>
                <a:lnTo>
                  <a:pt x="8128" y="522986"/>
                </a:lnTo>
                <a:lnTo>
                  <a:pt x="7239" y="521589"/>
                </a:lnTo>
                <a:lnTo>
                  <a:pt x="6350" y="520192"/>
                </a:lnTo>
                <a:lnTo>
                  <a:pt x="5588" y="518795"/>
                </a:lnTo>
                <a:lnTo>
                  <a:pt x="4826" y="517271"/>
                </a:lnTo>
                <a:lnTo>
                  <a:pt x="4064" y="515874"/>
                </a:lnTo>
                <a:lnTo>
                  <a:pt x="3556" y="514477"/>
                </a:lnTo>
                <a:lnTo>
                  <a:pt x="2921" y="513080"/>
                </a:lnTo>
                <a:lnTo>
                  <a:pt x="2413" y="511556"/>
                </a:lnTo>
                <a:lnTo>
                  <a:pt x="1905" y="510159"/>
                </a:lnTo>
                <a:lnTo>
                  <a:pt x="1524" y="508762"/>
                </a:lnTo>
                <a:lnTo>
                  <a:pt x="1143" y="507365"/>
                </a:lnTo>
                <a:lnTo>
                  <a:pt x="762" y="505841"/>
                </a:lnTo>
                <a:lnTo>
                  <a:pt x="508" y="504444"/>
                </a:lnTo>
                <a:lnTo>
                  <a:pt x="381" y="503047"/>
                </a:lnTo>
                <a:lnTo>
                  <a:pt x="254" y="501650"/>
                </a:lnTo>
                <a:lnTo>
                  <a:pt x="127" y="500125"/>
                </a:lnTo>
                <a:lnTo>
                  <a:pt x="0" y="498728"/>
                </a:lnTo>
                <a:lnTo>
                  <a:pt x="127" y="497331"/>
                </a:lnTo>
                <a:lnTo>
                  <a:pt x="127" y="495934"/>
                </a:lnTo>
                <a:lnTo>
                  <a:pt x="254" y="494411"/>
                </a:lnTo>
                <a:lnTo>
                  <a:pt x="508" y="493014"/>
                </a:lnTo>
                <a:lnTo>
                  <a:pt x="762" y="491617"/>
                </a:lnTo>
                <a:lnTo>
                  <a:pt x="1016" y="490220"/>
                </a:lnTo>
                <a:lnTo>
                  <a:pt x="1397" y="488696"/>
                </a:lnTo>
                <a:lnTo>
                  <a:pt x="1778" y="487299"/>
                </a:lnTo>
                <a:lnTo>
                  <a:pt x="2286" y="485902"/>
                </a:lnTo>
                <a:lnTo>
                  <a:pt x="2794" y="484505"/>
                </a:lnTo>
                <a:lnTo>
                  <a:pt x="3429" y="482981"/>
                </a:lnTo>
                <a:lnTo>
                  <a:pt x="4064" y="481584"/>
                </a:lnTo>
                <a:lnTo>
                  <a:pt x="4699" y="480187"/>
                </a:lnTo>
                <a:lnTo>
                  <a:pt x="5461" y="478790"/>
                </a:lnTo>
                <a:lnTo>
                  <a:pt x="6223" y="477266"/>
                </a:lnTo>
                <a:lnTo>
                  <a:pt x="7112" y="475869"/>
                </a:lnTo>
                <a:lnTo>
                  <a:pt x="8001" y="474472"/>
                </a:lnTo>
                <a:lnTo>
                  <a:pt x="8890" y="473075"/>
                </a:lnTo>
                <a:lnTo>
                  <a:pt x="9906" y="471550"/>
                </a:lnTo>
                <a:lnTo>
                  <a:pt x="11049" y="470153"/>
                </a:lnTo>
                <a:lnTo>
                  <a:pt x="12065" y="468756"/>
                </a:lnTo>
                <a:lnTo>
                  <a:pt x="13208" y="467233"/>
                </a:lnTo>
                <a:lnTo>
                  <a:pt x="14478" y="465836"/>
                </a:lnTo>
                <a:lnTo>
                  <a:pt x="15748" y="464439"/>
                </a:lnTo>
                <a:lnTo>
                  <a:pt x="17018" y="463042"/>
                </a:lnTo>
                <a:lnTo>
                  <a:pt x="18288" y="461518"/>
                </a:lnTo>
                <a:lnTo>
                  <a:pt x="19685" y="460121"/>
                </a:lnTo>
                <a:lnTo>
                  <a:pt x="21082" y="458724"/>
                </a:lnTo>
                <a:lnTo>
                  <a:pt x="22479" y="457327"/>
                </a:lnTo>
                <a:lnTo>
                  <a:pt x="24003" y="455803"/>
                </a:lnTo>
                <a:lnTo>
                  <a:pt x="25527" y="454406"/>
                </a:lnTo>
                <a:lnTo>
                  <a:pt x="27051" y="453009"/>
                </a:lnTo>
                <a:lnTo>
                  <a:pt x="28702" y="451612"/>
                </a:lnTo>
                <a:lnTo>
                  <a:pt x="30353" y="450088"/>
                </a:lnTo>
                <a:lnTo>
                  <a:pt x="32004" y="448691"/>
                </a:lnTo>
                <a:lnTo>
                  <a:pt x="33655" y="447294"/>
                </a:lnTo>
                <a:lnTo>
                  <a:pt x="35433" y="445897"/>
                </a:lnTo>
                <a:lnTo>
                  <a:pt x="37084" y="444372"/>
                </a:lnTo>
                <a:lnTo>
                  <a:pt x="38862" y="442975"/>
                </a:lnTo>
                <a:lnTo>
                  <a:pt x="40640" y="441578"/>
                </a:lnTo>
                <a:lnTo>
                  <a:pt x="42418" y="440181"/>
                </a:lnTo>
                <a:lnTo>
                  <a:pt x="44196" y="438658"/>
                </a:lnTo>
                <a:lnTo>
                  <a:pt x="46101" y="437261"/>
                </a:lnTo>
                <a:lnTo>
                  <a:pt x="47879" y="435864"/>
                </a:lnTo>
                <a:lnTo>
                  <a:pt x="49784" y="434467"/>
                </a:lnTo>
                <a:lnTo>
                  <a:pt x="51562" y="432943"/>
                </a:lnTo>
                <a:lnTo>
                  <a:pt x="53467" y="431546"/>
                </a:lnTo>
                <a:lnTo>
                  <a:pt x="55372" y="430149"/>
                </a:lnTo>
                <a:lnTo>
                  <a:pt x="57277" y="428752"/>
                </a:lnTo>
                <a:lnTo>
                  <a:pt x="59055" y="427228"/>
                </a:lnTo>
                <a:lnTo>
                  <a:pt x="60960" y="425831"/>
                </a:lnTo>
                <a:lnTo>
                  <a:pt x="62865" y="424434"/>
                </a:lnTo>
                <a:lnTo>
                  <a:pt x="64770" y="423037"/>
                </a:lnTo>
                <a:lnTo>
                  <a:pt x="66548" y="421513"/>
                </a:lnTo>
                <a:lnTo>
                  <a:pt x="68453" y="420116"/>
                </a:lnTo>
                <a:lnTo>
                  <a:pt x="70231" y="418719"/>
                </a:lnTo>
                <a:lnTo>
                  <a:pt x="72136" y="417322"/>
                </a:lnTo>
                <a:lnTo>
                  <a:pt x="73914" y="415797"/>
                </a:lnTo>
                <a:lnTo>
                  <a:pt x="75819" y="414400"/>
                </a:lnTo>
                <a:lnTo>
                  <a:pt x="77597" y="413003"/>
                </a:lnTo>
                <a:lnTo>
                  <a:pt x="79375" y="411606"/>
                </a:lnTo>
                <a:lnTo>
                  <a:pt x="81153" y="410083"/>
                </a:lnTo>
                <a:lnTo>
                  <a:pt x="82804" y="408686"/>
                </a:lnTo>
                <a:lnTo>
                  <a:pt x="84582" y="407289"/>
                </a:lnTo>
                <a:lnTo>
                  <a:pt x="86233" y="405892"/>
                </a:lnTo>
                <a:lnTo>
                  <a:pt x="87884" y="404368"/>
                </a:lnTo>
                <a:lnTo>
                  <a:pt x="89535" y="402971"/>
                </a:lnTo>
                <a:lnTo>
                  <a:pt x="91186" y="401574"/>
                </a:lnTo>
                <a:lnTo>
                  <a:pt x="92710" y="400177"/>
                </a:lnTo>
                <a:lnTo>
                  <a:pt x="94361" y="398653"/>
                </a:lnTo>
                <a:lnTo>
                  <a:pt x="95885" y="397256"/>
                </a:lnTo>
                <a:lnTo>
                  <a:pt x="97409" y="395859"/>
                </a:lnTo>
                <a:lnTo>
                  <a:pt x="98806" y="394462"/>
                </a:lnTo>
                <a:lnTo>
                  <a:pt x="100330" y="392938"/>
                </a:lnTo>
                <a:lnTo>
                  <a:pt x="101727" y="391541"/>
                </a:lnTo>
                <a:lnTo>
                  <a:pt x="103124" y="390144"/>
                </a:lnTo>
                <a:lnTo>
                  <a:pt x="104394" y="388747"/>
                </a:lnTo>
                <a:lnTo>
                  <a:pt x="105664" y="387223"/>
                </a:lnTo>
                <a:lnTo>
                  <a:pt x="106934" y="385826"/>
                </a:lnTo>
                <a:lnTo>
                  <a:pt x="108204" y="384429"/>
                </a:lnTo>
                <a:lnTo>
                  <a:pt x="109347" y="383032"/>
                </a:lnTo>
                <a:lnTo>
                  <a:pt x="110490" y="381508"/>
                </a:lnTo>
                <a:lnTo>
                  <a:pt x="111633" y="380111"/>
                </a:lnTo>
                <a:lnTo>
                  <a:pt x="112776" y="378714"/>
                </a:lnTo>
                <a:lnTo>
                  <a:pt x="113792" y="377317"/>
                </a:lnTo>
                <a:lnTo>
                  <a:pt x="114808" y="375793"/>
                </a:lnTo>
                <a:lnTo>
                  <a:pt x="115697" y="374396"/>
                </a:lnTo>
                <a:lnTo>
                  <a:pt x="116586" y="372999"/>
                </a:lnTo>
                <a:lnTo>
                  <a:pt x="121920" y="362966"/>
                </a:lnTo>
                <a:lnTo>
                  <a:pt x="122555" y="361569"/>
                </a:lnTo>
                <a:lnTo>
                  <a:pt x="123063" y="360045"/>
                </a:lnTo>
                <a:lnTo>
                  <a:pt x="123571" y="358648"/>
                </a:lnTo>
                <a:lnTo>
                  <a:pt x="124079" y="357251"/>
                </a:lnTo>
                <a:lnTo>
                  <a:pt x="124460" y="355854"/>
                </a:lnTo>
                <a:lnTo>
                  <a:pt x="124841" y="354330"/>
                </a:lnTo>
                <a:lnTo>
                  <a:pt x="125222" y="352933"/>
                </a:lnTo>
                <a:lnTo>
                  <a:pt x="125476" y="351536"/>
                </a:lnTo>
                <a:lnTo>
                  <a:pt x="125857" y="350139"/>
                </a:lnTo>
                <a:lnTo>
                  <a:pt x="125984" y="348615"/>
                </a:lnTo>
                <a:lnTo>
                  <a:pt x="126238" y="347218"/>
                </a:lnTo>
                <a:lnTo>
                  <a:pt x="126365" y="345821"/>
                </a:lnTo>
                <a:lnTo>
                  <a:pt x="126492" y="344424"/>
                </a:lnTo>
                <a:lnTo>
                  <a:pt x="126619" y="342900"/>
                </a:lnTo>
                <a:lnTo>
                  <a:pt x="126746" y="341503"/>
                </a:lnTo>
                <a:lnTo>
                  <a:pt x="126746" y="340106"/>
                </a:lnTo>
                <a:lnTo>
                  <a:pt x="126746" y="338709"/>
                </a:lnTo>
                <a:lnTo>
                  <a:pt x="126746" y="337185"/>
                </a:lnTo>
                <a:lnTo>
                  <a:pt x="126746" y="335788"/>
                </a:lnTo>
                <a:lnTo>
                  <a:pt x="126619" y="334391"/>
                </a:lnTo>
                <a:lnTo>
                  <a:pt x="126492" y="332994"/>
                </a:lnTo>
                <a:lnTo>
                  <a:pt x="126365" y="331470"/>
                </a:lnTo>
                <a:lnTo>
                  <a:pt x="126238" y="330073"/>
                </a:lnTo>
                <a:lnTo>
                  <a:pt x="126111" y="328676"/>
                </a:lnTo>
                <a:lnTo>
                  <a:pt x="125857" y="327279"/>
                </a:lnTo>
                <a:lnTo>
                  <a:pt x="125603" y="325755"/>
                </a:lnTo>
                <a:lnTo>
                  <a:pt x="125476" y="324358"/>
                </a:lnTo>
                <a:lnTo>
                  <a:pt x="125222" y="322961"/>
                </a:lnTo>
                <a:lnTo>
                  <a:pt x="124968" y="321564"/>
                </a:lnTo>
                <a:lnTo>
                  <a:pt x="124714" y="320040"/>
                </a:lnTo>
                <a:lnTo>
                  <a:pt x="124333" y="318643"/>
                </a:lnTo>
                <a:lnTo>
                  <a:pt x="124079" y="317245"/>
                </a:lnTo>
                <a:lnTo>
                  <a:pt x="123825" y="315848"/>
                </a:lnTo>
                <a:lnTo>
                  <a:pt x="123571" y="314325"/>
                </a:lnTo>
                <a:lnTo>
                  <a:pt x="123190" y="312928"/>
                </a:lnTo>
                <a:lnTo>
                  <a:pt x="122936" y="311531"/>
                </a:lnTo>
                <a:lnTo>
                  <a:pt x="122682" y="310134"/>
                </a:lnTo>
                <a:lnTo>
                  <a:pt x="122301" y="308609"/>
                </a:lnTo>
                <a:lnTo>
                  <a:pt x="122047" y="307213"/>
                </a:lnTo>
                <a:lnTo>
                  <a:pt x="121793" y="305816"/>
                </a:lnTo>
                <a:lnTo>
                  <a:pt x="121539" y="304419"/>
                </a:lnTo>
                <a:lnTo>
                  <a:pt x="121285" y="302895"/>
                </a:lnTo>
                <a:lnTo>
                  <a:pt x="121031" y="301498"/>
                </a:lnTo>
                <a:lnTo>
                  <a:pt x="120777" y="300101"/>
                </a:lnTo>
                <a:lnTo>
                  <a:pt x="120523" y="298704"/>
                </a:lnTo>
                <a:lnTo>
                  <a:pt x="120269" y="297180"/>
                </a:lnTo>
                <a:lnTo>
                  <a:pt x="120142" y="295783"/>
                </a:lnTo>
                <a:lnTo>
                  <a:pt x="120015" y="294386"/>
                </a:lnTo>
                <a:lnTo>
                  <a:pt x="119761" y="292989"/>
                </a:lnTo>
                <a:lnTo>
                  <a:pt x="119634" y="291465"/>
                </a:lnTo>
                <a:lnTo>
                  <a:pt x="119634" y="290068"/>
                </a:lnTo>
                <a:lnTo>
                  <a:pt x="119507" y="288670"/>
                </a:lnTo>
                <a:lnTo>
                  <a:pt x="119507" y="287273"/>
                </a:lnTo>
                <a:lnTo>
                  <a:pt x="119380" y="285750"/>
                </a:lnTo>
                <a:lnTo>
                  <a:pt x="119380" y="284353"/>
                </a:lnTo>
                <a:lnTo>
                  <a:pt x="119507" y="282956"/>
                </a:lnTo>
                <a:lnTo>
                  <a:pt x="119507" y="281559"/>
                </a:lnTo>
                <a:lnTo>
                  <a:pt x="119634" y="280034"/>
                </a:lnTo>
                <a:lnTo>
                  <a:pt x="119761" y="278638"/>
                </a:lnTo>
                <a:lnTo>
                  <a:pt x="119888" y="277241"/>
                </a:lnTo>
                <a:lnTo>
                  <a:pt x="120015" y="275844"/>
                </a:lnTo>
                <a:lnTo>
                  <a:pt x="120269" y="274320"/>
                </a:lnTo>
                <a:lnTo>
                  <a:pt x="120396" y="272923"/>
                </a:lnTo>
                <a:lnTo>
                  <a:pt x="120777" y="271526"/>
                </a:lnTo>
                <a:lnTo>
                  <a:pt x="121031" y="270002"/>
                </a:lnTo>
                <a:lnTo>
                  <a:pt x="121285" y="268605"/>
                </a:lnTo>
                <a:lnTo>
                  <a:pt x="121666" y="267208"/>
                </a:lnTo>
                <a:lnTo>
                  <a:pt x="122047" y="265811"/>
                </a:lnTo>
                <a:lnTo>
                  <a:pt x="122428" y="264287"/>
                </a:lnTo>
                <a:lnTo>
                  <a:pt x="122936" y="262890"/>
                </a:lnTo>
                <a:lnTo>
                  <a:pt x="123444" y="261493"/>
                </a:lnTo>
                <a:lnTo>
                  <a:pt x="123825" y="260095"/>
                </a:lnTo>
                <a:lnTo>
                  <a:pt x="124460" y="258572"/>
                </a:lnTo>
                <a:lnTo>
                  <a:pt x="124968" y="257175"/>
                </a:lnTo>
                <a:lnTo>
                  <a:pt x="125476" y="255778"/>
                </a:lnTo>
                <a:lnTo>
                  <a:pt x="126111" y="254381"/>
                </a:lnTo>
                <a:lnTo>
                  <a:pt x="126746" y="252856"/>
                </a:lnTo>
                <a:lnTo>
                  <a:pt x="127381" y="251459"/>
                </a:lnTo>
                <a:lnTo>
                  <a:pt x="128016" y="250062"/>
                </a:lnTo>
                <a:lnTo>
                  <a:pt x="128651" y="248665"/>
                </a:lnTo>
                <a:lnTo>
                  <a:pt x="129286" y="247142"/>
                </a:lnTo>
                <a:lnTo>
                  <a:pt x="130048" y="245745"/>
                </a:lnTo>
                <a:lnTo>
                  <a:pt x="130683" y="244348"/>
                </a:lnTo>
                <a:lnTo>
                  <a:pt x="131445" y="242951"/>
                </a:lnTo>
                <a:lnTo>
                  <a:pt x="132207" y="241426"/>
                </a:lnTo>
                <a:lnTo>
                  <a:pt x="132969" y="240029"/>
                </a:lnTo>
                <a:lnTo>
                  <a:pt x="133604" y="238633"/>
                </a:lnTo>
                <a:lnTo>
                  <a:pt x="134366" y="237236"/>
                </a:lnTo>
                <a:lnTo>
                  <a:pt x="135128" y="235712"/>
                </a:lnTo>
                <a:lnTo>
                  <a:pt x="135890" y="234315"/>
                </a:lnTo>
                <a:lnTo>
                  <a:pt x="136652" y="232918"/>
                </a:lnTo>
                <a:lnTo>
                  <a:pt x="137414" y="231520"/>
                </a:lnTo>
                <a:lnTo>
                  <a:pt x="138176" y="229997"/>
                </a:lnTo>
                <a:lnTo>
                  <a:pt x="138938" y="228600"/>
                </a:lnTo>
                <a:lnTo>
                  <a:pt x="139700" y="227203"/>
                </a:lnTo>
                <a:lnTo>
                  <a:pt x="140462" y="225806"/>
                </a:lnTo>
                <a:lnTo>
                  <a:pt x="141224" y="224281"/>
                </a:lnTo>
                <a:lnTo>
                  <a:pt x="141986" y="222884"/>
                </a:lnTo>
                <a:lnTo>
                  <a:pt x="142748" y="221487"/>
                </a:lnTo>
                <a:lnTo>
                  <a:pt x="143510" y="220090"/>
                </a:lnTo>
                <a:lnTo>
                  <a:pt x="144145" y="218567"/>
                </a:lnTo>
                <a:lnTo>
                  <a:pt x="144907" y="217170"/>
                </a:lnTo>
                <a:lnTo>
                  <a:pt x="145542" y="215773"/>
                </a:lnTo>
                <a:lnTo>
                  <a:pt x="146304" y="214376"/>
                </a:lnTo>
                <a:lnTo>
                  <a:pt x="146939" y="212851"/>
                </a:lnTo>
                <a:lnTo>
                  <a:pt x="147574" y="211454"/>
                </a:lnTo>
                <a:lnTo>
                  <a:pt x="148336" y="210058"/>
                </a:lnTo>
                <a:lnTo>
                  <a:pt x="148971" y="208661"/>
                </a:lnTo>
                <a:lnTo>
                  <a:pt x="149606" y="207137"/>
                </a:lnTo>
                <a:lnTo>
                  <a:pt x="150241" y="205740"/>
                </a:lnTo>
                <a:lnTo>
                  <a:pt x="150749" y="204343"/>
                </a:lnTo>
                <a:lnTo>
                  <a:pt x="151384" y="202945"/>
                </a:lnTo>
                <a:lnTo>
                  <a:pt x="151892" y="201422"/>
                </a:lnTo>
                <a:lnTo>
                  <a:pt x="152527" y="200025"/>
                </a:lnTo>
                <a:lnTo>
                  <a:pt x="153035" y="198628"/>
                </a:lnTo>
                <a:lnTo>
                  <a:pt x="153543" y="197231"/>
                </a:lnTo>
                <a:lnTo>
                  <a:pt x="154051" y="195706"/>
                </a:lnTo>
                <a:lnTo>
                  <a:pt x="154559" y="194309"/>
                </a:lnTo>
                <a:lnTo>
                  <a:pt x="155067" y="192912"/>
                </a:lnTo>
                <a:lnTo>
                  <a:pt x="155575" y="191515"/>
                </a:lnTo>
                <a:lnTo>
                  <a:pt x="156083" y="189992"/>
                </a:lnTo>
                <a:lnTo>
                  <a:pt x="156464" y="188595"/>
                </a:lnTo>
                <a:lnTo>
                  <a:pt x="156972" y="187198"/>
                </a:lnTo>
                <a:lnTo>
                  <a:pt x="157353" y="185801"/>
                </a:lnTo>
                <a:lnTo>
                  <a:pt x="157734" y="184276"/>
                </a:lnTo>
                <a:lnTo>
                  <a:pt x="158115" y="182879"/>
                </a:lnTo>
                <a:lnTo>
                  <a:pt x="158623" y="181483"/>
                </a:lnTo>
                <a:lnTo>
                  <a:pt x="159004" y="180086"/>
                </a:lnTo>
                <a:lnTo>
                  <a:pt x="159385" y="178562"/>
                </a:lnTo>
                <a:lnTo>
                  <a:pt x="159639" y="177165"/>
                </a:lnTo>
                <a:lnTo>
                  <a:pt x="160020" y="175768"/>
                </a:lnTo>
                <a:lnTo>
                  <a:pt x="160401" y="174370"/>
                </a:lnTo>
                <a:lnTo>
                  <a:pt x="160782" y="172847"/>
                </a:lnTo>
                <a:lnTo>
                  <a:pt x="161163" y="171450"/>
                </a:lnTo>
                <a:lnTo>
                  <a:pt x="161417" y="170053"/>
                </a:lnTo>
                <a:lnTo>
                  <a:pt x="161798" y="168529"/>
                </a:lnTo>
                <a:lnTo>
                  <a:pt x="162052" y="167131"/>
                </a:lnTo>
                <a:lnTo>
                  <a:pt x="162433" y="165734"/>
                </a:lnTo>
                <a:lnTo>
                  <a:pt x="162687" y="164337"/>
                </a:lnTo>
                <a:lnTo>
                  <a:pt x="163068" y="162814"/>
                </a:lnTo>
                <a:lnTo>
                  <a:pt x="163322" y="161417"/>
                </a:lnTo>
                <a:lnTo>
                  <a:pt x="163703" y="160020"/>
                </a:lnTo>
                <a:lnTo>
                  <a:pt x="163957" y="158623"/>
                </a:lnTo>
                <a:lnTo>
                  <a:pt x="164211" y="157098"/>
                </a:lnTo>
                <a:lnTo>
                  <a:pt x="164592" y="155701"/>
                </a:lnTo>
                <a:lnTo>
                  <a:pt x="164846" y="154304"/>
                </a:lnTo>
                <a:lnTo>
                  <a:pt x="165227" y="152908"/>
                </a:lnTo>
                <a:lnTo>
                  <a:pt x="165481" y="151384"/>
                </a:lnTo>
                <a:lnTo>
                  <a:pt x="165735" y="149987"/>
                </a:lnTo>
                <a:lnTo>
                  <a:pt x="166116" y="148590"/>
                </a:lnTo>
                <a:lnTo>
                  <a:pt x="166370" y="147193"/>
                </a:lnTo>
                <a:lnTo>
                  <a:pt x="166751" y="145669"/>
                </a:lnTo>
                <a:lnTo>
                  <a:pt x="167005" y="144272"/>
                </a:lnTo>
                <a:lnTo>
                  <a:pt x="167259" y="142875"/>
                </a:lnTo>
                <a:lnTo>
                  <a:pt x="167640" y="141478"/>
                </a:lnTo>
                <a:lnTo>
                  <a:pt x="167894" y="139954"/>
                </a:lnTo>
                <a:lnTo>
                  <a:pt x="168275" y="138556"/>
                </a:lnTo>
                <a:lnTo>
                  <a:pt x="168529" y="137159"/>
                </a:lnTo>
                <a:lnTo>
                  <a:pt x="168910" y="135762"/>
                </a:lnTo>
                <a:lnTo>
                  <a:pt x="169164" y="134239"/>
                </a:lnTo>
                <a:lnTo>
                  <a:pt x="169545" y="132842"/>
                </a:lnTo>
                <a:lnTo>
                  <a:pt x="169799" y="131445"/>
                </a:lnTo>
                <a:lnTo>
                  <a:pt x="170180" y="130048"/>
                </a:lnTo>
                <a:lnTo>
                  <a:pt x="170434" y="128523"/>
                </a:lnTo>
                <a:lnTo>
                  <a:pt x="170815" y="127126"/>
                </a:lnTo>
                <a:lnTo>
                  <a:pt x="171069" y="125729"/>
                </a:lnTo>
                <a:lnTo>
                  <a:pt x="171450" y="124332"/>
                </a:lnTo>
                <a:lnTo>
                  <a:pt x="171831" y="122809"/>
                </a:lnTo>
                <a:lnTo>
                  <a:pt x="172085" y="121412"/>
                </a:lnTo>
                <a:lnTo>
                  <a:pt x="172466" y="120015"/>
                </a:lnTo>
                <a:lnTo>
                  <a:pt x="172720" y="118618"/>
                </a:lnTo>
                <a:lnTo>
                  <a:pt x="173101" y="117093"/>
                </a:lnTo>
                <a:lnTo>
                  <a:pt x="173482" y="115697"/>
                </a:lnTo>
                <a:lnTo>
                  <a:pt x="173736" y="114300"/>
                </a:lnTo>
                <a:lnTo>
                  <a:pt x="174117" y="112903"/>
                </a:lnTo>
                <a:lnTo>
                  <a:pt x="174371" y="111379"/>
                </a:lnTo>
                <a:lnTo>
                  <a:pt x="174752" y="109981"/>
                </a:lnTo>
                <a:lnTo>
                  <a:pt x="175006" y="108584"/>
                </a:lnTo>
                <a:lnTo>
                  <a:pt x="175387" y="107187"/>
                </a:lnTo>
                <a:lnTo>
                  <a:pt x="175641" y="105664"/>
                </a:lnTo>
                <a:lnTo>
                  <a:pt x="176022" y="104267"/>
                </a:lnTo>
                <a:lnTo>
                  <a:pt x="176276" y="102870"/>
                </a:lnTo>
                <a:lnTo>
                  <a:pt x="176657" y="101473"/>
                </a:lnTo>
                <a:lnTo>
                  <a:pt x="176911" y="99948"/>
                </a:lnTo>
                <a:lnTo>
                  <a:pt x="177292" y="98551"/>
                </a:lnTo>
                <a:lnTo>
                  <a:pt x="177546" y="97154"/>
                </a:lnTo>
                <a:lnTo>
                  <a:pt x="177800" y="95757"/>
                </a:lnTo>
                <a:lnTo>
                  <a:pt x="178181" y="94234"/>
                </a:lnTo>
                <a:lnTo>
                  <a:pt x="178435" y="92837"/>
                </a:lnTo>
                <a:lnTo>
                  <a:pt x="178689" y="91440"/>
                </a:lnTo>
                <a:lnTo>
                  <a:pt x="179070" y="90043"/>
                </a:lnTo>
                <a:lnTo>
                  <a:pt x="179324" y="88518"/>
                </a:lnTo>
                <a:lnTo>
                  <a:pt x="179578" y="87122"/>
                </a:lnTo>
                <a:lnTo>
                  <a:pt x="179832" y="85725"/>
                </a:lnTo>
                <a:lnTo>
                  <a:pt x="180086" y="84328"/>
                </a:lnTo>
                <a:lnTo>
                  <a:pt x="180340" y="82804"/>
                </a:lnTo>
                <a:lnTo>
                  <a:pt x="180594" y="81406"/>
                </a:lnTo>
                <a:lnTo>
                  <a:pt x="180848" y="80009"/>
                </a:lnTo>
                <a:lnTo>
                  <a:pt x="181102" y="78612"/>
                </a:lnTo>
                <a:lnTo>
                  <a:pt x="181229" y="77089"/>
                </a:lnTo>
                <a:lnTo>
                  <a:pt x="181483" y="75692"/>
                </a:lnTo>
                <a:lnTo>
                  <a:pt x="181737" y="74295"/>
                </a:lnTo>
                <a:lnTo>
                  <a:pt x="181991" y="72898"/>
                </a:lnTo>
                <a:lnTo>
                  <a:pt x="182118" y="71373"/>
                </a:lnTo>
                <a:lnTo>
                  <a:pt x="182372" y="69976"/>
                </a:lnTo>
                <a:lnTo>
                  <a:pt x="182499" y="68579"/>
                </a:lnTo>
                <a:lnTo>
                  <a:pt x="182753" y="67056"/>
                </a:lnTo>
                <a:lnTo>
                  <a:pt x="182880" y="65659"/>
                </a:lnTo>
                <a:lnTo>
                  <a:pt x="183007" y="64262"/>
                </a:lnTo>
                <a:lnTo>
                  <a:pt x="183261" y="62865"/>
                </a:lnTo>
                <a:lnTo>
                  <a:pt x="183388" y="61340"/>
                </a:lnTo>
                <a:lnTo>
                  <a:pt x="183515" y="59943"/>
                </a:lnTo>
                <a:lnTo>
                  <a:pt x="183642" y="58546"/>
                </a:lnTo>
                <a:lnTo>
                  <a:pt x="183896" y="57150"/>
                </a:lnTo>
                <a:lnTo>
                  <a:pt x="184023" y="55626"/>
                </a:lnTo>
                <a:lnTo>
                  <a:pt x="184150" y="54229"/>
                </a:lnTo>
                <a:lnTo>
                  <a:pt x="184277" y="52831"/>
                </a:lnTo>
                <a:lnTo>
                  <a:pt x="184404" y="51434"/>
                </a:lnTo>
                <a:lnTo>
                  <a:pt x="184531" y="49911"/>
                </a:lnTo>
                <a:lnTo>
                  <a:pt x="184531" y="48514"/>
                </a:lnTo>
                <a:lnTo>
                  <a:pt x="184658" y="47117"/>
                </a:lnTo>
                <a:lnTo>
                  <a:pt x="184785" y="45720"/>
                </a:lnTo>
                <a:lnTo>
                  <a:pt x="184912" y="44195"/>
                </a:lnTo>
                <a:lnTo>
                  <a:pt x="185039" y="42798"/>
                </a:lnTo>
                <a:lnTo>
                  <a:pt x="185039" y="41401"/>
                </a:lnTo>
                <a:lnTo>
                  <a:pt x="185166" y="40004"/>
                </a:lnTo>
                <a:lnTo>
                  <a:pt x="185166" y="38481"/>
                </a:lnTo>
                <a:lnTo>
                  <a:pt x="185293" y="37084"/>
                </a:lnTo>
                <a:lnTo>
                  <a:pt x="185420" y="35687"/>
                </a:lnTo>
                <a:lnTo>
                  <a:pt x="185420" y="34290"/>
                </a:lnTo>
                <a:lnTo>
                  <a:pt x="185547" y="32765"/>
                </a:lnTo>
                <a:lnTo>
                  <a:pt x="185547" y="31368"/>
                </a:lnTo>
                <a:lnTo>
                  <a:pt x="185547" y="29971"/>
                </a:lnTo>
                <a:lnTo>
                  <a:pt x="185674" y="28575"/>
                </a:lnTo>
                <a:lnTo>
                  <a:pt x="185674" y="27051"/>
                </a:lnTo>
                <a:lnTo>
                  <a:pt x="185801" y="25654"/>
                </a:lnTo>
                <a:lnTo>
                  <a:pt x="185801" y="24256"/>
                </a:lnTo>
                <a:lnTo>
                  <a:pt x="185801" y="22859"/>
                </a:lnTo>
                <a:lnTo>
                  <a:pt x="185928" y="21335"/>
                </a:lnTo>
                <a:lnTo>
                  <a:pt x="185928" y="19939"/>
                </a:lnTo>
                <a:lnTo>
                  <a:pt x="185928" y="18542"/>
                </a:lnTo>
                <a:lnTo>
                  <a:pt x="185928" y="17145"/>
                </a:lnTo>
                <a:lnTo>
                  <a:pt x="186055" y="15620"/>
                </a:lnTo>
                <a:lnTo>
                  <a:pt x="186055" y="8509"/>
                </a:lnTo>
                <a:lnTo>
                  <a:pt x="186182" y="7112"/>
                </a:lnTo>
                <a:lnTo>
                  <a:pt x="186182" y="0"/>
                </a:lnTo>
                <a:lnTo>
                  <a:pt x="186436" y="0"/>
                </a:lnTo>
                <a:lnTo>
                  <a:pt x="186436" y="1396"/>
                </a:lnTo>
                <a:lnTo>
                  <a:pt x="186436" y="2793"/>
                </a:lnTo>
                <a:lnTo>
                  <a:pt x="186563" y="4190"/>
                </a:lnTo>
                <a:lnTo>
                  <a:pt x="186563" y="12826"/>
                </a:lnTo>
                <a:lnTo>
                  <a:pt x="186690" y="14223"/>
                </a:lnTo>
                <a:lnTo>
                  <a:pt x="186690" y="15620"/>
                </a:lnTo>
                <a:lnTo>
                  <a:pt x="186690" y="17145"/>
                </a:lnTo>
                <a:lnTo>
                  <a:pt x="186690" y="18542"/>
                </a:lnTo>
                <a:lnTo>
                  <a:pt x="186817" y="19939"/>
                </a:lnTo>
                <a:lnTo>
                  <a:pt x="186817" y="21335"/>
                </a:lnTo>
                <a:lnTo>
                  <a:pt x="186817" y="22859"/>
                </a:lnTo>
                <a:lnTo>
                  <a:pt x="186944" y="24256"/>
                </a:lnTo>
                <a:lnTo>
                  <a:pt x="186944" y="25654"/>
                </a:lnTo>
                <a:lnTo>
                  <a:pt x="186944" y="27051"/>
                </a:lnTo>
                <a:lnTo>
                  <a:pt x="187071" y="28575"/>
                </a:lnTo>
                <a:lnTo>
                  <a:pt x="187071" y="29971"/>
                </a:lnTo>
                <a:lnTo>
                  <a:pt x="187071" y="31368"/>
                </a:lnTo>
                <a:lnTo>
                  <a:pt x="187198" y="32765"/>
                </a:lnTo>
                <a:lnTo>
                  <a:pt x="187198" y="34290"/>
                </a:lnTo>
                <a:lnTo>
                  <a:pt x="187325" y="35687"/>
                </a:lnTo>
                <a:lnTo>
                  <a:pt x="187325" y="37084"/>
                </a:lnTo>
                <a:lnTo>
                  <a:pt x="187452" y="38481"/>
                </a:lnTo>
                <a:lnTo>
                  <a:pt x="187579" y="40004"/>
                </a:lnTo>
                <a:lnTo>
                  <a:pt x="187579" y="41401"/>
                </a:lnTo>
                <a:lnTo>
                  <a:pt x="187706" y="42798"/>
                </a:lnTo>
                <a:lnTo>
                  <a:pt x="187833" y="44195"/>
                </a:lnTo>
                <a:lnTo>
                  <a:pt x="187833" y="45720"/>
                </a:lnTo>
                <a:lnTo>
                  <a:pt x="187960" y="47117"/>
                </a:lnTo>
                <a:lnTo>
                  <a:pt x="188087" y="48514"/>
                </a:lnTo>
                <a:lnTo>
                  <a:pt x="188214" y="49911"/>
                </a:lnTo>
                <a:lnTo>
                  <a:pt x="188341" y="51434"/>
                </a:lnTo>
                <a:lnTo>
                  <a:pt x="188468" y="52831"/>
                </a:lnTo>
                <a:lnTo>
                  <a:pt x="188595" y="54229"/>
                </a:lnTo>
                <a:lnTo>
                  <a:pt x="188722" y="55626"/>
                </a:lnTo>
                <a:lnTo>
                  <a:pt x="188849" y="57150"/>
                </a:lnTo>
                <a:lnTo>
                  <a:pt x="188976" y="58546"/>
                </a:lnTo>
                <a:lnTo>
                  <a:pt x="189103" y="59943"/>
                </a:lnTo>
                <a:lnTo>
                  <a:pt x="189230" y="61340"/>
                </a:lnTo>
                <a:lnTo>
                  <a:pt x="189484" y="62865"/>
                </a:lnTo>
                <a:lnTo>
                  <a:pt x="189611" y="64262"/>
                </a:lnTo>
                <a:lnTo>
                  <a:pt x="189738" y="65659"/>
                </a:lnTo>
                <a:lnTo>
                  <a:pt x="189992" y="67056"/>
                </a:lnTo>
                <a:lnTo>
                  <a:pt x="190119" y="68579"/>
                </a:lnTo>
                <a:lnTo>
                  <a:pt x="190373" y="69976"/>
                </a:lnTo>
                <a:lnTo>
                  <a:pt x="190500" y="71373"/>
                </a:lnTo>
                <a:lnTo>
                  <a:pt x="190754" y="72898"/>
                </a:lnTo>
                <a:lnTo>
                  <a:pt x="191008" y="74295"/>
                </a:lnTo>
                <a:lnTo>
                  <a:pt x="191135" y="75692"/>
                </a:lnTo>
                <a:lnTo>
                  <a:pt x="191389" y="77089"/>
                </a:lnTo>
                <a:lnTo>
                  <a:pt x="191643" y="78612"/>
                </a:lnTo>
                <a:lnTo>
                  <a:pt x="191897" y="80009"/>
                </a:lnTo>
                <a:lnTo>
                  <a:pt x="192151" y="81406"/>
                </a:lnTo>
                <a:lnTo>
                  <a:pt x="192405" y="82804"/>
                </a:lnTo>
                <a:lnTo>
                  <a:pt x="192659" y="84328"/>
                </a:lnTo>
                <a:lnTo>
                  <a:pt x="192913" y="85725"/>
                </a:lnTo>
                <a:lnTo>
                  <a:pt x="193167" y="87122"/>
                </a:lnTo>
                <a:lnTo>
                  <a:pt x="193421" y="88518"/>
                </a:lnTo>
                <a:lnTo>
                  <a:pt x="193675" y="90043"/>
                </a:lnTo>
                <a:lnTo>
                  <a:pt x="193929" y="91440"/>
                </a:lnTo>
                <a:lnTo>
                  <a:pt x="194183" y="92837"/>
                </a:lnTo>
                <a:lnTo>
                  <a:pt x="194564" y="94234"/>
                </a:lnTo>
                <a:lnTo>
                  <a:pt x="194818" y="95757"/>
                </a:lnTo>
                <a:lnTo>
                  <a:pt x="195072" y="97154"/>
                </a:lnTo>
                <a:lnTo>
                  <a:pt x="195453" y="98551"/>
                </a:lnTo>
                <a:lnTo>
                  <a:pt x="195707" y="99948"/>
                </a:lnTo>
                <a:lnTo>
                  <a:pt x="196088" y="101473"/>
                </a:lnTo>
                <a:lnTo>
                  <a:pt x="196342" y="102870"/>
                </a:lnTo>
                <a:lnTo>
                  <a:pt x="196596" y="104267"/>
                </a:lnTo>
                <a:lnTo>
                  <a:pt x="196977" y="105664"/>
                </a:lnTo>
                <a:lnTo>
                  <a:pt x="197231" y="107187"/>
                </a:lnTo>
                <a:lnTo>
                  <a:pt x="197612" y="108584"/>
                </a:lnTo>
                <a:lnTo>
                  <a:pt x="197993" y="109981"/>
                </a:lnTo>
                <a:lnTo>
                  <a:pt x="198247" y="111379"/>
                </a:lnTo>
                <a:lnTo>
                  <a:pt x="198628" y="112903"/>
                </a:lnTo>
                <a:lnTo>
                  <a:pt x="198882" y="114300"/>
                </a:lnTo>
                <a:lnTo>
                  <a:pt x="199263" y="115697"/>
                </a:lnTo>
                <a:lnTo>
                  <a:pt x="199517" y="117093"/>
                </a:lnTo>
                <a:lnTo>
                  <a:pt x="199898" y="118618"/>
                </a:lnTo>
                <a:lnTo>
                  <a:pt x="200279" y="120015"/>
                </a:lnTo>
                <a:lnTo>
                  <a:pt x="200533" y="121412"/>
                </a:lnTo>
                <a:lnTo>
                  <a:pt x="200914" y="122809"/>
                </a:lnTo>
                <a:lnTo>
                  <a:pt x="201168" y="124332"/>
                </a:lnTo>
                <a:lnTo>
                  <a:pt x="201549" y="125729"/>
                </a:lnTo>
                <a:lnTo>
                  <a:pt x="201930" y="127126"/>
                </a:lnTo>
                <a:lnTo>
                  <a:pt x="202184" y="128523"/>
                </a:lnTo>
                <a:lnTo>
                  <a:pt x="202565" y="130048"/>
                </a:lnTo>
                <a:lnTo>
                  <a:pt x="202819" y="131445"/>
                </a:lnTo>
                <a:lnTo>
                  <a:pt x="203200" y="132842"/>
                </a:lnTo>
                <a:lnTo>
                  <a:pt x="203454" y="134239"/>
                </a:lnTo>
                <a:lnTo>
                  <a:pt x="203835" y="135762"/>
                </a:lnTo>
                <a:lnTo>
                  <a:pt x="204089" y="137159"/>
                </a:lnTo>
                <a:lnTo>
                  <a:pt x="204470" y="138556"/>
                </a:lnTo>
                <a:lnTo>
                  <a:pt x="204724" y="139954"/>
                </a:lnTo>
                <a:lnTo>
                  <a:pt x="205105" y="141478"/>
                </a:lnTo>
                <a:lnTo>
                  <a:pt x="205359" y="142875"/>
                </a:lnTo>
                <a:lnTo>
                  <a:pt x="205740" y="144272"/>
                </a:lnTo>
                <a:lnTo>
                  <a:pt x="205994" y="145669"/>
                </a:lnTo>
                <a:lnTo>
                  <a:pt x="206248" y="147193"/>
                </a:lnTo>
                <a:lnTo>
                  <a:pt x="206629" y="148590"/>
                </a:lnTo>
                <a:lnTo>
                  <a:pt x="206883" y="149987"/>
                </a:lnTo>
                <a:lnTo>
                  <a:pt x="207137" y="151384"/>
                </a:lnTo>
                <a:lnTo>
                  <a:pt x="207518" y="152908"/>
                </a:lnTo>
                <a:lnTo>
                  <a:pt x="207772" y="154304"/>
                </a:lnTo>
                <a:lnTo>
                  <a:pt x="208153" y="155701"/>
                </a:lnTo>
                <a:lnTo>
                  <a:pt x="208407" y="157098"/>
                </a:lnTo>
                <a:lnTo>
                  <a:pt x="208661" y="158623"/>
                </a:lnTo>
                <a:lnTo>
                  <a:pt x="209042" y="160020"/>
                </a:lnTo>
                <a:lnTo>
                  <a:pt x="209296" y="161417"/>
                </a:lnTo>
                <a:lnTo>
                  <a:pt x="209677" y="162814"/>
                </a:lnTo>
                <a:lnTo>
                  <a:pt x="209931" y="164337"/>
                </a:lnTo>
                <a:lnTo>
                  <a:pt x="210312" y="165734"/>
                </a:lnTo>
                <a:lnTo>
                  <a:pt x="210566" y="167131"/>
                </a:lnTo>
                <a:lnTo>
                  <a:pt x="210947" y="168529"/>
                </a:lnTo>
                <a:lnTo>
                  <a:pt x="211201" y="170053"/>
                </a:lnTo>
                <a:lnTo>
                  <a:pt x="211582" y="171450"/>
                </a:lnTo>
                <a:lnTo>
                  <a:pt x="211963" y="172847"/>
                </a:lnTo>
                <a:lnTo>
                  <a:pt x="212217" y="174370"/>
                </a:lnTo>
                <a:lnTo>
                  <a:pt x="212598" y="175768"/>
                </a:lnTo>
                <a:lnTo>
                  <a:pt x="212979" y="177165"/>
                </a:lnTo>
                <a:lnTo>
                  <a:pt x="213360" y="178562"/>
                </a:lnTo>
                <a:lnTo>
                  <a:pt x="213741" y="180086"/>
                </a:lnTo>
                <a:lnTo>
                  <a:pt x="214122" y="181483"/>
                </a:lnTo>
                <a:lnTo>
                  <a:pt x="214503" y="182879"/>
                </a:lnTo>
                <a:lnTo>
                  <a:pt x="214884" y="184276"/>
                </a:lnTo>
                <a:lnTo>
                  <a:pt x="215265" y="185801"/>
                </a:lnTo>
                <a:lnTo>
                  <a:pt x="215773" y="187198"/>
                </a:lnTo>
                <a:lnTo>
                  <a:pt x="216154" y="188595"/>
                </a:lnTo>
                <a:lnTo>
                  <a:pt x="216662" y="189992"/>
                </a:lnTo>
                <a:lnTo>
                  <a:pt x="217170" y="191515"/>
                </a:lnTo>
                <a:lnTo>
                  <a:pt x="217551" y="192912"/>
                </a:lnTo>
                <a:lnTo>
                  <a:pt x="218059" y="194309"/>
                </a:lnTo>
                <a:lnTo>
                  <a:pt x="218567" y="195706"/>
                </a:lnTo>
                <a:lnTo>
                  <a:pt x="219075" y="197231"/>
                </a:lnTo>
                <a:lnTo>
                  <a:pt x="219583" y="198628"/>
                </a:lnTo>
                <a:lnTo>
                  <a:pt x="220218" y="200025"/>
                </a:lnTo>
                <a:lnTo>
                  <a:pt x="220726" y="201422"/>
                </a:lnTo>
                <a:lnTo>
                  <a:pt x="221361" y="202945"/>
                </a:lnTo>
                <a:lnTo>
                  <a:pt x="221869" y="204343"/>
                </a:lnTo>
                <a:lnTo>
                  <a:pt x="222504" y="205740"/>
                </a:lnTo>
                <a:lnTo>
                  <a:pt x="223139" y="207137"/>
                </a:lnTo>
                <a:lnTo>
                  <a:pt x="223774" y="208661"/>
                </a:lnTo>
                <a:lnTo>
                  <a:pt x="224409" y="210058"/>
                </a:lnTo>
                <a:lnTo>
                  <a:pt x="225044" y="211454"/>
                </a:lnTo>
                <a:lnTo>
                  <a:pt x="225679" y="212851"/>
                </a:lnTo>
                <a:lnTo>
                  <a:pt x="226441" y="214376"/>
                </a:lnTo>
                <a:lnTo>
                  <a:pt x="227076" y="215773"/>
                </a:lnTo>
                <a:lnTo>
                  <a:pt x="227838" y="217170"/>
                </a:lnTo>
                <a:lnTo>
                  <a:pt x="228473" y="218567"/>
                </a:lnTo>
                <a:lnTo>
                  <a:pt x="229235" y="220090"/>
                </a:lnTo>
                <a:lnTo>
                  <a:pt x="229997" y="221487"/>
                </a:lnTo>
                <a:lnTo>
                  <a:pt x="230632" y="222884"/>
                </a:lnTo>
                <a:lnTo>
                  <a:pt x="231394" y="224281"/>
                </a:lnTo>
                <a:lnTo>
                  <a:pt x="232156" y="225806"/>
                </a:lnTo>
                <a:lnTo>
                  <a:pt x="232918" y="227203"/>
                </a:lnTo>
                <a:lnTo>
                  <a:pt x="233680" y="228600"/>
                </a:lnTo>
                <a:lnTo>
                  <a:pt x="234442" y="229997"/>
                </a:lnTo>
                <a:lnTo>
                  <a:pt x="235204" y="231520"/>
                </a:lnTo>
                <a:lnTo>
                  <a:pt x="235966" y="232918"/>
                </a:lnTo>
                <a:lnTo>
                  <a:pt x="236728" y="234315"/>
                </a:lnTo>
                <a:lnTo>
                  <a:pt x="237490" y="235712"/>
                </a:lnTo>
                <a:lnTo>
                  <a:pt x="238252" y="237236"/>
                </a:lnTo>
                <a:lnTo>
                  <a:pt x="239014" y="238633"/>
                </a:lnTo>
                <a:lnTo>
                  <a:pt x="239776" y="240029"/>
                </a:lnTo>
                <a:lnTo>
                  <a:pt x="240538" y="241426"/>
                </a:lnTo>
                <a:lnTo>
                  <a:pt x="241173" y="242951"/>
                </a:lnTo>
                <a:lnTo>
                  <a:pt x="241935" y="244348"/>
                </a:lnTo>
                <a:lnTo>
                  <a:pt x="242697" y="245745"/>
                </a:lnTo>
                <a:lnTo>
                  <a:pt x="243332" y="247142"/>
                </a:lnTo>
                <a:lnTo>
                  <a:pt x="243967" y="248665"/>
                </a:lnTo>
                <a:lnTo>
                  <a:pt x="244729" y="250062"/>
                </a:lnTo>
                <a:lnTo>
                  <a:pt x="245364" y="251459"/>
                </a:lnTo>
                <a:lnTo>
                  <a:pt x="245999" y="252856"/>
                </a:lnTo>
                <a:lnTo>
                  <a:pt x="246634" y="254381"/>
                </a:lnTo>
                <a:lnTo>
                  <a:pt x="247142" y="255778"/>
                </a:lnTo>
                <a:lnTo>
                  <a:pt x="247777" y="257175"/>
                </a:lnTo>
                <a:lnTo>
                  <a:pt x="248285" y="258572"/>
                </a:lnTo>
                <a:lnTo>
                  <a:pt x="248793" y="260095"/>
                </a:lnTo>
                <a:lnTo>
                  <a:pt x="249301" y="261493"/>
                </a:lnTo>
                <a:lnTo>
                  <a:pt x="249682" y="262890"/>
                </a:lnTo>
                <a:lnTo>
                  <a:pt x="250190" y="264287"/>
                </a:lnTo>
                <a:lnTo>
                  <a:pt x="250571" y="265811"/>
                </a:lnTo>
                <a:lnTo>
                  <a:pt x="250952" y="267208"/>
                </a:lnTo>
                <a:lnTo>
                  <a:pt x="251333" y="268605"/>
                </a:lnTo>
                <a:lnTo>
                  <a:pt x="251714" y="270002"/>
                </a:lnTo>
                <a:lnTo>
                  <a:pt x="251968" y="271526"/>
                </a:lnTo>
                <a:lnTo>
                  <a:pt x="252222" y="272923"/>
                </a:lnTo>
                <a:lnTo>
                  <a:pt x="252476" y="274320"/>
                </a:lnTo>
                <a:lnTo>
                  <a:pt x="252603" y="275844"/>
                </a:lnTo>
                <a:lnTo>
                  <a:pt x="252857" y="277241"/>
                </a:lnTo>
                <a:lnTo>
                  <a:pt x="252984" y="278638"/>
                </a:lnTo>
                <a:lnTo>
                  <a:pt x="253111" y="280034"/>
                </a:lnTo>
                <a:lnTo>
                  <a:pt x="253111" y="281559"/>
                </a:lnTo>
                <a:lnTo>
                  <a:pt x="253238" y="282956"/>
                </a:lnTo>
                <a:lnTo>
                  <a:pt x="253238" y="284353"/>
                </a:lnTo>
                <a:lnTo>
                  <a:pt x="253238" y="285750"/>
                </a:lnTo>
                <a:lnTo>
                  <a:pt x="253238" y="287273"/>
                </a:lnTo>
                <a:lnTo>
                  <a:pt x="253111" y="288670"/>
                </a:lnTo>
                <a:lnTo>
                  <a:pt x="253111" y="290068"/>
                </a:lnTo>
                <a:lnTo>
                  <a:pt x="252984" y="291465"/>
                </a:lnTo>
                <a:lnTo>
                  <a:pt x="252857" y="292989"/>
                </a:lnTo>
                <a:lnTo>
                  <a:pt x="252730" y="294386"/>
                </a:lnTo>
                <a:lnTo>
                  <a:pt x="252603" y="295783"/>
                </a:lnTo>
                <a:lnTo>
                  <a:pt x="252349" y="297180"/>
                </a:lnTo>
                <a:lnTo>
                  <a:pt x="252095" y="298704"/>
                </a:lnTo>
                <a:lnTo>
                  <a:pt x="251968" y="300101"/>
                </a:lnTo>
                <a:lnTo>
                  <a:pt x="251714" y="301498"/>
                </a:lnTo>
                <a:lnTo>
                  <a:pt x="251460" y="302895"/>
                </a:lnTo>
                <a:lnTo>
                  <a:pt x="251206" y="304419"/>
                </a:lnTo>
                <a:lnTo>
                  <a:pt x="250952" y="305816"/>
                </a:lnTo>
                <a:lnTo>
                  <a:pt x="250571" y="307213"/>
                </a:lnTo>
                <a:lnTo>
                  <a:pt x="250317" y="308609"/>
                </a:lnTo>
                <a:lnTo>
                  <a:pt x="250063" y="310134"/>
                </a:lnTo>
                <a:lnTo>
                  <a:pt x="249809" y="311531"/>
                </a:lnTo>
                <a:lnTo>
                  <a:pt x="249428" y="312928"/>
                </a:lnTo>
                <a:lnTo>
                  <a:pt x="249174" y="314325"/>
                </a:lnTo>
                <a:lnTo>
                  <a:pt x="248920" y="315848"/>
                </a:lnTo>
                <a:lnTo>
                  <a:pt x="248539" y="317245"/>
                </a:lnTo>
                <a:lnTo>
                  <a:pt x="248285" y="318643"/>
                </a:lnTo>
                <a:lnTo>
                  <a:pt x="248031" y="320040"/>
                </a:lnTo>
                <a:lnTo>
                  <a:pt x="247777" y="321564"/>
                </a:lnTo>
                <a:lnTo>
                  <a:pt x="247523" y="322961"/>
                </a:lnTo>
                <a:lnTo>
                  <a:pt x="247269" y="324358"/>
                </a:lnTo>
                <a:lnTo>
                  <a:pt x="247015" y="325755"/>
                </a:lnTo>
                <a:lnTo>
                  <a:pt x="246761" y="327279"/>
                </a:lnTo>
                <a:lnTo>
                  <a:pt x="246634" y="328676"/>
                </a:lnTo>
                <a:lnTo>
                  <a:pt x="246507" y="330073"/>
                </a:lnTo>
                <a:lnTo>
                  <a:pt x="246253" y="331470"/>
                </a:lnTo>
                <a:lnTo>
                  <a:pt x="246126" y="332994"/>
                </a:lnTo>
                <a:lnTo>
                  <a:pt x="246126" y="334391"/>
                </a:lnTo>
                <a:lnTo>
                  <a:pt x="245999" y="335788"/>
                </a:lnTo>
                <a:lnTo>
                  <a:pt x="245999" y="337185"/>
                </a:lnTo>
                <a:lnTo>
                  <a:pt x="245872" y="338709"/>
                </a:lnTo>
                <a:lnTo>
                  <a:pt x="245872" y="340106"/>
                </a:lnTo>
                <a:lnTo>
                  <a:pt x="245999" y="341503"/>
                </a:lnTo>
                <a:lnTo>
                  <a:pt x="245999" y="342900"/>
                </a:lnTo>
                <a:lnTo>
                  <a:pt x="246126" y="344424"/>
                </a:lnTo>
                <a:lnTo>
                  <a:pt x="246253" y="345821"/>
                </a:lnTo>
                <a:lnTo>
                  <a:pt x="246380" y="347218"/>
                </a:lnTo>
                <a:lnTo>
                  <a:pt x="246634" y="348615"/>
                </a:lnTo>
                <a:lnTo>
                  <a:pt x="246888" y="350139"/>
                </a:lnTo>
                <a:lnTo>
                  <a:pt x="247142" y="351536"/>
                </a:lnTo>
                <a:lnTo>
                  <a:pt x="247523" y="352933"/>
                </a:lnTo>
                <a:lnTo>
                  <a:pt x="247777" y="354330"/>
                </a:lnTo>
                <a:lnTo>
                  <a:pt x="248158" y="355854"/>
                </a:lnTo>
                <a:lnTo>
                  <a:pt x="248666" y="357251"/>
                </a:lnTo>
                <a:lnTo>
                  <a:pt x="249174" y="358648"/>
                </a:lnTo>
                <a:lnTo>
                  <a:pt x="249682" y="360045"/>
                </a:lnTo>
                <a:lnTo>
                  <a:pt x="250190" y="361569"/>
                </a:lnTo>
                <a:lnTo>
                  <a:pt x="250825" y="362966"/>
                </a:lnTo>
                <a:lnTo>
                  <a:pt x="251333" y="364363"/>
                </a:lnTo>
                <a:lnTo>
                  <a:pt x="252095" y="365760"/>
                </a:lnTo>
                <a:lnTo>
                  <a:pt x="252730" y="367284"/>
                </a:lnTo>
                <a:lnTo>
                  <a:pt x="253492" y="368681"/>
                </a:lnTo>
                <a:lnTo>
                  <a:pt x="254381" y="370078"/>
                </a:lnTo>
                <a:lnTo>
                  <a:pt x="255143" y="371602"/>
                </a:lnTo>
                <a:lnTo>
                  <a:pt x="256032" y="372999"/>
                </a:lnTo>
                <a:lnTo>
                  <a:pt x="256921" y="374396"/>
                </a:lnTo>
                <a:lnTo>
                  <a:pt x="257937" y="375793"/>
                </a:lnTo>
                <a:lnTo>
                  <a:pt x="258953" y="377317"/>
                </a:lnTo>
                <a:lnTo>
                  <a:pt x="259969" y="378714"/>
                </a:lnTo>
                <a:lnTo>
                  <a:pt x="260985" y="380111"/>
                </a:lnTo>
                <a:lnTo>
                  <a:pt x="262128" y="381508"/>
                </a:lnTo>
                <a:lnTo>
                  <a:pt x="263271" y="383032"/>
                </a:lnTo>
                <a:lnTo>
                  <a:pt x="264541" y="384429"/>
                </a:lnTo>
                <a:lnTo>
                  <a:pt x="265684" y="385826"/>
                </a:lnTo>
                <a:lnTo>
                  <a:pt x="266954" y="387223"/>
                </a:lnTo>
                <a:lnTo>
                  <a:pt x="268224" y="388747"/>
                </a:lnTo>
                <a:lnTo>
                  <a:pt x="269621" y="390144"/>
                </a:lnTo>
                <a:lnTo>
                  <a:pt x="271018" y="391541"/>
                </a:lnTo>
                <a:lnTo>
                  <a:pt x="272415" y="392938"/>
                </a:lnTo>
                <a:lnTo>
                  <a:pt x="273812" y="394462"/>
                </a:lnTo>
                <a:lnTo>
                  <a:pt x="275336" y="395859"/>
                </a:lnTo>
                <a:lnTo>
                  <a:pt x="276860" y="397256"/>
                </a:lnTo>
                <a:lnTo>
                  <a:pt x="278384" y="398653"/>
                </a:lnTo>
                <a:lnTo>
                  <a:pt x="279908" y="400177"/>
                </a:lnTo>
                <a:lnTo>
                  <a:pt x="281559" y="401574"/>
                </a:lnTo>
                <a:lnTo>
                  <a:pt x="283083" y="402971"/>
                </a:lnTo>
                <a:lnTo>
                  <a:pt x="284734" y="404368"/>
                </a:lnTo>
                <a:lnTo>
                  <a:pt x="286385" y="405892"/>
                </a:lnTo>
                <a:lnTo>
                  <a:pt x="288163" y="407289"/>
                </a:lnTo>
                <a:lnTo>
                  <a:pt x="289814" y="408686"/>
                </a:lnTo>
                <a:lnTo>
                  <a:pt x="291592" y="410083"/>
                </a:lnTo>
                <a:lnTo>
                  <a:pt x="293370" y="411606"/>
                </a:lnTo>
                <a:lnTo>
                  <a:pt x="295148" y="413003"/>
                </a:lnTo>
                <a:lnTo>
                  <a:pt x="296926" y="414400"/>
                </a:lnTo>
                <a:lnTo>
                  <a:pt x="298704" y="415797"/>
                </a:lnTo>
                <a:lnTo>
                  <a:pt x="300609" y="417322"/>
                </a:lnTo>
                <a:lnTo>
                  <a:pt x="302387" y="418719"/>
                </a:lnTo>
                <a:lnTo>
                  <a:pt x="304292" y="420116"/>
                </a:lnTo>
                <a:lnTo>
                  <a:pt x="306070" y="421513"/>
                </a:lnTo>
                <a:lnTo>
                  <a:pt x="307975" y="423037"/>
                </a:lnTo>
                <a:lnTo>
                  <a:pt x="309880" y="424434"/>
                </a:lnTo>
                <a:lnTo>
                  <a:pt x="311658" y="425831"/>
                </a:lnTo>
                <a:lnTo>
                  <a:pt x="313563" y="427228"/>
                </a:lnTo>
                <a:lnTo>
                  <a:pt x="315468" y="428752"/>
                </a:lnTo>
                <a:lnTo>
                  <a:pt x="317373" y="430149"/>
                </a:lnTo>
                <a:lnTo>
                  <a:pt x="319151" y="431546"/>
                </a:lnTo>
                <a:lnTo>
                  <a:pt x="321056" y="432943"/>
                </a:lnTo>
                <a:lnTo>
                  <a:pt x="322961" y="434467"/>
                </a:lnTo>
                <a:lnTo>
                  <a:pt x="324739" y="435864"/>
                </a:lnTo>
                <a:lnTo>
                  <a:pt x="326644" y="437261"/>
                </a:lnTo>
                <a:lnTo>
                  <a:pt x="328422" y="438658"/>
                </a:lnTo>
                <a:lnTo>
                  <a:pt x="330200" y="440181"/>
                </a:lnTo>
                <a:lnTo>
                  <a:pt x="331978" y="441578"/>
                </a:lnTo>
                <a:lnTo>
                  <a:pt x="333756" y="442975"/>
                </a:lnTo>
                <a:lnTo>
                  <a:pt x="335534" y="444372"/>
                </a:lnTo>
                <a:lnTo>
                  <a:pt x="337312" y="445897"/>
                </a:lnTo>
                <a:lnTo>
                  <a:pt x="338963" y="447294"/>
                </a:lnTo>
                <a:lnTo>
                  <a:pt x="340741" y="448691"/>
                </a:lnTo>
                <a:lnTo>
                  <a:pt x="342392" y="450088"/>
                </a:lnTo>
                <a:lnTo>
                  <a:pt x="343916" y="451612"/>
                </a:lnTo>
                <a:lnTo>
                  <a:pt x="345567" y="453009"/>
                </a:lnTo>
                <a:lnTo>
                  <a:pt x="347091" y="454406"/>
                </a:lnTo>
                <a:lnTo>
                  <a:pt x="348615" y="455803"/>
                </a:lnTo>
                <a:lnTo>
                  <a:pt x="350139" y="457327"/>
                </a:lnTo>
                <a:lnTo>
                  <a:pt x="351536" y="458724"/>
                </a:lnTo>
                <a:lnTo>
                  <a:pt x="352933" y="460121"/>
                </a:lnTo>
                <a:lnTo>
                  <a:pt x="354330" y="461518"/>
                </a:lnTo>
                <a:lnTo>
                  <a:pt x="355727" y="463042"/>
                </a:lnTo>
                <a:lnTo>
                  <a:pt x="356997" y="464439"/>
                </a:lnTo>
                <a:lnTo>
                  <a:pt x="358267" y="465836"/>
                </a:lnTo>
                <a:lnTo>
                  <a:pt x="359410" y="467233"/>
                </a:lnTo>
                <a:lnTo>
                  <a:pt x="360553" y="468756"/>
                </a:lnTo>
                <a:lnTo>
                  <a:pt x="361696" y="470153"/>
                </a:lnTo>
                <a:lnTo>
                  <a:pt x="362712" y="471550"/>
                </a:lnTo>
                <a:lnTo>
                  <a:pt x="363728" y="473075"/>
                </a:lnTo>
                <a:lnTo>
                  <a:pt x="364617" y="474472"/>
                </a:lnTo>
                <a:lnTo>
                  <a:pt x="365633" y="475869"/>
                </a:lnTo>
                <a:lnTo>
                  <a:pt x="366395" y="477266"/>
                </a:lnTo>
                <a:lnTo>
                  <a:pt x="367284" y="478790"/>
                </a:lnTo>
                <a:lnTo>
                  <a:pt x="367919" y="480187"/>
                </a:lnTo>
                <a:lnTo>
                  <a:pt x="368681" y="481584"/>
                </a:lnTo>
                <a:lnTo>
                  <a:pt x="369316" y="482981"/>
                </a:lnTo>
                <a:lnTo>
                  <a:pt x="369824" y="484505"/>
                </a:lnTo>
                <a:lnTo>
                  <a:pt x="370332" y="485902"/>
                </a:lnTo>
                <a:lnTo>
                  <a:pt x="370840" y="487299"/>
                </a:lnTo>
                <a:lnTo>
                  <a:pt x="371221" y="488696"/>
                </a:lnTo>
                <a:lnTo>
                  <a:pt x="371602" y="490220"/>
                </a:lnTo>
                <a:lnTo>
                  <a:pt x="371983" y="491617"/>
                </a:lnTo>
                <a:lnTo>
                  <a:pt x="372237" y="493014"/>
                </a:lnTo>
                <a:lnTo>
                  <a:pt x="372364" y="494411"/>
                </a:lnTo>
                <a:lnTo>
                  <a:pt x="372491" y="495934"/>
                </a:lnTo>
                <a:lnTo>
                  <a:pt x="372618" y="497331"/>
                </a:lnTo>
                <a:lnTo>
                  <a:pt x="372618" y="498728"/>
                </a:lnTo>
                <a:lnTo>
                  <a:pt x="372618" y="500125"/>
                </a:lnTo>
                <a:lnTo>
                  <a:pt x="372491" y="501650"/>
                </a:lnTo>
                <a:lnTo>
                  <a:pt x="372364" y="503047"/>
                </a:lnTo>
                <a:lnTo>
                  <a:pt x="372110" y="504444"/>
                </a:lnTo>
                <a:lnTo>
                  <a:pt x="371856" y="505841"/>
                </a:lnTo>
                <a:lnTo>
                  <a:pt x="371602" y="507365"/>
                </a:lnTo>
                <a:lnTo>
                  <a:pt x="371221" y="508762"/>
                </a:lnTo>
                <a:lnTo>
                  <a:pt x="370713" y="510159"/>
                </a:lnTo>
                <a:lnTo>
                  <a:pt x="370332" y="511556"/>
                </a:lnTo>
                <a:lnTo>
                  <a:pt x="369824" y="513080"/>
                </a:lnTo>
                <a:lnTo>
                  <a:pt x="369189" y="514477"/>
                </a:lnTo>
                <a:lnTo>
                  <a:pt x="368554" y="515874"/>
                </a:lnTo>
                <a:lnTo>
                  <a:pt x="367792" y="517271"/>
                </a:lnTo>
                <a:lnTo>
                  <a:pt x="367157" y="518795"/>
                </a:lnTo>
                <a:lnTo>
                  <a:pt x="366268" y="520192"/>
                </a:lnTo>
                <a:lnTo>
                  <a:pt x="365379" y="521589"/>
                </a:lnTo>
                <a:lnTo>
                  <a:pt x="364490" y="522986"/>
                </a:lnTo>
                <a:lnTo>
                  <a:pt x="363601" y="524510"/>
                </a:lnTo>
                <a:lnTo>
                  <a:pt x="362585" y="525907"/>
                </a:lnTo>
                <a:lnTo>
                  <a:pt x="361442" y="527304"/>
                </a:lnTo>
                <a:lnTo>
                  <a:pt x="360426" y="528701"/>
                </a:lnTo>
                <a:lnTo>
                  <a:pt x="359283" y="530225"/>
                </a:lnTo>
                <a:lnTo>
                  <a:pt x="358013" y="531622"/>
                </a:lnTo>
                <a:lnTo>
                  <a:pt x="356743" y="533019"/>
                </a:lnTo>
                <a:lnTo>
                  <a:pt x="355473" y="534416"/>
                </a:lnTo>
                <a:lnTo>
                  <a:pt x="354076" y="535940"/>
                </a:lnTo>
                <a:lnTo>
                  <a:pt x="352679" y="537337"/>
                </a:lnTo>
                <a:lnTo>
                  <a:pt x="351155" y="538734"/>
                </a:lnTo>
                <a:lnTo>
                  <a:pt x="349758" y="540131"/>
                </a:lnTo>
                <a:lnTo>
                  <a:pt x="348107" y="541655"/>
                </a:lnTo>
                <a:lnTo>
                  <a:pt x="346583" y="543052"/>
                </a:lnTo>
                <a:lnTo>
                  <a:pt x="344932" y="544449"/>
                </a:lnTo>
                <a:lnTo>
                  <a:pt x="343281" y="545846"/>
                </a:lnTo>
                <a:lnTo>
                  <a:pt x="341503" y="547370"/>
                </a:lnTo>
                <a:lnTo>
                  <a:pt x="339725" y="548767"/>
                </a:lnTo>
                <a:lnTo>
                  <a:pt x="337947" y="550164"/>
                </a:lnTo>
                <a:lnTo>
                  <a:pt x="336042" y="551561"/>
                </a:lnTo>
                <a:lnTo>
                  <a:pt x="334264" y="553085"/>
                </a:lnTo>
                <a:lnTo>
                  <a:pt x="332232" y="554482"/>
                </a:lnTo>
                <a:lnTo>
                  <a:pt x="330327" y="555879"/>
                </a:lnTo>
                <a:lnTo>
                  <a:pt x="328295" y="557276"/>
                </a:lnTo>
                <a:lnTo>
                  <a:pt x="326263" y="558800"/>
                </a:lnTo>
                <a:lnTo>
                  <a:pt x="324231" y="560197"/>
                </a:lnTo>
                <a:lnTo>
                  <a:pt x="322199" y="561594"/>
                </a:lnTo>
                <a:lnTo>
                  <a:pt x="320040" y="562991"/>
                </a:lnTo>
                <a:lnTo>
                  <a:pt x="317881" y="564515"/>
                </a:lnTo>
                <a:lnTo>
                  <a:pt x="315722" y="565912"/>
                </a:lnTo>
                <a:lnTo>
                  <a:pt x="313563" y="567309"/>
                </a:lnTo>
                <a:lnTo>
                  <a:pt x="311277" y="568833"/>
                </a:lnTo>
                <a:lnTo>
                  <a:pt x="309118" y="570230"/>
                </a:lnTo>
                <a:lnTo>
                  <a:pt x="306832" y="571627"/>
                </a:lnTo>
                <a:lnTo>
                  <a:pt x="304546" y="573024"/>
                </a:lnTo>
                <a:lnTo>
                  <a:pt x="302260" y="574548"/>
                </a:lnTo>
                <a:lnTo>
                  <a:pt x="299974" y="575945"/>
                </a:lnTo>
                <a:lnTo>
                  <a:pt x="297688" y="577342"/>
                </a:lnTo>
                <a:lnTo>
                  <a:pt x="295402" y="578739"/>
                </a:lnTo>
                <a:lnTo>
                  <a:pt x="292989" y="580263"/>
                </a:lnTo>
                <a:lnTo>
                  <a:pt x="290703" y="581660"/>
                </a:lnTo>
                <a:lnTo>
                  <a:pt x="288417" y="583057"/>
                </a:lnTo>
                <a:lnTo>
                  <a:pt x="286004" y="584454"/>
                </a:lnTo>
                <a:lnTo>
                  <a:pt x="283718" y="585978"/>
                </a:lnTo>
                <a:lnTo>
                  <a:pt x="281432" y="587375"/>
                </a:lnTo>
                <a:lnTo>
                  <a:pt x="279019" y="588772"/>
                </a:lnTo>
                <a:lnTo>
                  <a:pt x="276733" y="590169"/>
                </a:lnTo>
                <a:lnTo>
                  <a:pt x="274447" y="591693"/>
                </a:lnTo>
                <a:lnTo>
                  <a:pt x="272161" y="593090"/>
                </a:lnTo>
                <a:lnTo>
                  <a:pt x="269875" y="594487"/>
                </a:lnTo>
                <a:lnTo>
                  <a:pt x="267589" y="595884"/>
                </a:lnTo>
                <a:lnTo>
                  <a:pt x="265303" y="597408"/>
                </a:lnTo>
                <a:lnTo>
                  <a:pt x="263017" y="598805"/>
                </a:lnTo>
                <a:lnTo>
                  <a:pt x="260858" y="600202"/>
                </a:lnTo>
                <a:lnTo>
                  <a:pt x="258572" y="601599"/>
                </a:lnTo>
                <a:lnTo>
                  <a:pt x="256413" y="603123"/>
                </a:lnTo>
                <a:lnTo>
                  <a:pt x="254254" y="604520"/>
                </a:lnTo>
                <a:lnTo>
                  <a:pt x="252222" y="605917"/>
                </a:lnTo>
                <a:lnTo>
                  <a:pt x="250063" y="607314"/>
                </a:lnTo>
                <a:lnTo>
                  <a:pt x="248031" y="608838"/>
                </a:lnTo>
                <a:lnTo>
                  <a:pt x="245999" y="610235"/>
                </a:lnTo>
                <a:lnTo>
                  <a:pt x="243967" y="611632"/>
                </a:lnTo>
                <a:lnTo>
                  <a:pt x="241935" y="613029"/>
                </a:lnTo>
                <a:lnTo>
                  <a:pt x="240030" y="614553"/>
                </a:lnTo>
                <a:lnTo>
                  <a:pt x="238125" y="615950"/>
                </a:lnTo>
                <a:lnTo>
                  <a:pt x="236220" y="617347"/>
                </a:lnTo>
                <a:lnTo>
                  <a:pt x="234442" y="618744"/>
                </a:lnTo>
                <a:lnTo>
                  <a:pt x="232537" y="620268"/>
                </a:lnTo>
                <a:lnTo>
                  <a:pt x="230886" y="621665"/>
                </a:lnTo>
                <a:lnTo>
                  <a:pt x="229108" y="623062"/>
                </a:lnTo>
                <a:lnTo>
                  <a:pt x="227457" y="624459"/>
                </a:lnTo>
                <a:lnTo>
                  <a:pt x="225806" y="625983"/>
                </a:lnTo>
                <a:lnTo>
                  <a:pt x="224155" y="627380"/>
                </a:lnTo>
                <a:lnTo>
                  <a:pt x="222631" y="628777"/>
                </a:lnTo>
                <a:lnTo>
                  <a:pt x="221107" y="630174"/>
                </a:lnTo>
                <a:lnTo>
                  <a:pt x="219583" y="631698"/>
                </a:lnTo>
                <a:lnTo>
                  <a:pt x="218186" y="633095"/>
                </a:lnTo>
                <a:lnTo>
                  <a:pt x="216789" y="634492"/>
                </a:lnTo>
                <a:lnTo>
                  <a:pt x="215392" y="635889"/>
                </a:lnTo>
                <a:lnTo>
                  <a:pt x="214122" y="637413"/>
                </a:lnTo>
                <a:lnTo>
                  <a:pt x="212852" y="638810"/>
                </a:lnTo>
                <a:lnTo>
                  <a:pt x="211582" y="640207"/>
                </a:lnTo>
                <a:lnTo>
                  <a:pt x="210439" y="641604"/>
                </a:lnTo>
                <a:lnTo>
                  <a:pt x="209296" y="643128"/>
                </a:lnTo>
                <a:lnTo>
                  <a:pt x="208153" y="644525"/>
                </a:lnTo>
                <a:lnTo>
                  <a:pt x="207010" y="645922"/>
                </a:lnTo>
                <a:lnTo>
                  <a:pt x="205994" y="647319"/>
                </a:lnTo>
                <a:lnTo>
                  <a:pt x="204978" y="648843"/>
                </a:lnTo>
                <a:lnTo>
                  <a:pt x="204089" y="650240"/>
                </a:lnTo>
                <a:lnTo>
                  <a:pt x="203200" y="651637"/>
                </a:lnTo>
                <a:lnTo>
                  <a:pt x="202311" y="653034"/>
                </a:lnTo>
                <a:lnTo>
                  <a:pt x="201422" y="654558"/>
                </a:lnTo>
                <a:lnTo>
                  <a:pt x="200660" y="655955"/>
                </a:lnTo>
                <a:lnTo>
                  <a:pt x="199771" y="657352"/>
                </a:lnTo>
                <a:lnTo>
                  <a:pt x="199136" y="658749"/>
                </a:lnTo>
                <a:lnTo>
                  <a:pt x="198374" y="660273"/>
                </a:lnTo>
                <a:lnTo>
                  <a:pt x="197739" y="661670"/>
                </a:lnTo>
                <a:lnTo>
                  <a:pt x="196977" y="663067"/>
                </a:lnTo>
                <a:lnTo>
                  <a:pt x="196342" y="664464"/>
                </a:lnTo>
                <a:lnTo>
                  <a:pt x="195834" y="665988"/>
                </a:lnTo>
                <a:lnTo>
                  <a:pt x="195199" y="667385"/>
                </a:lnTo>
                <a:lnTo>
                  <a:pt x="194691" y="668782"/>
                </a:lnTo>
                <a:lnTo>
                  <a:pt x="194183" y="670306"/>
                </a:lnTo>
                <a:lnTo>
                  <a:pt x="193675" y="671703"/>
                </a:lnTo>
                <a:lnTo>
                  <a:pt x="193294" y="673100"/>
                </a:lnTo>
                <a:lnTo>
                  <a:pt x="192786" y="674497"/>
                </a:lnTo>
                <a:lnTo>
                  <a:pt x="192405" y="676021"/>
                </a:lnTo>
                <a:lnTo>
                  <a:pt x="192024" y="677418"/>
                </a:lnTo>
                <a:lnTo>
                  <a:pt x="191643" y="678815"/>
                </a:lnTo>
                <a:lnTo>
                  <a:pt x="191262" y="680212"/>
                </a:lnTo>
                <a:lnTo>
                  <a:pt x="191008" y="681736"/>
                </a:lnTo>
                <a:lnTo>
                  <a:pt x="190627" y="683133"/>
                </a:lnTo>
                <a:lnTo>
                  <a:pt x="190373" y="684530"/>
                </a:lnTo>
                <a:lnTo>
                  <a:pt x="190119" y="685927"/>
                </a:lnTo>
                <a:lnTo>
                  <a:pt x="189865" y="687451"/>
                </a:lnTo>
                <a:lnTo>
                  <a:pt x="189611" y="688848"/>
                </a:lnTo>
                <a:lnTo>
                  <a:pt x="189357" y="690245"/>
                </a:lnTo>
                <a:lnTo>
                  <a:pt x="189103" y="691642"/>
                </a:lnTo>
                <a:lnTo>
                  <a:pt x="188976" y="693166"/>
                </a:lnTo>
                <a:lnTo>
                  <a:pt x="188722" y="694563"/>
                </a:lnTo>
                <a:lnTo>
                  <a:pt x="188595" y="695960"/>
                </a:lnTo>
                <a:lnTo>
                  <a:pt x="188341" y="697357"/>
                </a:lnTo>
                <a:lnTo>
                  <a:pt x="188214" y="698881"/>
                </a:lnTo>
                <a:lnTo>
                  <a:pt x="188087" y="700278"/>
                </a:lnTo>
                <a:lnTo>
                  <a:pt x="187960" y="701675"/>
                </a:lnTo>
                <a:lnTo>
                  <a:pt x="187833" y="703072"/>
                </a:lnTo>
                <a:lnTo>
                  <a:pt x="187706" y="704596"/>
                </a:lnTo>
                <a:lnTo>
                  <a:pt x="187579" y="705993"/>
                </a:lnTo>
                <a:lnTo>
                  <a:pt x="187452" y="707390"/>
                </a:lnTo>
                <a:lnTo>
                  <a:pt x="187452" y="708787"/>
                </a:lnTo>
                <a:lnTo>
                  <a:pt x="187325" y="710311"/>
                </a:lnTo>
                <a:lnTo>
                  <a:pt x="187198" y="711708"/>
                </a:lnTo>
                <a:lnTo>
                  <a:pt x="187198" y="713105"/>
                </a:lnTo>
                <a:lnTo>
                  <a:pt x="187071" y="714502"/>
                </a:lnTo>
                <a:lnTo>
                  <a:pt x="187071" y="716026"/>
                </a:lnTo>
                <a:lnTo>
                  <a:pt x="186944" y="717423"/>
                </a:lnTo>
                <a:lnTo>
                  <a:pt x="186944" y="718820"/>
                </a:lnTo>
                <a:lnTo>
                  <a:pt x="186817" y="720217"/>
                </a:lnTo>
                <a:lnTo>
                  <a:pt x="186817" y="721741"/>
                </a:lnTo>
                <a:lnTo>
                  <a:pt x="186817" y="723138"/>
                </a:lnTo>
                <a:lnTo>
                  <a:pt x="186690" y="724535"/>
                </a:lnTo>
                <a:lnTo>
                  <a:pt x="186690" y="725932"/>
                </a:lnTo>
                <a:lnTo>
                  <a:pt x="186690" y="727456"/>
                </a:lnTo>
                <a:lnTo>
                  <a:pt x="186690" y="728853"/>
                </a:lnTo>
                <a:lnTo>
                  <a:pt x="186563" y="730250"/>
                </a:lnTo>
                <a:lnTo>
                  <a:pt x="186055" y="730250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2236851" y="9196323"/>
            <a:ext cx="372745" cy="734060"/>
          </a:xfrm>
          <a:custGeom>
            <a:avLst/>
            <a:gdLst/>
            <a:ahLst/>
            <a:cxnLst/>
            <a:rect l="l" t="t" r="r" b="b"/>
            <a:pathLst>
              <a:path w="372744" h="734059">
                <a:moveTo>
                  <a:pt x="186436" y="0"/>
                </a:moveTo>
                <a:lnTo>
                  <a:pt x="186182" y="0"/>
                </a:lnTo>
                <a:lnTo>
                  <a:pt x="186055" y="5080"/>
                </a:lnTo>
                <a:lnTo>
                  <a:pt x="185801" y="19050"/>
                </a:lnTo>
                <a:lnTo>
                  <a:pt x="185547" y="29210"/>
                </a:lnTo>
                <a:lnTo>
                  <a:pt x="185420" y="30480"/>
                </a:lnTo>
                <a:lnTo>
                  <a:pt x="185420" y="31750"/>
                </a:lnTo>
                <a:lnTo>
                  <a:pt x="185293" y="33020"/>
                </a:lnTo>
                <a:lnTo>
                  <a:pt x="185166" y="35560"/>
                </a:lnTo>
                <a:lnTo>
                  <a:pt x="185070" y="38100"/>
                </a:lnTo>
                <a:lnTo>
                  <a:pt x="184785" y="41910"/>
                </a:lnTo>
                <a:lnTo>
                  <a:pt x="184673" y="44450"/>
                </a:lnTo>
                <a:lnTo>
                  <a:pt x="183896" y="53340"/>
                </a:lnTo>
                <a:lnTo>
                  <a:pt x="183642" y="54610"/>
                </a:lnTo>
                <a:lnTo>
                  <a:pt x="183261" y="58420"/>
                </a:lnTo>
                <a:lnTo>
                  <a:pt x="183007" y="59690"/>
                </a:lnTo>
                <a:lnTo>
                  <a:pt x="182880" y="62230"/>
                </a:lnTo>
                <a:lnTo>
                  <a:pt x="182626" y="63500"/>
                </a:lnTo>
                <a:lnTo>
                  <a:pt x="182499" y="64770"/>
                </a:lnTo>
                <a:lnTo>
                  <a:pt x="181737" y="68580"/>
                </a:lnTo>
                <a:lnTo>
                  <a:pt x="181610" y="69850"/>
                </a:lnTo>
                <a:lnTo>
                  <a:pt x="180340" y="77470"/>
                </a:lnTo>
                <a:lnTo>
                  <a:pt x="179959" y="78740"/>
                </a:lnTo>
                <a:lnTo>
                  <a:pt x="179451" y="81280"/>
                </a:lnTo>
                <a:lnTo>
                  <a:pt x="179070" y="83820"/>
                </a:lnTo>
                <a:lnTo>
                  <a:pt x="178562" y="86360"/>
                </a:lnTo>
                <a:lnTo>
                  <a:pt x="178181" y="87630"/>
                </a:lnTo>
                <a:lnTo>
                  <a:pt x="177927" y="88900"/>
                </a:lnTo>
                <a:lnTo>
                  <a:pt x="177165" y="91440"/>
                </a:lnTo>
                <a:lnTo>
                  <a:pt x="176911" y="92710"/>
                </a:lnTo>
                <a:lnTo>
                  <a:pt x="176530" y="95250"/>
                </a:lnTo>
                <a:lnTo>
                  <a:pt x="175768" y="97790"/>
                </a:lnTo>
                <a:lnTo>
                  <a:pt x="175514" y="99060"/>
                </a:lnTo>
                <a:lnTo>
                  <a:pt x="174371" y="102870"/>
                </a:lnTo>
                <a:lnTo>
                  <a:pt x="173228" y="107950"/>
                </a:lnTo>
                <a:lnTo>
                  <a:pt x="172974" y="109220"/>
                </a:lnTo>
                <a:lnTo>
                  <a:pt x="171831" y="113030"/>
                </a:lnTo>
                <a:lnTo>
                  <a:pt x="171069" y="116840"/>
                </a:lnTo>
                <a:lnTo>
                  <a:pt x="170688" y="118110"/>
                </a:lnTo>
                <a:lnTo>
                  <a:pt x="170434" y="119380"/>
                </a:lnTo>
                <a:lnTo>
                  <a:pt x="169672" y="121920"/>
                </a:lnTo>
                <a:lnTo>
                  <a:pt x="169418" y="123190"/>
                </a:lnTo>
                <a:lnTo>
                  <a:pt x="169037" y="124460"/>
                </a:lnTo>
                <a:lnTo>
                  <a:pt x="168656" y="127000"/>
                </a:lnTo>
                <a:lnTo>
                  <a:pt x="168402" y="128270"/>
                </a:lnTo>
                <a:lnTo>
                  <a:pt x="168021" y="129540"/>
                </a:lnTo>
                <a:lnTo>
                  <a:pt x="167259" y="133350"/>
                </a:lnTo>
                <a:lnTo>
                  <a:pt x="166878" y="134620"/>
                </a:lnTo>
                <a:lnTo>
                  <a:pt x="166116" y="139700"/>
                </a:lnTo>
                <a:lnTo>
                  <a:pt x="165989" y="140970"/>
                </a:lnTo>
                <a:lnTo>
                  <a:pt x="165481" y="143510"/>
                </a:lnTo>
                <a:lnTo>
                  <a:pt x="165354" y="144780"/>
                </a:lnTo>
                <a:lnTo>
                  <a:pt x="165100" y="146050"/>
                </a:lnTo>
                <a:lnTo>
                  <a:pt x="164338" y="154940"/>
                </a:lnTo>
                <a:lnTo>
                  <a:pt x="164338" y="156210"/>
                </a:lnTo>
                <a:lnTo>
                  <a:pt x="164211" y="157480"/>
                </a:lnTo>
                <a:lnTo>
                  <a:pt x="164211" y="160020"/>
                </a:lnTo>
                <a:lnTo>
                  <a:pt x="164084" y="161290"/>
                </a:lnTo>
                <a:lnTo>
                  <a:pt x="164084" y="167640"/>
                </a:lnTo>
                <a:lnTo>
                  <a:pt x="164211" y="168910"/>
                </a:lnTo>
                <a:lnTo>
                  <a:pt x="164211" y="171450"/>
                </a:lnTo>
                <a:lnTo>
                  <a:pt x="164338" y="172720"/>
                </a:lnTo>
                <a:lnTo>
                  <a:pt x="164338" y="173990"/>
                </a:lnTo>
                <a:lnTo>
                  <a:pt x="165481" y="186690"/>
                </a:lnTo>
                <a:lnTo>
                  <a:pt x="165735" y="187960"/>
                </a:lnTo>
                <a:lnTo>
                  <a:pt x="166497" y="195580"/>
                </a:lnTo>
                <a:lnTo>
                  <a:pt x="166751" y="196850"/>
                </a:lnTo>
                <a:lnTo>
                  <a:pt x="167005" y="199390"/>
                </a:lnTo>
                <a:lnTo>
                  <a:pt x="167259" y="200660"/>
                </a:lnTo>
                <a:lnTo>
                  <a:pt x="168275" y="212090"/>
                </a:lnTo>
                <a:lnTo>
                  <a:pt x="168275" y="214630"/>
                </a:lnTo>
                <a:lnTo>
                  <a:pt x="168402" y="215900"/>
                </a:lnTo>
                <a:lnTo>
                  <a:pt x="168402" y="222250"/>
                </a:lnTo>
                <a:lnTo>
                  <a:pt x="168148" y="226060"/>
                </a:lnTo>
                <a:lnTo>
                  <a:pt x="168148" y="227330"/>
                </a:lnTo>
                <a:lnTo>
                  <a:pt x="167894" y="228600"/>
                </a:lnTo>
                <a:lnTo>
                  <a:pt x="167767" y="229870"/>
                </a:lnTo>
                <a:lnTo>
                  <a:pt x="167513" y="231140"/>
                </a:lnTo>
                <a:lnTo>
                  <a:pt x="167386" y="232410"/>
                </a:lnTo>
                <a:lnTo>
                  <a:pt x="166116" y="238760"/>
                </a:lnTo>
                <a:lnTo>
                  <a:pt x="165608" y="240030"/>
                </a:lnTo>
                <a:lnTo>
                  <a:pt x="165227" y="241300"/>
                </a:lnTo>
                <a:lnTo>
                  <a:pt x="163703" y="245110"/>
                </a:lnTo>
                <a:lnTo>
                  <a:pt x="163068" y="247650"/>
                </a:lnTo>
                <a:lnTo>
                  <a:pt x="161163" y="251460"/>
                </a:lnTo>
                <a:lnTo>
                  <a:pt x="160401" y="252730"/>
                </a:lnTo>
                <a:lnTo>
                  <a:pt x="159512" y="254000"/>
                </a:lnTo>
                <a:lnTo>
                  <a:pt x="158750" y="255270"/>
                </a:lnTo>
                <a:lnTo>
                  <a:pt x="156972" y="259080"/>
                </a:lnTo>
                <a:lnTo>
                  <a:pt x="155956" y="260350"/>
                </a:lnTo>
                <a:lnTo>
                  <a:pt x="155067" y="261620"/>
                </a:lnTo>
                <a:lnTo>
                  <a:pt x="153924" y="262890"/>
                </a:lnTo>
                <a:lnTo>
                  <a:pt x="152908" y="264160"/>
                </a:lnTo>
                <a:lnTo>
                  <a:pt x="150622" y="266700"/>
                </a:lnTo>
                <a:lnTo>
                  <a:pt x="149479" y="269240"/>
                </a:lnTo>
                <a:lnTo>
                  <a:pt x="145669" y="273050"/>
                </a:lnTo>
                <a:lnTo>
                  <a:pt x="144272" y="274320"/>
                </a:lnTo>
                <a:lnTo>
                  <a:pt x="143002" y="275590"/>
                </a:lnTo>
                <a:lnTo>
                  <a:pt x="140081" y="279400"/>
                </a:lnTo>
                <a:lnTo>
                  <a:pt x="138557" y="280670"/>
                </a:lnTo>
                <a:lnTo>
                  <a:pt x="135636" y="283210"/>
                </a:lnTo>
                <a:lnTo>
                  <a:pt x="133985" y="284480"/>
                </a:lnTo>
                <a:lnTo>
                  <a:pt x="130810" y="287020"/>
                </a:lnTo>
                <a:lnTo>
                  <a:pt x="127508" y="290830"/>
                </a:lnTo>
                <a:lnTo>
                  <a:pt x="125857" y="292100"/>
                </a:lnTo>
                <a:lnTo>
                  <a:pt x="124079" y="293370"/>
                </a:lnTo>
                <a:lnTo>
                  <a:pt x="120650" y="295910"/>
                </a:lnTo>
                <a:lnTo>
                  <a:pt x="117094" y="298450"/>
                </a:lnTo>
                <a:lnTo>
                  <a:pt x="115316" y="300990"/>
                </a:lnTo>
                <a:lnTo>
                  <a:pt x="109982" y="304800"/>
                </a:lnTo>
                <a:lnTo>
                  <a:pt x="108077" y="306070"/>
                </a:lnTo>
                <a:lnTo>
                  <a:pt x="104521" y="308610"/>
                </a:lnTo>
                <a:lnTo>
                  <a:pt x="102616" y="309880"/>
                </a:lnTo>
                <a:lnTo>
                  <a:pt x="100838" y="312420"/>
                </a:lnTo>
                <a:lnTo>
                  <a:pt x="99060" y="313690"/>
                </a:lnTo>
                <a:lnTo>
                  <a:pt x="97155" y="314960"/>
                </a:lnTo>
                <a:lnTo>
                  <a:pt x="90043" y="320040"/>
                </a:lnTo>
                <a:lnTo>
                  <a:pt x="88138" y="321310"/>
                </a:lnTo>
                <a:lnTo>
                  <a:pt x="84709" y="325120"/>
                </a:lnTo>
                <a:lnTo>
                  <a:pt x="79375" y="328930"/>
                </a:lnTo>
                <a:lnTo>
                  <a:pt x="76073" y="331470"/>
                </a:lnTo>
                <a:lnTo>
                  <a:pt x="74295" y="334010"/>
                </a:lnTo>
                <a:lnTo>
                  <a:pt x="67691" y="339090"/>
                </a:lnTo>
                <a:lnTo>
                  <a:pt x="66167" y="340360"/>
                </a:lnTo>
                <a:lnTo>
                  <a:pt x="64516" y="341630"/>
                </a:lnTo>
                <a:lnTo>
                  <a:pt x="58293" y="347980"/>
                </a:lnTo>
                <a:lnTo>
                  <a:pt x="53721" y="351790"/>
                </a:lnTo>
                <a:lnTo>
                  <a:pt x="52324" y="353060"/>
                </a:lnTo>
                <a:lnTo>
                  <a:pt x="50800" y="355600"/>
                </a:lnTo>
                <a:lnTo>
                  <a:pt x="45085" y="360680"/>
                </a:lnTo>
                <a:lnTo>
                  <a:pt x="43688" y="361950"/>
                </a:lnTo>
                <a:lnTo>
                  <a:pt x="39497" y="367030"/>
                </a:lnTo>
                <a:lnTo>
                  <a:pt x="38227" y="368300"/>
                </a:lnTo>
                <a:lnTo>
                  <a:pt x="35433" y="370840"/>
                </a:lnTo>
                <a:lnTo>
                  <a:pt x="34163" y="372110"/>
                </a:lnTo>
                <a:lnTo>
                  <a:pt x="32766" y="373380"/>
                </a:lnTo>
                <a:lnTo>
                  <a:pt x="31496" y="374650"/>
                </a:lnTo>
                <a:lnTo>
                  <a:pt x="30226" y="377190"/>
                </a:lnTo>
                <a:lnTo>
                  <a:pt x="23876" y="383540"/>
                </a:lnTo>
                <a:lnTo>
                  <a:pt x="22733" y="384810"/>
                </a:lnTo>
                <a:lnTo>
                  <a:pt x="21463" y="386080"/>
                </a:lnTo>
                <a:lnTo>
                  <a:pt x="20320" y="388620"/>
                </a:lnTo>
                <a:lnTo>
                  <a:pt x="14605" y="394970"/>
                </a:lnTo>
                <a:lnTo>
                  <a:pt x="13589" y="396240"/>
                </a:lnTo>
                <a:lnTo>
                  <a:pt x="12573" y="398780"/>
                </a:lnTo>
                <a:lnTo>
                  <a:pt x="10541" y="401320"/>
                </a:lnTo>
                <a:lnTo>
                  <a:pt x="6985" y="406400"/>
                </a:lnTo>
                <a:lnTo>
                  <a:pt x="6223" y="407670"/>
                </a:lnTo>
                <a:lnTo>
                  <a:pt x="4699" y="411480"/>
                </a:lnTo>
                <a:lnTo>
                  <a:pt x="2794" y="415290"/>
                </a:lnTo>
                <a:lnTo>
                  <a:pt x="1778" y="417830"/>
                </a:lnTo>
                <a:lnTo>
                  <a:pt x="1397" y="419100"/>
                </a:lnTo>
                <a:lnTo>
                  <a:pt x="1016" y="421640"/>
                </a:lnTo>
                <a:lnTo>
                  <a:pt x="635" y="422910"/>
                </a:lnTo>
                <a:lnTo>
                  <a:pt x="381" y="424180"/>
                </a:lnTo>
                <a:lnTo>
                  <a:pt x="0" y="427990"/>
                </a:lnTo>
                <a:lnTo>
                  <a:pt x="0" y="429260"/>
                </a:lnTo>
                <a:lnTo>
                  <a:pt x="381" y="434340"/>
                </a:lnTo>
                <a:lnTo>
                  <a:pt x="635" y="435610"/>
                </a:lnTo>
                <a:lnTo>
                  <a:pt x="1778" y="439420"/>
                </a:lnTo>
                <a:lnTo>
                  <a:pt x="2413" y="440690"/>
                </a:lnTo>
                <a:lnTo>
                  <a:pt x="2921" y="443230"/>
                </a:lnTo>
                <a:lnTo>
                  <a:pt x="3556" y="444500"/>
                </a:lnTo>
                <a:lnTo>
                  <a:pt x="5080" y="447040"/>
                </a:lnTo>
                <a:lnTo>
                  <a:pt x="7747" y="450850"/>
                </a:lnTo>
                <a:lnTo>
                  <a:pt x="8763" y="453390"/>
                </a:lnTo>
                <a:lnTo>
                  <a:pt x="12192" y="457200"/>
                </a:lnTo>
                <a:lnTo>
                  <a:pt x="16002" y="461010"/>
                </a:lnTo>
                <a:lnTo>
                  <a:pt x="18796" y="464820"/>
                </a:lnTo>
                <a:lnTo>
                  <a:pt x="20193" y="466090"/>
                </a:lnTo>
                <a:lnTo>
                  <a:pt x="21717" y="467360"/>
                </a:lnTo>
                <a:lnTo>
                  <a:pt x="24638" y="469900"/>
                </a:lnTo>
                <a:lnTo>
                  <a:pt x="26162" y="471170"/>
                </a:lnTo>
                <a:lnTo>
                  <a:pt x="27813" y="472440"/>
                </a:lnTo>
                <a:lnTo>
                  <a:pt x="29337" y="474980"/>
                </a:lnTo>
                <a:lnTo>
                  <a:pt x="30861" y="476250"/>
                </a:lnTo>
                <a:lnTo>
                  <a:pt x="32512" y="477520"/>
                </a:lnTo>
                <a:lnTo>
                  <a:pt x="34036" y="478790"/>
                </a:lnTo>
                <a:lnTo>
                  <a:pt x="35687" y="480060"/>
                </a:lnTo>
                <a:lnTo>
                  <a:pt x="40386" y="483870"/>
                </a:lnTo>
                <a:lnTo>
                  <a:pt x="42037" y="486410"/>
                </a:lnTo>
                <a:lnTo>
                  <a:pt x="48133" y="491490"/>
                </a:lnTo>
                <a:lnTo>
                  <a:pt x="49530" y="492760"/>
                </a:lnTo>
                <a:lnTo>
                  <a:pt x="51054" y="494030"/>
                </a:lnTo>
                <a:lnTo>
                  <a:pt x="52451" y="495300"/>
                </a:lnTo>
                <a:lnTo>
                  <a:pt x="53721" y="497840"/>
                </a:lnTo>
                <a:lnTo>
                  <a:pt x="55118" y="499110"/>
                </a:lnTo>
                <a:lnTo>
                  <a:pt x="58928" y="502920"/>
                </a:lnTo>
                <a:lnTo>
                  <a:pt x="61214" y="505460"/>
                </a:lnTo>
                <a:lnTo>
                  <a:pt x="62357" y="508000"/>
                </a:lnTo>
                <a:lnTo>
                  <a:pt x="65405" y="511810"/>
                </a:lnTo>
                <a:lnTo>
                  <a:pt x="68072" y="515620"/>
                </a:lnTo>
                <a:lnTo>
                  <a:pt x="68834" y="516890"/>
                </a:lnTo>
                <a:lnTo>
                  <a:pt x="69596" y="519430"/>
                </a:lnTo>
                <a:lnTo>
                  <a:pt x="70231" y="520700"/>
                </a:lnTo>
                <a:lnTo>
                  <a:pt x="70993" y="521970"/>
                </a:lnTo>
                <a:lnTo>
                  <a:pt x="71501" y="523240"/>
                </a:lnTo>
                <a:lnTo>
                  <a:pt x="72136" y="524510"/>
                </a:lnTo>
                <a:lnTo>
                  <a:pt x="72644" y="525780"/>
                </a:lnTo>
                <a:lnTo>
                  <a:pt x="73279" y="527050"/>
                </a:lnTo>
                <a:lnTo>
                  <a:pt x="73660" y="529590"/>
                </a:lnTo>
                <a:lnTo>
                  <a:pt x="74168" y="530860"/>
                </a:lnTo>
                <a:lnTo>
                  <a:pt x="76073" y="537210"/>
                </a:lnTo>
                <a:lnTo>
                  <a:pt x="76327" y="538480"/>
                </a:lnTo>
                <a:lnTo>
                  <a:pt x="76708" y="541020"/>
                </a:lnTo>
                <a:lnTo>
                  <a:pt x="77216" y="543560"/>
                </a:lnTo>
                <a:lnTo>
                  <a:pt x="77597" y="544830"/>
                </a:lnTo>
                <a:lnTo>
                  <a:pt x="78613" y="551180"/>
                </a:lnTo>
                <a:lnTo>
                  <a:pt x="78994" y="552450"/>
                </a:lnTo>
                <a:lnTo>
                  <a:pt x="79248" y="553720"/>
                </a:lnTo>
                <a:lnTo>
                  <a:pt x="79629" y="554990"/>
                </a:lnTo>
                <a:lnTo>
                  <a:pt x="79883" y="556260"/>
                </a:lnTo>
                <a:lnTo>
                  <a:pt x="80645" y="558800"/>
                </a:lnTo>
                <a:lnTo>
                  <a:pt x="81407" y="562610"/>
                </a:lnTo>
                <a:lnTo>
                  <a:pt x="83947" y="568960"/>
                </a:lnTo>
                <a:lnTo>
                  <a:pt x="84582" y="570230"/>
                </a:lnTo>
                <a:lnTo>
                  <a:pt x="85217" y="572770"/>
                </a:lnTo>
                <a:lnTo>
                  <a:pt x="85979" y="574040"/>
                </a:lnTo>
                <a:lnTo>
                  <a:pt x="86614" y="575310"/>
                </a:lnTo>
                <a:lnTo>
                  <a:pt x="87376" y="576580"/>
                </a:lnTo>
                <a:lnTo>
                  <a:pt x="88265" y="577850"/>
                </a:lnTo>
                <a:lnTo>
                  <a:pt x="89027" y="579120"/>
                </a:lnTo>
                <a:lnTo>
                  <a:pt x="90805" y="581660"/>
                </a:lnTo>
                <a:lnTo>
                  <a:pt x="92837" y="585470"/>
                </a:lnTo>
                <a:lnTo>
                  <a:pt x="93853" y="586740"/>
                </a:lnTo>
                <a:lnTo>
                  <a:pt x="97282" y="590550"/>
                </a:lnTo>
                <a:lnTo>
                  <a:pt x="98552" y="591820"/>
                </a:lnTo>
                <a:lnTo>
                  <a:pt x="99695" y="593090"/>
                </a:lnTo>
                <a:lnTo>
                  <a:pt x="102362" y="596900"/>
                </a:lnTo>
                <a:lnTo>
                  <a:pt x="105156" y="599440"/>
                </a:lnTo>
                <a:lnTo>
                  <a:pt x="110871" y="605790"/>
                </a:lnTo>
                <a:lnTo>
                  <a:pt x="113919" y="608330"/>
                </a:lnTo>
                <a:lnTo>
                  <a:pt x="115570" y="609600"/>
                </a:lnTo>
                <a:lnTo>
                  <a:pt x="120269" y="613410"/>
                </a:lnTo>
                <a:lnTo>
                  <a:pt x="121920" y="614680"/>
                </a:lnTo>
                <a:lnTo>
                  <a:pt x="125095" y="618490"/>
                </a:lnTo>
                <a:lnTo>
                  <a:pt x="131699" y="623570"/>
                </a:lnTo>
                <a:lnTo>
                  <a:pt x="134874" y="627380"/>
                </a:lnTo>
                <a:lnTo>
                  <a:pt x="136525" y="628650"/>
                </a:lnTo>
                <a:lnTo>
                  <a:pt x="142748" y="633730"/>
                </a:lnTo>
                <a:lnTo>
                  <a:pt x="144272" y="635000"/>
                </a:lnTo>
                <a:lnTo>
                  <a:pt x="147320" y="638810"/>
                </a:lnTo>
                <a:lnTo>
                  <a:pt x="148717" y="640080"/>
                </a:lnTo>
                <a:lnTo>
                  <a:pt x="150241" y="641350"/>
                </a:lnTo>
                <a:lnTo>
                  <a:pt x="151638" y="642620"/>
                </a:lnTo>
                <a:lnTo>
                  <a:pt x="152908" y="643890"/>
                </a:lnTo>
                <a:lnTo>
                  <a:pt x="155702" y="646430"/>
                </a:lnTo>
                <a:lnTo>
                  <a:pt x="156972" y="648970"/>
                </a:lnTo>
                <a:lnTo>
                  <a:pt x="158242" y="650240"/>
                </a:lnTo>
                <a:lnTo>
                  <a:pt x="162941" y="655320"/>
                </a:lnTo>
                <a:lnTo>
                  <a:pt x="164084" y="656590"/>
                </a:lnTo>
                <a:lnTo>
                  <a:pt x="167132" y="661670"/>
                </a:lnTo>
                <a:lnTo>
                  <a:pt x="168148" y="662940"/>
                </a:lnTo>
                <a:lnTo>
                  <a:pt x="170815" y="666750"/>
                </a:lnTo>
                <a:lnTo>
                  <a:pt x="171577" y="668020"/>
                </a:lnTo>
                <a:lnTo>
                  <a:pt x="172466" y="669290"/>
                </a:lnTo>
                <a:lnTo>
                  <a:pt x="173228" y="671830"/>
                </a:lnTo>
                <a:lnTo>
                  <a:pt x="173990" y="673100"/>
                </a:lnTo>
                <a:lnTo>
                  <a:pt x="177165" y="679450"/>
                </a:lnTo>
                <a:lnTo>
                  <a:pt x="177673" y="681990"/>
                </a:lnTo>
                <a:lnTo>
                  <a:pt x="178308" y="683260"/>
                </a:lnTo>
                <a:lnTo>
                  <a:pt x="178816" y="684530"/>
                </a:lnTo>
                <a:lnTo>
                  <a:pt x="179197" y="685800"/>
                </a:lnTo>
                <a:lnTo>
                  <a:pt x="179705" y="687070"/>
                </a:lnTo>
                <a:lnTo>
                  <a:pt x="180086" y="688340"/>
                </a:lnTo>
                <a:lnTo>
                  <a:pt x="180594" y="689610"/>
                </a:lnTo>
                <a:lnTo>
                  <a:pt x="180975" y="690880"/>
                </a:lnTo>
                <a:lnTo>
                  <a:pt x="181356" y="693420"/>
                </a:lnTo>
                <a:lnTo>
                  <a:pt x="181610" y="694690"/>
                </a:lnTo>
                <a:lnTo>
                  <a:pt x="181991" y="695960"/>
                </a:lnTo>
                <a:lnTo>
                  <a:pt x="182499" y="698500"/>
                </a:lnTo>
                <a:lnTo>
                  <a:pt x="182880" y="699770"/>
                </a:lnTo>
                <a:lnTo>
                  <a:pt x="183134" y="701040"/>
                </a:lnTo>
                <a:lnTo>
                  <a:pt x="183261" y="703580"/>
                </a:lnTo>
                <a:lnTo>
                  <a:pt x="183769" y="706120"/>
                </a:lnTo>
                <a:lnTo>
                  <a:pt x="183896" y="707390"/>
                </a:lnTo>
                <a:lnTo>
                  <a:pt x="184150" y="708660"/>
                </a:lnTo>
                <a:lnTo>
                  <a:pt x="184404" y="711200"/>
                </a:lnTo>
                <a:lnTo>
                  <a:pt x="184658" y="712470"/>
                </a:lnTo>
                <a:lnTo>
                  <a:pt x="185039" y="717550"/>
                </a:lnTo>
                <a:lnTo>
                  <a:pt x="185039" y="718820"/>
                </a:lnTo>
                <a:lnTo>
                  <a:pt x="185420" y="722630"/>
                </a:lnTo>
                <a:lnTo>
                  <a:pt x="185420" y="725170"/>
                </a:lnTo>
                <a:lnTo>
                  <a:pt x="185547" y="726440"/>
                </a:lnTo>
                <a:lnTo>
                  <a:pt x="185928" y="734060"/>
                </a:lnTo>
                <a:lnTo>
                  <a:pt x="186817" y="734060"/>
                </a:lnTo>
                <a:lnTo>
                  <a:pt x="186944" y="728980"/>
                </a:lnTo>
                <a:lnTo>
                  <a:pt x="187071" y="726440"/>
                </a:lnTo>
                <a:lnTo>
                  <a:pt x="187198" y="725170"/>
                </a:lnTo>
                <a:lnTo>
                  <a:pt x="187198" y="722630"/>
                </a:lnTo>
                <a:lnTo>
                  <a:pt x="187579" y="718820"/>
                </a:lnTo>
                <a:lnTo>
                  <a:pt x="187579" y="717550"/>
                </a:lnTo>
                <a:lnTo>
                  <a:pt x="187960" y="712470"/>
                </a:lnTo>
                <a:lnTo>
                  <a:pt x="188214" y="711200"/>
                </a:lnTo>
                <a:lnTo>
                  <a:pt x="188468" y="708660"/>
                </a:lnTo>
                <a:lnTo>
                  <a:pt x="188722" y="707390"/>
                </a:lnTo>
                <a:lnTo>
                  <a:pt x="188849" y="706120"/>
                </a:lnTo>
                <a:lnTo>
                  <a:pt x="189357" y="703580"/>
                </a:lnTo>
                <a:lnTo>
                  <a:pt x="189484" y="701040"/>
                </a:lnTo>
                <a:lnTo>
                  <a:pt x="189738" y="699770"/>
                </a:lnTo>
                <a:lnTo>
                  <a:pt x="190119" y="698500"/>
                </a:lnTo>
                <a:lnTo>
                  <a:pt x="190627" y="695960"/>
                </a:lnTo>
                <a:lnTo>
                  <a:pt x="191389" y="693420"/>
                </a:lnTo>
                <a:lnTo>
                  <a:pt x="191643" y="690880"/>
                </a:lnTo>
                <a:lnTo>
                  <a:pt x="192151" y="689610"/>
                </a:lnTo>
                <a:lnTo>
                  <a:pt x="192913" y="687070"/>
                </a:lnTo>
                <a:lnTo>
                  <a:pt x="193421" y="685800"/>
                </a:lnTo>
                <a:lnTo>
                  <a:pt x="193802" y="684530"/>
                </a:lnTo>
                <a:lnTo>
                  <a:pt x="194310" y="683260"/>
                </a:lnTo>
                <a:lnTo>
                  <a:pt x="194945" y="681990"/>
                </a:lnTo>
                <a:lnTo>
                  <a:pt x="195453" y="679450"/>
                </a:lnTo>
                <a:lnTo>
                  <a:pt x="197993" y="674370"/>
                </a:lnTo>
                <a:lnTo>
                  <a:pt x="198755" y="673100"/>
                </a:lnTo>
                <a:lnTo>
                  <a:pt x="199390" y="671830"/>
                </a:lnTo>
                <a:lnTo>
                  <a:pt x="200152" y="669290"/>
                </a:lnTo>
                <a:lnTo>
                  <a:pt x="201041" y="668020"/>
                </a:lnTo>
                <a:lnTo>
                  <a:pt x="201803" y="666750"/>
                </a:lnTo>
                <a:lnTo>
                  <a:pt x="204470" y="662940"/>
                </a:lnTo>
                <a:lnTo>
                  <a:pt x="205486" y="661670"/>
                </a:lnTo>
                <a:lnTo>
                  <a:pt x="208534" y="656590"/>
                </a:lnTo>
                <a:lnTo>
                  <a:pt x="209677" y="655320"/>
                </a:lnTo>
                <a:lnTo>
                  <a:pt x="214376" y="650240"/>
                </a:lnTo>
                <a:lnTo>
                  <a:pt x="215646" y="648970"/>
                </a:lnTo>
                <a:lnTo>
                  <a:pt x="216916" y="646430"/>
                </a:lnTo>
                <a:lnTo>
                  <a:pt x="219710" y="643890"/>
                </a:lnTo>
                <a:lnTo>
                  <a:pt x="220980" y="642620"/>
                </a:lnTo>
                <a:lnTo>
                  <a:pt x="222504" y="641350"/>
                </a:lnTo>
                <a:lnTo>
                  <a:pt x="225298" y="638810"/>
                </a:lnTo>
                <a:lnTo>
                  <a:pt x="228346" y="635000"/>
                </a:lnTo>
                <a:lnTo>
                  <a:pt x="229870" y="633730"/>
                </a:lnTo>
                <a:lnTo>
                  <a:pt x="236093" y="628650"/>
                </a:lnTo>
                <a:lnTo>
                  <a:pt x="237744" y="627380"/>
                </a:lnTo>
                <a:lnTo>
                  <a:pt x="240919" y="623570"/>
                </a:lnTo>
                <a:lnTo>
                  <a:pt x="247523" y="618490"/>
                </a:lnTo>
                <a:lnTo>
                  <a:pt x="250698" y="614680"/>
                </a:lnTo>
                <a:lnTo>
                  <a:pt x="252349" y="613410"/>
                </a:lnTo>
                <a:lnTo>
                  <a:pt x="257048" y="609600"/>
                </a:lnTo>
                <a:lnTo>
                  <a:pt x="258699" y="608330"/>
                </a:lnTo>
                <a:lnTo>
                  <a:pt x="261747" y="605790"/>
                </a:lnTo>
                <a:lnTo>
                  <a:pt x="266065" y="600710"/>
                </a:lnTo>
                <a:lnTo>
                  <a:pt x="267589" y="599440"/>
                </a:lnTo>
                <a:lnTo>
                  <a:pt x="268859" y="598170"/>
                </a:lnTo>
                <a:lnTo>
                  <a:pt x="270256" y="596900"/>
                </a:lnTo>
                <a:lnTo>
                  <a:pt x="272923" y="593090"/>
                </a:lnTo>
                <a:lnTo>
                  <a:pt x="274066" y="591820"/>
                </a:lnTo>
                <a:lnTo>
                  <a:pt x="275336" y="590550"/>
                </a:lnTo>
                <a:lnTo>
                  <a:pt x="278765" y="586740"/>
                </a:lnTo>
                <a:lnTo>
                  <a:pt x="279781" y="585470"/>
                </a:lnTo>
                <a:lnTo>
                  <a:pt x="281813" y="581660"/>
                </a:lnTo>
                <a:lnTo>
                  <a:pt x="283591" y="579120"/>
                </a:lnTo>
                <a:lnTo>
                  <a:pt x="284353" y="577850"/>
                </a:lnTo>
                <a:lnTo>
                  <a:pt x="285242" y="576580"/>
                </a:lnTo>
                <a:lnTo>
                  <a:pt x="286766" y="574040"/>
                </a:lnTo>
                <a:lnTo>
                  <a:pt x="287401" y="572770"/>
                </a:lnTo>
                <a:lnTo>
                  <a:pt x="288036" y="570230"/>
                </a:lnTo>
                <a:lnTo>
                  <a:pt x="288671" y="568960"/>
                </a:lnTo>
                <a:lnTo>
                  <a:pt x="289687" y="566420"/>
                </a:lnTo>
                <a:lnTo>
                  <a:pt x="290322" y="565150"/>
                </a:lnTo>
                <a:lnTo>
                  <a:pt x="290703" y="563880"/>
                </a:lnTo>
                <a:lnTo>
                  <a:pt x="291211" y="562610"/>
                </a:lnTo>
                <a:lnTo>
                  <a:pt x="291973" y="558800"/>
                </a:lnTo>
                <a:lnTo>
                  <a:pt x="292735" y="556260"/>
                </a:lnTo>
                <a:lnTo>
                  <a:pt x="292989" y="554990"/>
                </a:lnTo>
                <a:lnTo>
                  <a:pt x="293370" y="553720"/>
                </a:lnTo>
                <a:lnTo>
                  <a:pt x="293624" y="552450"/>
                </a:lnTo>
                <a:lnTo>
                  <a:pt x="294005" y="551180"/>
                </a:lnTo>
                <a:lnTo>
                  <a:pt x="295021" y="544830"/>
                </a:lnTo>
                <a:lnTo>
                  <a:pt x="295402" y="543560"/>
                </a:lnTo>
                <a:lnTo>
                  <a:pt x="295910" y="541020"/>
                </a:lnTo>
                <a:lnTo>
                  <a:pt x="296291" y="538480"/>
                </a:lnTo>
                <a:lnTo>
                  <a:pt x="296545" y="537210"/>
                </a:lnTo>
                <a:lnTo>
                  <a:pt x="298450" y="530860"/>
                </a:lnTo>
                <a:lnTo>
                  <a:pt x="299466" y="527050"/>
                </a:lnTo>
                <a:lnTo>
                  <a:pt x="300482" y="524510"/>
                </a:lnTo>
                <a:lnTo>
                  <a:pt x="303022" y="519430"/>
                </a:lnTo>
                <a:lnTo>
                  <a:pt x="303784" y="516890"/>
                </a:lnTo>
                <a:lnTo>
                  <a:pt x="304673" y="515620"/>
                </a:lnTo>
                <a:lnTo>
                  <a:pt x="305435" y="514350"/>
                </a:lnTo>
                <a:lnTo>
                  <a:pt x="307213" y="511810"/>
                </a:lnTo>
                <a:lnTo>
                  <a:pt x="310261" y="508000"/>
                </a:lnTo>
                <a:lnTo>
                  <a:pt x="311404" y="505460"/>
                </a:lnTo>
                <a:lnTo>
                  <a:pt x="313690" y="502920"/>
                </a:lnTo>
                <a:lnTo>
                  <a:pt x="317500" y="499110"/>
                </a:lnTo>
                <a:lnTo>
                  <a:pt x="318897" y="497840"/>
                </a:lnTo>
                <a:lnTo>
                  <a:pt x="320167" y="495300"/>
                </a:lnTo>
                <a:lnTo>
                  <a:pt x="321564" y="494030"/>
                </a:lnTo>
                <a:lnTo>
                  <a:pt x="323088" y="492760"/>
                </a:lnTo>
                <a:lnTo>
                  <a:pt x="324485" y="491490"/>
                </a:lnTo>
                <a:lnTo>
                  <a:pt x="330581" y="486410"/>
                </a:lnTo>
                <a:lnTo>
                  <a:pt x="332232" y="483870"/>
                </a:lnTo>
                <a:lnTo>
                  <a:pt x="336931" y="480060"/>
                </a:lnTo>
                <a:lnTo>
                  <a:pt x="338582" y="478790"/>
                </a:lnTo>
                <a:lnTo>
                  <a:pt x="340106" y="477520"/>
                </a:lnTo>
                <a:lnTo>
                  <a:pt x="341757" y="476250"/>
                </a:lnTo>
                <a:lnTo>
                  <a:pt x="347980" y="469900"/>
                </a:lnTo>
                <a:lnTo>
                  <a:pt x="351028" y="467360"/>
                </a:lnTo>
                <a:lnTo>
                  <a:pt x="353822" y="464820"/>
                </a:lnTo>
                <a:lnTo>
                  <a:pt x="356616" y="461010"/>
                </a:lnTo>
                <a:lnTo>
                  <a:pt x="360426" y="457200"/>
                </a:lnTo>
                <a:lnTo>
                  <a:pt x="363855" y="453390"/>
                </a:lnTo>
                <a:lnTo>
                  <a:pt x="364871" y="450850"/>
                </a:lnTo>
                <a:lnTo>
                  <a:pt x="367538" y="447040"/>
                </a:lnTo>
                <a:lnTo>
                  <a:pt x="369062" y="444500"/>
                </a:lnTo>
                <a:lnTo>
                  <a:pt x="369697" y="443230"/>
                </a:lnTo>
                <a:lnTo>
                  <a:pt x="370332" y="440690"/>
                </a:lnTo>
                <a:lnTo>
                  <a:pt x="370840" y="439420"/>
                </a:lnTo>
                <a:lnTo>
                  <a:pt x="371983" y="435610"/>
                </a:lnTo>
                <a:lnTo>
                  <a:pt x="372237" y="434340"/>
                </a:lnTo>
                <a:lnTo>
                  <a:pt x="372618" y="429260"/>
                </a:lnTo>
                <a:lnTo>
                  <a:pt x="372618" y="427990"/>
                </a:lnTo>
                <a:lnTo>
                  <a:pt x="372237" y="424180"/>
                </a:lnTo>
                <a:lnTo>
                  <a:pt x="371983" y="422910"/>
                </a:lnTo>
                <a:lnTo>
                  <a:pt x="371602" y="421640"/>
                </a:lnTo>
                <a:lnTo>
                  <a:pt x="371221" y="419100"/>
                </a:lnTo>
                <a:lnTo>
                  <a:pt x="370840" y="417830"/>
                </a:lnTo>
                <a:lnTo>
                  <a:pt x="369824" y="415290"/>
                </a:lnTo>
                <a:lnTo>
                  <a:pt x="367919" y="411480"/>
                </a:lnTo>
                <a:lnTo>
                  <a:pt x="366395" y="407670"/>
                </a:lnTo>
                <a:lnTo>
                  <a:pt x="365633" y="406400"/>
                </a:lnTo>
                <a:lnTo>
                  <a:pt x="362077" y="401320"/>
                </a:lnTo>
                <a:lnTo>
                  <a:pt x="360045" y="398780"/>
                </a:lnTo>
                <a:lnTo>
                  <a:pt x="359029" y="396240"/>
                </a:lnTo>
                <a:lnTo>
                  <a:pt x="358013" y="394970"/>
                </a:lnTo>
                <a:lnTo>
                  <a:pt x="352298" y="388620"/>
                </a:lnTo>
                <a:lnTo>
                  <a:pt x="351155" y="386080"/>
                </a:lnTo>
                <a:lnTo>
                  <a:pt x="349885" y="384810"/>
                </a:lnTo>
                <a:lnTo>
                  <a:pt x="348742" y="383540"/>
                </a:lnTo>
                <a:lnTo>
                  <a:pt x="342392" y="377190"/>
                </a:lnTo>
                <a:lnTo>
                  <a:pt x="341122" y="374650"/>
                </a:lnTo>
                <a:lnTo>
                  <a:pt x="339852" y="373380"/>
                </a:lnTo>
                <a:lnTo>
                  <a:pt x="338455" y="372110"/>
                </a:lnTo>
                <a:lnTo>
                  <a:pt x="337185" y="370840"/>
                </a:lnTo>
                <a:lnTo>
                  <a:pt x="335788" y="369570"/>
                </a:lnTo>
                <a:lnTo>
                  <a:pt x="333121" y="367030"/>
                </a:lnTo>
                <a:lnTo>
                  <a:pt x="328930" y="361950"/>
                </a:lnTo>
                <a:lnTo>
                  <a:pt x="327533" y="360680"/>
                </a:lnTo>
                <a:lnTo>
                  <a:pt x="321818" y="355600"/>
                </a:lnTo>
                <a:lnTo>
                  <a:pt x="320294" y="353060"/>
                </a:lnTo>
                <a:lnTo>
                  <a:pt x="318897" y="351790"/>
                </a:lnTo>
                <a:lnTo>
                  <a:pt x="314325" y="347980"/>
                </a:lnTo>
                <a:lnTo>
                  <a:pt x="308102" y="341630"/>
                </a:lnTo>
                <a:lnTo>
                  <a:pt x="306451" y="340360"/>
                </a:lnTo>
                <a:lnTo>
                  <a:pt x="304927" y="339090"/>
                </a:lnTo>
                <a:lnTo>
                  <a:pt x="299974" y="335280"/>
                </a:lnTo>
                <a:lnTo>
                  <a:pt x="293243" y="328930"/>
                </a:lnTo>
                <a:lnTo>
                  <a:pt x="287909" y="325120"/>
                </a:lnTo>
                <a:lnTo>
                  <a:pt x="284480" y="321310"/>
                </a:lnTo>
                <a:lnTo>
                  <a:pt x="282702" y="320040"/>
                </a:lnTo>
                <a:lnTo>
                  <a:pt x="280797" y="318770"/>
                </a:lnTo>
                <a:lnTo>
                  <a:pt x="275463" y="314960"/>
                </a:lnTo>
                <a:lnTo>
                  <a:pt x="273558" y="313690"/>
                </a:lnTo>
                <a:lnTo>
                  <a:pt x="271780" y="312420"/>
                </a:lnTo>
                <a:lnTo>
                  <a:pt x="270002" y="309880"/>
                </a:lnTo>
                <a:lnTo>
                  <a:pt x="268097" y="308610"/>
                </a:lnTo>
                <a:lnTo>
                  <a:pt x="264541" y="306070"/>
                </a:lnTo>
                <a:lnTo>
                  <a:pt x="262636" y="304800"/>
                </a:lnTo>
                <a:lnTo>
                  <a:pt x="257302" y="300990"/>
                </a:lnTo>
                <a:lnTo>
                  <a:pt x="255524" y="298450"/>
                </a:lnTo>
                <a:lnTo>
                  <a:pt x="251968" y="295910"/>
                </a:lnTo>
                <a:lnTo>
                  <a:pt x="248539" y="293370"/>
                </a:lnTo>
                <a:lnTo>
                  <a:pt x="246761" y="292100"/>
                </a:lnTo>
                <a:lnTo>
                  <a:pt x="245110" y="290830"/>
                </a:lnTo>
                <a:lnTo>
                  <a:pt x="241808" y="287020"/>
                </a:lnTo>
                <a:lnTo>
                  <a:pt x="235458" y="281940"/>
                </a:lnTo>
                <a:lnTo>
                  <a:pt x="234061" y="280670"/>
                </a:lnTo>
                <a:lnTo>
                  <a:pt x="232537" y="279400"/>
                </a:lnTo>
                <a:lnTo>
                  <a:pt x="231140" y="276860"/>
                </a:lnTo>
                <a:lnTo>
                  <a:pt x="226949" y="273050"/>
                </a:lnTo>
                <a:lnTo>
                  <a:pt x="223139" y="269240"/>
                </a:lnTo>
                <a:lnTo>
                  <a:pt x="221996" y="266700"/>
                </a:lnTo>
                <a:lnTo>
                  <a:pt x="219710" y="264160"/>
                </a:lnTo>
                <a:lnTo>
                  <a:pt x="218694" y="262890"/>
                </a:lnTo>
                <a:lnTo>
                  <a:pt x="217551" y="261620"/>
                </a:lnTo>
                <a:lnTo>
                  <a:pt x="216662" y="260350"/>
                </a:lnTo>
                <a:lnTo>
                  <a:pt x="215646" y="259080"/>
                </a:lnTo>
                <a:lnTo>
                  <a:pt x="213868" y="255270"/>
                </a:lnTo>
                <a:lnTo>
                  <a:pt x="213106" y="254000"/>
                </a:lnTo>
                <a:lnTo>
                  <a:pt x="212217" y="252730"/>
                </a:lnTo>
                <a:lnTo>
                  <a:pt x="211455" y="251460"/>
                </a:lnTo>
                <a:lnTo>
                  <a:pt x="209550" y="247650"/>
                </a:lnTo>
                <a:lnTo>
                  <a:pt x="208915" y="245110"/>
                </a:lnTo>
                <a:lnTo>
                  <a:pt x="207391" y="241300"/>
                </a:lnTo>
                <a:lnTo>
                  <a:pt x="207010" y="240030"/>
                </a:lnTo>
                <a:lnTo>
                  <a:pt x="206502" y="238760"/>
                </a:lnTo>
                <a:lnTo>
                  <a:pt x="206248" y="237490"/>
                </a:lnTo>
                <a:lnTo>
                  <a:pt x="205867" y="236220"/>
                </a:lnTo>
                <a:lnTo>
                  <a:pt x="204851" y="229870"/>
                </a:lnTo>
                <a:lnTo>
                  <a:pt x="204216" y="222250"/>
                </a:lnTo>
                <a:lnTo>
                  <a:pt x="204216" y="215900"/>
                </a:lnTo>
                <a:lnTo>
                  <a:pt x="204343" y="214630"/>
                </a:lnTo>
                <a:lnTo>
                  <a:pt x="204343" y="212090"/>
                </a:lnTo>
                <a:lnTo>
                  <a:pt x="205359" y="200660"/>
                </a:lnTo>
                <a:lnTo>
                  <a:pt x="205613" y="199390"/>
                </a:lnTo>
                <a:lnTo>
                  <a:pt x="205867" y="196850"/>
                </a:lnTo>
                <a:lnTo>
                  <a:pt x="206121" y="195580"/>
                </a:lnTo>
                <a:lnTo>
                  <a:pt x="206883" y="187960"/>
                </a:lnTo>
                <a:lnTo>
                  <a:pt x="207137" y="186690"/>
                </a:lnTo>
                <a:lnTo>
                  <a:pt x="208280" y="173990"/>
                </a:lnTo>
                <a:lnTo>
                  <a:pt x="208280" y="172720"/>
                </a:lnTo>
                <a:lnTo>
                  <a:pt x="208407" y="171450"/>
                </a:lnTo>
                <a:lnTo>
                  <a:pt x="208407" y="168910"/>
                </a:lnTo>
                <a:lnTo>
                  <a:pt x="208534" y="167640"/>
                </a:lnTo>
                <a:lnTo>
                  <a:pt x="208534" y="161290"/>
                </a:lnTo>
                <a:lnTo>
                  <a:pt x="208407" y="160020"/>
                </a:lnTo>
                <a:lnTo>
                  <a:pt x="208407" y="157480"/>
                </a:lnTo>
                <a:lnTo>
                  <a:pt x="208280" y="156210"/>
                </a:lnTo>
                <a:lnTo>
                  <a:pt x="208280" y="154940"/>
                </a:lnTo>
                <a:lnTo>
                  <a:pt x="207518" y="146050"/>
                </a:lnTo>
                <a:lnTo>
                  <a:pt x="207264" y="144780"/>
                </a:lnTo>
                <a:lnTo>
                  <a:pt x="207137" y="143510"/>
                </a:lnTo>
                <a:lnTo>
                  <a:pt x="206629" y="140970"/>
                </a:lnTo>
                <a:lnTo>
                  <a:pt x="206502" y="139700"/>
                </a:lnTo>
                <a:lnTo>
                  <a:pt x="206248" y="138430"/>
                </a:lnTo>
                <a:lnTo>
                  <a:pt x="205740" y="134620"/>
                </a:lnTo>
                <a:lnTo>
                  <a:pt x="205359" y="133350"/>
                </a:lnTo>
                <a:lnTo>
                  <a:pt x="204597" y="129540"/>
                </a:lnTo>
                <a:lnTo>
                  <a:pt x="204216" y="128270"/>
                </a:lnTo>
                <a:lnTo>
                  <a:pt x="203962" y="127000"/>
                </a:lnTo>
                <a:lnTo>
                  <a:pt x="203581" y="124460"/>
                </a:lnTo>
                <a:lnTo>
                  <a:pt x="203200" y="123190"/>
                </a:lnTo>
                <a:lnTo>
                  <a:pt x="202946" y="121920"/>
                </a:lnTo>
                <a:lnTo>
                  <a:pt x="202184" y="119380"/>
                </a:lnTo>
                <a:lnTo>
                  <a:pt x="201930" y="118110"/>
                </a:lnTo>
                <a:lnTo>
                  <a:pt x="201549" y="116840"/>
                </a:lnTo>
                <a:lnTo>
                  <a:pt x="200787" y="113030"/>
                </a:lnTo>
                <a:lnTo>
                  <a:pt x="199644" y="109220"/>
                </a:lnTo>
                <a:lnTo>
                  <a:pt x="199390" y="107950"/>
                </a:lnTo>
                <a:lnTo>
                  <a:pt x="198247" y="102870"/>
                </a:lnTo>
                <a:lnTo>
                  <a:pt x="197104" y="99060"/>
                </a:lnTo>
                <a:lnTo>
                  <a:pt x="196850" y="97790"/>
                </a:lnTo>
                <a:lnTo>
                  <a:pt x="196088" y="95250"/>
                </a:lnTo>
                <a:lnTo>
                  <a:pt x="195707" y="92710"/>
                </a:lnTo>
                <a:lnTo>
                  <a:pt x="195453" y="91440"/>
                </a:lnTo>
                <a:lnTo>
                  <a:pt x="194691" y="88900"/>
                </a:lnTo>
                <a:lnTo>
                  <a:pt x="194437" y="87630"/>
                </a:lnTo>
                <a:lnTo>
                  <a:pt x="194056" y="86360"/>
                </a:lnTo>
                <a:lnTo>
                  <a:pt x="193548" y="83820"/>
                </a:lnTo>
                <a:lnTo>
                  <a:pt x="193167" y="81280"/>
                </a:lnTo>
                <a:lnTo>
                  <a:pt x="192405" y="77470"/>
                </a:lnTo>
                <a:lnTo>
                  <a:pt x="192024" y="76200"/>
                </a:lnTo>
                <a:lnTo>
                  <a:pt x="191008" y="69850"/>
                </a:lnTo>
                <a:lnTo>
                  <a:pt x="190881" y="68580"/>
                </a:lnTo>
                <a:lnTo>
                  <a:pt x="190373" y="66040"/>
                </a:lnTo>
                <a:lnTo>
                  <a:pt x="190246" y="64770"/>
                </a:lnTo>
                <a:lnTo>
                  <a:pt x="189738" y="62230"/>
                </a:lnTo>
                <a:lnTo>
                  <a:pt x="189484" y="58420"/>
                </a:lnTo>
                <a:lnTo>
                  <a:pt x="189230" y="57150"/>
                </a:lnTo>
                <a:lnTo>
                  <a:pt x="188976" y="54610"/>
                </a:lnTo>
                <a:lnTo>
                  <a:pt x="188722" y="53340"/>
                </a:lnTo>
                <a:lnTo>
                  <a:pt x="187960" y="44450"/>
                </a:lnTo>
                <a:lnTo>
                  <a:pt x="187864" y="41910"/>
                </a:lnTo>
                <a:lnTo>
                  <a:pt x="187579" y="38100"/>
                </a:lnTo>
                <a:lnTo>
                  <a:pt x="187579" y="36830"/>
                </a:lnTo>
                <a:lnTo>
                  <a:pt x="187452" y="35560"/>
                </a:lnTo>
                <a:lnTo>
                  <a:pt x="187198" y="30480"/>
                </a:lnTo>
                <a:lnTo>
                  <a:pt x="187071" y="29210"/>
                </a:lnTo>
                <a:lnTo>
                  <a:pt x="186944" y="22860"/>
                </a:lnTo>
                <a:lnTo>
                  <a:pt x="186817" y="19050"/>
                </a:lnTo>
                <a:lnTo>
                  <a:pt x="186690" y="16510"/>
                </a:lnTo>
                <a:lnTo>
                  <a:pt x="186563" y="3810"/>
                </a:lnTo>
                <a:lnTo>
                  <a:pt x="186436" y="2540"/>
                </a:lnTo>
                <a:lnTo>
                  <a:pt x="186436" y="0"/>
                </a:lnTo>
                <a:close/>
              </a:path>
            </a:pathLst>
          </a:custGeom>
          <a:solidFill>
            <a:srgbClr val="E82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2236851" y="9195561"/>
            <a:ext cx="372745" cy="735330"/>
          </a:xfrm>
          <a:custGeom>
            <a:avLst/>
            <a:gdLst/>
            <a:ahLst/>
            <a:cxnLst/>
            <a:rect l="l" t="t" r="r" b="b"/>
            <a:pathLst>
              <a:path w="372744" h="735329">
                <a:moveTo>
                  <a:pt x="185928" y="734822"/>
                </a:moveTo>
                <a:lnTo>
                  <a:pt x="185801" y="733425"/>
                </a:lnTo>
                <a:lnTo>
                  <a:pt x="185801" y="731901"/>
                </a:lnTo>
                <a:lnTo>
                  <a:pt x="185674" y="730504"/>
                </a:lnTo>
                <a:lnTo>
                  <a:pt x="185674" y="729107"/>
                </a:lnTo>
                <a:lnTo>
                  <a:pt x="185547" y="727583"/>
                </a:lnTo>
                <a:lnTo>
                  <a:pt x="185547" y="726186"/>
                </a:lnTo>
                <a:lnTo>
                  <a:pt x="185420" y="724789"/>
                </a:lnTo>
                <a:lnTo>
                  <a:pt x="185420" y="723265"/>
                </a:lnTo>
                <a:lnTo>
                  <a:pt x="185293" y="721868"/>
                </a:lnTo>
                <a:lnTo>
                  <a:pt x="185166" y="720471"/>
                </a:lnTo>
                <a:lnTo>
                  <a:pt x="185039" y="718947"/>
                </a:lnTo>
                <a:lnTo>
                  <a:pt x="185039" y="717550"/>
                </a:lnTo>
                <a:lnTo>
                  <a:pt x="184912" y="716153"/>
                </a:lnTo>
                <a:lnTo>
                  <a:pt x="184785" y="714629"/>
                </a:lnTo>
                <a:lnTo>
                  <a:pt x="184658" y="713232"/>
                </a:lnTo>
                <a:lnTo>
                  <a:pt x="184404" y="711835"/>
                </a:lnTo>
                <a:lnTo>
                  <a:pt x="184277" y="710311"/>
                </a:lnTo>
                <a:lnTo>
                  <a:pt x="184150" y="708914"/>
                </a:lnTo>
                <a:lnTo>
                  <a:pt x="183896" y="707517"/>
                </a:lnTo>
                <a:lnTo>
                  <a:pt x="183769" y="705993"/>
                </a:lnTo>
                <a:lnTo>
                  <a:pt x="183515" y="704596"/>
                </a:lnTo>
                <a:lnTo>
                  <a:pt x="183261" y="703199"/>
                </a:lnTo>
                <a:lnTo>
                  <a:pt x="183134" y="701802"/>
                </a:lnTo>
                <a:lnTo>
                  <a:pt x="182880" y="700278"/>
                </a:lnTo>
                <a:lnTo>
                  <a:pt x="182499" y="698881"/>
                </a:lnTo>
                <a:lnTo>
                  <a:pt x="182245" y="697484"/>
                </a:lnTo>
                <a:lnTo>
                  <a:pt x="181991" y="695960"/>
                </a:lnTo>
                <a:lnTo>
                  <a:pt x="181610" y="694563"/>
                </a:lnTo>
                <a:lnTo>
                  <a:pt x="181356" y="693166"/>
                </a:lnTo>
                <a:lnTo>
                  <a:pt x="180975" y="691642"/>
                </a:lnTo>
                <a:lnTo>
                  <a:pt x="180594" y="690245"/>
                </a:lnTo>
                <a:lnTo>
                  <a:pt x="180086" y="688848"/>
                </a:lnTo>
                <a:lnTo>
                  <a:pt x="179705" y="687324"/>
                </a:lnTo>
                <a:lnTo>
                  <a:pt x="179197" y="685927"/>
                </a:lnTo>
                <a:lnTo>
                  <a:pt x="178816" y="684530"/>
                </a:lnTo>
                <a:lnTo>
                  <a:pt x="178308" y="683006"/>
                </a:lnTo>
                <a:lnTo>
                  <a:pt x="177673" y="681609"/>
                </a:lnTo>
                <a:lnTo>
                  <a:pt x="177165" y="680212"/>
                </a:lnTo>
                <a:lnTo>
                  <a:pt x="176530" y="678688"/>
                </a:lnTo>
                <a:lnTo>
                  <a:pt x="175895" y="677291"/>
                </a:lnTo>
                <a:lnTo>
                  <a:pt x="175260" y="675894"/>
                </a:lnTo>
                <a:lnTo>
                  <a:pt x="174625" y="674370"/>
                </a:lnTo>
                <a:lnTo>
                  <a:pt x="173990" y="672973"/>
                </a:lnTo>
                <a:lnTo>
                  <a:pt x="173228" y="671576"/>
                </a:lnTo>
                <a:lnTo>
                  <a:pt x="172466" y="670052"/>
                </a:lnTo>
                <a:lnTo>
                  <a:pt x="171577" y="668655"/>
                </a:lnTo>
                <a:lnTo>
                  <a:pt x="170815" y="667258"/>
                </a:lnTo>
                <a:lnTo>
                  <a:pt x="169926" y="665734"/>
                </a:lnTo>
                <a:lnTo>
                  <a:pt x="169037" y="664337"/>
                </a:lnTo>
                <a:lnTo>
                  <a:pt x="168148" y="662940"/>
                </a:lnTo>
                <a:lnTo>
                  <a:pt x="167132" y="661416"/>
                </a:lnTo>
                <a:lnTo>
                  <a:pt x="166116" y="660019"/>
                </a:lnTo>
                <a:lnTo>
                  <a:pt x="165100" y="658622"/>
                </a:lnTo>
                <a:lnTo>
                  <a:pt x="164084" y="657225"/>
                </a:lnTo>
                <a:lnTo>
                  <a:pt x="162941" y="655701"/>
                </a:lnTo>
                <a:lnTo>
                  <a:pt x="161798" y="654304"/>
                </a:lnTo>
                <a:lnTo>
                  <a:pt x="160655" y="652907"/>
                </a:lnTo>
                <a:lnTo>
                  <a:pt x="159385" y="651383"/>
                </a:lnTo>
                <a:lnTo>
                  <a:pt x="158242" y="649986"/>
                </a:lnTo>
                <a:lnTo>
                  <a:pt x="156972" y="648589"/>
                </a:lnTo>
                <a:lnTo>
                  <a:pt x="155702" y="647065"/>
                </a:lnTo>
                <a:lnTo>
                  <a:pt x="154305" y="645668"/>
                </a:lnTo>
                <a:lnTo>
                  <a:pt x="152908" y="644271"/>
                </a:lnTo>
                <a:lnTo>
                  <a:pt x="151638" y="642747"/>
                </a:lnTo>
                <a:lnTo>
                  <a:pt x="150241" y="641350"/>
                </a:lnTo>
                <a:lnTo>
                  <a:pt x="148717" y="639953"/>
                </a:lnTo>
                <a:lnTo>
                  <a:pt x="147320" y="638429"/>
                </a:lnTo>
                <a:lnTo>
                  <a:pt x="145796" y="637032"/>
                </a:lnTo>
                <a:lnTo>
                  <a:pt x="144272" y="635635"/>
                </a:lnTo>
                <a:lnTo>
                  <a:pt x="142748" y="634111"/>
                </a:lnTo>
                <a:lnTo>
                  <a:pt x="141224" y="632714"/>
                </a:lnTo>
                <a:lnTo>
                  <a:pt x="139700" y="631317"/>
                </a:lnTo>
                <a:lnTo>
                  <a:pt x="138049" y="629793"/>
                </a:lnTo>
                <a:lnTo>
                  <a:pt x="136525" y="628396"/>
                </a:lnTo>
                <a:lnTo>
                  <a:pt x="134874" y="626999"/>
                </a:lnTo>
                <a:lnTo>
                  <a:pt x="133223" y="625475"/>
                </a:lnTo>
                <a:lnTo>
                  <a:pt x="131699" y="624078"/>
                </a:lnTo>
                <a:lnTo>
                  <a:pt x="130048" y="622681"/>
                </a:lnTo>
                <a:lnTo>
                  <a:pt x="128397" y="621157"/>
                </a:lnTo>
                <a:lnTo>
                  <a:pt x="126746" y="619760"/>
                </a:lnTo>
                <a:lnTo>
                  <a:pt x="125095" y="618363"/>
                </a:lnTo>
                <a:lnTo>
                  <a:pt x="123571" y="616966"/>
                </a:lnTo>
                <a:lnTo>
                  <a:pt x="121920" y="615442"/>
                </a:lnTo>
                <a:lnTo>
                  <a:pt x="120269" y="614045"/>
                </a:lnTo>
                <a:lnTo>
                  <a:pt x="118745" y="612648"/>
                </a:lnTo>
                <a:lnTo>
                  <a:pt x="117094" y="611124"/>
                </a:lnTo>
                <a:lnTo>
                  <a:pt x="115570" y="609727"/>
                </a:lnTo>
                <a:lnTo>
                  <a:pt x="113919" y="608330"/>
                </a:lnTo>
                <a:lnTo>
                  <a:pt x="112395" y="606806"/>
                </a:lnTo>
                <a:lnTo>
                  <a:pt x="110871" y="605409"/>
                </a:lnTo>
                <a:lnTo>
                  <a:pt x="109474" y="604012"/>
                </a:lnTo>
                <a:lnTo>
                  <a:pt x="107950" y="602488"/>
                </a:lnTo>
                <a:lnTo>
                  <a:pt x="106553" y="601091"/>
                </a:lnTo>
                <a:lnTo>
                  <a:pt x="105156" y="599694"/>
                </a:lnTo>
                <a:lnTo>
                  <a:pt x="103759" y="598170"/>
                </a:lnTo>
                <a:lnTo>
                  <a:pt x="102362" y="596773"/>
                </a:lnTo>
                <a:lnTo>
                  <a:pt x="101092" y="595376"/>
                </a:lnTo>
                <a:lnTo>
                  <a:pt x="99695" y="593852"/>
                </a:lnTo>
                <a:lnTo>
                  <a:pt x="98552" y="592455"/>
                </a:lnTo>
                <a:lnTo>
                  <a:pt x="97282" y="591058"/>
                </a:lnTo>
                <a:lnTo>
                  <a:pt x="96139" y="589534"/>
                </a:lnTo>
                <a:lnTo>
                  <a:pt x="94996" y="588137"/>
                </a:lnTo>
                <a:lnTo>
                  <a:pt x="93853" y="586740"/>
                </a:lnTo>
                <a:lnTo>
                  <a:pt x="92837" y="585216"/>
                </a:lnTo>
                <a:lnTo>
                  <a:pt x="91821" y="583819"/>
                </a:lnTo>
                <a:lnTo>
                  <a:pt x="90805" y="582422"/>
                </a:lnTo>
                <a:lnTo>
                  <a:pt x="89916" y="580898"/>
                </a:lnTo>
                <a:lnTo>
                  <a:pt x="89027" y="579501"/>
                </a:lnTo>
                <a:lnTo>
                  <a:pt x="88265" y="578104"/>
                </a:lnTo>
                <a:lnTo>
                  <a:pt x="87376" y="576580"/>
                </a:lnTo>
                <a:lnTo>
                  <a:pt x="86614" y="575183"/>
                </a:lnTo>
                <a:lnTo>
                  <a:pt x="85979" y="573786"/>
                </a:lnTo>
                <a:lnTo>
                  <a:pt x="85217" y="572389"/>
                </a:lnTo>
                <a:lnTo>
                  <a:pt x="84582" y="570865"/>
                </a:lnTo>
                <a:lnTo>
                  <a:pt x="83947" y="569468"/>
                </a:lnTo>
                <a:lnTo>
                  <a:pt x="83439" y="568071"/>
                </a:lnTo>
                <a:lnTo>
                  <a:pt x="82931" y="566547"/>
                </a:lnTo>
                <a:lnTo>
                  <a:pt x="82423" y="565150"/>
                </a:lnTo>
                <a:lnTo>
                  <a:pt x="81915" y="563753"/>
                </a:lnTo>
                <a:lnTo>
                  <a:pt x="81407" y="562229"/>
                </a:lnTo>
                <a:lnTo>
                  <a:pt x="81026" y="560832"/>
                </a:lnTo>
                <a:lnTo>
                  <a:pt x="80645" y="559435"/>
                </a:lnTo>
                <a:lnTo>
                  <a:pt x="80264" y="557911"/>
                </a:lnTo>
                <a:lnTo>
                  <a:pt x="79883" y="556514"/>
                </a:lnTo>
                <a:lnTo>
                  <a:pt x="79629" y="555117"/>
                </a:lnTo>
                <a:lnTo>
                  <a:pt x="79248" y="553593"/>
                </a:lnTo>
                <a:lnTo>
                  <a:pt x="78994" y="552196"/>
                </a:lnTo>
                <a:lnTo>
                  <a:pt x="78613" y="550799"/>
                </a:lnTo>
                <a:lnTo>
                  <a:pt x="78359" y="549275"/>
                </a:lnTo>
                <a:lnTo>
                  <a:pt x="78105" y="547878"/>
                </a:lnTo>
                <a:lnTo>
                  <a:pt x="77851" y="546481"/>
                </a:lnTo>
                <a:lnTo>
                  <a:pt x="77597" y="544957"/>
                </a:lnTo>
                <a:lnTo>
                  <a:pt x="77216" y="543560"/>
                </a:lnTo>
                <a:lnTo>
                  <a:pt x="76962" y="542163"/>
                </a:lnTo>
                <a:lnTo>
                  <a:pt x="76708" y="540639"/>
                </a:lnTo>
                <a:lnTo>
                  <a:pt x="76327" y="539242"/>
                </a:lnTo>
                <a:lnTo>
                  <a:pt x="76073" y="537845"/>
                </a:lnTo>
                <a:lnTo>
                  <a:pt x="75692" y="536321"/>
                </a:lnTo>
                <a:lnTo>
                  <a:pt x="75311" y="534924"/>
                </a:lnTo>
                <a:lnTo>
                  <a:pt x="74930" y="533527"/>
                </a:lnTo>
                <a:lnTo>
                  <a:pt x="74549" y="532130"/>
                </a:lnTo>
                <a:lnTo>
                  <a:pt x="74168" y="530606"/>
                </a:lnTo>
                <a:lnTo>
                  <a:pt x="73660" y="529209"/>
                </a:lnTo>
                <a:lnTo>
                  <a:pt x="73279" y="527812"/>
                </a:lnTo>
                <a:lnTo>
                  <a:pt x="72644" y="526288"/>
                </a:lnTo>
                <a:lnTo>
                  <a:pt x="72136" y="524891"/>
                </a:lnTo>
                <a:lnTo>
                  <a:pt x="71501" y="523494"/>
                </a:lnTo>
                <a:lnTo>
                  <a:pt x="70993" y="521970"/>
                </a:lnTo>
                <a:lnTo>
                  <a:pt x="70231" y="520573"/>
                </a:lnTo>
                <a:lnTo>
                  <a:pt x="69596" y="519176"/>
                </a:lnTo>
                <a:lnTo>
                  <a:pt x="68834" y="517652"/>
                </a:lnTo>
                <a:lnTo>
                  <a:pt x="68072" y="516255"/>
                </a:lnTo>
                <a:lnTo>
                  <a:pt x="67183" y="514858"/>
                </a:lnTo>
                <a:lnTo>
                  <a:pt x="66294" y="513334"/>
                </a:lnTo>
                <a:lnTo>
                  <a:pt x="65405" y="511937"/>
                </a:lnTo>
                <a:lnTo>
                  <a:pt x="64389" y="510540"/>
                </a:lnTo>
                <a:lnTo>
                  <a:pt x="63373" y="509016"/>
                </a:lnTo>
                <a:lnTo>
                  <a:pt x="62357" y="507619"/>
                </a:lnTo>
                <a:lnTo>
                  <a:pt x="61214" y="506222"/>
                </a:lnTo>
                <a:lnTo>
                  <a:pt x="60071" y="504698"/>
                </a:lnTo>
                <a:lnTo>
                  <a:pt x="58928" y="503301"/>
                </a:lnTo>
                <a:lnTo>
                  <a:pt x="57658" y="501904"/>
                </a:lnTo>
                <a:lnTo>
                  <a:pt x="56388" y="500380"/>
                </a:lnTo>
                <a:lnTo>
                  <a:pt x="55118" y="498983"/>
                </a:lnTo>
                <a:lnTo>
                  <a:pt x="53721" y="497586"/>
                </a:lnTo>
                <a:lnTo>
                  <a:pt x="52451" y="496062"/>
                </a:lnTo>
                <a:lnTo>
                  <a:pt x="51054" y="494665"/>
                </a:lnTo>
                <a:lnTo>
                  <a:pt x="49530" y="493268"/>
                </a:lnTo>
                <a:lnTo>
                  <a:pt x="48133" y="491744"/>
                </a:lnTo>
                <a:lnTo>
                  <a:pt x="46609" y="490347"/>
                </a:lnTo>
                <a:lnTo>
                  <a:pt x="45085" y="488950"/>
                </a:lnTo>
                <a:lnTo>
                  <a:pt x="43561" y="487553"/>
                </a:lnTo>
                <a:lnTo>
                  <a:pt x="42037" y="486029"/>
                </a:lnTo>
                <a:lnTo>
                  <a:pt x="40386" y="484632"/>
                </a:lnTo>
                <a:lnTo>
                  <a:pt x="38862" y="483235"/>
                </a:lnTo>
                <a:lnTo>
                  <a:pt x="37211" y="481711"/>
                </a:lnTo>
                <a:lnTo>
                  <a:pt x="35687" y="480314"/>
                </a:lnTo>
                <a:lnTo>
                  <a:pt x="34036" y="478917"/>
                </a:lnTo>
                <a:lnTo>
                  <a:pt x="32512" y="477393"/>
                </a:lnTo>
                <a:lnTo>
                  <a:pt x="30861" y="475996"/>
                </a:lnTo>
                <a:lnTo>
                  <a:pt x="29337" y="474599"/>
                </a:lnTo>
                <a:lnTo>
                  <a:pt x="27813" y="473075"/>
                </a:lnTo>
                <a:lnTo>
                  <a:pt x="26162" y="471678"/>
                </a:lnTo>
                <a:lnTo>
                  <a:pt x="24638" y="470281"/>
                </a:lnTo>
                <a:lnTo>
                  <a:pt x="23114" y="468757"/>
                </a:lnTo>
                <a:lnTo>
                  <a:pt x="21717" y="467360"/>
                </a:lnTo>
                <a:lnTo>
                  <a:pt x="20193" y="465963"/>
                </a:lnTo>
                <a:lnTo>
                  <a:pt x="18796" y="464439"/>
                </a:lnTo>
                <a:lnTo>
                  <a:pt x="17399" y="463042"/>
                </a:lnTo>
                <a:lnTo>
                  <a:pt x="16002" y="461645"/>
                </a:lnTo>
                <a:lnTo>
                  <a:pt x="14732" y="460121"/>
                </a:lnTo>
                <a:lnTo>
                  <a:pt x="13462" y="458724"/>
                </a:lnTo>
                <a:lnTo>
                  <a:pt x="12192" y="457327"/>
                </a:lnTo>
                <a:lnTo>
                  <a:pt x="11049" y="455803"/>
                </a:lnTo>
                <a:lnTo>
                  <a:pt x="9906" y="454406"/>
                </a:lnTo>
                <a:lnTo>
                  <a:pt x="8763" y="453009"/>
                </a:lnTo>
                <a:lnTo>
                  <a:pt x="7747" y="451485"/>
                </a:lnTo>
                <a:lnTo>
                  <a:pt x="6858" y="450088"/>
                </a:lnTo>
                <a:lnTo>
                  <a:pt x="5969" y="448691"/>
                </a:lnTo>
                <a:lnTo>
                  <a:pt x="5080" y="447294"/>
                </a:lnTo>
                <a:lnTo>
                  <a:pt x="4318" y="445770"/>
                </a:lnTo>
                <a:lnTo>
                  <a:pt x="3556" y="444373"/>
                </a:lnTo>
                <a:lnTo>
                  <a:pt x="2921" y="442976"/>
                </a:lnTo>
                <a:lnTo>
                  <a:pt x="2413" y="441452"/>
                </a:lnTo>
                <a:lnTo>
                  <a:pt x="1778" y="440055"/>
                </a:lnTo>
                <a:lnTo>
                  <a:pt x="1397" y="438658"/>
                </a:lnTo>
                <a:lnTo>
                  <a:pt x="1016" y="437134"/>
                </a:lnTo>
                <a:lnTo>
                  <a:pt x="635" y="435737"/>
                </a:lnTo>
                <a:lnTo>
                  <a:pt x="381" y="434340"/>
                </a:lnTo>
                <a:lnTo>
                  <a:pt x="254" y="432816"/>
                </a:lnTo>
                <a:lnTo>
                  <a:pt x="127" y="431419"/>
                </a:lnTo>
                <a:lnTo>
                  <a:pt x="0" y="430022"/>
                </a:lnTo>
                <a:lnTo>
                  <a:pt x="0" y="428498"/>
                </a:lnTo>
                <a:lnTo>
                  <a:pt x="127" y="427101"/>
                </a:lnTo>
                <a:lnTo>
                  <a:pt x="254" y="425704"/>
                </a:lnTo>
                <a:lnTo>
                  <a:pt x="381" y="424180"/>
                </a:lnTo>
                <a:lnTo>
                  <a:pt x="635" y="422783"/>
                </a:lnTo>
                <a:lnTo>
                  <a:pt x="1016" y="421386"/>
                </a:lnTo>
                <a:lnTo>
                  <a:pt x="1397" y="419862"/>
                </a:lnTo>
                <a:lnTo>
                  <a:pt x="1778" y="418465"/>
                </a:lnTo>
                <a:lnTo>
                  <a:pt x="2286" y="417068"/>
                </a:lnTo>
                <a:lnTo>
                  <a:pt x="2794" y="415544"/>
                </a:lnTo>
                <a:lnTo>
                  <a:pt x="3429" y="414147"/>
                </a:lnTo>
                <a:lnTo>
                  <a:pt x="4064" y="412750"/>
                </a:lnTo>
                <a:lnTo>
                  <a:pt x="4699" y="411226"/>
                </a:lnTo>
                <a:lnTo>
                  <a:pt x="5461" y="409829"/>
                </a:lnTo>
                <a:lnTo>
                  <a:pt x="6223" y="408432"/>
                </a:lnTo>
                <a:lnTo>
                  <a:pt x="6985" y="406908"/>
                </a:lnTo>
                <a:lnTo>
                  <a:pt x="7874" y="405511"/>
                </a:lnTo>
                <a:lnTo>
                  <a:pt x="8763" y="404114"/>
                </a:lnTo>
                <a:lnTo>
                  <a:pt x="9652" y="402717"/>
                </a:lnTo>
                <a:lnTo>
                  <a:pt x="10541" y="401193"/>
                </a:lnTo>
                <a:lnTo>
                  <a:pt x="11557" y="399796"/>
                </a:lnTo>
                <a:lnTo>
                  <a:pt x="12573" y="398399"/>
                </a:lnTo>
                <a:lnTo>
                  <a:pt x="13589" y="396875"/>
                </a:lnTo>
                <a:lnTo>
                  <a:pt x="14605" y="395478"/>
                </a:lnTo>
                <a:lnTo>
                  <a:pt x="15748" y="394081"/>
                </a:lnTo>
                <a:lnTo>
                  <a:pt x="16891" y="392557"/>
                </a:lnTo>
                <a:lnTo>
                  <a:pt x="18034" y="391160"/>
                </a:lnTo>
                <a:lnTo>
                  <a:pt x="19177" y="389763"/>
                </a:lnTo>
                <a:lnTo>
                  <a:pt x="20320" y="388239"/>
                </a:lnTo>
                <a:lnTo>
                  <a:pt x="21463" y="386842"/>
                </a:lnTo>
                <a:lnTo>
                  <a:pt x="22733" y="385445"/>
                </a:lnTo>
                <a:lnTo>
                  <a:pt x="23876" y="383921"/>
                </a:lnTo>
                <a:lnTo>
                  <a:pt x="25146" y="382524"/>
                </a:lnTo>
                <a:lnTo>
                  <a:pt x="26416" y="381127"/>
                </a:lnTo>
                <a:lnTo>
                  <a:pt x="27686" y="379603"/>
                </a:lnTo>
                <a:lnTo>
                  <a:pt x="28956" y="378206"/>
                </a:lnTo>
                <a:lnTo>
                  <a:pt x="30226" y="376809"/>
                </a:lnTo>
                <a:lnTo>
                  <a:pt x="31496" y="375285"/>
                </a:lnTo>
                <a:lnTo>
                  <a:pt x="32766" y="373888"/>
                </a:lnTo>
                <a:lnTo>
                  <a:pt x="34163" y="372491"/>
                </a:lnTo>
                <a:lnTo>
                  <a:pt x="35433" y="370967"/>
                </a:lnTo>
                <a:lnTo>
                  <a:pt x="36830" y="369570"/>
                </a:lnTo>
                <a:lnTo>
                  <a:pt x="38227" y="368173"/>
                </a:lnTo>
                <a:lnTo>
                  <a:pt x="39497" y="366649"/>
                </a:lnTo>
                <a:lnTo>
                  <a:pt x="40894" y="365252"/>
                </a:lnTo>
                <a:lnTo>
                  <a:pt x="42291" y="363855"/>
                </a:lnTo>
                <a:lnTo>
                  <a:pt x="43688" y="362458"/>
                </a:lnTo>
                <a:lnTo>
                  <a:pt x="45085" y="360934"/>
                </a:lnTo>
                <a:lnTo>
                  <a:pt x="46482" y="359537"/>
                </a:lnTo>
                <a:lnTo>
                  <a:pt x="47879" y="358140"/>
                </a:lnTo>
                <a:lnTo>
                  <a:pt x="49403" y="356616"/>
                </a:lnTo>
                <a:lnTo>
                  <a:pt x="50800" y="355219"/>
                </a:lnTo>
                <a:lnTo>
                  <a:pt x="52324" y="353822"/>
                </a:lnTo>
                <a:lnTo>
                  <a:pt x="53721" y="352298"/>
                </a:lnTo>
                <a:lnTo>
                  <a:pt x="55245" y="350901"/>
                </a:lnTo>
                <a:lnTo>
                  <a:pt x="56769" y="349504"/>
                </a:lnTo>
                <a:lnTo>
                  <a:pt x="58293" y="347980"/>
                </a:lnTo>
                <a:lnTo>
                  <a:pt x="59817" y="346583"/>
                </a:lnTo>
                <a:lnTo>
                  <a:pt x="61341" y="345186"/>
                </a:lnTo>
                <a:lnTo>
                  <a:pt x="62992" y="343662"/>
                </a:lnTo>
                <a:lnTo>
                  <a:pt x="64516" y="342265"/>
                </a:lnTo>
                <a:lnTo>
                  <a:pt x="66167" y="340868"/>
                </a:lnTo>
                <a:lnTo>
                  <a:pt x="67691" y="339344"/>
                </a:lnTo>
                <a:lnTo>
                  <a:pt x="69342" y="337947"/>
                </a:lnTo>
                <a:lnTo>
                  <a:pt x="70993" y="336550"/>
                </a:lnTo>
                <a:lnTo>
                  <a:pt x="72644" y="335026"/>
                </a:lnTo>
                <a:lnTo>
                  <a:pt x="74295" y="333629"/>
                </a:lnTo>
                <a:lnTo>
                  <a:pt x="76073" y="332232"/>
                </a:lnTo>
                <a:lnTo>
                  <a:pt x="77724" y="330708"/>
                </a:lnTo>
                <a:lnTo>
                  <a:pt x="79375" y="329311"/>
                </a:lnTo>
                <a:lnTo>
                  <a:pt x="81153" y="327914"/>
                </a:lnTo>
                <a:lnTo>
                  <a:pt x="82931" y="326390"/>
                </a:lnTo>
                <a:lnTo>
                  <a:pt x="84709" y="324993"/>
                </a:lnTo>
                <a:lnTo>
                  <a:pt x="86360" y="323596"/>
                </a:lnTo>
                <a:lnTo>
                  <a:pt x="88138" y="322072"/>
                </a:lnTo>
                <a:lnTo>
                  <a:pt x="90043" y="320675"/>
                </a:lnTo>
                <a:lnTo>
                  <a:pt x="91821" y="319278"/>
                </a:lnTo>
                <a:lnTo>
                  <a:pt x="93599" y="317881"/>
                </a:lnTo>
                <a:lnTo>
                  <a:pt x="95377" y="316357"/>
                </a:lnTo>
                <a:lnTo>
                  <a:pt x="97155" y="314960"/>
                </a:lnTo>
                <a:lnTo>
                  <a:pt x="99060" y="313563"/>
                </a:lnTo>
                <a:lnTo>
                  <a:pt x="100838" y="312039"/>
                </a:lnTo>
                <a:lnTo>
                  <a:pt x="102616" y="310642"/>
                </a:lnTo>
                <a:lnTo>
                  <a:pt x="104521" y="309245"/>
                </a:lnTo>
                <a:lnTo>
                  <a:pt x="106299" y="307721"/>
                </a:lnTo>
                <a:lnTo>
                  <a:pt x="108077" y="306324"/>
                </a:lnTo>
                <a:lnTo>
                  <a:pt x="109982" y="304927"/>
                </a:lnTo>
                <a:lnTo>
                  <a:pt x="111760" y="303403"/>
                </a:lnTo>
                <a:lnTo>
                  <a:pt x="113538" y="302006"/>
                </a:lnTo>
                <a:lnTo>
                  <a:pt x="115316" y="300609"/>
                </a:lnTo>
                <a:lnTo>
                  <a:pt x="117094" y="299085"/>
                </a:lnTo>
                <a:lnTo>
                  <a:pt x="118872" y="297688"/>
                </a:lnTo>
                <a:lnTo>
                  <a:pt x="120650" y="296291"/>
                </a:lnTo>
                <a:lnTo>
                  <a:pt x="122428" y="294767"/>
                </a:lnTo>
                <a:lnTo>
                  <a:pt x="124079" y="293370"/>
                </a:lnTo>
                <a:lnTo>
                  <a:pt x="125857" y="291973"/>
                </a:lnTo>
                <a:lnTo>
                  <a:pt x="127508" y="290449"/>
                </a:lnTo>
                <a:lnTo>
                  <a:pt x="129159" y="289052"/>
                </a:lnTo>
                <a:lnTo>
                  <a:pt x="130810" y="287655"/>
                </a:lnTo>
                <a:lnTo>
                  <a:pt x="132461" y="286131"/>
                </a:lnTo>
                <a:lnTo>
                  <a:pt x="133985" y="284734"/>
                </a:lnTo>
                <a:lnTo>
                  <a:pt x="135636" y="283337"/>
                </a:lnTo>
                <a:lnTo>
                  <a:pt x="137160" y="281813"/>
                </a:lnTo>
                <a:lnTo>
                  <a:pt x="138557" y="280416"/>
                </a:lnTo>
                <a:lnTo>
                  <a:pt x="140081" y="279019"/>
                </a:lnTo>
                <a:lnTo>
                  <a:pt x="141478" y="277622"/>
                </a:lnTo>
                <a:lnTo>
                  <a:pt x="143002" y="276098"/>
                </a:lnTo>
                <a:lnTo>
                  <a:pt x="144272" y="274701"/>
                </a:lnTo>
                <a:lnTo>
                  <a:pt x="145669" y="273304"/>
                </a:lnTo>
                <a:lnTo>
                  <a:pt x="146939" y="271780"/>
                </a:lnTo>
                <a:lnTo>
                  <a:pt x="148209" y="270383"/>
                </a:lnTo>
                <a:lnTo>
                  <a:pt x="149479" y="268986"/>
                </a:lnTo>
                <a:lnTo>
                  <a:pt x="150622" y="267462"/>
                </a:lnTo>
                <a:lnTo>
                  <a:pt x="151765" y="266065"/>
                </a:lnTo>
                <a:lnTo>
                  <a:pt x="152908" y="264668"/>
                </a:lnTo>
                <a:lnTo>
                  <a:pt x="153924" y="263144"/>
                </a:lnTo>
                <a:lnTo>
                  <a:pt x="155067" y="261747"/>
                </a:lnTo>
                <a:lnTo>
                  <a:pt x="155956" y="260350"/>
                </a:lnTo>
                <a:lnTo>
                  <a:pt x="156972" y="258826"/>
                </a:lnTo>
                <a:lnTo>
                  <a:pt x="157861" y="257429"/>
                </a:lnTo>
                <a:lnTo>
                  <a:pt x="158750" y="256032"/>
                </a:lnTo>
                <a:lnTo>
                  <a:pt x="159512" y="254508"/>
                </a:lnTo>
                <a:lnTo>
                  <a:pt x="160401" y="253111"/>
                </a:lnTo>
                <a:lnTo>
                  <a:pt x="161163" y="251714"/>
                </a:lnTo>
                <a:lnTo>
                  <a:pt x="161798" y="250190"/>
                </a:lnTo>
                <a:lnTo>
                  <a:pt x="162433" y="248793"/>
                </a:lnTo>
                <a:lnTo>
                  <a:pt x="163068" y="247396"/>
                </a:lnTo>
                <a:lnTo>
                  <a:pt x="163703" y="245872"/>
                </a:lnTo>
                <a:lnTo>
                  <a:pt x="164211" y="244475"/>
                </a:lnTo>
                <a:lnTo>
                  <a:pt x="164719" y="243078"/>
                </a:lnTo>
                <a:lnTo>
                  <a:pt x="165227" y="241554"/>
                </a:lnTo>
                <a:lnTo>
                  <a:pt x="165608" y="240157"/>
                </a:lnTo>
                <a:lnTo>
                  <a:pt x="166116" y="238760"/>
                </a:lnTo>
                <a:lnTo>
                  <a:pt x="166370" y="237236"/>
                </a:lnTo>
                <a:lnTo>
                  <a:pt x="166751" y="235839"/>
                </a:lnTo>
                <a:lnTo>
                  <a:pt x="167132" y="234442"/>
                </a:lnTo>
                <a:lnTo>
                  <a:pt x="167386" y="233045"/>
                </a:lnTo>
                <a:lnTo>
                  <a:pt x="167513" y="231521"/>
                </a:lnTo>
                <a:lnTo>
                  <a:pt x="167767" y="230124"/>
                </a:lnTo>
                <a:lnTo>
                  <a:pt x="167894" y="228727"/>
                </a:lnTo>
                <a:lnTo>
                  <a:pt x="168148" y="227203"/>
                </a:lnTo>
                <a:lnTo>
                  <a:pt x="168148" y="225806"/>
                </a:lnTo>
                <a:lnTo>
                  <a:pt x="168275" y="224409"/>
                </a:lnTo>
                <a:lnTo>
                  <a:pt x="168402" y="222885"/>
                </a:lnTo>
                <a:lnTo>
                  <a:pt x="168402" y="221488"/>
                </a:lnTo>
                <a:lnTo>
                  <a:pt x="168402" y="220091"/>
                </a:lnTo>
                <a:lnTo>
                  <a:pt x="168402" y="218567"/>
                </a:lnTo>
                <a:lnTo>
                  <a:pt x="168402" y="217170"/>
                </a:lnTo>
                <a:lnTo>
                  <a:pt x="168402" y="215773"/>
                </a:lnTo>
                <a:lnTo>
                  <a:pt x="168275" y="214249"/>
                </a:lnTo>
                <a:lnTo>
                  <a:pt x="168275" y="212852"/>
                </a:lnTo>
                <a:lnTo>
                  <a:pt x="168148" y="211455"/>
                </a:lnTo>
                <a:lnTo>
                  <a:pt x="168021" y="209931"/>
                </a:lnTo>
                <a:lnTo>
                  <a:pt x="167894" y="208534"/>
                </a:lnTo>
                <a:lnTo>
                  <a:pt x="167767" y="207137"/>
                </a:lnTo>
                <a:lnTo>
                  <a:pt x="167640" y="205613"/>
                </a:lnTo>
                <a:lnTo>
                  <a:pt x="167513" y="204216"/>
                </a:lnTo>
                <a:lnTo>
                  <a:pt x="167386" y="202819"/>
                </a:lnTo>
                <a:lnTo>
                  <a:pt x="167259" y="201295"/>
                </a:lnTo>
                <a:lnTo>
                  <a:pt x="167005" y="199898"/>
                </a:lnTo>
                <a:lnTo>
                  <a:pt x="166878" y="198501"/>
                </a:lnTo>
                <a:lnTo>
                  <a:pt x="166751" y="196977"/>
                </a:lnTo>
                <a:lnTo>
                  <a:pt x="166497" y="195580"/>
                </a:lnTo>
                <a:lnTo>
                  <a:pt x="166370" y="194183"/>
                </a:lnTo>
                <a:lnTo>
                  <a:pt x="166243" y="192659"/>
                </a:lnTo>
                <a:lnTo>
                  <a:pt x="165989" y="191262"/>
                </a:lnTo>
                <a:lnTo>
                  <a:pt x="165862" y="189865"/>
                </a:lnTo>
                <a:lnTo>
                  <a:pt x="165735" y="188468"/>
                </a:lnTo>
                <a:lnTo>
                  <a:pt x="165481" y="186944"/>
                </a:lnTo>
                <a:lnTo>
                  <a:pt x="165354" y="185547"/>
                </a:lnTo>
                <a:lnTo>
                  <a:pt x="165227" y="184150"/>
                </a:lnTo>
                <a:lnTo>
                  <a:pt x="165100" y="182626"/>
                </a:lnTo>
                <a:lnTo>
                  <a:pt x="164973" y="181229"/>
                </a:lnTo>
                <a:lnTo>
                  <a:pt x="164846" y="179832"/>
                </a:lnTo>
                <a:lnTo>
                  <a:pt x="164719" y="178308"/>
                </a:lnTo>
                <a:lnTo>
                  <a:pt x="164592" y="176911"/>
                </a:lnTo>
                <a:lnTo>
                  <a:pt x="164465" y="175514"/>
                </a:lnTo>
                <a:lnTo>
                  <a:pt x="164338" y="173990"/>
                </a:lnTo>
                <a:lnTo>
                  <a:pt x="164338" y="172593"/>
                </a:lnTo>
                <a:lnTo>
                  <a:pt x="164211" y="171196"/>
                </a:lnTo>
                <a:lnTo>
                  <a:pt x="164211" y="169672"/>
                </a:lnTo>
                <a:lnTo>
                  <a:pt x="164084" y="168275"/>
                </a:lnTo>
                <a:lnTo>
                  <a:pt x="164084" y="166878"/>
                </a:lnTo>
                <a:lnTo>
                  <a:pt x="164084" y="165354"/>
                </a:lnTo>
                <a:lnTo>
                  <a:pt x="164084" y="163957"/>
                </a:lnTo>
                <a:lnTo>
                  <a:pt x="164084" y="162560"/>
                </a:lnTo>
                <a:lnTo>
                  <a:pt x="164084" y="161036"/>
                </a:lnTo>
                <a:lnTo>
                  <a:pt x="164211" y="159639"/>
                </a:lnTo>
                <a:lnTo>
                  <a:pt x="164211" y="158242"/>
                </a:lnTo>
                <a:lnTo>
                  <a:pt x="164338" y="156718"/>
                </a:lnTo>
                <a:lnTo>
                  <a:pt x="164338" y="155321"/>
                </a:lnTo>
                <a:lnTo>
                  <a:pt x="164465" y="153924"/>
                </a:lnTo>
                <a:lnTo>
                  <a:pt x="164592" y="152400"/>
                </a:lnTo>
                <a:lnTo>
                  <a:pt x="164719" y="151003"/>
                </a:lnTo>
                <a:lnTo>
                  <a:pt x="164846" y="149606"/>
                </a:lnTo>
                <a:lnTo>
                  <a:pt x="164973" y="148209"/>
                </a:lnTo>
                <a:lnTo>
                  <a:pt x="165100" y="146685"/>
                </a:lnTo>
                <a:lnTo>
                  <a:pt x="165354" y="145288"/>
                </a:lnTo>
                <a:lnTo>
                  <a:pt x="165481" y="143891"/>
                </a:lnTo>
                <a:lnTo>
                  <a:pt x="165735" y="142367"/>
                </a:lnTo>
                <a:lnTo>
                  <a:pt x="165989" y="140970"/>
                </a:lnTo>
                <a:lnTo>
                  <a:pt x="166116" y="139573"/>
                </a:lnTo>
                <a:lnTo>
                  <a:pt x="166370" y="138049"/>
                </a:lnTo>
                <a:lnTo>
                  <a:pt x="166624" y="136652"/>
                </a:lnTo>
                <a:lnTo>
                  <a:pt x="166878" y="135255"/>
                </a:lnTo>
                <a:lnTo>
                  <a:pt x="167259" y="133731"/>
                </a:lnTo>
                <a:lnTo>
                  <a:pt x="167513" y="132334"/>
                </a:lnTo>
                <a:lnTo>
                  <a:pt x="167767" y="130937"/>
                </a:lnTo>
                <a:lnTo>
                  <a:pt x="168021" y="129413"/>
                </a:lnTo>
                <a:lnTo>
                  <a:pt x="168402" y="128016"/>
                </a:lnTo>
                <a:lnTo>
                  <a:pt x="168656" y="126619"/>
                </a:lnTo>
                <a:lnTo>
                  <a:pt x="169037" y="125095"/>
                </a:lnTo>
                <a:lnTo>
                  <a:pt x="169418" y="123698"/>
                </a:lnTo>
                <a:lnTo>
                  <a:pt x="169672" y="122301"/>
                </a:lnTo>
                <a:lnTo>
                  <a:pt x="170053" y="120777"/>
                </a:lnTo>
                <a:lnTo>
                  <a:pt x="170434" y="119380"/>
                </a:lnTo>
                <a:lnTo>
                  <a:pt x="170688" y="117983"/>
                </a:lnTo>
                <a:lnTo>
                  <a:pt x="171069" y="116459"/>
                </a:lnTo>
                <a:lnTo>
                  <a:pt x="171450" y="115062"/>
                </a:lnTo>
                <a:lnTo>
                  <a:pt x="171831" y="113665"/>
                </a:lnTo>
                <a:lnTo>
                  <a:pt x="172212" y="112141"/>
                </a:lnTo>
                <a:lnTo>
                  <a:pt x="172593" y="110744"/>
                </a:lnTo>
                <a:lnTo>
                  <a:pt x="172974" y="109347"/>
                </a:lnTo>
                <a:lnTo>
                  <a:pt x="173228" y="107823"/>
                </a:lnTo>
                <a:lnTo>
                  <a:pt x="173609" y="106426"/>
                </a:lnTo>
                <a:lnTo>
                  <a:pt x="173990" y="105029"/>
                </a:lnTo>
                <a:lnTo>
                  <a:pt x="174371" y="103632"/>
                </a:lnTo>
                <a:lnTo>
                  <a:pt x="174752" y="102108"/>
                </a:lnTo>
                <a:lnTo>
                  <a:pt x="175133" y="100711"/>
                </a:lnTo>
                <a:lnTo>
                  <a:pt x="175514" y="99314"/>
                </a:lnTo>
                <a:lnTo>
                  <a:pt x="175768" y="97790"/>
                </a:lnTo>
                <a:lnTo>
                  <a:pt x="176149" y="96393"/>
                </a:lnTo>
                <a:lnTo>
                  <a:pt x="176530" y="94996"/>
                </a:lnTo>
                <a:lnTo>
                  <a:pt x="176911" y="93472"/>
                </a:lnTo>
                <a:lnTo>
                  <a:pt x="177165" y="92075"/>
                </a:lnTo>
                <a:lnTo>
                  <a:pt x="177546" y="90678"/>
                </a:lnTo>
                <a:lnTo>
                  <a:pt x="177927" y="89154"/>
                </a:lnTo>
                <a:lnTo>
                  <a:pt x="178181" y="87757"/>
                </a:lnTo>
                <a:lnTo>
                  <a:pt x="178562" y="86360"/>
                </a:lnTo>
                <a:lnTo>
                  <a:pt x="178816" y="84836"/>
                </a:lnTo>
                <a:lnTo>
                  <a:pt x="179070" y="83439"/>
                </a:lnTo>
                <a:lnTo>
                  <a:pt x="179451" y="82042"/>
                </a:lnTo>
                <a:lnTo>
                  <a:pt x="179705" y="80518"/>
                </a:lnTo>
                <a:lnTo>
                  <a:pt x="179959" y="79121"/>
                </a:lnTo>
                <a:lnTo>
                  <a:pt x="180340" y="77724"/>
                </a:lnTo>
                <a:lnTo>
                  <a:pt x="180594" y="76200"/>
                </a:lnTo>
                <a:lnTo>
                  <a:pt x="180848" y="74803"/>
                </a:lnTo>
                <a:lnTo>
                  <a:pt x="181102" y="73406"/>
                </a:lnTo>
                <a:lnTo>
                  <a:pt x="181356" y="71882"/>
                </a:lnTo>
                <a:lnTo>
                  <a:pt x="181610" y="70485"/>
                </a:lnTo>
                <a:lnTo>
                  <a:pt x="181737" y="69088"/>
                </a:lnTo>
                <a:lnTo>
                  <a:pt x="181991" y="67564"/>
                </a:lnTo>
                <a:lnTo>
                  <a:pt x="182245" y="66167"/>
                </a:lnTo>
                <a:lnTo>
                  <a:pt x="182499" y="64770"/>
                </a:lnTo>
                <a:lnTo>
                  <a:pt x="182626" y="63373"/>
                </a:lnTo>
                <a:lnTo>
                  <a:pt x="182880" y="61849"/>
                </a:lnTo>
                <a:lnTo>
                  <a:pt x="183007" y="60452"/>
                </a:lnTo>
                <a:lnTo>
                  <a:pt x="183261" y="59055"/>
                </a:lnTo>
                <a:lnTo>
                  <a:pt x="183388" y="57531"/>
                </a:lnTo>
                <a:lnTo>
                  <a:pt x="183515" y="56134"/>
                </a:lnTo>
                <a:lnTo>
                  <a:pt x="183642" y="54737"/>
                </a:lnTo>
                <a:lnTo>
                  <a:pt x="183896" y="53213"/>
                </a:lnTo>
                <a:lnTo>
                  <a:pt x="184023" y="51816"/>
                </a:lnTo>
                <a:lnTo>
                  <a:pt x="184150" y="50419"/>
                </a:lnTo>
                <a:lnTo>
                  <a:pt x="184277" y="48895"/>
                </a:lnTo>
                <a:lnTo>
                  <a:pt x="184404" y="47498"/>
                </a:lnTo>
                <a:lnTo>
                  <a:pt x="184531" y="46101"/>
                </a:lnTo>
                <a:lnTo>
                  <a:pt x="184658" y="44577"/>
                </a:lnTo>
                <a:lnTo>
                  <a:pt x="184785" y="43180"/>
                </a:lnTo>
                <a:lnTo>
                  <a:pt x="184785" y="41783"/>
                </a:lnTo>
                <a:lnTo>
                  <a:pt x="184912" y="40259"/>
                </a:lnTo>
                <a:lnTo>
                  <a:pt x="185039" y="38862"/>
                </a:lnTo>
                <a:lnTo>
                  <a:pt x="185166" y="37465"/>
                </a:lnTo>
                <a:lnTo>
                  <a:pt x="185166" y="35941"/>
                </a:lnTo>
                <a:lnTo>
                  <a:pt x="185293" y="34544"/>
                </a:lnTo>
                <a:lnTo>
                  <a:pt x="185293" y="33147"/>
                </a:lnTo>
                <a:lnTo>
                  <a:pt x="185420" y="31623"/>
                </a:lnTo>
                <a:lnTo>
                  <a:pt x="185420" y="30226"/>
                </a:lnTo>
                <a:lnTo>
                  <a:pt x="185547" y="28829"/>
                </a:lnTo>
                <a:lnTo>
                  <a:pt x="185547" y="27305"/>
                </a:lnTo>
                <a:lnTo>
                  <a:pt x="185674" y="25908"/>
                </a:lnTo>
                <a:lnTo>
                  <a:pt x="185674" y="24511"/>
                </a:lnTo>
                <a:lnTo>
                  <a:pt x="185801" y="22987"/>
                </a:lnTo>
                <a:lnTo>
                  <a:pt x="185801" y="21590"/>
                </a:lnTo>
                <a:lnTo>
                  <a:pt x="185801" y="20193"/>
                </a:lnTo>
                <a:lnTo>
                  <a:pt x="185801" y="18796"/>
                </a:lnTo>
                <a:lnTo>
                  <a:pt x="185928" y="17272"/>
                </a:lnTo>
                <a:lnTo>
                  <a:pt x="185928" y="15875"/>
                </a:lnTo>
                <a:lnTo>
                  <a:pt x="185928" y="14478"/>
                </a:lnTo>
                <a:lnTo>
                  <a:pt x="185928" y="12954"/>
                </a:lnTo>
                <a:lnTo>
                  <a:pt x="186055" y="11557"/>
                </a:lnTo>
                <a:lnTo>
                  <a:pt x="186055" y="10160"/>
                </a:lnTo>
                <a:lnTo>
                  <a:pt x="186055" y="8636"/>
                </a:lnTo>
                <a:lnTo>
                  <a:pt x="186055" y="7239"/>
                </a:lnTo>
                <a:lnTo>
                  <a:pt x="186055" y="5842"/>
                </a:lnTo>
                <a:lnTo>
                  <a:pt x="186182" y="4318"/>
                </a:lnTo>
                <a:lnTo>
                  <a:pt x="186182" y="2921"/>
                </a:lnTo>
                <a:lnTo>
                  <a:pt x="186182" y="1524"/>
                </a:lnTo>
                <a:lnTo>
                  <a:pt x="186182" y="0"/>
                </a:lnTo>
                <a:lnTo>
                  <a:pt x="186436" y="0"/>
                </a:lnTo>
                <a:lnTo>
                  <a:pt x="186436" y="1524"/>
                </a:lnTo>
                <a:lnTo>
                  <a:pt x="186436" y="2921"/>
                </a:lnTo>
                <a:lnTo>
                  <a:pt x="186563" y="4318"/>
                </a:lnTo>
                <a:lnTo>
                  <a:pt x="186563" y="11557"/>
                </a:lnTo>
                <a:lnTo>
                  <a:pt x="186690" y="12954"/>
                </a:lnTo>
                <a:lnTo>
                  <a:pt x="186690" y="14478"/>
                </a:lnTo>
                <a:lnTo>
                  <a:pt x="186690" y="15875"/>
                </a:lnTo>
                <a:lnTo>
                  <a:pt x="186690" y="17272"/>
                </a:lnTo>
                <a:lnTo>
                  <a:pt x="186817" y="18796"/>
                </a:lnTo>
                <a:lnTo>
                  <a:pt x="186817" y="20193"/>
                </a:lnTo>
                <a:lnTo>
                  <a:pt x="186817" y="21590"/>
                </a:lnTo>
                <a:lnTo>
                  <a:pt x="186944" y="22987"/>
                </a:lnTo>
                <a:lnTo>
                  <a:pt x="186944" y="24511"/>
                </a:lnTo>
                <a:lnTo>
                  <a:pt x="186944" y="25908"/>
                </a:lnTo>
                <a:lnTo>
                  <a:pt x="187071" y="27305"/>
                </a:lnTo>
                <a:lnTo>
                  <a:pt x="187071" y="28829"/>
                </a:lnTo>
                <a:lnTo>
                  <a:pt x="187198" y="30226"/>
                </a:lnTo>
                <a:lnTo>
                  <a:pt x="187198" y="31623"/>
                </a:lnTo>
                <a:lnTo>
                  <a:pt x="187325" y="33147"/>
                </a:lnTo>
                <a:lnTo>
                  <a:pt x="187325" y="34544"/>
                </a:lnTo>
                <a:lnTo>
                  <a:pt x="187452" y="35941"/>
                </a:lnTo>
                <a:lnTo>
                  <a:pt x="187579" y="37465"/>
                </a:lnTo>
                <a:lnTo>
                  <a:pt x="187579" y="38862"/>
                </a:lnTo>
                <a:lnTo>
                  <a:pt x="187706" y="40259"/>
                </a:lnTo>
                <a:lnTo>
                  <a:pt x="187833" y="41783"/>
                </a:lnTo>
                <a:lnTo>
                  <a:pt x="187960" y="43180"/>
                </a:lnTo>
                <a:lnTo>
                  <a:pt x="187960" y="44577"/>
                </a:lnTo>
                <a:lnTo>
                  <a:pt x="188087" y="46101"/>
                </a:lnTo>
                <a:lnTo>
                  <a:pt x="188214" y="47498"/>
                </a:lnTo>
                <a:lnTo>
                  <a:pt x="188341" y="48895"/>
                </a:lnTo>
                <a:lnTo>
                  <a:pt x="188468" y="50419"/>
                </a:lnTo>
                <a:lnTo>
                  <a:pt x="188595" y="51816"/>
                </a:lnTo>
                <a:lnTo>
                  <a:pt x="188722" y="53213"/>
                </a:lnTo>
                <a:lnTo>
                  <a:pt x="188976" y="54737"/>
                </a:lnTo>
                <a:lnTo>
                  <a:pt x="189103" y="56134"/>
                </a:lnTo>
                <a:lnTo>
                  <a:pt x="189230" y="57531"/>
                </a:lnTo>
                <a:lnTo>
                  <a:pt x="189484" y="59055"/>
                </a:lnTo>
                <a:lnTo>
                  <a:pt x="189611" y="60452"/>
                </a:lnTo>
                <a:lnTo>
                  <a:pt x="189738" y="61849"/>
                </a:lnTo>
                <a:lnTo>
                  <a:pt x="189992" y="63373"/>
                </a:lnTo>
                <a:lnTo>
                  <a:pt x="190246" y="64770"/>
                </a:lnTo>
                <a:lnTo>
                  <a:pt x="190373" y="66167"/>
                </a:lnTo>
                <a:lnTo>
                  <a:pt x="190627" y="67564"/>
                </a:lnTo>
                <a:lnTo>
                  <a:pt x="190881" y="69088"/>
                </a:lnTo>
                <a:lnTo>
                  <a:pt x="191008" y="70485"/>
                </a:lnTo>
                <a:lnTo>
                  <a:pt x="191262" y="71882"/>
                </a:lnTo>
                <a:lnTo>
                  <a:pt x="191516" y="73406"/>
                </a:lnTo>
                <a:lnTo>
                  <a:pt x="191770" y="74803"/>
                </a:lnTo>
                <a:lnTo>
                  <a:pt x="192024" y="76200"/>
                </a:lnTo>
                <a:lnTo>
                  <a:pt x="192405" y="77724"/>
                </a:lnTo>
                <a:lnTo>
                  <a:pt x="192659" y="79121"/>
                </a:lnTo>
                <a:lnTo>
                  <a:pt x="192913" y="80518"/>
                </a:lnTo>
                <a:lnTo>
                  <a:pt x="193167" y="82042"/>
                </a:lnTo>
                <a:lnTo>
                  <a:pt x="193548" y="83439"/>
                </a:lnTo>
                <a:lnTo>
                  <a:pt x="193802" y="84836"/>
                </a:lnTo>
                <a:lnTo>
                  <a:pt x="194056" y="86360"/>
                </a:lnTo>
                <a:lnTo>
                  <a:pt x="194437" y="87757"/>
                </a:lnTo>
                <a:lnTo>
                  <a:pt x="194691" y="89154"/>
                </a:lnTo>
                <a:lnTo>
                  <a:pt x="195072" y="90678"/>
                </a:lnTo>
                <a:lnTo>
                  <a:pt x="195453" y="92075"/>
                </a:lnTo>
                <a:lnTo>
                  <a:pt x="195707" y="93472"/>
                </a:lnTo>
                <a:lnTo>
                  <a:pt x="196088" y="94996"/>
                </a:lnTo>
                <a:lnTo>
                  <a:pt x="196469" y="96393"/>
                </a:lnTo>
                <a:lnTo>
                  <a:pt x="196850" y="97790"/>
                </a:lnTo>
                <a:lnTo>
                  <a:pt x="197104" y="99314"/>
                </a:lnTo>
                <a:lnTo>
                  <a:pt x="197485" y="100711"/>
                </a:lnTo>
                <a:lnTo>
                  <a:pt x="197866" y="102108"/>
                </a:lnTo>
                <a:lnTo>
                  <a:pt x="198247" y="103632"/>
                </a:lnTo>
                <a:lnTo>
                  <a:pt x="198628" y="105029"/>
                </a:lnTo>
                <a:lnTo>
                  <a:pt x="199009" y="106426"/>
                </a:lnTo>
                <a:lnTo>
                  <a:pt x="199390" y="107823"/>
                </a:lnTo>
                <a:lnTo>
                  <a:pt x="199644" y="109347"/>
                </a:lnTo>
                <a:lnTo>
                  <a:pt x="200025" y="110744"/>
                </a:lnTo>
                <a:lnTo>
                  <a:pt x="200406" y="112141"/>
                </a:lnTo>
                <a:lnTo>
                  <a:pt x="200787" y="113665"/>
                </a:lnTo>
                <a:lnTo>
                  <a:pt x="201168" y="115062"/>
                </a:lnTo>
                <a:lnTo>
                  <a:pt x="201549" y="116459"/>
                </a:lnTo>
                <a:lnTo>
                  <a:pt x="201930" y="117983"/>
                </a:lnTo>
                <a:lnTo>
                  <a:pt x="202184" y="119380"/>
                </a:lnTo>
                <a:lnTo>
                  <a:pt x="202565" y="120777"/>
                </a:lnTo>
                <a:lnTo>
                  <a:pt x="202946" y="122301"/>
                </a:lnTo>
                <a:lnTo>
                  <a:pt x="203200" y="123698"/>
                </a:lnTo>
                <a:lnTo>
                  <a:pt x="203581" y="125095"/>
                </a:lnTo>
                <a:lnTo>
                  <a:pt x="203962" y="126619"/>
                </a:lnTo>
                <a:lnTo>
                  <a:pt x="204216" y="128016"/>
                </a:lnTo>
                <a:lnTo>
                  <a:pt x="204597" y="129413"/>
                </a:lnTo>
                <a:lnTo>
                  <a:pt x="204851" y="130937"/>
                </a:lnTo>
                <a:lnTo>
                  <a:pt x="205105" y="132334"/>
                </a:lnTo>
                <a:lnTo>
                  <a:pt x="205359" y="133731"/>
                </a:lnTo>
                <a:lnTo>
                  <a:pt x="205740" y="135255"/>
                </a:lnTo>
                <a:lnTo>
                  <a:pt x="205994" y="136652"/>
                </a:lnTo>
                <a:lnTo>
                  <a:pt x="206248" y="138049"/>
                </a:lnTo>
                <a:lnTo>
                  <a:pt x="206502" y="139573"/>
                </a:lnTo>
                <a:lnTo>
                  <a:pt x="206629" y="140970"/>
                </a:lnTo>
                <a:lnTo>
                  <a:pt x="206883" y="142367"/>
                </a:lnTo>
                <a:lnTo>
                  <a:pt x="207137" y="143891"/>
                </a:lnTo>
                <a:lnTo>
                  <a:pt x="207264" y="145288"/>
                </a:lnTo>
                <a:lnTo>
                  <a:pt x="207518" y="146685"/>
                </a:lnTo>
                <a:lnTo>
                  <a:pt x="207645" y="148209"/>
                </a:lnTo>
                <a:lnTo>
                  <a:pt x="207772" y="149606"/>
                </a:lnTo>
                <a:lnTo>
                  <a:pt x="207899" y="151003"/>
                </a:lnTo>
                <a:lnTo>
                  <a:pt x="208026" y="152400"/>
                </a:lnTo>
                <a:lnTo>
                  <a:pt x="208153" y="153924"/>
                </a:lnTo>
                <a:lnTo>
                  <a:pt x="208280" y="155321"/>
                </a:lnTo>
                <a:lnTo>
                  <a:pt x="208280" y="156718"/>
                </a:lnTo>
                <a:lnTo>
                  <a:pt x="208407" y="158242"/>
                </a:lnTo>
                <a:lnTo>
                  <a:pt x="208407" y="159639"/>
                </a:lnTo>
                <a:lnTo>
                  <a:pt x="208534" y="161036"/>
                </a:lnTo>
                <a:lnTo>
                  <a:pt x="208534" y="168275"/>
                </a:lnTo>
                <a:lnTo>
                  <a:pt x="208407" y="169672"/>
                </a:lnTo>
                <a:lnTo>
                  <a:pt x="208407" y="171196"/>
                </a:lnTo>
                <a:lnTo>
                  <a:pt x="208280" y="172593"/>
                </a:lnTo>
                <a:lnTo>
                  <a:pt x="208280" y="173990"/>
                </a:lnTo>
                <a:lnTo>
                  <a:pt x="208153" y="175514"/>
                </a:lnTo>
                <a:lnTo>
                  <a:pt x="208026" y="176911"/>
                </a:lnTo>
                <a:lnTo>
                  <a:pt x="207899" y="178308"/>
                </a:lnTo>
                <a:lnTo>
                  <a:pt x="207772" y="179832"/>
                </a:lnTo>
                <a:lnTo>
                  <a:pt x="207645" y="181229"/>
                </a:lnTo>
                <a:lnTo>
                  <a:pt x="207518" y="182626"/>
                </a:lnTo>
                <a:lnTo>
                  <a:pt x="207391" y="184150"/>
                </a:lnTo>
                <a:lnTo>
                  <a:pt x="207264" y="185547"/>
                </a:lnTo>
                <a:lnTo>
                  <a:pt x="207137" y="186944"/>
                </a:lnTo>
                <a:lnTo>
                  <a:pt x="206883" y="188468"/>
                </a:lnTo>
                <a:lnTo>
                  <a:pt x="206756" y="189865"/>
                </a:lnTo>
                <a:lnTo>
                  <a:pt x="206629" y="191262"/>
                </a:lnTo>
                <a:lnTo>
                  <a:pt x="206375" y="192659"/>
                </a:lnTo>
                <a:lnTo>
                  <a:pt x="206248" y="194183"/>
                </a:lnTo>
                <a:lnTo>
                  <a:pt x="206121" y="195580"/>
                </a:lnTo>
                <a:lnTo>
                  <a:pt x="205867" y="196977"/>
                </a:lnTo>
                <a:lnTo>
                  <a:pt x="205740" y="198501"/>
                </a:lnTo>
                <a:lnTo>
                  <a:pt x="205613" y="199898"/>
                </a:lnTo>
                <a:lnTo>
                  <a:pt x="205359" y="201295"/>
                </a:lnTo>
                <a:lnTo>
                  <a:pt x="205232" y="202819"/>
                </a:lnTo>
                <a:lnTo>
                  <a:pt x="205105" y="204216"/>
                </a:lnTo>
                <a:lnTo>
                  <a:pt x="204978" y="205613"/>
                </a:lnTo>
                <a:lnTo>
                  <a:pt x="204851" y="207137"/>
                </a:lnTo>
                <a:lnTo>
                  <a:pt x="204724" y="208534"/>
                </a:lnTo>
                <a:lnTo>
                  <a:pt x="204597" y="209931"/>
                </a:lnTo>
                <a:lnTo>
                  <a:pt x="204470" y="211455"/>
                </a:lnTo>
                <a:lnTo>
                  <a:pt x="204343" y="212852"/>
                </a:lnTo>
                <a:lnTo>
                  <a:pt x="204343" y="214249"/>
                </a:lnTo>
                <a:lnTo>
                  <a:pt x="204216" y="215773"/>
                </a:lnTo>
                <a:lnTo>
                  <a:pt x="204216" y="222885"/>
                </a:lnTo>
                <a:lnTo>
                  <a:pt x="204343" y="224409"/>
                </a:lnTo>
                <a:lnTo>
                  <a:pt x="204470" y="225806"/>
                </a:lnTo>
                <a:lnTo>
                  <a:pt x="204597" y="227203"/>
                </a:lnTo>
                <a:lnTo>
                  <a:pt x="204724" y="228727"/>
                </a:lnTo>
                <a:lnTo>
                  <a:pt x="204851" y="230124"/>
                </a:lnTo>
                <a:lnTo>
                  <a:pt x="205105" y="231521"/>
                </a:lnTo>
                <a:lnTo>
                  <a:pt x="205359" y="233045"/>
                </a:lnTo>
                <a:lnTo>
                  <a:pt x="205613" y="234442"/>
                </a:lnTo>
                <a:lnTo>
                  <a:pt x="205867" y="235839"/>
                </a:lnTo>
                <a:lnTo>
                  <a:pt x="206248" y="237236"/>
                </a:lnTo>
                <a:lnTo>
                  <a:pt x="206502" y="238760"/>
                </a:lnTo>
                <a:lnTo>
                  <a:pt x="207010" y="240157"/>
                </a:lnTo>
                <a:lnTo>
                  <a:pt x="207391" y="241554"/>
                </a:lnTo>
                <a:lnTo>
                  <a:pt x="207899" y="243078"/>
                </a:lnTo>
                <a:lnTo>
                  <a:pt x="208407" y="244475"/>
                </a:lnTo>
                <a:lnTo>
                  <a:pt x="208915" y="245872"/>
                </a:lnTo>
                <a:lnTo>
                  <a:pt x="209550" y="247396"/>
                </a:lnTo>
                <a:lnTo>
                  <a:pt x="210185" y="248793"/>
                </a:lnTo>
                <a:lnTo>
                  <a:pt x="210820" y="250190"/>
                </a:lnTo>
                <a:lnTo>
                  <a:pt x="211455" y="251714"/>
                </a:lnTo>
                <a:lnTo>
                  <a:pt x="212217" y="253111"/>
                </a:lnTo>
                <a:lnTo>
                  <a:pt x="213106" y="254508"/>
                </a:lnTo>
                <a:lnTo>
                  <a:pt x="213868" y="256032"/>
                </a:lnTo>
                <a:lnTo>
                  <a:pt x="214757" y="257429"/>
                </a:lnTo>
                <a:lnTo>
                  <a:pt x="215646" y="258826"/>
                </a:lnTo>
                <a:lnTo>
                  <a:pt x="216662" y="260350"/>
                </a:lnTo>
                <a:lnTo>
                  <a:pt x="217551" y="261747"/>
                </a:lnTo>
                <a:lnTo>
                  <a:pt x="218694" y="263144"/>
                </a:lnTo>
                <a:lnTo>
                  <a:pt x="219710" y="264668"/>
                </a:lnTo>
                <a:lnTo>
                  <a:pt x="220853" y="266065"/>
                </a:lnTo>
                <a:lnTo>
                  <a:pt x="221996" y="267462"/>
                </a:lnTo>
                <a:lnTo>
                  <a:pt x="223139" y="268986"/>
                </a:lnTo>
                <a:lnTo>
                  <a:pt x="224409" y="270383"/>
                </a:lnTo>
                <a:lnTo>
                  <a:pt x="225679" y="271780"/>
                </a:lnTo>
                <a:lnTo>
                  <a:pt x="226949" y="273304"/>
                </a:lnTo>
                <a:lnTo>
                  <a:pt x="228346" y="274701"/>
                </a:lnTo>
                <a:lnTo>
                  <a:pt x="229743" y="276098"/>
                </a:lnTo>
                <a:lnTo>
                  <a:pt x="231140" y="277622"/>
                </a:lnTo>
                <a:lnTo>
                  <a:pt x="232537" y="279019"/>
                </a:lnTo>
                <a:lnTo>
                  <a:pt x="234061" y="280416"/>
                </a:lnTo>
                <a:lnTo>
                  <a:pt x="235458" y="281813"/>
                </a:lnTo>
                <a:lnTo>
                  <a:pt x="237109" y="283337"/>
                </a:lnTo>
                <a:lnTo>
                  <a:pt x="238633" y="284734"/>
                </a:lnTo>
                <a:lnTo>
                  <a:pt x="240157" y="286131"/>
                </a:lnTo>
                <a:lnTo>
                  <a:pt x="241808" y="287655"/>
                </a:lnTo>
                <a:lnTo>
                  <a:pt x="243459" y="289052"/>
                </a:lnTo>
                <a:lnTo>
                  <a:pt x="245110" y="290449"/>
                </a:lnTo>
                <a:lnTo>
                  <a:pt x="246761" y="291973"/>
                </a:lnTo>
                <a:lnTo>
                  <a:pt x="248539" y="293370"/>
                </a:lnTo>
                <a:lnTo>
                  <a:pt x="250190" y="294767"/>
                </a:lnTo>
                <a:lnTo>
                  <a:pt x="251968" y="296291"/>
                </a:lnTo>
                <a:lnTo>
                  <a:pt x="253746" y="297688"/>
                </a:lnTo>
                <a:lnTo>
                  <a:pt x="255524" y="299085"/>
                </a:lnTo>
                <a:lnTo>
                  <a:pt x="257302" y="300609"/>
                </a:lnTo>
                <a:lnTo>
                  <a:pt x="259080" y="302006"/>
                </a:lnTo>
                <a:lnTo>
                  <a:pt x="260858" y="303403"/>
                </a:lnTo>
                <a:lnTo>
                  <a:pt x="262636" y="304927"/>
                </a:lnTo>
                <a:lnTo>
                  <a:pt x="264541" y="306324"/>
                </a:lnTo>
                <a:lnTo>
                  <a:pt x="266319" y="307721"/>
                </a:lnTo>
                <a:lnTo>
                  <a:pt x="268097" y="309245"/>
                </a:lnTo>
                <a:lnTo>
                  <a:pt x="270002" y="310642"/>
                </a:lnTo>
                <a:lnTo>
                  <a:pt x="271780" y="312039"/>
                </a:lnTo>
                <a:lnTo>
                  <a:pt x="273558" y="313563"/>
                </a:lnTo>
                <a:lnTo>
                  <a:pt x="275463" y="314960"/>
                </a:lnTo>
                <a:lnTo>
                  <a:pt x="277241" y="316357"/>
                </a:lnTo>
                <a:lnTo>
                  <a:pt x="279019" y="317881"/>
                </a:lnTo>
                <a:lnTo>
                  <a:pt x="280797" y="319278"/>
                </a:lnTo>
                <a:lnTo>
                  <a:pt x="282702" y="320675"/>
                </a:lnTo>
                <a:lnTo>
                  <a:pt x="284480" y="322072"/>
                </a:lnTo>
                <a:lnTo>
                  <a:pt x="286258" y="323596"/>
                </a:lnTo>
                <a:lnTo>
                  <a:pt x="287909" y="324993"/>
                </a:lnTo>
                <a:lnTo>
                  <a:pt x="289687" y="326390"/>
                </a:lnTo>
                <a:lnTo>
                  <a:pt x="291465" y="327914"/>
                </a:lnTo>
                <a:lnTo>
                  <a:pt x="293243" y="329311"/>
                </a:lnTo>
                <a:lnTo>
                  <a:pt x="294894" y="330708"/>
                </a:lnTo>
                <a:lnTo>
                  <a:pt x="296672" y="332232"/>
                </a:lnTo>
                <a:lnTo>
                  <a:pt x="298323" y="333629"/>
                </a:lnTo>
                <a:lnTo>
                  <a:pt x="299974" y="335026"/>
                </a:lnTo>
                <a:lnTo>
                  <a:pt x="301625" y="336550"/>
                </a:lnTo>
                <a:lnTo>
                  <a:pt x="303276" y="337947"/>
                </a:lnTo>
                <a:lnTo>
                  <a:pt x="304927" y="339344"/>
                </a:lnTo>
                <a:lnTo>
                  <a:pt x="306451" y="340868"/>
                </a:lnTo>
                <a:lnTo>
                  <a:pt x="308102" y="342265"/>
                </a:lnTo>
                <a:lnTo>
                  <a:pt x="309626" y="343662"/>
                </a:lnTo>
                <a:lnTo>
                  <a:pt x="311277" y="345186"/>
                </a:lnTo>
                <a:lnTo>
                  <a:pt x="312801" y="346583"/>
                </a:lnTo>
                <a:lnTo>
                  <a:pt x="314325" y="347980"/>
                </a:lnTo>
                <a:lnTo>
                  <a:pt x="315849" y="349504"/>
                </a:lnTo>
                <a:lnTo>
                  <a:pt x="317373" y="350901"/>
                </a:lnTo>
                <a:lnTo>
                  <a:pt x="318897" y="352298"/>
                </a:lnTo>
                <a:lnTo>
                  <a:pt x="320294" y="353822"/>
                </a:lnTo>
                <a:lnTo>
                  <a:pt x="321818" y="355219"/>
                </a:lnTo>
                <a:lnTo>
                  <a:pt x="323215" y="356616"/>
                </a:lnTo>
                <a:lnTo>
                  <a:pt x="324739" y="358140"/>
                </a:lnTo>
                <a:lnTo>
                  <a:pt x="326136" y="359537"/>
                </a:lnTo>
                <a:lnTo>
                  <a:pt x="327533" y="360934"/>
                </a:lnTo>
                <a:lnTo>
                  <a:pt x="328930" y="362458"/>
                </a:lnTo>
                <a:lnTo>
                  <a:pt x="330327" y="363855"/>
                </a:lnTo>
                <a:lnTo>
                  <a:pt x="331724" y="365252"/>
                </a:lnTo>
                <a:lnTo>
                  <a:pt x="333121" y="366649"/>
                </a:lnTo>
                <a:lnTo>
                  <a:pt x="334518" y="368173"/>
                </a:lnTo>
                <a:lnTo>
                  <a:pt x="335788" y="369570"/>
                </a:lnTo>
                <a:lnTo>
                  <a:pt x="337185" y="370967"/>
                </a:lnTo>
                <a:lnTo>
                  <a:pt x="338455" y="372491"/>
                </a:lnTo>
                <a:lnTo>
                  <a:pt x="339852" y="373888"/>
                </a:lnTo>
                <a:lnTo>
                  <a:pt x="341122" y="375285"/>
                </a:lnTo>
                <a:lnTo>
                  <a:pt x="342392" y="376809"/>
                </a:lnTo>
                <a:lnTo>
                  <a:pt x="343662" y="378206"/>
                </a:lnTo>
                <a:lnTo>
                  <a:pt x="344932" y="379603"/>
                </a:lnTo>
                <a:lnTo>
                  <a:pt x="346202" y="381127"/>
                </a:lnTo>
                <a:lnTo>
                  <a:pt x="347472" y="382524"/>
                </a:lnTo>
                <a:lnTo>
                  <a:pt x="348742" y="383921"/>
                </a:lnTo>
                <a:lnTo>
                  <a:pt x="349885" y="385445"/>
                </a:lnTo>
                <a:lnTo>
                  <a:pt x="351155" y="386842"/>
                </a:lnTo>
                <a:lnTo>
                  <a:pt x="352298" y="388239"/>
                </a:lnTo>
                <a:lnTo>
                  <a:pt x="353441" y="389763"/>
                </a:lnTo>
                <a:lnTo>
                  <a:pt x="354584" y="391160"/>
                </a:lnTo>
                <a:lnTo>
                  <a:pt x="355727" y="392557"/>
                </a:lnTo>
                <a:lnTo>
                  <a:pt x="356870" y="394081"/>
                </a:lnTo>
                <a:lnTo>
                  <a:pt x="358013" y="395478"/>
                </a:lnTo>
                <a:lnTo>
                  <a:pt x="359029" y="396875"/>
                </a:lnTo>
                <a:lnTo>
                  <a:pt x="360045" y="398399"/>
                </a:lnTo>
                <a:lnTo>
                  <a:pt x="361061" y="399796"/>
                </a:lnTo>
                <a:lnTo>
                  <a:pt x="362077" y="401193"/>
                </a:lnTo>
                <a:lnTo>
                  <a:pt x="362966" y="402717"/>
                </a:lnTo>
                <a:lnTo>
                  <a:pt x="363855" y="404114"/>
                </a:lnTo>
                <a:lnTo>
                  <a:pt x="364744" y="405511"/>
                </a:lnTo>
                <a:lnTo>
                  <a:pt x="365633" y="406908"/>
                </a:lnTo>
                <a:lnTo>
                  <a:pt x="366395" y="408432"/>
                </a:lnTo>
                <a:lnTo>
                  <a:pt x="367157" y="409829"/>
                </a:lnTo>
                <a:lnTo>
                  <a:pt x="367919" y="411226"/>
                </a:lnTo>
                <a:lnTo>
                  <a:pt x="368554" y="412750"/>
                </a:lnTo>
                <a:lnTo>
                  <a:pt x="369189" y="414147"/>
                </a:lnTo>
                <a:lnTo>
                  <a:pt x="369824" y="415544"/>
                </a:lnTo>
                <a:lnTo>
                  <a:pt x="370332" y="417068"/>
                </a:lnTo>
                <a:lnTo>
                  <a:pt x="370840" y="418465"/>
                </a:lnTo>
                <a:lnTo>
                  <a:pt x="371221" y="419862"/>
                </a:lnTo>
                <a:lnTo>
                  <a:pt x="371602" y="421386"/>
                </a:lnTo>
                <a:lnTo>
                  <a:pt x="371983" y="422783"/>
                </a:lnTo>
                <a:lnTo>
                  <a:pt x="372237" y="424180"/>
                </a:lnTo>
                <a:lnTo>
                  <a:pt x="372364" y="425704"/>
                </a:lnTo>
                <a:lnTo>
                  <a:pt x="372491" y="427101"/>
                </a:lnTo>
                <a:lnTo>
                  <a:pt x="372618" y="428498"/>
                </a:lnTo>
                <a:lnTo>
                  <a:pt x="372618" y="430022"/>
                </a:lnTo>
                <a:lnTo>
                  <a:pt x="372491" y="431419"/>
                </a:lnTo>
                <a:lnTo>
                  <a:pt x="372364" y="432816"/>
                </a:lnTo>
                <a:lnTo>
                  <a:pt x="372237" y="434340"/>
                </a:lnTo>
                <a:lnTo>
                  <a:pt x="371983" y="435737"/>
                </a:lnTo>
                <a:lnTo>
                  <a:pt x="371602" y="437134"/>
                </a:lnTo>
                <a:lnTo>
                  <a:pt x="371221" y="438658"/>
                </a:lnTo>
                <a:lnTo>
                  <a:pt x="368300" y="445770"/>
                </a:lnTo>
                <a:lnTo>
                  <a:pt x="367538" y="447294"/>
                </a:lnTo>
                <a:lnTo>
                  <a:pt x="366649" y="448691"/>
                </a:lnTo>
                <a:lnTo>
                  <a:pt x="365760" y="450088"/>
                </a:lnTo>
                <a:lnTo>
                  <a:pt x="364871" y="451485"/>
                </a:lnTo>
                <a:lnTo>
                  <a:pt x="363855" y="453009"/>
                </a:lnTo>
                <a:lnTo>
                  <a:pt x="362712" y="454406"/>
                </a:lnTo>
                <a:lnTo>
                  <a:pt x="361569" y="455803"/>
                </a:lnTo>
                <a:lnTo>
                  <a:pt x="360426" y="457327"/>
                </a:lnTo>
                <a:lnTo>
                  <a:pt x="359156" y="458724"/>
                </a:lnTo>
                <a:lnTo>
                  <a:pt x="357886" y="460121"/>
                </a:lnTo>
                <a:lnTo>
                  <a:pt x="356616" y="461645"/>
                </a:lnTo>
                <a:lnTo>
                  <a:pt x="355219" y="463042"/>
                </a:lnTo>
                <a:lnTo>
                  <a:pt x="353822" y="464439"/>
                </a:lnTo>
                <a:lnTo>
                  <a:pt x="352425" y="465963"/>
                </a:lnTo>
                <a:lnTo>
                  <a:pt x="351028" y="467360"/>
                </a:lnTo>
                <a:lnTo>
                  <a:pt x="349504" y="468757"/>
                </a:lnTo>
                <a:lnTo>
                  <a:pt x="347980" y="470281"/>
                </a:lnTo>
                <a:lnTo>
                  <a:pt x="346456" y="471678"/>
                </a:lnTo>
                <a:lnTo>
                  <a:pt x="344932" y="473075"/>
                </a:lnTo>
                <a:lnTo>
                  <a:pt x="343281" y="474599"/>
                </a:lnTo>
                <a:lnTo>
                  <a:pt x="341757" y="475996"/>
                </a:lnTo>
                <a:lnTo>
                  <a:pt x="340106" y="477393"/>
                </a:lnTo>
                <a:lnTo>
                  <a:pt x="338582" y="478917"/>
                </a:lnTo>
                <a:lnTo>
                  <a:pt x="336931" y="480314"/>
                </a:lnTo>
                <a:lnTo>
                  <a:pt x="335407" y="481711"/>
                </a:lnTo>
                <a:lnTo>
                  <a:pt x="333756" y="483235"/>
                </a:lnTo>
                <a:lnTo>
                  <a:pt x="332232" y="484632"/>
                </a:lnTo>
                <a:lnTo>
                  <a:pt x="330581" y="486029"/>
                </a:lnTo>
                <a:lnTo>
                  <a:pt x="329057" y="487553"/>
                </a:lnTo>
                <a:lnTo>
                  <a:pt x="327533" y="488950"/>
                </a:lnTo>
                <a:lnTo>
                  <a:pt x="326009" y="490347"/>
                </a:lnTo>
                <a:lnTo>
                  <a:pt x="324485" y="491744"/>
                </a:lnTo>
                <a:lnTo>
                  <a:pt x="323088" y="493268"/>
                </a:lnTo>
                <a:lnTo>
                  <a:pt x="321564" y="494665"/>
                </a:lnTo>
                <a:lnTo>
                  <a:pt x="320167" y="496062"/>
                </a:lnTo>
                <a:lnTo>
                  <a:pt x="318897" y="497586"/>
                </a:lnTo>
                <a:lnTo>
                  <a:pt x="317500" y="498983"/>
                </a:lnTo>
                <a:lnTo>
                  <a:pt x="316230" y="500380"/>
                </a:lnTo>
                <a:lnTo>
                  <a:pt x="314960" y="501904"/>
                </a:lnTo>
                <a:lnTo>
                  <a:pt x="313690" y="503301"/>
                </a:lnTo>
                <a:lnTo>
                  <a:pt x="312547" y="504698"/>
                </a:lnTo>
                <a:lnTo>
                  <a:pt x="311404" y="506222"/>
                </a:lnTo>
                <a:lnTo>
                  <a:pt x="310261" y="507619"/>
                </a:lnTo>
                <a:lnTo>
                  <a:pt x="309245" y="509016"/>
                </a:lnTo>
                <a:lnTo>
                  <a:pt x="308229" y="510540"/>
                </a:lnTo>
                <a:lnTo>
                  <a:pt x="307213" y="511937"/>
                </a:lnTo>
                <a:lnTo>
                  <a:pt x="306324" y="513334"/>
                </a:lnTo>
                <a:lnTo>
                  <a:pt x="305435" y="514858"/>
                </a:lnTo>
                <a:lnTo>
                  <a:pt x="304673" y="516255"/>
                </a:lnTo>
                <a:lnTo>
                  <a:pt x="303784" y="517652"/>
                </a:lnTo>
                <a:lnTo>
                  <a:pt x="303022" y="519176"/>
                </a:lnTo>
                <a:lnTo>
                  <a:pt x="302387" y="520573"/>
                </a:lnTo>
                <a:lnTo>
                  <a:pt x="301752" y="521970"/>
                </a:lnTo>
                <a:lnTo>
                  <a:pt x="301117" y="523494"/>
                </a:lnTo>
                <a:lnTo>
                  <a:pt x="300482" y="524891"/>
                </a:lnTo>
                <a:lnTo>
                  <a:pt x="299974" y="526288"/>
                </a:lnTo>
                <a:lnTo>
                  <a:pt x="299466" y="527812"/>
                </a:lnTo>
                <a:lnTo>
                  <a:pt x="298958" y="529209"/>
                </a:lnTo>
                <a:lnTo>
                  <a:pt x="298450" y="530606"/>
                </a:lnTo>
                <a:lnTo>
                  <a:pt x="298069" y="532130"/>
                </a:lnTo>
                <a:lnTo>
                  <a:pt x="297688" y="533527"/>
                </a:lnTo>
                <a:lnTo>
                  <a:pt x="297307" y="534924"/>
                </a:lnTo>
                <a:lnTo>
                  <a:pt x="296926" y="536321"/>
                </a:lnTo>
                <a:lnTo>
                  <a:pt x="296545" y="537845"/>
                </a:lnTo>
                <a:lnTo>
                  <a:pt x="296291" y="539242"/>
                </a:lnTo>
                <a:lnTo>
                  <a:pt x="295910" y="540639"/>
                </a:lnTo>
                <a:lnTo>
                  <a:pt x="295656" y="542163"/>
                </a:lnTo>
                <a:lnTo>
                  <a:pt x="295402" y="543560"/>
                </a:lnTo>
                <a:lnTo>
                  <a:pt x="295021" y="544957"/>
                </a:lnTo>
                <a:lnTo>
                  <a:pt x="294767" y="546481"/>
                </a:lnTo>
                <a:lnTo>
                  <a:pt x="294513" y="547878"/>
                </a:lnTo>
                <a:lnTo>
                  <a:pt x="294259" y="549275"/>
                </a:lnTo>
                <a:lnTo>
                  <a:pt x="294005" y="550799"/>
                </a:lnTo>
                <a:lnTo>
                  <a:pt x="293624" y="552196"/>
                </a:lnTo>
                <a:lnTo>
                  <a:pt x="293370" y="553593"/>
                </a:lnTo>
                <a:lnTo>
                  <a:pt x="292989" y="555117"/>
                </a:lnTo>
                <a:lnTo>
                  <a:pt x="292735" y="556514"/>
                </a:lnTo>
                <a:lnTo>
                  <a:pt x="292354" y="557911"/>
                </a:lnTo>
                <a:lnTo>
                  <a:pt x="291973" y="559435"/>
                </a:lnTo>
                <a:lnTo>
                  <a:pt x="291592" y="560832"/>
                </a:lnTo>
                <a:lnTo>
                  <a:pt x="291211" y="562229"/>
                </a:lnTo>
                <a:lnTo>
                  <a:pt x="290703" y="563753"/>
                </a:lnTo>
                <a:lnTo>
                  <a:pt x="290322" y="565150"/>
                </a:lnTo>
                <a:lnTo>
                  <a:pt x="289687" y="566547"/>
                </a:lnTo>
                <a:lnTo>
                  <a:pt x="289179" y="568071"/>
                </a:lnTo>
                <a:lnTo>
                  <a:pt x="288671" y="569468"/>
                </a:lnTo>
                <a:lnTo>
                  <a:pt x="288036" y="570865"/>
                </a:lnTo>
                <a:lnTo>
                  <a:pt x="287401" y="572389"/>
                </a:lnTo>
                <a:lnTo>
                  <a:pt x="286766" y="573786"/>
                </a:lnTo>
                <a:lnTo>
                  <a:pt x="286004" y="575183"/>
                </a:lnTo>
                <a:lnTo>
                  <a:pt x="285242" y="576580"/>
                </a:lnTo>
                <a:lnTo>
                  <a:pt x="284353" y="578104"/>
                </a:lnTo>
                <a:lnTo>
                  <a:pt x="283591" y="579501"/>
                </a:lnTo>
                <a:lnTo>
                  <a:pt x="282702" y="580898"/>
                </a:lnTo>
                <a:lnTo>
                  <a:pt x="281813" y="582422"/>
                </a:lnTo>
                <a:lnTo>
                  <a:pt x="280797" y="583819"/>
                </a:lnTo>
                <a:lnTo>
                  <a:pt x="279781" y="585216"/>
                </a:lnTo>
                <a:lnTo>
                  <a:pt x="278765" y="586740"/>
                </a:lnTo>
                <a:lnTo>
                  <a:pt x="277622" y="588137"/>
                </a:lnTo>
                <a:lnTo>
                  <a:pt x="276479" y="589534"/>
                </a:lnTo>
                <a:lnTo>
                  <a:pt x="275336" y="591058"/>
                </a:lnTo>
                <a:lnTo>
                  <a:pt x="274066" y="592455"/>
                </a:lnTo>
                <a:lnTo>
                  <a:pt x="272923" y="593852"/>
                </a:lnTo>
                <a:lnTo>
                  <a:pt x="271526" y="595376"/>
                </a:lnTo>
                <a:lnTo>
                  <a:pt x="270256" y="596773"/>
                </a:lnTo>
                <a:lnTo>
                  <a:pt x="268859" y="598170"/>
                </a:lnTo>
                <a:lnTo>
                  <a:pt x="267589" y="599694"/>
                </a:lnTo>
                <a:lnTo>
                  <a:pt x="266065" y="601091"/>
                </a:lnTo>
                <a:lnTo>
                  <a:pt x="264668" y="602488"/>
                </a:lnTo>
                <a:lnTo>
                  <a:pt x="263144" y="604012"/>
                </a:lnTo>
                <a:lnTo>
                  <a:pt x="261747" y="605409"/>
                </a:lnTo>
                <a:lnTo>
                  <a:pt x="260223" y="606806"/>
                </a:lnTo>
                <a:lnTo>
                  <a:pt x="258699" y="608330"/>
                </a:lnTo>
                <a:lnTo>
                  <a:pt x="257048" y="609727"/>
                </a:lnTo>
                <a:lnTo>
                  <a:pt x="255524" y="611124"/>
                </a:lnTo>
                <a:lnTo>
                  <a:pt x="253873" y="612648"/>
                </a:lnTo>
                <a:lnTo>
                  <a:pt x="252349" y="614045"/>
                </a:lnTo>
                <a:lnTo>
                  <a:pt x="250698" y="615442"/>
                </a:lnTo>
                <a:lnTo>
                  <a:pt x="249047" y="616966"/>
                </a:lnTo>
                <a:lnTo>
                  <a:pt x="247523" y="618363"/>
                </a:lnTo>
                <a:lnTo>
                  <a:pt x="245872" y="619760"/>
                </a:lnTo>
                <a:lnTo>
                  <a:pt x="244221" y="621157"/>
                </a:lnTo>
                <a:lnTo>
                  <a:pt x="242570" y="622681"/>
                </a:lnTo>
                <a:lnTo>
                  <a:pt x="240919" y="624078"/>
                </a:lnTo>
                <a:lnTo>
                  <a:pt x="239395" y="625475"/>
                </a:lnTo>
                <a:lnTo>
                  <a:pt x="237744" y="626999"/>
                </a:lnTo>
                <a:lnTo>
                  <a:pt x="236093" y="628396"/>
                </a:lnTo>
                <a:lnTo>
                  <a:pt x="234569" y="629793"/>
                </a:lnTo>
                <a:lnTo>
                  <a:pt x="232918" y="631317"/>
                </a:lnTo>
                <a:lnTo>
                  <a:pt x="231394" y="632714"/>
                </a:lnTo>
                <a:lnTo>
                  <a:pt x="229870" y="634111"/>
                </a:lnTo>
                <a:lnTo>
                  <a:pt x="228346" y="635635"/>
                </a:lnTo>
                <a:lnTo>
                  <a:pt x="226822" y="637032"/>
                </a:lnTo>
                <a:lnTo>
                  <a:pt x="225298" y="638429"/>
                </a:lnTo>
                <a:lnTo>
                  <a:pt x="223901" y="639953"/>
                </a:lnTo>
                <a:lnTo>
                  <a:pt x="222504" y="641350"/>
                </a:lnTo>
                <a:lnTo>
                  <a:pt x="220980" y="642747"/>
                </a:lnTo>
                <a:lnTo>
                  <a:pt x="219710" y="644271"/>
                </a:lnTo>
                <a:lnTo>
                  <a:pt x="218313" y="645668"/>
                </a:lnTo>
                <a:lnTo>
                  <a:pt x="216916" y="647065"/>
                </a:lnTo>
                <a:lnTo>
                  <a:pt x="215646" y="648589"/>
                </a:lnTo>
                <a:lnTo>
                  <a:pt x="214376" y="649986"/>
                </a:lnTo>
                <a:lnTo>
                  <a:pt x="213233" y="651383"/>
                </a:lnTo>
                <a:lnTo>
                  <a:pt x="211963" y="652907"/>
                </a:lnTo>
                <a:lnTo>
                  <a:pt x="210820" y="654304"/>
                </a:lnTo>
                <a:lnTo>
                  <a:pt x="209677" y="655701"/>
                </a:lnTo>
                <a:lnTo>
                  <a:pt x="208534" y="657225"/>
                </a:lnTo>
                <a:lnTo>
                  <a:pt x="207518" y="658622"/>
                </a:lnTo>
                <a:lnTo>
                  <a:pt x="206502" y="660019"/>
                </a:lnTo>
                <a:lnTo>
                  <a:pt x="205486" y="661416"/>
                </a:lnTo>
                <a:lnTo>
                  <a:pt x="204470" y="662940"/>
                </a:lnTo>
                <a:lnTo>
                  <a:pt x="203581" y="664337"/>
                </a:lnTo>
                <a:lnTo>
                  <a:pt x="202692" y="665734"/>
                </a:lnTo>
                <a:lnTo>
                  <a:pt x="201803" y="667258"/>
                </a:lnTo>
                <a:lnTo>
                  <a:pt x="201041" y="668655"/>
                </a:lnTo>
                <a:lnTo>
                  <a:pt x="200152" y="670052"/>
                </a:lnTo>
                <a:lnTo>
                  <a:pt x="199390" y="671576"/>
                </a:lnTo>
                <a:lnTo>
                  <a:pt x="198755" y="672973"/>
                </a:lnTo>
                <a:lnTo>
                  <a:pt x="197993" y="674370"/>
                </a:lnTo>
                <a:lnTo>
                  <a:pt x="197358" y="675894"/>
                </a:lnTo>
                <a:lnTo>
                  <a:pt x="196723" y="677291"/>
                </a:lnTo>
                <a:lnTo>
                  <a:pt x="196088" y="678688"/>
                </a:lnTo>
                <a:lnTo>
                  <a:pt x="195453" y="680212"/>
                </a:lnTo>
                <a:lnTo>
                  <a:pt x="194945" y="681609"/>
                </a:lnTo>
                <a:lnTo>
                  <a:pt x="194310" y="683006"/>
                </a:lnTo>
                <a:lnTo>
                  <a:pt x="193802" y="684530"/>
                </a:lnTo>
                <a:lnTo>
                  <a:pt x="193421" y="685927"/>
                </a:lnTo>
                <a:lnTo>
                  <a:pt x="192913" y="687324"/>
                </a:lnTo>
                <a:lnTo>
                  <a:pt x="192532" y="688848"/>
                </a:lnTo>
                <a:lnTo>
                  <a:pt x="192151" y="690245"/>
                </a:lnTo>
                <a:lnTo>
                  <a:pt x="191643" y="691642"/>
                </a:lnTo>
                <a:lnTo>
                  <a:pt x="191389" y="693166"/>
                </a:lnTo>
                <a:lnTo>
                  <a:pt x="191008" y="694563"/>
                </a:lnTo>
                <a:lnTo>
                  <a:pt x="190627" y="695960"/>
                </a:lnTo>
                <a:lnTo>
                  <a:pt x="190373" y="697484"/>
                </a:lnTo>
                <a:lnTo>
                  <a:pt x="190119" y="698881"/>
                </a:lnTo>
                <a:lnTo>
                  <a:pt x="189738" y="700278"/>
                </a:lnTo>
                <a:lnTo>
                  <a:pt x="189484" y="701802"/>
                </a:lnTo>
                <a:lnTo>
                  <a:pt x="189357" y="703199"/>
                </a:lnTo>
                <a:lnTo>
                  <a:pt x="189103" y="704596"/>
                </a:lnTo>
                <a:lnTo>
                  <a:pt x="188849" y="705993"/>
                </a:lnTo>
                <a:lnTo>
                  <a:pt x="188722" y="707517"/>
                </a:lnTo>
                <a:lnTo>
                  <a:pt x="188468" y="708914"/>
                </a:lnTo>
                <a:lnTo>
                  <a:pt x="188341" y="710311"/>
                </a:lnTo>
                <a:lnTo>
                  <a:pt x="188214" y="711835"/>
                </a:lnTo>
                <a:lnTo>
                  <a:pt x="187960" y="713232"/>
                </a:lnTo>
                <a:lnTo>
                  <a:pt x="187833" y="714629"/>
                </a:lnTo>
                <a:lnTo>
                  <a:pt x="187706" y="716153"/>
                </a:lnTo>
                <a:lnTo>
                  <a:pt x="187579" y="717550"/>
                </a:lnTo>
                <a:lnTo>
                  <a:pt x="187579" y="718947"/>
                </a:lnTo>
                <a:lnTo>
                  <a:pt x="187452" y="720471"/>
                </a:lnTo>
                <a:lnTo>
                  <a:pt x="187325" y="721868"/>
                </a:lnTo>
                <a:lnTo>
                  <a:pt x="187198" y="723265"/>
                </a:lnTo>
                <a:lnTo>
                  <a:pt x="187198" y="724789"/>
                </a:lnTo>
                <a:lnTo>
                  <a:pt x="187071" y="726186"/>
                </a:lnTo>
                <a:lnTo>
                  <a:pt x="187071" y="727583"/>
                </a:lnTo>
                <a:lnTo>
                  <a:pt x="186944" y="729107"/>
                </a:lnTo>
                <a:lnTo>
                  <a:pt x="186944" y="730504"/>
                </a:lnTo>
                <a:lnTo>
                  <a:pt x="186817" y="731901"/>
                </a:lnTo>
                <a:lnTo>
                  <a:pt x="186817" y="733425"/>
                </a:lnTo>
                <a:lnTo>
                  <a:pt x="186817" y="734822"/>
                </a:lnTo>
                <a:lnTo>
                  <a:pt x="185928" y="734822"/>
                </a:lnTo>
                <a:close/>
              </a:path>
            </a:pathLst>
          </a:custGeom>
          <a:ln w="13588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3064764" y="8076565"/>
            <a:ext cx="372745" cy="1866900"/>
          </a:xfrm>
          <a:custGeom>
            <a:avLst/>
            <a:gdLst/>
            <a:ahLst/>
            <a:cxnLst/>
            <a:rect l="l" t="t" r="r" b="b"/>
            <a:pathLst>
              <a:path w="372745" h="1866900">
                <a:moveTo>
                  <a:pt x="187325" y="1841499"/>
                </a:moveTo>
                <a:lnTo>
                  <a:pt x="185166" y="1841499"/>
                </a:lnTo>
                <a:lnTo>
                  <a:pt x="185420" y="1854199"/>
                </a:lnTo>
                <a:lnTo>
                  <a:pt x="185801" y="1866899"/>
                </a:lnTo>
                <a:lnTo>
                  <a:pt x="186690" y="1866899"/>
                </a:lnTo>
                <a:lnTo>
                  <a:pt x="187325" y="1841499"/>
                </a:lnTo>
                <a:close/>
              </a:path>
              <a:path w="372745" h="1866900">
                <a:moveTo>
                  <a:pt x="189611" y="1816099"/>
                </a:moveTo>
                <a:lnTo>
                  <a:pt x="182372" y="1816099"/>
                </a:lnTo>
                <a:lnTo>
                  <a:pt x="183388" y="1828799"/>
                </a:lnTo>
                <a:lnTo>
                  <a:pt x="184531" y="1841499"/>
                </a:lnTo>
                <a:lnTo>
                  <a:pt x="188087" y="1841499"/>
                </a:lnTo>
                <a:lnTo>
                  <a:pt x="188468" y="1828799"/>
                </a:lnTo>
                <a:lnTo>
                  <a:pt x="189230" y="1828799"/>
                </a:lnTo>
                <a:lnTo>
                  <a:pt x="189611" y="1816099"/>
                </a:lnTo>
                <a:close/>
              </a:path>
              <a:path w="372745" h="1866900">
                <a:moveTo>
                  <a:pt x="192278" y="1803399"/>
                </a:moveTo>
                <a:lnTo>
                  <a:pt x="180340" y="1803399"/>
                </a:lnTo>
                <a:lnTo>
                  <a:pt x="181102" y="1816099"/>
                </a:lnTo>
                <a:lnTo>
                  <a:pt x="190754" y="1816099"/>
                </a:lnTo>
                <a:lnTo>
                  <a:pt x="192278" y="1803399"/>
                </a:lnTo>
                <a:close/>
              </a:path>
              <a:path w="372745" h="1866900">
                <a:moveTo>
                  <a:pt x="195072" y="1790699"/>
                </a:moveTo>
                <a:lnTo>
                  <a:pt x="176276" y="1790699"/>
                </a:lnTo>
                <a:lnTo>
                  <a:pt x="178562" y="1803399"/>
                </a:lnTo>
                <a:lnTo>
                  <a:pt x="194056" y="1803399"/>
                </a:lnTo>
                <a:lnTo>
                  <a:pt x="195072" y="1790699"/>
                </a:lnTo>
                <a:close/>
              </a:path>
              <a:path w="372745" h="1866900">
                <a:moveTo>
                  <a:pt x="200660" y="1777999"/>
                </a:moveTo>
                <a:lnTo>
                  <a:pt x="171958" y="1777999"/>
                </a:lnTo>
                <a:lnTo>
                  <a:pt x="173482" y="1790699"/>
                </a:lnTo>
                <a:lnTo>
                  <a:pt x="199009" y="1790699"/>
                </a:lnTo>
                <a:lnTo>
                  <a:pt x="200660" y="1777999"/>
                </a:lnTo>
                <a:close/>
              </a:path>
              <a:path w="372745" h="1866900">
                <a:moveTo>
                  <a:pt x="206248" y="1765299"/>
                </a:moveTo>
                <a:lnTo>
                  <a:pt x="166370" y="1765299"/>
                </a:lnTo>
                <a:lnTo>
                  <a:pt x="168402" y="1777999"/>
                </a:lnTo>
                <a:lnTo>
                  <a:pt x="204216" y="1777999"/>
                </a:lnTo>
                <a:lnTo>
                  <a:pt x="206248" y="1765299"/>
                </a:lnTo>
                <a:close/>
              </a:path>
              <a:path w="372745" h="1866900">
                <a:moveTo>
                  <a:pt x="216027" y="1752599"/>
                </a:moveTo>
                <a:lnTo>
                  <a:pt x="153670" y="1752599"/>
                </a:lnTo>
                <a:lnTo>
                  <a:pt x="159258" y="1765299"/>
                </a:lnTo>
                <a:lnTo>
                  <a:pt x="213360" y="1765299"/>
                </a:lnTo>
                <a:lnTo>
                  <a:pt x="216027" y="1752599"/>
                </a:lnTo>
                <a:close/>
              </a:path>
              <a:path w="372745" h="1866900">
                <a:moveTo>
                  <a:pt x="225298" y="1739899"/>
                </a:moveTo>
                <a:lnTo>
                  <a:pt x="143764" y="1739899"/>
                </a:lnTo>
                <a:lnTo>
                  <a:pt x="150495" y="1752599"/>
                </a:lnTo>
                <a:lnTo>
                  <a:pt x="222123" y="1752599"/>
                </a:lnTo>
                <a:lnTo>
                  <a:pt x="225298" y="1739899"/>
                </a:lnTo>
                <a:close/>
              </a:path>
              <a:path w="372745" h="1866900">
                <a:moveTo>
                  <a:pt x="240284" y="1727199"/>
                </a:moveTo>
                <a:lnTo>
                  <a:pt x="132334" y="1727199"/>
                </a:lnTo>
                <a:lnTo>
                  <a:pt x="136271" y="1739899"/>
                </a:lnTo>
                <a:lnTo>
                  <a:pt x="232410" y="1739899"/>
                </a:lnTo>
                <a:lnTo>
                  <a:pt x="240284" y="1727199"/>
                </a:lnTo>
                <a:close/>
              </a:path>
              <a:path w="372745" h="1866900">
                <a:moveTo>
                  <a:pt x="257937" y="1714499"/>
                </a:moveTo>
                <a:lnTo>
                  <a:pt x="114681" y="1714499"/>
                </a:lnTo>
                <a:lnTo>
                  <a:pt x="123825" y="1727199"/>
                </a:lnTo>
                <a:lnTo>
                  <a:pt x="248793" y="1727199"/>
                </a:lnTo>
                <a:lnTo>
                  <a:pt x="257937" y="1714499"/>
                </a:lnTo>
                <a:close/>
              </a:path>
              <a:path w="372745" h="1866900">
                <a:moveTo>
                  <a:pt x="272542" y="1701799"/>
                </a:moveTo>
                <a:lnTo>
                  <a:pt x="100076" y="1701799"/>
                </a:lnTo>
                <a:lnTo>
                  <a:pt x="105029" y="1714499"/>
                </a:lnTo>
                <a:lnTo>
                  <a:pt x="267589" y="1714499"/>
                </a:lnTo>
                <a:lnTo>
                  <a:pt x="272542" y="1701799"/>
                </a:lnTo>
                <a:close/>
              </a:path>
              <a:path w="372745" h="1866900">
                <a:moveTo>
                  <a:pt x="287909" y="1689099"/>
                </a:moveTo>
                <a:lnTo>
                  <a:pt x="84709" y="1689099"/>
                </a:lnTo>
                <a:lnTo>
                  <a:pt x="89789" y="1701799"/>
                </a:lnTo>
                <a:lnTo>
                  <a:pt x="282702" y="1701799"/>
                </a:lnTo>
                <a:lnTo>
                  <a:pt x="287909" y="1689099"/>
                </a:lnTo>
                <a:close/>
              </a:path>
              <a:path w="372745" h="1866900">
                <a:moveTo>
                  <a:pt x="308483" y="1676399"/>
                </a:moveTo>
                <a:lnTo>
                  <a:pt x="59055" y="1676399"/>
                </a:lnTo>
                <a:lnTo>
                  <a:pt x="74295" y="1689099"/>
                </a:lnTo>
                <a:lnTo>
                  <a:pt x="303403" y="1689099"/>
                </a:lnTo>
                <a:lnTo>
                  <a:pt x="308483" y="1676399"/>
                </a:lnTo>
                <a:close/>
              </a:path>
              <a:path w="372745" h="1866900">
                <a:moveTo>
                  <a:pt x="323215" y="1663699"/>
                </a:moveTo>
                <a:lnTo>
                  <a:pt x="44704" y="1663699"/>
                </a:lnTo>
                <a:lnTo>
                  <a:pt x="54102" y="1676399"/>
                </a:lnTo>
                <a:lnTo>
                  <a:pt x="318389" y="1676399"/>
                </a:lnTo>
                <a:lnTo>
                  <a:pt x="323215" y="1663699"/>
                </a:lnTo>
                <a:close/>
              </a:path>
              <a:path w="372745" h="1866900">
                <a:moveTo>
                  <a:pt x="336550" y="1650999"/>
                </a:moveTo>
                <a:lnTo>
                  <a:pt x="35941" y="1650999"/>
                </a:lnTo>
                <a:lnTo>
                  <a:pt x="40259" y="1663699"/>
                </a:lnTo>
                <a:lnTo>
                  <a:pt x="332359" y="1663699"/>
                </a:lnTo>
                <a:lnTo>
                  <a:pt x="336550" y="1650999"/>
                </a:lnTo>
                <a:close/>
              </a:path>
              <a:path w="372745" h="1866900">
                <a:moveTo>
                  <a:pt x="351536" y="1638299"/>
                </a:moveTo>
                <a:lnTo>
                  <a:pt x="21082" y="1638299"/>
                </a:lnTo>
                <a:lnTo>
                  <a:pt x="24384" y="1650999"/>
                </a:lnTo>
                <a:lnTo>
                  <a:pt x="348234" y="1650999"/>
                </a:lnTo>
                <a:lnTo>
                  <a:pt x="351536" y="1638299"/>
                </a:lnTo>
                <a:close/>
              </a:path>
              <a:path w="372745" h="1866900">
                <a:moveTo>
                  <a:pt x="360045" y="1625599"/>
                </a:moveTo>
                <a:lnTo>
                  <a:pt x="12446" y="1625599"/>
                </a:lnTo>
                <a:lnTo>
                  <a:pt x="15113" y="1638299"/>
                </a:lnTo>
                <a:lnTo>
                  <a:pt x="357505" y="1638299"/>
                </a:lnTo>
                <a:lnTo>
                  <a:pt x="360045" y="1625599"/>
                </a:lnTo>
                <a:close/>
              </a:path>
              <a:path w="372745" h="1866900">
                <a:moveTo>
                  <a:pt x="367665" y="1612899"/>
                </a:moveTo>
                <a:lnTo>
                  <a:pt x="4953" y="1612899"/>
                </a:lnTo>
                <a:lnTo>
                  <a:pt x="6477" y="1625599"/>
                </a:lnTo>
                <a:lnTo>
                  <a:pt x="366141" y="1625599"/>
                </a:lnTo>
                <a:lnTo>
                  <a:pt x="367665" y="1612899"/>
                </a:lnTo>
                <a:close/>
              </a:path>
              <a:path w="372745" h="1866900">
                <a:moveTo>
                  <a:pt x="370840" y="1600199"/>
                </a:moveTo>
                <a:lnTo>
                  <a:pt x="1778" y="1600199"/>
                </a:lnTo>
                <a:lnTo>
                  <a:pt x="2540" y="1612899"/>
                </a:lnTo>
                <a:lnTo>
                  <a:pt x="369951" y="1612899"/>
                </a:lnTo>
                <a:lnTo>
                  <a:pt x="370840" y="1600199"/>
                </a:lnTo>
                <a:close/>
              </a:path>
              <a:path w="372745" h="1866900">
                <a:moveTo>
                  <a:pt x="371348" y="1549399"/>
                </a:moveTo>
                <a:lnTo>
                  <a:pt x="1016" y="1549399"/>
                </a:lnTo>
                <a:lnTo>
                  <a:pt x="1016" y="1562099"/>
                </a:lnTo>
                <a:lnTo>
                  <a:pt x="762" y="1562099"/>
                </a:lnTo>
                <a:lnTo>
                  <a:pt x="0" y="1587499"/>
                </a:lnTo>
                <a:lnTo>
                  <a:pt x="254" y="1600199"/>
                </a:lnTo>
                <a:lnTo>
                  <a:pt x="372364" y="1600199"/>
                </a:lnTo>
                <a:lnTo>
                  <a:pt x="372618" y="1587499"/>
                </a:lnTo>
                <a:lnTo>
                  <a:pt x="372110" y="1574799"/>
                </a:lnTo>
                <a:lnTo>
                  <a:pt x="371856" y="1562099"/>
                </a:lnTo>
                <a:lnTo>
                  <a:pt x="371348" y="1549399"/>
                </a:lnTo>
                <a:close/>
              </a:path>
              <a:path w="372745" h="1866900">
                <a:moveTo>
                  <a:pt x="370840" y="1523999"/>
                </a:moveTo>
                <a:lnTo>
                  <a:pt x="1778" y="1523999"/>
                </a:lnTo>
                <a:lnTo>
                  <a:pt x="1270" y="1549399"/>
                </a:lnTo>
                <a:lnTo>
                  <a:pt x="371221" y="1549399"/>
                </a:lnTo>
                <a:lnTo>
                  <a:pt x="371221" y="1536699"/>
                </a:lnTo>
                <a:lnTo>
                  <a:pt x="370840" y="1523999"/>
                </a:lnTo>
                <a:close/>
              </a:path>
              <a:path w="372745" h="1866900">
                <a:moveTo>
                  <a:pt x="369443" y="1511299"/>
                </a:moveTo>
                <a:lnTo>
                  <a:pt x="3175" y="1511299"/>
                </a:lnTo>
                <a:lnTo>
                  <a:pt x="2159" y="1523999"/>
                </a:lnTo>
                <a:lnTo>
                  <a:pt x="369951" y="1523999"/>
                </a:lnTo>
                <a:lnTo>
                  <a:pt x="369443" y="1511299"/>
                </a:lnTo>
                <a:close/>
              </a:path>
              <a:path w="372745" h="1866900">
                <a:moveTo>
                  <a:pt x="367030" y="1498599"/>
                </a:moveTo>
                <a:lnTo>
                  <a:pt x="5588" y="1498599"/>
                </a:lnTo>
                <a:lnTo>
                  <a:pt x="4572" y="1511299"/>
                </a:lnTo>
                <a:lnTo>
                  <a:pt x="368046" y="1511299"/>
                </a:lnTo>
                <a:lnTo>
                  <a:pt x="367030" y="1498599"/>
                </a:lnTo>
                <a:close/>
              </a:path>
              <a:path w="372745" h="1866900">
                <a:moveTo>
                  <a:pt x="360807" y="1485899"/>
                </a:moveTo>
                <a:lnTo>
                  <a:pt x="11811" y="1485899"/>
                </a:lnTo>
                <a:lnTo>
                  <a:pt x="9906" y="1498599"/>
                </a:lnTo>
                <a:lnTo>
                  <a:pt x="362712" y="1498599"/>
                </a:lnTo>
                <a:lnTo>
                  <a:pt x="360807" y="1485899"/>
                </a:lnTo>
                <a:close/>
              </a:path>
              <a:path w="372745" h="1866900">
                <a:moveTo>
                  <a:pt x="353441" y="1473199"/>
                </a:moveTo>
                <a:lnTo>
                  <a:pt x="19177" y="1473199"/>
                </a:lnTo>
                <a:lnTo>
                  <a:pt x="16383" y="1485899"/>
                </a:lnTo>
                <a:lnTo>
                  <a:pt x="356108" y="1485899"/>
                </a:lnTo>
                <a:lnTo>
                  <a:pt x="353441" y="1473199"/>
                </a:lnTo>
                <a:close/>
              </a:path>
              <a:path w="372745" h="1866900">
                <a:moveTo>
                  <a:pt x="340106" y="1460499"/>
                </a:moveTo>
                <a:lnTo>
                  <a:pt x="32512" y="1460499"/>
                </a:lnTo>
                <a:lnTo>
                  <a:pt x="28702" y="1473199"/>
                </a:lnTo>
                <a:lnTo>
                  <a:pt x="347345" y="1473199"/>
                </a:lnTo>
                <a:lnTo>
                  <a:pt x="340106" y="1460499"/>
                </a:lnTo>
                <a:close/>
              </a:path>
              <a:path w="372745" h="1866900">
                <a:moveTo>
                  <a:pt x="327533" y="1447799"/>
                </a:moveTo>
                <a:lnTo>
                  <a:pt x="45085" y="1447799"/>
                </a:lnTo>
                <a:lnTo>
                  <a:pt x="40640" y="1460499"/>
                </a:lnTo>
                <a:lnTo>
                  <a:pt x="331851" y="1460499"/>
                </a:lnTo>
                <a:lnTo>
                  <a:pt x="327533" y="1447799"/>
                </a:lnTo>
                <a:close/>
              </a:path>
              <a:path w="372745" h="1866900">
                <a:moveTo>
                  <a:pt x="308356" y="1435099"/>
                </a:moveTo>
                <a:lnTo>
                  <a:pt x="64135" y="1435099"/>
                </a:lnTo>
                <a:lnTo>
                  <a:pt x="59182" y="1447799"/>
                </a:lnTo>
                <a:lnTo>
                  <a:pt x="318262" y="1447799"/>
                </a:lnTo>
                <a:lnTo>
                  <a:pt x="308356" y="1435099"/>
                </a:lnTo>
                <a:close/>
              </a:path>
              <a:path w="372745" h="1866900">
                <a:moveTo>
                  <a:pt x="287782" y="1422399"/>
                </a:moveTo>
                <a:lnTo>
                  <a:pt x="79629" y="1422399"/>
                </a:lnTo>
                <a:lnTo>
                  <a:pt x="74422" y="1435099"/>
                </a:lnTo>
                <a:lnTo>
                  <a:pt x="298196" y="1435099"/>
                </a:lnTo>
                <a:lnTo>
                  <a:pt x="287782" y="1422399"/>
                </a:lnTo>
                <a:close/>
              </a:path>
              <a:path w="372745" h="1866900">
                <a:moveTo>
                  <a:pt x="277495" y="1409699"/>
                </a:moveTo>
                <a:lnTo>
                  <a:pt x="95123" y="1409699"/>
                </a:lnTo>
                <a:lnTo>
                  <a:pt x="84709" y="1422399"/>
                </a:lnTo>
                <a:lnTo>
                  <a:pt x="282702" y="1422399"/>
                </a:lnTo>
                <a:lnTo>
                  <a:pt x="277495" y="1409699"/>
                </a:lnTo>
                <a:close/>
              </a:path>
              <a:path w="372745" h="1866900">
                <a:moveTo>
                  <a:pt x="257683" y="1396999"/>
                </a:moveTo>
                <a:lnTo>
                  <a:pt x="114935" y="1396999"/>
                </a:lnTo>
                <a:lnTo>
                  <a:pt x="110109" y="1409699"/>
                </a:lnTo>
                <a:lnTo>
                  <a:pt x="267335" y="1409699"/>
                </a:lnTo>
                <a:lnTo>
                  <a:pt x="257683" y="1396999"/>
                </a:lnTo>
                <a:close/>
              </a:path>
              <a:path w="372745" h="1866900">
                <a:moveTo>
                  <a:pt x="244094" y="1384299"/>
                </a:moveTo>
                <a:lnTo>
                  <a:pt x="128524" y="1384299"/>
                </a:lnTo>
                <a:lnTo>
                  <a:pt x="124206" y="1396999"/>
                </a:lnTo>
                <a:lnTo>
                  <a:pt x="248412" y="1396999"/>
                </a:lnTo>
                <a:lnTo>
                  <a:pt x="244094" y="1384299"/>
                </a:lnTo>
                <a:close/>
              </a:path>
              <a:path w="372745" h="1866900">
                <a:moveTo>
                  <a:pt x="228219" y="1371599"/>
                </a:moveTo>
                <a:lnTo>
                  <a:pt x="144272" y="1371599"/>
                </a:lnTo>
                <a:lnTo>
                  <a:pt x="136779" y="1384299"/>
                </a:lnTo>
                <a:lnTo>
                  <a:pt x="231902" y="1384299"/>
                </a:lnTo>
                <a:lnTo>
                  <a:pt x="228219" y="1371599"/>
                </a:lnTo>
                <a:close/>
              </a:path>
              <a:path w="372745" h="1866900">
                <a:moveTo>
                  <a:pt x="218440" y="1358899"/>
                </a:moveTo>
                <a:lnTo>
                  <a:pt x="154051" y="1358899"/>
                </a:lnTo>
                <a:lnTo>
                  <a:pt x="151003" y="1371599"/>
                </a:lnTo>
                <a:lnTo>
                  <a:pt x="224790" y="1371599"/>
                </a:lnTo>
                <a:lnTo>
                  <a:pt x="218440" y="1358899"/>
                </a:lnTo>
                <a:close/>
              </a:path>
              <a:path w="372745" h="1866900">
                <a:moveTo>
                  <a:pt x="208153" y="1346199"/>
                </a:moveTo>
                <a:lnTo>
                  <a:pt x="164465" y="1346199"/>
                </a:lnTo>
                <a:lnTo>
                  <a:pt x="162179" y="1358899"/>
                </a:lnTo>
                <a:lnTo>
                  <a:pt x="210439" y="1358899"/>
                </a:lnTo>
                <a:lnTo>
                  <a:pt x="208153" y="1346199"/>
                </a:lnTo>
                <a:close/>
              </a:path>
              <a:path w="372745" h="1866900">
                <a:moveTo>
                  <a:pt x="202184" y="1333499"/>
                </a:moveTo>
                <a:lnTo>
                  <a:pt x="170307" y="1333499"/>
                </a:lnTo>
                <a:lnTo>
                  <a:pt x="168529" y="1346199"/>
                </a:lnTo>
                <a:lnTo>
                  <a:pt x="203962" y="1346199"/>
                </a:lnTo>
                <a:lnTo>
                  <a:pt x="202184" y="1333499"/>
                </a:lnTo>
                <a:close/>
              </a:path>
              <a:path w="372745" h="1866900">
                <a:moveTo>
                  <a:pt x="196723" y="1320799"/>
                </a:moveTo>
                <a:lnTo>
                  <a:pt x="175895" y="1320799"/>
                </a:lnTo>
                <a:lnTo>
                  <a:pt x="174752" y="1333499"/>
                </a:lnTo>
                <a:lnTo>
                  <a:pt x="197866" y="1333499"/>
                </a:lnTo>
                <a:lnTo>
                  <a:pt x="196723" y="1320799"/>
                </a:lnTo>
                <a:close/>
              </a:path>
              <a:path w="372745" h="1866900">
                <a:moveTo>
                  <a:pt x="194056" y="1308099"/>
                </a:moveTo>
                <a:lnTo>
                  <a:pt x="178562" y="1308099"/>
                </a:lnTo>
                <a:lnTo>
                  <a:pt x="177800" y="1320799"/>
                </a:lnTo>
                <a:lnTo>
                  <a:pt x="194818" y="1320799"/>
                </a:lnTo>
                <a:lnTo>
                  <a:pt x="194056" y="1308099"/>
                </a:lnTo>
                <a:close/>
              </a:path>
              <a:path w="372745" h="1866900">
                <a:moveTo>
                  <a:pt x="191643" y="1282699"/>
                </a:moveTo>
                <a:lnTo>
                  <a:pt x="180975" y="1282699"/>
                </a:lnTo>
                <a:lnTo>
                  <a:pt x="180721" y="1295399"/>
                </a:lnTo>
                <a:lnTo>
                  <a:pt x="180213" y="1308099"/>
                </a:lnTo>
                <a:lnTo>
                  <a:pt x="192786" y="1308099"/>
                </a:lnTo>
                <a:lnTo>
                  <a:pt x="192024" y="1295399"/>
                </a:lnTo>
                <a:lnTo>
                  <a:pt x="191643" y="1282699"/>
                </a:lnTo>
                <a:close/>
              </a:path>
              <a:path w="372745" h="1866900">
                <a:moveTo>
                  <a:pt x="193929" y="1257299"/>
                </a:moveTo>
                <a:lnTo>
                  <a:pt x="179197" y="1257299"/>
                </a:lnTo>
                <a:lnTo>
                  <a:pt x="180340" y="1269999"/>
                </a:lnTo>
                <a:lnTo>
                  <a:pt x="180594" y="1282699"/>
                </a:lnTo>
                <a:lnTo>
                  <a:pt x="191770" y="1282699"/>
                </a:lnTo>
                <a:lnTo>
                  <a:pt x="192532" y="1269999"/>
                </a:lnTo>
                <a:lnTo>
                  <a:pt x="192913" y="1269999"/>
                </a:lnTo>
                <a:lnTo>
                  <a:pt x="193929" y="1257299"/>
                </a:lnTo>
                <a:close/>
              </a:path>
              <a:path w="372745" h="1866900">
                <a:moveTo>
                  <a:pt x="197993" y="1231899"/>
                </a:moveTo>
                <a:lnTo>
                  <a:pt x="174625" y="1231899"/>
                </a:lnTo>
                <a:lnTo>
                  <a:pt x="176149" y="1244599"/>
                </a:lnTo>
                <a:lnTo>
                  <a:pt x="178689" y="1257299"/>
                </a:lnTo>
                <a:lnTo>
                  <a:pt x="195072" y="1257299"/>
                </a:lnTo>
                <a:lnTo>
                  <a:pt x="195834" y="1244599"/>
                </a:lnTo>
                <a:lnTo>
                  <a:pt x="196469" y="1244599"/>
                </a:lnTo>
                <a:lnTo>
                  <a:pt x="197993" y="1231899"/>
                </a:lnTo>
                <a:close/>
              </a:path>
              <a:path w="372745" h="1866900">
                <a:moveTo>
                  <a:pt x="204089" y="1206499"/>
                </a:moveTo>
                <a:lnTo>
                  <a:pt x="168529" y="1206499"/>
                </a:lnTo>
                <a:lnTo>
                  <a:pt x="169418" y="1219199"/>
                </a:lnTo>
                <a:lnTo>
                  <a:pt x="172974" y="1231899"/>
                </a:lnTo>
                <a:lnTo>
                  <a:pt x="199644" y="1231899"/>
                </a:lnTo>
                <a:lnTo>
                  <a:pt x="203200" y="1219199"/>
                </a:lnTo>
                <a:lnTo>
                  <a:pt x="204089" y="1206499"/>
                </a:lnTo>
                <a:close/>
              </a:path>
              <a:path w="372745" h="1866900">
                <a:moveTo>
                  <a:pt x="207518" y="1193799"/>
                </a:moveTo>
                <a:lnTo>
                  <a:pt x="165989" y="1193799"/>
                </a:lnTo>
                <a:lnTo>
                  <a:pt x="166751" y="1206499"/>
                </a:lnTo>
                <a:lnTo>
                  <a:pt x="205740" y="1206499"/>
                </a:lnTo>
                <a:lnTo>
                  <a:pt x="207518" y="1193799"/>
                </a:lnTo>
                <a:close/>
              </a:path>
              <a:path w="372745" h="1866900">
                <a:moveTo>
                  <a:pt x="211709" y="1168399"/>
                </a:moveTo>
                <a:lnTo>
                  <a:pt x="160909" y="1168399"/>
                </a:lnTo>
                <a:lnTo>
                  <a:pt x="161544" y="1181099"/>
                </a:lnTo>
                <a:lnTo>
                  <a:pt x="162814" y="1181099"/>
                </a:lnTo>
                <a:lnTo>
                  <a:pt x="164338" y="1193799"/>
                </a:lnTo>
                <a:lnTo>
                  <a:pt x="208280" y="1193799"/>
                </a:lnTo>
                <a:lnTo>
                  <a:pt x="209804" y="1181099"/>
                </a:lnTo>
                <a:lnTo>
                  <a:pt x="211709" y="1168399"/>
                </a:lnTo>
                <a:close/>
              </a:path>
              <a:path w="372745" h="1866900">
                <a:moveTo>
                  <a:pt x="213487" y="1155699"/>
                </a:moveTo>
                <a:lnTo>
                  <a:pt x="159131" y="1155699"/>
                </a:lnTo>
                <a:lnTo>
                  <a:pt x="159893" y="1168399"/>
                </a:lnTo>
                <a:lnTo>
                  <a:pt x="212725" y="1168399"/>
                </a:lnTo>
                <a:lnTo>
                  <a:pt x="213487" y="1155699"/>
                </a:lnTo>
                <a:close/>
              </a:path>
              <a:path w="372745" h="1866900">
                <a:moveTo>
                  <a:pt x="212471" y="1117599"/>
                </a:moveTo>
                <a:lnTo>
                  <a:pt x="159258" y="1117599"/>
                </a:lnTo>
                <a:lnTo>
                  <a:pt x="158496" y="1130299"/>
                </a:lnTo>
                <a:lnTo>
                  <a:pt x="158369" y="1142999"/>
                </a:lnTo>
                <a:lnTo>
                  <a:pt x="158623" y="1155699"/>
                </a:lnTo>
                <a:lnTo>
                  <a:pt x="213995" y="1155699"/>
                </a:lnTo>
                <a:lnTo>
                  <a:pt x="214249" y="1142999"/>
                </a:lnTo>
                <a:lnTo>
                  <a:pt x="213868" y="1130299"/>
                </a:lnTo>
                <a:lnTo>
                  <a:pt x="213614" y="1130299"/>
                </a:lnTo>
                <a:lnTo>
                  <a:pt x="212471" y="1117599"/>
                </a:lnTo>
                <a:close/>
              </a:path>
              <a:path w="372745" h="1866900">
                <a:moveTo>
                  <a:pt x="211328" y="1104899"/>
                </a:moveTo>
                <a:lnTo>
                  <a:pt x="161290" y="1104899"/>
                </a:lnTo>
                <a:lnTo>
                  <a:pt x="160655" y="1117599"/>
                </a:lnTo>
                <a:lnTo>
                  <a:pt x="211836" y="1117599"/>
                </a:lnTo>
                <a:lnTo>
                  <a:pt x="211328" y="1104899"/>
                </a:lnTo>
                <a:close/>
              </a:path>
              <a:path w="372745" h="1866900">
                <a:moveTo>
                  <a:pt x="209296" y="1092199"/>
                </a:moveTo>
                <a:lnTo>
                  <a:pt x="163195" y="1092199"/>
                </a:lnTo>
                <a:lnTo>
                  <a:pt x="162560" y="1104899"/>
                </a:lnTo>
                <a:lnTo>
                  <a:pt x="210058" y="1104899"/>
                </a:lnTo>
                <a:lnTo>
                  <a:pt x="209296" y="1092199"/>
                </a:lnTo>
                <a:close/>
              </a:path>
              <a:path w="372745" h="1866900">
                <a:moveTo>
                  <a:pt x="203581" y="1066799"/>
                </a:moveTo>
                <a:lnTo>
                  <a:pt x="169799" y="1066799"/>
                </a:lnTo>
                <a:lnTo>
                  <a:pt x="168021" y="1079499"/>
                </a:lnTo>
                <a:lnTo>
                  <a:pt x="166370" y="1079499"/>
                </a:lnTo>
                <a:lnTo>
                  <a:pt x="165608" y="1092199"/>
                </a:lnTo>
                <a:lnTo>
                  <a:pt x="207010" y="1092199"/>
                </a:lnTo>
                <a:lnTo>
                  <a:pt x="206248" y="1079499"/>
                </a:lnTo>
                <a:lnTo>
                  <a:pt x="203581" y="1066799"/>
                </a:lnTo>
                <a:close/>
              </a:path>
              <a:path w="372745" h="1866900">
                <a:moveTo>
                  <a:pt x="197993" y="1041399"/>
                </a:moveTo>
                <a:lnTo>
                  <a:pt x="174498" y="1041399"/>
                </a:lnTo>
                <a:lnTo>
                  <a:pt x="173863" y="1054099"/>
                </a:lnTo>
                <a:lnTo>
                  <a:pt x="172339" y="1054099"/>
                </a:lnTo>
                <a:lnTo>
                  <a:pt x="171450" y="1066799"/>
                </a:lnTo>
                <a:lnTo>
                  <a:pt x="201041" y="1066799"/>
                </a:lnTo>
                <a:lnTo>
                  <a:pt x="198755" y="1054099"/>
                </a:lnTo>
                <a:lnTo>
                  <a:pt x="197993" y="1041399"/>
                </a:lnTo>
                <a:close/>
              </a:path>
              <a:path w="372745" h="1866900">
                <a:moveTo>
                  <a:pt x="195580" y="1028699"/>
                </a:moveTo>
                <a:lnTo>
                  <a:pt x="177419" y="1028699"/>
                </a:lnTo>
                <a:lnTo>
                  <a:pt x="175895" y="1041399"/>
                </a:lnTo>
                <a:lnTo>
                  <a:pt x="196215" y="1041399"/>
                </a:lnTo>
                <a:lnTo>
                  <a:pt x="195580" y="1028699"/>
                </a:lnTo>
                <a:close/>
              </a:path>
              <a:path w="372745" h="1866900">
                <a:moveTo>
                  <a:pt x="194564" y="990599"/>
                </a:moveTo>
                <a:lnTo>
                  <a:pt x="178054" y="990599"/>
                </a:lnTo>
                <a:lnTo>
                  <a:pt x="178308" y="1003299"/>
                </a:lnTo>
                <a:lnTo>
                  <a:pt x="178562" y="1003299"/>
                </a:lnTo>
                <a:lnTo>
                  <a:pt x="178562" y="1015999"/>
                </a:lnTo>
                <a:lnTo>
                  <a:pt x="178308" y="1015999"/>
                </a:lnTo>
                <a:lnTo>
                  <a:pt x="177800" y="1028699"/>
                </a:lnTo>
                <a:lnTo>
                  <a:pt x="194818" y="1028699"/>
                </a:lnTo>
                <a:lnTo>
                  <a:pt x="194056" y="1015999"/>
                </a:lnTo>
                <a:lnTo>
                  <a:pt x="194056" y="1003299"/>
                </a:lnTo>
                <a:lnTo>
                  <a:pt x="194564" y="990599"/>
                </a:lnTo>
                <a:close/>
              </a:path>
              <a:path w="372745" h="1866900">
                <a:moveTo>
                  <a:pt x="197104" y="977899"/>
                </a:moveTo>
                <a:lnTo>
                  <a:pt x="176149" y="977899"/>
                </a:lnTo>
                <a:lnTo>
                  <a:pt x="176657" y="990599"/>
                </a:lnTo>
                <a:lnTo>
                  <a:pt x="195834" y="990599"/>
                </a:lnTo>
                <a:lnTo>
                  <a:pt x="197104" y="977899"/>
                </a:lnTo>
                <a:close/>
              </a:path>
              <a:path w="372745" h="1866900">
                <a:moveTo>
                  <a:pt x="201676" y="952499"/>
                </a:moveTo>
                <a:lnTo>
                  <a:pt x="170942" y="952499"/>
                </a:lnTo>
                <a:lnTo>
                  <a:pt x="172974" y="965199"/>
                </a:lnTo>
                <a:lnTo>
                  <a:pt x="173863" y="965199"/>
                </a:lnTo>
                <a:lnTo>
                  <a:pt x="174625" y="977899"/>
                </a:lnTo>
                <a:lnTo>
                  <a:pt x="197866" y="977899"/>
                </a:lnTo>
                <a:lnTo>
                  <a:pt x="199644" y="965199"/>
                </a:lnTo>
                <a:lnTo>
                  <a:pt x="201676" y="952499"/>
                </a:lnTo>
                <a:close/>
              </a:path>
              <a:path w="372745" h="1866900">
                <a:moveTo>
                  <a:pt x="206248" y="939799"/>
                </a:moveTo>
                <a:lnTo>
                  <a:pt x="165227" y="939799"/>
                </a:lnTo>
                <a:lnTo>
                  <a:pt x="169799" y="952499"/>
                </a:lnTo>
                <a:lnTo>
                  <a:pt x="204978" y="952499"/>
                </a:lnTo>
                <a:lnTo>
                  <a:pt x="206248" y="939799"/>
                </a:lnTo>
                <a:close/>
              </a:path>
              <a:path w="372745" h="1866900">
                <a:moveTo>
                  <a:pt x="214249" y="914399"/>
                </a:moveTo>
                <a:lnTo>
                  <a:pt x="158369" y="914399"/>
                </a:lnTo>
                <a:lnTo>
                  <a:pt x="159385" y="927099"/>
                </a:lnTo>
                <a:lnTo>
                  <a:pt x="163957" y="939799"/>
                </a:lnTo>
                <a:lnTo>
                  <a:pt x="208661" y="939799"/>
                </a:lnTo>
                <a:lnTo>
                  <a:pt x="213233" y="927099"/>
                </a:lnTo>
                <a:lnTo>
                  <a:pt x="214249" y="914399"/>
                </a:lnTo>
                <a:close/>
              </a:path>
              <a:path w="372745" h="1866900">
                <a:moveTo>
                  <a:pt x="217678" y="901699"/>
                </a:moveTo>
                <a:lnTo>
                  <a:pt x="154940" y="901699"/>
                </a:lnTo>
                <a:lnTo>
                  <a:pt x="156464" y="914399"/>
                </a:lnTo>
                <a:lnTo>
                  <a:pt x="216154" y="914399"/>
                </a:lnTo>
                <a:lnTo>
                  <a:pt x="217678" y="901699"/>
                </a:lnTo>
                <a:close/>
              </a:path>
              <a:path w="372745" h="1866900">
                <a:moveTo>
                  <a:pt x="219075" y="888999"/>
                </a:moveTo>
                <a:lnTo>
                  <a:pt x="153416" y="888999"/>
                </a:lnTo>
                <a:lnTo>
                  <a:pt x="153797" y="901699"/>
                </a:lnTo>
                <a:lnTo>
                  <a:pt x="218313" y="901699"/>
                </a:lnTo>
                <a:lnTo>
                  <a:pt x="219075" y="888999"/>
                </a:lnTo>
                <a:close/>
              </a:path>
              <a:path w="372745" h="1866900">
                <a:moveTo>
                  <a:pt x="219583" y="876299"/>
                </a:moveTo>
                <a:lnTo>
                  <a:pt x="153035" y="876299"/>
                </a:lnTo>
                <a:lnTo>
                  <a:pt x="153035" y="888999"/>
                </a:lnTo>
                <a:lnTo>
                  <a:pt x="219583" y="888999"/>
                </a:lnTo>
                <a:lnTo>
                  <a:pt x="219583" y="876299"/>
                </a:lnTo>
                <a:close/>
              </a:path>
              <a:path w="372745" h="1866900">
                <a:moveTo>
                  <a:pt x="218313" y="863599"/>
                </a:moveTo>
                <a:lnTo>
                  <a:pt x="154305" y="863599"/>
                </a:lnTo>
                <a:lnTo>
                  <a:pt x="153797" y="876299"/>
                </a:lnTo>
                <a:lnTo>
                  <a:pt x="218821" y="876299"/>
                </a:lnTo>
                <a:lnTo>
                  <a:pt x="218313" y="863599"/>
                </a:lnTo>
                <a:close/>
              </a:path>
              <a:path w="372745" h="1866900">
                <a:moveTo>
                  <a:pt x="216154" y="850899"/>
                </a:moveTo>
                <a:lnTo>
                  <a:pt x="157353" y="850899"/>
                </a:lnTo>
                <a:lnTo>
                  <a:pt x="155575" y="863599"/>
                </a:lnTo>
                <a:lnTo>
                  <a:pt x="217678" y="863599"/>
                </a:lnTo>
                <a:lnTo>
                  <a:pt x="216154" y="850899"/>
                </a:lnTo>
                <a:close/>
              </a:path>
              <a:path w="372745" h="1866900">
                <a:moveTo>
                  <a:pt x="208534" y="825499"/>
                </a:moveTo>
                <a:lnTo>
                  <a:pt x="165354" y="825499"/>
                </a:lnTo>
                <a:lnTo>
                  <a:pt x="162814" y="838199"/>
                </a:lnTo>
                <a:lnTo>
                  <a:pt x="159385" y="850899"/>
                </a:lnTo>
                <a:lnTo>
                  <a:pt x="213233" y="850899"/>
                </a:lnTo>
                <a:lnTo>
                  <a:pt x="210947" y="838199"/>
                </a:lnTo>
                <a:lnTo>
                  <a:pt x="209677" y="838199"/>
                </a:lnTo>
                <a:lnTo>
                  <a:pt x="208534" y="825499"/>
                </a:lnTo>
                <a:close/>
              </a:path>
              <a:path w="372745" h="1866900">
                <a:moveTo>
                  <a:pt x="203454" y="812799"/>
                </a:moveTo>
                <a:lnTo>
                  <a:pt x="170307" y="812799"/>
                </a:lnTo>
                <a:lnTo>
                  <a:pt x="167767" y="825499"/>
                </a:lnTo>
                <a:lnTo>
                  <a:pt x="205994" y="825499"/>
                </a:lnTo>
                <a:lnTo>
                  <a:pt x="203454" y="812799"/>
                </a:lnTo>
                <a:close/>
              </a:path>
              <a:path w="372745" h="1866900">
                <a:moveTo>
                  <a:pt x="200025" y="800099"/>
                </a:moveTo>
                <a:lnTo>
                  <a:pt x="172593" y="800099"/>
                </a:lnTo>
                <a:lnTo>
                  <a:pt x="171450" y="812799"/>
                </a:lnTo>
                <a:lnTo>
                  <a:pt x="201168" y="812799"/>
                </a:lnTo>
                <a:lnTo>
                  <a:pt x="200025" y="800099"/>
                </a:lnTo>
                <a:close/>
              </a:path>
              <a:path w="372745" h="1866900">
                <a:moveTo>
                  <a:pt x="195834" y="787399"/>
                </a:moveTo>
                <a:lnTo>
                  <a:pt x="176784" y="787399"/>
                </a:lnTo>
                <a:lnTo>
                  <a:pt x="173736" y="800099"/>
                </a:lnTo>
                <a:lnTo>
                  <a:pt x="196723" y="800099"/>
                </a:lnTo>
                <a:lnTo>
                  <a:pt x="195834" y="787399"/>
                </a:lnTo>
                <a:close/>
              </a:path>
              <a:path w="372745" h="1866900">
                <a:moveTo>
                  <a:pt x="190627" y="761999"/>
                </a:moveTo>
                <a:lnTo>
                  <a:pt x="181991" y="761999"/>
                </a:lnTo>
                <a:lnTo>
                  <a:pt x="180086" y="774699"/>
                </a:lnTo>
                <a:lnTo>
                  <a:pt x="178562" y="787399"/>
                </a:lnTo>
                <a:lnTo>
                  <a:pt x="194056" y="787399"/>
                </a:lnTo>
                <a:lnTo>
                  <a:pt x="192532" y="774699"/>
                </a:lnTo>
                <a:lnTo>
                  <a:pt x="190627" y="761999"/>
                </a:lnTo>
                <a:close/>
              </a:path>
              <a:path w="372745" h="1866900">
                <a:moveTo>
                  <a:pt x="186309" y="660399"/>
                </a:moveTo>
                <a:lnTo>
                  <a:pt x="186182" y="673099"/>
                </a:lnTo>
                <a:lnTo>
                  <a:pt x="186055" y="698499"/>
                </a:lnTo>
                <a:lnTo>
                  <a:pt x="185801" y="711199"/>
                </a:lnTo>
                <a:lnTo>
                  <a:pt x="185293" y="723899"/>
                </a:lnTo>
                <a:lnTo>
                  <a:pt x="185039" y="736599"/>
                </a:lnTo>
                <a:lnTo>
                  <a:pt x="184404" y="736599"/>
                </a:lnTo>
                <a:lnTo>
                  <a:pt x="184023" y="749299"/>
                </a:lnTo>
                <a:lnTo>
                  <a:pt x="183388" y="749299"/>
                </a:lnTo>
                <a:lnTo>
                  <a:pt x="182880" y="761999"/>
                </a:lnTo>
                <a:lnTo>
                  <a:pt x="189611" y="761999"/>
                </a:lnTo>
                <a:lnTo>
                  <a:pt x="188468" y="749299"/>
                </a:lnTo>
                <a:lnTo>
                  <a:pt x="187452" y="736599"/>
                </a:lnTo>
                <a:lnTo>
                  <a:pt x="186690" y="711199"/>
                </a:lnTo>
                <a:lnTo>
                  <a:pt x="186563" y="698499"/>
                </a:lnTo>
                <a:lnTo>
                  <a:pt x="186436" y="698499"/>
                </a:lnTo>
                <a:lnTo>
                  <a:pt x="186436" y="685799"/>
                </a:lnTo>
                <a:lnTo>
                  <a:pt x="186309" y="673099"/>
                </a:lnTo>
                <a:lnTo>
                  <a:pt x="186309" y="660399"/>
                </a:lnTo>
                <a:close/>
              </a:path>
              <a:path w="372745" h="1866900">
                <a:moveTo>
                  <a:pt x="186436" y="355599"/>
                </a:moveTo>
                <a:lnTo>
                  <a:pt x="186182" y="355599"/>
                </a:lnTo>
                <a:lnTo>
                  <a:pt x="186182" y="380999"/>
                </a:lnTo>
                <a:lnTo>
                  <a:pt x="186309" y="368299"/>
                </a:lnTo>
                <a:lnTo>
                  <a:pt x="186436" y="355599"/>
                </a:lnTo>
                <a:close/>
              </a:path>
              <a:path w="372745" h="1866900">
                <a:moveTo>
                  <a:pt x="186563" y="342899"/>
                </a:moveTo>
                <a:lnTo>
                  <a:pt x="186055" y="342899"/>
                </a:lnTo>
                <a:lnTo>
                  <a:pt x="186055" y="355599"/>
                </a:lnTo>
                <a:lnTo>
                  <a:pt x="186563" y="355599"/>
                </a:lnTo>
                <a:lnTo>
                  <a:pt x="186563" y="342899"/>
                </a:lnTo>
                <a:close/>
              </a:path>
              <a:path w="372745" h="1866900">
                <a:moveTo>
                  <a:pt x="192786" y="253999"/>
                </a:moveTo>
                <a:lnTo>
                  <a:pt x="179705" y="253999"/>
                </a:lnTo>
                <a:lnTo>
                  <a:pt x="180340" y="266699"/>
                </a:lnTo>
                <a:lnTo>
                  <a:pt x="181356" y="266699"/>
                </a:lnTo>
                <a:lnTo>
                  <a:pt x="181737" y="279399"/>
                </a:lnTo>
                <a:lnTo>
                  <a:pt x="182245" y="279399"/>
                </a:lnTo>
                <a:lnTo>
                  <a:pt x="183388" y="292099"/>
                </a:lnTo>
                <a:lnTo>
                  <a:pt x="184023" y="292099"/>
                </a:lnTo>
                <a:lnTo>
                  <a:pt x="184785" y="304799"/>
                </a:lnTo>
                <a:lnTo>
                  <a:pt x="184912" y="317499"/>
                </a:lnTo>
                <a:lnTo>
                  <a:pt x="185166" y="317499"/>
                </a:lnTo>
                <a:lnTo>
                  <a:pt x="185801" y="330199"/>
                </a:lnTo>
                <a:lnTo>
                  <a:pt x="185801" y="342899"/>
                </a:lnTo>
                <a:lnTo>
                  <a:pt x="186690" y="342899"/>
                </a:lnTo>
                <a:lnTo>
                  <a:pt x="187579" y="317499"/>
                </a:lnTo>
                <a:lnTo>
                  <a:pt x="188849" y="292099"/>
                </a:lnTo>
                <a:lnTo>
                  <a:pt x="190754" y="279399"/>
                </a:lnTo>
                <a:lnTo>
                  <a:pt x="192786" y="253999"/>
                </a:lnTo>
                <a:close/>
              </a:path>
              <a:path w="372745" h="1866900">
                <a:moveTo>
                  <a:pt x="201041" y="203199"/>
                </a:moveTo>
                <a:lnTo>
                  <a:pt x="171069" y="203199"/>
                </a:lnTo>
                <a:lnTo>
                  <a:pt x="173609" y="228599"/>
                </a:lnTo>
                <a:lnTo>
                  <a:pt x="178054" y="253999"/>
                </a:lnTo>
                <a:lnTo>
                  <a:pt x="193929" y="253999"/>
                </a:lnTo>
                <a:lnTo>
                  <a:pt x="198374" y="228599"/>
                </a:lnTo>
                <a:lnTo>
                  <a:pt x="198882" y="228599"/>
                </a:lnTo>
                <a:lnTo>
                  <a:pt x="199517" y="215899"/>
                </a:lnTo>
                <a:lnTo>
                  <a:pt x="201041" y="203199"/>
                </a:lnTo>
                <a:close/>
              </a:path>
              <a:path w="372745" h="1866900">
                <a:moveTo>
                  <a:pt x="202692" y="165099"/>
                </a:moveTo>
                <a:lnTo>
                  <a:pt x="169926" y="165099"/>
                </a:lnTo>
                <a:lnTo>
                  <a:pt x="169672" y="177799"/>
                </a:lnTo>
                <a:lnTo>
                  <a:pt x="169926" y="190499"/>
                </a:lnTo>
                <a:lnTo>
                  <a:pt x="170688" y="203199"/>
                </a:lnTo>
                <a:lnTo>
                  <a:pt x="202184" y="203199"/>
                </a:lnTo>
                <a:lnTo>
                  <a:pt x="202692" y="190499"/>
                </a:lnTo>
                <a:lnTo>
                  <a:pt x="202946" y="177799"/>
                </a:lnTo>
                <a:lnTo>
                  <a:pt x="202692" y="165099"/>
                </a:lnTo>
                <a:close/>
              </a:path>
              <a:path w="372745" h="1866900">
                <a:moveTo>
                  <a:pt x="186690" y="12699"/>
                </a:moveTo>
                <a:lnTo>
                  <a:pt x="185928" y="12699"/>
                </a:lnTo>
                <a:lnTo>
                  <a:pt x="185801" y="25399"/>
                </a:lnTo>
                <a:lnTo>
                  <a:pt x="185166" y="38099"/>
                </a:lnTo>
                <a:lnTo>
                  <a:pt x="184912" y="50799"/>
                </a:lnTo>
                <a:lnTo>
                  <a:pt x="183769" y="63499"/>
                </a:lnTo>
                <a:lnTo>
                  <a:pt x="181864" y="88899"/>
                </a:lnTo>
                <a:lnTo>
                  <a:pt x="179832" y="101599"/>
                </a:lnTo>
                <a:lnTo>
                  <a:pt x="178689" y="101599"/>
                </a:lnTo>
                <a:lnTo>
                  <a:pt x="178054" y="114299"/>
                </a:lnTo>
                <a:lnTo>
                  <a:pt x="174879" y="126999"/>
                </a:lnTo>
                <a:lnTo>
                  <a:pt x="174371" y="126999"/>
                </a:lnTo>
                <a:lnTo>
                  <a:pt x="173101" y="139699"/>
                </a:lnTo>
                <a:lnTo>
                  <a:pt x="171577" y="152399"/>
                </a:lnTo>
                <a:lnTo>
                  <a:pt x="170434" y="165099"/>
                </a:lnTo>
                <a:lnTo>
                  <a:pt x="202184" y="165099"/>
                </a:lnTo>
                <a:lnTo>
                  <a:pt x="201041" y="152399"/>
                </a:lnTo>
                <a:lnTo>
                  <a:pt x="200025" y="139699"/>
                </a:lnTo>
                <a:lnTo>
                  <a:pt x="198882" y="139699"/>
                </a:lnTo>
                <a:lnTo>
                  <a:pt x="195707" y="114299"/>
                </a:lnTo>
                <a:lnTo>
                  <a:pt x="195199" y="114299"/>
                </a:lnTo>
                <a:lnTo>
                  <a:pt x="193294" y="101599"/>
                </a:lnTo>
                <a:lnTo>
                  <a:pt x="190754" y="88899"/>
                </a:lnTo>
                <a:lnTo>
                  <a:pt x="190373" y="76199"/>
                </a:lnTo>
                <a:lnTo>
                  <a:pt x="189230" y="76199"/>
                </a:lnTo>
                <a:lnTo>
                  <a:pt x="188849" y="63499"/>
                </a:lnTo>
                <a:lnTo>
                  <a:pt x="187579" y="50799"/>
                </a:lnTo>
                <a:lnTo>
                  <a:pt x="186690" y="25399"/>
                </a:lnTo>
                <a:lnTo>
                  <a:pt x="186690" y="12699"/>
                </a:lnTo>
                <a:close/>
              </a:path>
              <a:path w="372745" h="1866900">
                <a:moveTo>
                  <a:pt x="186436" y="0"/>
                </a:moveTo>
                <a:lnTo>
                  <a:pt x="186055" y="0"/>
                </a:lnTo>
                <a:lnTo>
                  <a:pt x="186055" y="12699"/>
                </a:lnTo>
                <a:lnTo>
                  <a:pt x="186563" y="12699"/>
                </a:lnTo>
                <a:lnTo>
                  <a:pt x="186436" y="0"/>
                </a:lnTo>
                <a:close/>
              </a:path>
            </a:pathLst>
          </a:custGeom>
          <a:solidFill>
            <a:srgbClr val="E82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3064764" y="8074279"/>
            <a:ext cx="372745" cy="1869439"/>
          </a:xfrm>
          <a:custGeom>
            <a:avLst/>
            <a:gdLst/>
            <a:ahLst/>
            <a:cxnLst/>
            <a:rect l="l" t="t" r="r" b="b"/>
            <a:pathLst>
              <a:path w="372745" h="1869440">
                <a:moveTo>
                  <a:pt x="185928" y="1869186"/>
                </a:moveTo>
                <a:lnTo>
                  <a:pt x="185928" y="1865503"/>
                </a:lnTo>
                <a:lnTo>
                  <a:pt x="185801" y="1861820"/>
                </a:lnTo>
                <a:lnTo>
                  <a:pt x="185801" y="1858137"/>
                </a:lnTo>
                <a:lnTo>
                  <a:pt x="185674" y="1854454"/>
                </a:lnTo>
                <a:lnTo>
                  <a:pt x="185547" y="1850898"/>
                </a:lnTo>
                <a:lnTo>
                  <a:pt x="185420" y="1847215"/>
                </a:lnTo>
                <a:lnTo>
                  <a:pt x="185166" y="1843532"/>
                </a:lnTo>
                <a:lnTo>
                  <a:pt x="185039" y="1839849"/>
                </a:lnTo>
                <a:lnTo>
                  <a:pt x="184785" y="1836166"/>
                </a:lnTo>
                <a:lnTo>
                  <a:pt x="184531" y="1832610"/>
                </a:lnTo>
                <a:lnTo>
                  <a:pt x="184150" y="1828927"/>
                </a:lnTo>
                <a:lnTo>
                  <a:pt x="183769" y="1825244"/>
                </a:lnTo>
                <a:lnTo>
                  <a:pt x="175006" y="1784985"/>
                </a:lnTo>
                <a:lnTo>
                  <a:pt x="156464" y="1752092"/>
                </a:lnTo>
                <a:lnTo>
                  <a:pt x="153670" y="1748409"/>
                </a:lnTo>
                <a:lnTo>
                  <a:pt x="128143" y="1722882"/>
                </a:lnTo>
                <a:lnTo>
                  <a:pt x="123825" y="1719199"/>
                </a:lnTo>
                <a:lnTo>
                  <a:pt x="119253" y="1715516"/>
                </a:lnTo>
                <a:lnTo>
                  <a:pt x="114681" y="1711833"/>
                </a:lnTo>
                <a:lnTo>
                  <a:pt x="109855" y="1708150"/>
                </a:lnTo>
                <a:lnTo>
                  <a:pt x="105029" y="1704594"/>
                </a:lnTo>
                <a:lnTo>
                  <a:pt x="100076" y="1700911"/>
                </a:lnTo>
                <a:lnTo>
                  <a:pt x="94996" y="1697228"/>
                </a:lnTo>
                <a:lnTo>
                  <a:pt x="89789" y="1693545"/>
                </a:lnTo>
                <a:lnTo>
                  <a:pt x="84709" y="1689862"/>
                </a:lnTo>
                <a:lnTo>
                  <a:pt x="79502" y="1686306"/>
                </a:lnTo>
                <a:lnTo>
                  <a:pt x="74295" y="1682623"/>
                </a:lnTo>
                <a:lnTo>
                  <a:pt x="69215" y="1678940"/>
                </a:lnTo>
                <a:lnTo>
                  <a:pt x="64135" y="1675257"/>
                </a:lnTo>
                <a:lnTo>
                  <a:pt x="59055" y="1671574"/>
                </a:lnTo>
                <a:lnTo>
                  <a:pt x="27940" y="1646047"/>
                </a:lnTo>
                <a:lnTo>
                  <a:pt x="4953" y="1613154"/>
                </a:lnTo>
                <a:lnTo>
                  <a:pt x="0" y="1583817"/>
                </a:lnTo>
                <a:lnTo>
                  <a:pt x="0" y="1580134"/>
                </a:lnTo>
                <a:lnTo>
                  <a:pt x="127" y="1576578"/>
                </a:lnTo>
                <a:lnTo>
                  <a:pt x="254" y="1572895"/>
                </a:lnTo>
                <a:lnTo>
                  <a:pt x="381" y="1569212"/>
                </a:lnTo>
                <a:lnTo>
                  <a:pt x="508" y="1565529"/>
                </a:lnTo>
                <a:lnTo>
                  <a:pt x="635" y="1561846"/>
                </a:lnTo>
                <a:lnTo>
                  <a:pt x="762" y="1558290"/>
                </a:lnTo>
                <a:lnTo>
                  <a:pt x="1016" y="1554607"/>
                </a:lnTo>
                <a:lnTo>
                  <a:pt x="1016" y="1550924"/>
                </a:lnTo>
                <a:lnTo>
                  <a:pt x="1143" y="1547241"/>
                </a:lnTo>
                <a:lnTo>
                  <a:pt x="1270" y="1543558"/>
                </a:lnTo>
                <a:lnTo>
                  <a:pt x="1270" y="1540002"/>
                </a:lnTo>
                <a:lnTo>
                  <a:pt x="1397" y="1536319"/>
                </a:lnTo>
                <a:lnTo>
                  <a:pt x="1524" y="1532636"/>
                </a:lnTo>
                <a:lnTo>
                  <a:pt x="1524" y="1528953"/>
                </a:lnTo>
                <a:lnTo>
                  <a:pt x="1778" y="1525270"/>
                </a:lnTo>
                <a:lnTo>
                  <a:pt x="1905" y="1521714"/>
                </a:lnTo>
                <a:lnTo>
                  <a:pt x="2159" y="1518031"/>
                </a:lnTo>
                <a:lnTo>
                  <a:pt x="2667" y="1514348"/>
                </a:lnTo>
                <a:lnTo>
                  <a:pt x="3175" y="1510665"/>
                </a:lnTo>
                <a:lnTo>
                  <a:pt x="3810" y="1506982"/>
                </a:lnTo>
                <a:lnTo>
                  <a:pt x="22098" y="1470406"/>
                </a:lnTo>
                <a:lnTo>
                  <a:pt x="54356" y="1441196"/>
                </a:lnTo>
                <a:lnTo>
                  <a:pt x="59182" y="1437513"/>
                </a:lnTo>
                <a:lnTo>
                  <a:pt x="64135" y="1433830"/>
                </a:lnTo>
                <a:lnTo>
                  <a:pt x="69215" y="1430147"/>
                </a:lnTo>
                <a:lnTo>
                  <a:pt x="74422" y="1426591"/>
                </a:lnTo>
                <a:lnTo>
                  <a:pt x="79629" y="1422908"/>
                </a:lnTo>
                <a:lnTo>
                  <a:pt x="84709" y="1419225"/>
                </a:lnTo>
                <a:lnTo>
                  <a:pt x="89916" y="1415542"/>
                </a:lnTo>
                <a:lnTo>
                  <a:pt x="95123" y="1411859"/>
                </a:lnTo>
                <a:lnTo>
                  <a:pt x="100203" y="1408303"/>
                </a:lnTo>
                <a:lnTo>
                  <a:pt x="105156" y="1404620"/>
                </a:lnTo>
                <a:lnTo>
                  <a:pt x="110109" y="1400937"/>
                </a:lnTo>
                <a:lnTo>
                  <a:pt x="114935" y="1397254"/>
                </a:lnTo>
                <a:lnTo>
                  <a:pt x="119634" y="1393571"/>
                </a:lnTo>
                <a:lnTo>
                  <a:pt x="124206" y="1390015"/>
                </a:lnTo>
                <a:lnTo>
                  <a:pt x="128524" y="1386332"/>
                </a:lnTo>
                <a:lnTo>
                  <a:pt x="132715" y="1382649"/>
                </a:lnTo>
                <a:lnTo>
                  <a:pt x="136779" y="1378966"/>
                </a:lnTo>
                <a:lnTo>
                  <a:pt x="140589" y="1375283"/>
                </a:lnTo>
                <a:lnTo>
                  <a:pt x="144272" y="1371727"/>
                </a:lnTo>
                <a:lnTo>
                  <a:pt x="168529" y="1338707"/>
                </a:lnTo>
                <a:lnTo>
                  <a:pt x="179705" y="1302131"/>
                </a:lnTo>
                <a:lnTo>
                  <a:pt x="180213" y="1298575"/>
                </a:lnTo>
                <a:lnTo>
                  <a:pt x="180467" y="1294892"/>
                </a:lnTo>
                <a:lnTo>
                  <a:pt x="180721" y="1291209"/>
                </a:lnTo>
                <a:lnTo>
                  <a:pt x="180848" y="1287526"/>
                </a:lnTo>
                <a:lnTo>
                  <a:pt x="180975" y="1283843"/>
                </a:lnTo>
                <a:lnTo>
                  <a:pt x="180848" y="1280287"/>
                </a:lnTo>
                <a:lnTo>
                  <a:pt x="180721" y="1276604"/>
                </a:lnTo>
                <a:lnTo>
                  <a:pt x="180594" y="1272921"/>
                </a:lnTo>
                <a:lnTo>
                  <a:pt x="180340" y="1269238"/>
                </a:lnTo>
                <a:lnTo>
                  <a:pt x="179959" y="1265555"/>
                </a:lnTo>
                <a:lnTo>
                  <a:pt x="179578" y="1261999"/>
                </a:lnTo>
                <a:lnTo>
                  <a:pt x="179197" y="1258316"/>
                </a:lnTo>
                <a:lnTo>
                  <a:pt x="178689" y="1254633"/>
                </a:lnTo>
                <a:lnTo>
                  <a:pt x="178054" y="1250950"/>
                </a:lnTo>
                <a:lnTo>
                  <a:pt x="177419" y="1247267"/>
                </a:lnTo>
                <a:lnTo>
                  <a:pt x="176784" y="1243711"/>
                </a:lnTo>
                <a:lnTo>
                  <a:pt x="176149" y="1240028"/>
                </a:lnTo>
                <a:lnTo>
                  <a:pt x="175387" y="1236345"/>
                </a:lnTo>
                <a:lnTo>
                  <a:pt x="174625" y="1232662"/>
                </a:lnTo>
                <a:lnTo>
                  <a:pt x="173736" y="1228979"/>
                </a:lnTo>
                <a:lnTo>
                  <a:pt x="172974" y="1225423"/>
                </a:lnTo>
                <a:lnTo>
                  <a:pt x="172085" y="1221740"/>
                </a:lnTo>
                <a:lnTo>
                  <a:pt x="171196" y="1218057"/>
                </a:lnTo>
                <a:lnTo>
                  <a:pt x="170307" y="1214374"/>
                </a:lnTo>
                <a:lnTo>
                  <a:pt x="169418" y="1210691"/>
                </a:lnTo>
                <a:lnTo>
                  <a:pt x="168529" y="1207135"/>
                </a:lnTo>
                <a:lnTo>
                  <a:pt x="167640" y="1203452"/>
                </a:lnTo>
                <a:lnTo>
                  <a:pt x="166751" y="1199769"/>
                </a:lnTo>
                <a:lnTo>
                  <a:pt x="165989" y="1196086"/>
                </a:lnTo>
                <a:lnTo>
                  <a:pt x="165100" y="1192403"/>
                </a:lnTo>
                <a:lnTo>
                  <a:pt x="164338" y="1188847"/>
                </a:lnTo>
                <a:lnTo>
                  <a:pt x="163576" y="1185164"/>
                </a:lnTo>
                <a:lnTo>
                  <a:pt x="162814" y="1181481"/>
                </a:lnTo>
                <a:lnTo>
                  <a:pt x="162179" y="1177798"/>
                </a:lnTo>
                <a:lnTo>
                  <a:pt x="161544" y="1174115"/>
                </a:lnTo>
                <a:lnTo>
                  <a:pt x="160909" y="1170559"/>
                </a:lnTo>
                <a:lnTo>
                  <a:pt x="160401" y="1166876"/>
                </a:lnTo>
                <a:lnTo>
                  <a:pt x="159893" y="1163193"/>
                </a:lnTo>
                <a:lnTo>
                  <a:pt x="159512" y="1159510"/>
                </a:lnTo>
                <a:lnTo>
                  <a:pt x="159131" y="1155827"/>
                </a:lnTo>
                <a:lnTo>
                  <a:pt x="158877" y="1152271"/>
                </a:lnTo>
                <a:lnTo>
                  <a:pt x="158623" y="1148588"/>
                </a:lnTo>
                <a:lnTo>
                  <a:pt x="158496" y="1144905"/>
                </a:lnTo>
                <a:lnTo>
                  <a:pt x="158369" y="1141222"/>
                </a:lnTo>
                <a:lnTo>
                  <a:pt x="158369" y="1137539"/>
                </a:lnTo>
                <a:lnTo>
                  <a:pt x="158369" y="1133983"/>
                </a:lnTo>
                <a:lnTo>
                  <a:pt x="158496" y="1130300"/>
                </a:lnTo>
                <a:lnTo>
                  <a:pt x="158750" y="1126617"/>
                </a:lnTo>
                <a:lnTo>
                  <a:pt x="159004" y="1122934"/>
                </a:lnTo>
                <a:lnTo>
                  <a:pt x="159258" y="1119251"/>
                </a:lnTo>
                <a:lnTo>
                  <a:pt x="159766" y="1115695"/>
                </a:lnTo>
                <a:lnTo>
                  <a:pt x="160147" y="1112012"/>
                </a:lnTo>
                <a:lnTo>
                  <a:pt x="160655" y="1108329"/>
                </a:lnTo>
                <a:lnTo>
                  <a:pt x="161290" y="1104646"/>
                </a:lnTo>
                <a:lnTo>
                  <a:pt x="161798" y="1100963"/>
                </a:lnTo>
                <a:lnTo>
                  <a:pt x="162560" y="1097407"/>
                </a:lnTo>
                <a:lnTo>
                  <a:pt x="163195" y="1093724"/>
                </a:lnTo>
                <a:lnTo>
                  <a:pt x="163957" y="1090041"/>
                </a:lnTo>
                <a:lnTo>
                  <a:pt x="164719" y="1086358"/>
                </a:lnTo>
                <a:lnTo>
                  <a:pt x="165608" y="1082675"/>
                </a:lnTo>
                <a:lnTo>
                  <a:pt x="166370" y="1079119"/>
                </a:lnTo>
                <a:lnTo>
                  <a:pt x="167259" y="1075436"/>
                </a:lnTo>
                <a:lnTo>
                  <a:pt x="168021" y="1071753"/>
                </a:lnTo>
                <a:lnTo>
                  <a:pt x="168910" y="1068070"/>
                </a:lnTo>
                <a:lnTo>
                  <a:pt x="169799" y="1064387"/>
                </a:lnTo>
                <a:lnTo>
                  <a:pt x="170688" y="1060831"/>
                </a:lnTo>
                <a:lnTo>
                  <a:pt x="171450" y="1057148"/>
                </a:lnTo>
                <a:lnTo>
                  <a:pt x="172339" y="1053465"/>
                </a:lnTo>
                <a:lnTo>
                  <a:pt x="173101" y="1049782"/>
                </a:lnTo>
                <a:lnTo>
                  <a:pt x="173863" y="1046099"/>
                </a:lnTo>
                <a:lnTo>
                  <a:pt x="174498" y="1042543"/>
                </a:lnTo>
                <a:lnTo>
                  <a:pt x="175260" y="1038860"/>
                </a:lnTo>
                <a:lnTo>
                  <a:pt x="175895" y="1035177"/>
                </a:lnTo>
                <a:lnTo>
                  <a:pt x="176403" y="1031494"/>
                </a:lnTo>
                <a:lnTo>
                  <a:pt x="176911" y="1027811"/>
                </a:lnTo>
                <a:lnTo>
                  <a:pt x="177419" y="1024255"/>
                </a:lnTo>
                <a:lnTo>
                  <a:pt x="177800" y="1020572"/>
                </a:lnTo>
                <a:lnTo>
                  <a:pt x="178054" y="1016889"/>
                </a:lnTo>
                <a:lnTo>
                  <a:pt x="178308" y="1013206"/>
                </a:lnTo>
                <a:lnTo>
                  <a:pt x="178435" y="1009523"/>
                </a:lnTo>
                <a:lnTo>
                  <a:pt x="178562" y="1005967"/>
                </a:lnTo>
                <a:lnTo>
                  <a:pt x="178562" y="1002284"/>
                </a:lnTo>
                <a:lnTo>
                  <a:pt x="178435" y="998601"/>
                </a:lnTo>
                <a:lnTo>
                  <a:pt x="178308" y="994918"/>
                </a:lnTo>
                <a:lnTo>
                  <a:pt x="178054" y="991235"/>
                </a:lnTo>
                <a:lnTo>
                  <a:pt x="177673" y="987679"/>
                </a:lnTo>
                <a:lnTo>
                  <a:pt x="177292" y="983996"/>
                </a:lnTo>
                <a:lnTo>
                  <a:pt x="176657" y="980313"/>
                </a:lnTo>
                <a:lnTo>
                  <a:pt x="176149" y="976630"/>
                </a:lnTo>
                <a:lnTo>
                  <a:pt x="175387" y="972947"/>
                </a:lnTo>
                <a:lnTo>
                  <a:pt x="174625" y="969391"/>
                </a:lnTo>
                <a:lnTo>
                  <a:pt x="173863" y="965708"/>
                </a:lnTo>
                <a:lnTo>
                  <a:pt x="172974" y="962025"/>
                </a:lnTo>
                <a:lnTo>
                  <a:pt x="171958" y="958342"/>
                </a:lnTo>
                <a:lnTo>
                  <a:pt x="170942" y="954659"/>
                </a:lnTo>
                <a:lnTo>
                  <a:pt x="169799" y="951103"/>
                </a:lnTo>
                <a:lnTo>
                  <a:pt x="168656" y="947420"/>
                </a:lnTo>
                <a:lnTo>
                  <a:pt x="167513" y="943737"/>
                </a:lnTo>
                <a:lnTo>
                  <a:pt x="166370" y="940054"/>
                </a:lnTo>
                <a:lnTo>
                  <a:pt x="165227" y="936371"/>
                </a:lnTo>
                <a:lnTo>
                  <a:pt x="163957" y="932815"/>
                </a:lnTo>
                <a:lnTo>
                  <a:pt x="162814" y="929132"/>
                </a:lnTo>
                <a:lnTo>
                  <a:pt x="161671" y="925449"/>
                </a:lnTo>
                <a:lnTo>
                  <a:pt x="160528" y="921766"/>
                </a:lnTo>
                <a:lnTo>
                  <a:pt x="159385" y="918083"/>
                </a:lnTo>
                <a:lnTo>
                  <a:pt x="158369" y="914527"/>
                </a:lnTo>
                <a:lnTo>
                  <a:pt x="157353" y="910844"/>
                </a:lnTo>
                <a:lnTo>
                  <a:pt x="156464" y="907161"/>
                </a:lnTo>
                <a:lnTo>
                  <a:pt x="155702" y="903478"/>
                </a:lnTo>
                <a:lnTo>
                  <a:pt x="154940" y="899795"/>
                </a:lnTo>
                <a:lnTo>
                  <a:pt x="153035" y="881507"/>
                </a:lnTo>
                <a:lnTo>
                  <a:pt x="153035" y="877951"/>
                </a:lnTo>
                <a:lnTo>
                  <a:pt x="154940" y="859663"/>
                </a:lnTo>
                <a:lnTo>
                  <a:pt x="155575" y="855980"/>
                </a:lnTo>
                <a:lnTo>
                  <a:pt x="156464" y="852297"/>
                </a:lnTo>
                <a:lnTo>
                  <a:pt x="157353" y="848614"/>
                </a:lnTo>
                <a:lnTo>
                  <a:pt x="158369" y="844931"/>
                </a:lnTo>
                <a:lnTo>
                  <a:pt x="159385" y="841375"/>
                </a:lnTo>
                <a:lnTo>
                  <a:pt x="160528" y="837692"/>
                </a:lnTo>
                <a:lnTo>
                  <a:pt x="161671" y="834009"/>
                </a:lnTo>
                <a:lnTo>
                  <a:pt x="162814" y="830326"/>
                </a:lnTo>
                <a:lnTo>
                  <a:pt x="164084" y="826643"/>
                </a:lnTo>
                <a:lnTo>
                  <a:pt x="165354" y="822960"/>
                </a:lnTo>
                <a:lnTo>
                  <a:pt x="166624" y="819404"/>
                </a:lnTo>
                <a:lnTo>
                  <a:pt x="167767" y="815721"/>
                </a:lnTo>
                <a:lnTo>
                  <a:pt x="169037" y="812038"/>
                </a:lnTo>
                <a:lnTo>
                  <a:pt x="170307" y="808355"/>
                </a:lnTo>
                <a:lnTo>
                  <a:pt x="171450" y="804672"/>
                </a:lnTo>
                <a:lnTo>
                  <a:pt x="172593" y="801116"/>
                </a:lnTo>
                <a:lnTo>
                  <a:pt x="173736" y="797433"/>
                </a:lnTo>
                <a:lnTo>
                  <a:pt x="174752" y="793750"/>
                </a:lnTo>
                <a:lnTo>
                  <a:pt x="175768" y="790067"/>
                </a:lnTo>
                <a:lnTo>
                  <a:pt x="176784" y="786384"/>
                </a:lnTo>
                <a:lnTo>
                  <a:pt x="177673" y="782828"/>
                </a:lnTo>
                <a:lnTo>
                  <a:pt x="178562" y="779145"/>
                </a:lnTo>
                <a:lnTo>
                  <a:pt x="179324" y="775462"/>
                </a:lnTo>
                <a:lnTo>
                  <a:pt x="180086" y="771779"/>
                </a:lnTo>
                <a:lnTo>
                  <a:pt x="180721" y="768096"/>
                </a:lnTo>
                <a:lnTo>
                  <a:pt x="181356" y="764540"/>
                </a:lnTo>
                <a:lnTo>
                  <a:pt x="181991" y="760857"/>
                </a:lnTo>
                <a:lnTo>
                  <a:pt x="182499" y="757174"/>
                </a:lnTo>
                <a:lnTo>
                  <a:pt x="182880" y="753491"/>
                </a:lnTo>
                <a:lnTo>
                  <a:pt x="183388" y="749808"/>
                </a:lnTo>
                <a:lnTo>
                  <a:pt x="183769" y="746252"/>
                </a:lnTo>
                <a:lnTo>
                  <a:pt x="184023" y="742569"/>
                </a:lnTo>
                <a:lnTo>
                  <a:pt x="184404" y="738886"/>
                </a:lnTo>
                <a:lnTo>
                  <a:pt x="184658" y="735203"/>
                </a:lnTo>
                <a:lnTo>
                  <a:pt x="184912" y="731520"/>
                </a:lnTo>
                <a:lnTo>
                  <a:pt x="185039" y="727964"/>
                </a:lnTo>
                <a:lnTo>
                  <a:pt x="185293" y="724281"/>
                </a:lnTo>
                <a:lnTo>
                  <a:pt x="185420" y="720598"/>
                </a:lnTo>
                <a:lnTo>
                  <a:pt x="185547" y="716915"/>
                </a:lnTo>
                <a:lnTo>
                  <a:pt x="185674" y="713232"/>
                </a:lnTo>
                <a:lnTo>
                  <a:pt x="185801" y="709676"/>
                </a:lnTo>
                <a:lnTo>
                  <a:pt x="185801" y="705993"/>
                </a:lnTo>
                <a:lnTo>
                  <a:pt x="185928" y="702310"/>
                </a:lnTo>
                <a:lnTo>
                  <a:pt x="186055" y="698627"/>
                </a:lnTo>
                <a:lnTo>
                  <a:pt x="186055" y="694944"/>
                </a:lnTo>
                <a:lnTo>
                  <a:pt x="186055" y="691388"/>
                </a:lnTo>
                <a:lnTo>
                  <a:pt x="186182" y="687705"/>
                </a:lnTo>
                <a:lnTo>
                  <a:pt x="186182" y="684022"/>
                </a:lnTo>
                <a:lnTo>
                  <a:pt x="186182" y="680339"/>
                </a:lnTo>
                <a:lnTo>
                  <a:pt x="186182" y="676656"/>
                </a:lnTo>
                <a:lnTo>
                  <a:pt x="186182" y="673100"/>
                </a:lnTo>
                <a:lnTo>
                  <a:pt x="186182" y="669417"/>
                </a:lnTo>
                <a:lnTo>
                  <a:pt x="186182" y="665734"/>
                </a:lnTo>
                <a:lnTo>
                  <a:pt x="186309" y="662051"/>
                </a:lnTo>
                <a:lnTo>
                  <a:pt x="186309" y="380492"/>
                </a:lnTo>
                <a:lnTo>
                  <a:pt x="186182" y="376809"/>
                </a:lnTo>
                <a:lnTo>
                  <a:pt x="186182" y="354838"/>
                </a:lnTo>
                <a:lnTo>
                  <a:pt x="186055" y="351155"/>
                </a:lnTo>
                <a:lnTo>
                  <a:pt x="186055" y="347472"/>
                </a:lnTo>
                <a:lnTo>
                  <a:pt x="186055" y="343916"/>
                </a:lnTo>
                <a:lnTo>
                  <a:pt x="185928" y="340233"/>
                </a:lnTo>
                <a:lnTo>
                  <a:pt x="185928" y="336550"/>
                </a:lnTo>
                <a:lnTo>
                  <a:pt x="185801" y="332867"/>
                </a:lnTo>
                <a:lnTo>
                  <a:pt x="185801" y="329184"/>
                </a:lnTo>
                <a:lnTo>
                  <a:pt x="185674" y="325628"/>
                </a:lnTo>
                <a:lnTo>
                  <a:pt x="185547" y="321945"/>
                </a:lnTo>
                <a:lnTo>
                  <a:pt x="185420" y="318262"/>
                </a:lnTo>
                <a:lnTo>
                  <a:pt x="185293" y="314579"/>
                </a:lnTo>
                <a:lnTo>
                  <a:pt x="185166" y="310896"/>
                </a:lnTo>
                <a:lnTo>
                  <a:pt x="184912" y="307340"/>
                </a:lnTo>
                <a:lnTo>
                  <a:pt x="184785" y="303657"/>
                </a:lnTo>
                <a:lnTo>
                  <a:pt x="184531" y="299974"/>
                </a:lnTo>
                <a:lnTo>
                  <a:pt x="184277" y="296291"/>
                </a:lnTo>
                <a:lnTo>
                  <a:pt x="184023" y="292608"/>
                </a:lnTo>
                <a:lnTo>
                  <a:pt x="183642" y="289052"/>
                </a:lnTo>
                <a:lnTo>
                  <a:pt x="183388" y="285369"/>
                </a:lnTo>
                <a:lnTo>
                  <a:pt x="183007" y="281686"/>
                </a:lnTo>
                <a:lnTo>
                  <a:pt x="182626" y="278003"/>
                </a:lnTo>
                <a:lnTo>
                  <a:pt x="182245" y="274320"/>
                </a:lnTo>
                <a:lnTo>
                  <a:pt x="181737" y="270764"/>
                </a:lnTo>
                <a:lnTo>
                  <a:pt x="181356" y="267081"/>
                </a:lnTo>
                <a:lnTo>
                  <a:pt x="180848" y="263398"/>
                </a:lnTo>
                <a:lnTo>
                  <a:pt x="180340" y="259715"/>
                </a:lnTo>
                <a:lnTo>
                  <a:pt x="179705" y="256032"/>
                </a:lnTo>
                <a:lnTo>
                  <a:pt x="179197" y="252476"/>
                </a:lnTo>
                <a:lnTo>
                  <a:pt x="178562" y="248793"/>
                </a:lnTo>
                <a:lnTo>
                  <a:pt x="178054" y="245110"/>
                </a:lnTo>
                <a:lnTo>
                  <a:pt x="177419" y="241427"/>
                </a:lnTo>
                <a:lnTo>
                  <a:pt x="176784" y="237744"/>
                </a:lnTo>
                <a:lnTo>
                  <a:pt x="176149" y="234187"/>
                </a:lnTo>
                <a:lnTo>
                  <a:pt x="175514" y="230505"/>
                </a:lnTo>
                <a:lnTo>
                  <a:pt x="174879" y="226822"/>
                </a:lnTo>
                <a:lnTo>
                  <a:pt x="174244" y="223138"/>
                </a:lnTo>
                <a:lnTo>
                  <a:pt x="173609" y="219456"/>
                </a:lnTo>
                <a:lnTo>
                  <a:pt x="173101" y="215900"/>
                </a:lnTo>
                <a:lnTo>
                  <a:pt x="172593" y="212217"/>
                </a:lnTo>
                <a:lnTo>
                  <a:pt x="172085" y="208534"/>
                </a:lnTo>
                <a:lnTo>
                  <a:pt x="171577" y="204850"/>
                </a:lnTo>
                <a:lnTo>
                  <a:pt x="171069" y="201168"/>
                </a:lnTo>
                <a:lnTo>
                  <a:pt x="169799" y="182880"/>
                </a:lnTo>
                <a:lnTo>
                  <a:pt x="169672" y="179324"/>
                </a:lnTo>
                <a:lnTo>
                  <a:pt x="169672" y="175641"/>
                </a:lnTo>
                <a:lnTo>
                  <a:pt x="169672" y="171958"/>
                </a:lnTo>
                <a:lnTo>
                  <a:pt x="169799" y="168275"/>
                </a:lnTo>
                <a:lnTo>
                  <a:pt x="172593" y="139065"/>
                </a:lnTo>
                <a:lnTo>
                  <a:pt x="173101" y="135381"/>
                </a:lnTo>
                <a:lnTo>
                  <a:pt x="173736" y="131699"/>
                </a:lnTo>
                <a:lnTo>
                  <a:pt x="174371" y="128016"/>
                </a:lnTo>
                <a:lnTo>
                  <a:pt x="174879" y="124333"/>
                </a:lnTo>
                <a:lnTo>
                  <a:pt x="175514" y="120777"/>
                </a:lnTo>
                <a:lnTo>
                  <a:pt x="176149" y="117093"/>
                </a:lnTo>
                <a:lnTo>
                  <a:pt x="176784" y="113411"/>
                </a:lnTo>
                <a:lnTo>
                  <a:pt x="177419" y="109728"/>
                </a:lnTo>
                <a:lnTo>
                  <a:pt x="178054" y="106044"/>
                </a:lnTo>
                <a:lnTo>
                  <a:pt x="178689" y="102488"/>
                </a:lnTo>
                <a:lnTo>
                  <a:pt x="179197" y="98806"/>
                </a:lnTo>
                <a:lnTo>
                  <a:pt x="179832" y="95123"/>
                </a:lnTo>
                <a:lnTo>
                  <a:pt x="180340" y="91440"/>
                </a:lnTo>
                <a:lnTo>
                  <a:pt x="180848" y="87756"/>
                </a:lnTo>
                <a:lnTo>
                  <a:pt x="181356" y="84200"/>
                </a:lnTo>
                <a:lnTo>
                  <a:pt x="181864" y="80518"/>
                </a:lnTo>
                <a:lnTo>
                  <a:pt x="182245" y="76835"/>
                </a:lnTo>
                <a:lnTo>
                  <a:pt x="182626" y="73152"/>
                </a:lnTo>
                <a:lnTo>
                  <a:pt x="183007" y="69468"/>
                </a:lnTo>
                <a:lnTo>
                  <a:pt x="183388" y="65912"/>
                </a:lnTo>
                <a:lnTo>
                  <a:pt x="183769" y="62230"/>
                </a:lnTo>
                <a:lnTo>
                  <a:pt x="184023" y="58547"/>
                </a:lnTo>
                <a:lnTo>
                  <a:pt x="184277" y="54863"/>
                </a:lnTo>
                <a:lnTo>
                  <a:pt x="184531" y="51181"/>
                </a:lnTo>
                <a:lnTo>
                  <a:pt x="184785" y="47625"/>
                </a:lnTo>
                <a:lnTo>
                  <a:pt x="184912" y="43942"/>
                </a:lnTo>
                <a:lnTo>
                  <a:pt x="185166" y="40259"/>
                </a:lnTo>
                <a:lnTo>
                  <a:pt x="185293" y="36575"/>
                </a:lnTo>
                <a:lnTo>
                  <a:pt x="185420" y="32893"/>
                </a:lnTo>
                <a:lnTo>
                  <a:pt x="185547" y="29337"/>
                </a:lnTo>
                <a:lnTo>
                  <a:pt x="185674" y="25654"/>
                </a:lnTo>
                <a:lnTo>
                  <a:pt x="185801" y="21971"/>
                </a:lnTo>
                <a:lnTo>
                  <a:pt x="185801" y="18287"/>
                </a:lnTo>
                <a:lnTo>
                  <a:pt x="185928" y="14605"/>
                </a:lnTo>
                <a:lnTo>
                  <a:pt x="185928" y="11049"/>
                </a:lnTo>
                <a:lnTo>
                  <a:pt x="186055" y="7366"/>
                </a:lnTo>
                <a:lnTo>
                  <a:pt x="186055" y="3683"/>
                </a:lnTo>
                <a:lnTo>
                  <a:pt x="186055" y="0"/>
                </a:lnTo>
                <a:lnTo>
                  <a:pt x="186436" y="0"/>
                </a:lnTo>
                <a:lnTo>
                  <a:pt x="186563" y="3683"/>
                </a:lnTo>
                <a:lnTo>
                  <a:pt x="186563" y="7366"/>
                </a:lnTo>
                <a:lnTo>
                  <a:pt x="186563" y="11049"/>
                </a:lnTo>
                <a:lnTo>
                  <a:pt x="186690" y="14605"/>
                </a:lnTo>
                <a:lnTo>
                  <a:pt x="186690" y="18287"/>
                </a:lnTo>
                <a:lnTo>
                  <a:pt x="186817" y="21971"/>
                </a:lnTo>
                <a:lnTo>
                  <a:pt x="186944" y="25654"/>
                </a:lnTo>
                <a:lnTo>
                  <a:pt x="187071" y="29337"/>
                </a:lnTo>
                <a:lnTo>
                  <a:pt x="187198" y="32893"/>
                </a:lnTo>
                <a:lnTo>
                  <a:pt x="187325" y="36575"/>
                </a:lnTo>
                <a:lnTo>
                  <a:pt x="187452" y="40259"/>
                </a:lnTo>
                <a:lnTo>
                  <a:pt x="187579" y="43942"/>
                </a:lnTo>
                <a:lnTo>
                  <a:pt x="187833" y="47625"/>
                </a:lnTo>
                <a:lnTo>
                  <a:pt x="188087" y="51181"/>
                </a:lnTo>
                <a:lnTo>
                  <a:pt x="188341" y="54863"/>
                </a:lnTo>
                <a:lnTo>
                  <a:pt x="188595" y="58547"/>
                </a:lnTo>
                <a:lnTo>
                  <a:pt x="188849" y="62230"/>
                </a:lnTo>
                <a:lnTo>
                  <a:pt x="189230" y="65912"/>
                </a:lnTo>
                <a:lnTo>
                  <a:pt x="189484" y="69468"/>
                </a:lnTo>
                <a:lnTo>
                  <a:pt x="189865" y="73152"/>
                </a:lnTo>
                <a:lnTo>
                  <a:pt x="190373" y="76835"/>
                </a:lnTo>
                <a:lnTo>
                  <a:pt x="190754" y="80518"/>
                </a:lnTo>
                <a:lnTo>
                  <a:pt x="191262" y="84200"/>
                </a:lnTo>
                <a:lnTo>
                  <a:pt x="191770" y="87756"/>
                </a:lnTo>
                <a:lnTo>
                  <a:pt x="192278" y="91440"/>
                </a:lnTo>
                <a:lnTo>
                  <a:pt x="192786" y="95123"/>
                </a:lnTo>
                <a:lnTo>
                  <a:pt x="193294" y="98806"/>
                </a:lnTo>
                <a:lnTo>
                  <a:pt x="193929" y="102488"/>
                </a:lnTo>
                <a:lnTo>
                  <a:pt x="194564" y="106044"/>
                </a:lnTo>
                <a:lnTo>
                  <a:pt x="195199" y="109728"/>
                </a:lnTo>
                <a:lnTo>
                  <a:pt x="195707" y="113411"/>
                </a:lnTo>
                <a:lnTo>
                  <a:pt x="196342" y="117093"/>
                </a:lnTo>
                <a:lnTo>
                  <a:pt x="196977" y="120777"/>
                </a:lnTo>
                <a:lnTo>
                  <a:pt x="197612" y="124333"/>
                </a:lnTo>
                <a:lnTo>
                  <a:pt x="198247" y="128016"/>
                </a:lnTo>
                <a:lnTo>
                  <a:pt x="198882" y="131699"/>
                </a:lnTo>
                <a:lnTo>
                  <a:pt x="199390" y="135381"/>
                </a:lnTo>
                <a:lnTo>
                  <a:pt x="200025" y="139065"/>
                </a:lnTo>
                <a:lnTo>
                  <a:pt x="202946" y="171958"/>
                </a:lnTo>
                <a:lnTo>
                  <a:pt x="202946" y="175641"/>
                </a:lnTo>
                <a:lnTo>
                  <a:pt x="202946" y="179324"/>
                </a:lnTo>
                <a:lnTo>
                  <a:pt x="202819" y="182880"/>
                </a:lnTo>
                <a:lnTo>
                  <a:pt x="202692" y="186562"/>
                </a:lnTo>
                <a:lnTo>
                  <a:pt x="202438" y="190246"/>
                </a:lnTo>
                <a:lnTo>
                  <a:pt x="202184" y="193929"/>
                </a:lnTo>
                <a:lnTo>
                  <a:pt x="201803" y="197612"/>
                </a:lnTo>
                <a:lnTo>
                  <a:pt x="201422" y="201168"/>
                </a:lnTo>
                <a:lnTo>
                  <a:pt x="201041" y="204850"/>
                </a:lnTo>
                <a:lnTo>
                  <a:pt x="200533" y="208534"/>
                </a:lnTo>
                <a:lnTo>
                  <a:pt x="200025" y="212217"/>
                </a:lnTo>
                <a:lnTo>
                  <a:pt x="199517" y="215900"/>
                </a:lnTo>
                <a:lnTo>
                  <a:pt x="198882" y="219456"/>
                </a:lnTo>
                <a:lnTo>
                  <a:pt x="198374" y="223138"/>
                </a:lnTo>
                <a:lnTo>
                  <a:pt x="197739" y="226822"/>
                </a:lnTo>
                <a:lnTo>
                  <a:pt x="197104" y="230505"/>
                </a:lnTo>
                <a:lnTo>
                  <a:pt x="196469" y="234187"/>
                </a:lnTo>
                <a:lnTo>
                  <a:pt x="195834" y="237744"/>
                </a:lnTo>
                <a:lnTo>
                  <a:pt x="195199" y="241427"/>
                </a:lnTo>
                <a:lnTo>
                  <a:pt x="194564" y="245110"/>
                </a:lnTo>
                <a:lnTo>
                  <a:pt x="193929" y="248793"/>
                </a:lnTo>
                <a:lnTo>
                  <a:pt x="193421" y="252476"/>
                </a:lnTo>
                <a:lnTo>
                  <a:pt x="192786" y="256032"/>
                </a:lnTo>
                <a:lnTo>
                  <a:pt x="192278" y="259715"/>
                </a:lnTo>
                <a:lnTo>
                  <a:pt x="191770" y="263398"/>
                </a:lnTo>
                <a:lnTo>
                  <a:pt x="191262" y="267081"/>
                </a:lnTo>
                <a:lnTo>
                  <a:pt x="190754" y="270764"/>
                </a:lnTo>
                <a:lnTo>
                  <a:pt x="190373" y="274320"/>
                </a:lnTo>
                <a:lnTo>
                  <a:pt x="189992" y="278003"/>
                </a:lnTo>
                <a:lnTo>
                  <a:pt x="189611" y="281686"/>
                </a:lnTo>
                <a:lnTo>
                  <a:pt x="189230" y="285369"/>
                </a:lnTo>
                <a:lnTo>
                  <a:pt x="188849" y="289052"/>
                </a:lnTo>
                <a:lnTo>
                  <a:pt x="188595" y="292608"/>
                </a:lnTo>
                <a:lnTo>
                  <a:pt x="188341" y="296291"/>
                </a:lnTo>
                <a:lnTo>
                  <a:pt x="188087" y="299974"/>
                </a:lnTo>
                <a:lnTo>
                  <a:pt x="187833" y="303657"/>
                </a:lnTo>
                <a:lnTo>
                  <a:pt x="187579" y="307340"/>
                </a:lnTo>
                <a:lnTo>
                  <a:pt x="187452" y="310896"/>
                </a:lnTo>
                <a:lnTo>
                  <a:pt x="187325" y="314579"/>
                </a:lnTo>
                <a:lnTo>
                  <a:pt x="187198" y="318262"/>
                </a:lnTo>
                <a:lnTo>
                  <a:pt x="187071" y="321945"/>
                </a:lnTo>
                <a:lnTo>
                  <a:pt x="186944" y="325628"/>
                </a:lnTo>
                <a:lnTo>
                  <a:pt x="186817" y="329184"/>
                </a:lnTo>
                <a:lnTo>
                  <a:pt x="186690" y="332867"/>
                </a:lnTo>
                <a:lnTo>
                  <a:pt x="186690" y="336550"/>
                </a:lnTo>
                <a:lnTo>
                  <a:pt x="186563" y="340233"/>
                </a:lnTo>
                <a:lnTo>
                  <a:pt x="186563" y="343916"/>
                </a:lnTo>
                <a:lnTo>
                  <a:pt x="186563" y="347472"/>
                </a:lnTo>
                <a:lnTo>
                  <a:pt x="186436" y="351155"/>
                </a:lnTo>
                <a:lnTo>
                  <a:pt x="186436" y="354838"/>
                </a:lnTo>
                <a:lnTo>
                  <a:pt x="186436" y="358521"/>
                </a:lnTo>
                <a:lnTo>
                  <a:pt x="186436" y="362204"/>
                </a:lnTo>
                <a:lnTo>
                  <a:pt x="186436" y="365760"/>
                </a:lnTo>
                <a:lnTo>
                  <a:pt x="186309" y="369443"/>
                </a:lnTo>
                <a:lnTo>
                  <a:pt x="186309" y="673100"/>
                </a:lnTo>
                <a:lnTo>
                  <a:pt x="186436" y="676656"/>
                </a:lnTo>
                <a:lnTo>
                  <a:pt x="186436" y="680339"/>
                </a:lnTo>
                <a:lnTo>
                  <a:pt x="186436" y="684022"/>
                </a:lnTo>
                <a:lnTo>
                  <a:pt x="186436" y="687705"/>
                </a:lnTo>
                <a:lnTo>
                  <a:pt x="186436" y="691388"/>
                </a:lnTo>
                <a:lnTo>
                  <a:pt x="186563" y="694944"/>
                </a:lnTo>
                <a:lnTo>
                  <a:pt x="186563" y="698627"/>
                </a:lnTo>
                <a:lnTo>
                  <a:pt x="186690" y="702310"/>
                </a:lnTo>
                <a:lnTo>
                  <a:pt x="186690" y="705993"/>
                </a:lnTo>
                <a:lnTo>
                  <a:pt x="186817" y="709676"/>
                </a:lnTo>
                <a:lnTo>
                  <a:pt x="186944" y="713232"/>
                </a:lnTo>
                <a:lnTo>
                  <a:pt x="187071" y="716915"/>
                </a:lnTo>
                <a:lnTo>
                  <a:pt x="187198" y="720598"/>
                </a:lnTo>
                <a:lnTo>
                  <a:pt x="187325" y="724281"/>
                </a:lnTo>
                <a:lnTo>
                  <a:pt x="187452" y="727964"/>
                </a:lnTo>
                <a:lnTo>
                  <a:pt x="187706" y="731520"/>
                </a:lnTo>
                <a:lnTo>
                  <a:pt x="187960" y="735203"/>
                </a:lnTo>
                <a:lnTo>
                  <a:pt x="188214" y="738886"/>
                </a:lnTo>
                <a:lnTo>
                  <a:pt x="188468" y="742569"/>
                </a:lnTo>
                <a:lnTo>
                  <a:pt x="188849" y="746252"/>
                </a:lnTo>
                <a:lnTo>
                  <a:pt x="189230" y="749808"/>
                </a:lnTo>
                <a:lnTo>
                  <a:pt x="189611" y="753491"/>
                </a:lnTo>
                <a:lnTo>
                  <a:pt x="190119" y="757174"/>
                </a:lnTo>
                <a:lnTo>
                  <a:pt x="190627" y="760857"/>
                </a:lnTo>
                <a:lnTo>
                  <a:pt x="191262" y="764540"/>
                </a:lnTo>
                <a:lnTo>
                  <a:pt x="191897" y="768096"/>
                </a:lnTo>
                <a:lnTo>
                  <a:pt x="192532" y="771779"/>
                </a:lnTo>
                <a:lnTo>
                  <a:pt x="193294" y="775462"/>
                </a:lnTo>
                <a:lnTo>
                  <a:pt x="194056" y="779145"/>
                </a:lnTo>
                <a:lnTo>
                  <a:pt x="194945" y="782828"/>
                </a:lnTo>
                <a:lnTo>
                  <a:pt x="195834" y="786384"/>
                </a:lnTo>
                <a:lnTo>
                  <a:pt x="196723" y="790067"/>
                </a:lnTo>
                <a:lnTo>
                  <a:pt x="197739" y="793750"/>
                </a:lnTo>
                <a:lnTo>
                  <a:pt x="198882" y="797433"/>
                </a:lnTo>
                <a:lnTo>
                  <a:pt x="200025" y="801116"/>
                </a:lnTo>
                <a:lnTo>
                  <a:pt x="201168" y="804672"/>
                </a:lnTo>
                <a:lnTo>
                  <a:pt x="202311" y="808355"/>
                </a:lnTo>
                <a:lnTo>
                  <a:pt x="203454" y="812038"/>
                </a:lnTo>
                <a:lnTo>
                  <a:pt x="204724" y="815721"/>
                </a:lnTo>
                <a:lnTo>
                  <a:pt x="205994" y="819404"/>
                </a:lnTo>
                <a:lnTo>
                  <a:pt x="207264" y="822960"/>
                </a:lnTo>
                <a:lnTo>
                  <a:pt x="208534" y="826643"/>
                </a:lnTo>
                <a:lnTo>
                  <a:pt x="209677" y="830326"/>
                </a:lnTo>
                <a:lnTo>
                  <a:pt x="210947" y="834009"/>
                </a:lnTo>
                <a:lnTo>
                  <a:pt x="212090" y="837692"/>
                </a:lnTo>
                <a:lnTo>
                  <a:pt x="219075" y="870585"/>
                </a:lnTo>
                <a:lnTo>
                  <a:pt x="219329" y="874268"/>
                </a:lnTo>
                <a:lnTo>
                  <a:pt x="219583" y="877951"/>
                </a:lnTo>
                <a:lnTo>
                  <a:pt x="219583" y="881507"/>
                </a:lnTo>
                <a:lnTo>
                  <a:pt x="219329" y="885190"/>
                </a:lnTo>
                <a:lnTo>
                  <a:pt x="219075" y="888873"/>
                </a:lnTo>
                <a:lnTo>
                  <a:pt x="218694" y="892556"/>
                </a:lnTo>
                <a:lnTo>
                  <a:pt x="218313" y="896239"/>
                </a:lnTo>
                <a:lnTo>
                  <a:pt x="217678" y="899795"/>
                </a:lnTo>
                <a:lnTo>
                  <a:pt x="210947" y="925449"/>
                </a:lnTo>
                <a:lnTo>
                  <a:pt x="209804" y="929132"/>
                </a:lnTo>
                <a:lnTo>
                  <a:pt x="208661" y="932815"/>
                </a:lnTo>
                <a:lnTo>
                  <a:pt x="207391" y="936371"/>
                </a:lnTo>
                <a:lnTo>
                  <a:pt x="206248" y="940054"/>
                </a:lnTo>
                <a:lnTo>
                  <a:pt x="204978" y="943737"/>
                </a:lnTo>
                <a:lnTo>
                  <a:pt x="203835" y="947420"/>
                </a:lnTo>
                <a:lnTo>
                  <a:pt x="202692" y="951103"/>
                </a:lnTo>
                <a:lnTo>
                  <a:pt x="201676" y="954659"/>
                </a:lnTo>
                <a:lnTo>
                  <a:pt x="200660" y="958342"/>
                </a:lnTo>
                <a:lnTo>
                  <a:pt x="199644" y="962025"/>
                </a:lnTo>
                <a:lnTo>
                  <a:pt x="198755" y="965708"/>
                </a:lnTo>
                <a:lnTo>
                  <a:pt x="197866" y="969391"/>
                </a:lnTo>
                <a:lnTo>
                  <a:pt x="197104" y="972947"/>
                </a:lnTo>
                <a:lnTo>
                  <a:pt x="196469" y="976630"/>
                </a:lnTo>
                <a:lnTo>
                  <a:pt x="195834" y="980313"/>
                </a:lnTo>
                <a:lnTo>
                  <a:pt x="195326" y="983996"/>
                </a:lnTo>
                <a:lnTo>
                  <a:pt x="194945" y="987679"/>
                </a:lnTo>
                <a:lnTo>
                  <a:pt x="194564" y="991235"/>
                </a:lnTo>
                <a:lnTo>
                  <a:pt x="194310" y="994918"/>
                </a:lnTo>
                <a:lnTo>
                  <a:pt x="194056" y="998601"/>
                </a:lnTo>
                <a:lnTo>
                  <a:pt x="194056" y="1002284"/>
                </a:lnTo>
                <a:lnTo>
                  <a:pt x="194056" y="1005967"/>
                </a:lnTo>
                <a:lnTo>
                  <a:pt x="194056" y="1009523"/>
                </a:lnTo>
                <a:lnTo>
                  <a:pt x="194310" y="1013206"/>
                </a:lnTo>
                <a:lnTo>
                  <a:pt x="194564" y="1016889"/>
                </a:lnTo>
                <a:lnTo>
                  <a:pt x="194818" y="1020572"/>
                </a:lnTo>
                <a:lnTo>
                  <a:pt x="195199" y="1024255"/>
                </a:lnTo>
                <a:lnTo>
                  <a:pt x="195580" y="1027811"/>
                </a:lnTo>
                <a:lnTo>
                  <a:pt x="196215" y="1031494"/>
                </a:lnTo>
                <a:lnTo>
                  <a:pt x="196723" y="1035177"/>
                </a:lnTo>
                <a:lnTo>
                  <a:pt x="197358" y="1038860"/>
                </a:lnTo>
                <a:lnTo>
                  <a:pt x="197993" y="1042543"/>
                </a:lnTo>
                <a:lnTo>
                  <a:pt x="198755" y="1046099"/>
                </a:lnTo>
                <a:lnTo>
                  <a:pt x="199517" y="1049782"/>
                </a:lnTo>
                <a:lnTo>
                  <a:pt x="200279" y="1053465"/>
                </a:lnTo>
                <a:lnTo>
                  <a:pt x="201041" y="1057148"/>
                </a:lnTo>
                <a:lnTo>
                  <a:pt x="201930" y="1060831"/>
                </a:lnTo>
                <a:lnTo>
                  <a:pt x="202819" y="1064387"/>
                </a:lnTo>
                <a:lnTo>
                  <a:pt x="203581" y="1068070"/>
                </a:lnTo>
                <a:lnTo>
                  <a:pt x="204470" y="1071753"/>
                </a:lnTo>
                <a:lnTo>
                  <a:pt x="205359" y="1075436"/>
                </a:lnTo>
                <a:lnTo>
                  <a:pt x="206248" y="1079119"/>
                </a:lnTo>
                <a:lnTo>
                  <a:pt x="207010" y="1082675"/>
                </a:lnTo>
                <a:lnTo>
                  <a:pt x="207772" y="1086358"/>
                </a:lnTo>
                <a:lnTo>
                  <a:pt x="208661" y="1090041"/>
                </a:lnTo>
                <a:lnTo>
                  <a:pt x="209296" y="1093724"/>
                </a:lnTo>
                <a:lnTo>
                  <a:pt x="210058" y="1097407"/>
                </a:lnTo>
                <a:lnTo>
                  <a:pt x="210693" y="1100963"/>
                </a:lnTo>
                <a:lnTo>
                  <a:pt x="211328" y="1104646"/>
                </a:lnTo>
                <a:lnTo>
                  <a:pt x="211836" y="1108329"/>
                </a:lnTo>
                <a:lnTo>
                  <a:pt x="212471" y="1112012"/>
                </a:lnTo>
                <a:lnTo>
                  <a:pt x="212852" y="1115695"/>
                </a:lnTo>
                <a:lnTo>
                  <a:pt x="213233" y="1119251"/>
                </a:lnTo>
                <a:lnTo>
                  <a:pt x="213614" y="1122934"/>
                </a:lnTo>
                <a:lnTo>
                  <a:pt x="213868" y="1126617"/>
                </a:lnTo>
                <a:lnTo>
                  <a:pt x="213995" y="1130300"/>
                </a:lnTo>
                <a:lnTo>
                  <a:pt x="214122" y="1133983"/>
                </a:lnTo>
                <a:lnTo>
                  <a:pt x="214249" y="1137539"/>
                </a:lnTo>
                <a:lnTo>
                  <a:pt x="214249" y="1141222"/>
                </a:lnTo>
                <a:lnTo>
                  <a:pt x="214122" y="1144905"/>
                </a:lnTo>
                <a:lnTo>
                  <a:pt x="213995" y="1148588"/>
                </a:lnTo>
                <a:lnTo>
                  <a:pt x="212217" y="1166876"/>
                </a:lnTo>
                <a:lnTo>
                  <a:pt x="211709" y="1170559"/>
                </a:lnTo>
                <a:lnTo>
                  <a:pt x="211074" y="1174115"/>
                </a:lnTo>
                <a:lnTo>
                  <a:pt x="210439" y="1177798"/>
                </a:lnTo>
                <a:lnTo>
                  <a:pt x="209804" y="1181481"/>
                </a:lnTo>
                <a:lnTo>
                  <a:pt x="209042" y="1185164"/>
                </a:lnTo>
                <a:lnTo>
                  <a:pt x="208280" y="1188847"/>
                </a:lnTo>
                <a:lnTo>
                  <a:pt x="207518" y="1192403"/>
                </a:lnTo>
                <a:lnTo>
                  <a:pt x="206629" y="1196086"/>
                </a:lnTo>
                <a:lnTo>
                  <a:pt x="205740" y="1199769"/>
                </a:lnTo>
                <a:lnTo>
                  <a:pt x="204978" y="1203452"/>
                </a:lnTo>
                <a:lnTo>
                  <a:pt x="204089" y="1207135"/>
                </a:lnTo>
                <a:lnTo>
                  <a:pt x="203200" y="1210691"/>
                </a:lnTo>
                <a:lnTo>
                  <a:pt x="202311" y="1214374"/>
                </a:lnTo>
                <a:lnTo>
                  <a:pt x="201422" y="1218057"/>
                </a:lnTo>
                <a:lnTo>
                  <a:pt x="200533" y="1221740"/>
                </a:lnTo>
                <a:lnTo>
                  <a:pt x="199644" y="1225423"/>
                </a:lnTo>
                <a:lnTo>
                  <a:pt x="198882" y="1228979"/>
                </a:lnTo>
                <a:lnTo>
                  <a:pt x="197993" y="1232662"/>
                </a:lnTo>
                <a:lnTo>
                  <a:pt x="197231" y="1236345"/>
                </a:lnTo>
                <a:lnTo>
                  <a:pt x="196469" y="1240028"/>
                </a:lnTo>
                <a:lnTo>
                  <a:pt x="195834" y="1243711"/>
                </a:lnTo>
                <a:lnTo>
                  <a:pt x="195072" y="1247267"/>
                </a:lnTo>
                <a:lnTo>
                  <a:pt x="194564" y="1250950"/>
                </a:lnTo>
                <a:lnTo>
                  <a:pt x="193929" y="1254633"/>
                </a:lnTo>
                <a:lnTo>
                  <a:pt x="193421" y="1258316"/>
                </a:lnTo>
                <a:lnTo>
                  <a:pt x="192913" y="1261999"/>
                </a:lnTo>
                <a:lnTo>
                  <a:pt x="192532" y="1265555"/>
                </a:lnTo>
                <a:lnTo>
                  <a:pt x="192278" y="1269238"/>
                </a:lnTo>
                <a:lnTo>
                  <a:pt x="192024" y="1272921"/>
                </a:lnTo>
                <a:lnTo>
                  <a:pt x="191770" y="1276604"/>
                </a:lnTo>
                <a:lnTo>
                  <a:pt x="191643" y="1280287"/>
                </a:lnTo>
                <a:lnTo>
                  <a:pt x="191643" y="1283843"/>
                </a:lnTo>
                <a:lnTo>
                  <a:pt x="191770" y="1287526"/>
                </a:lnTo>
                <a:lnTo>
                  <a:pt x="191897" y="1291209"/>
                </a:lnTo>
                <a:lnTo>
                  <a:pt x="192024" y="1294892"/>
                </a:lnTo>
                <a:lnTo>
                  <a:pt x="192405" y="1298575"/>
                </a:lnTo>
                <a:lnTo>
                  <a:pt x="192786" y="1302131"/>
                </a:lnTo>
                <a:lnTo>
                  <a:pt x="193421" y="1305814"/>
                </a:lnTo>
                <a:lnTo>
                  <a:pt x="194056" y="1309497"/>
                </a:lnTo>
                <a:lnTo>
                  <a:pt x="200660" y="1331468"/>
                </a:lnTo>
                <a:lnTo>
                  <a:pt x="202184" y="1335151"/>
                </a:lnTo>
                <a:lnTo>
                  <a:pt x="215646" y="1356995"/>
                </a:lnTo>
                <a:lnTo>
                  <a:pt x="218440" y="1360678"/>
                </a:lnTo>
                <a:lnTo>
                  <a:pt x="221615" y="1364361"/>
                </a:lnTo>
                <a:lnTo>
                  <a:pt x="224790" y="1368044"/>
                </a:lnTo>
                <a:lnTo>
                  <a:pt x="228219" y="1371727"/>
                </a:lnTo>
                <a:lnTo>
                  <a:pt x="252984" y="1393571"/>
                </a:lnTo>
                <a:lnTo>
                  <a:pt x="257683" y="1397254"/>
                </a:lnTo>
                <a:lnTo>
                  <a:pt x="262509" y="1400937"/>
                </a:lnTo>
                <a:lnTo>
                  <a:pt x="267335" y="1404620"/>
                </a:lnTo>
                <a:lnTo>
                  <a:pt x="272415" y="1408303"/>
                </a:lnTo>
                <a:lnTo>
                  <a:pt x="277495" y="1411859"/>
                </a:lnTo>
                <a:lnTo>
                  <a:pt x="282702" y="1415542"/>
                </a:lnTo>
                <a:lnTo>
                  <a:pt x="287782" y="1419225"/>
                </a:lnTo>
                <a:lnTo>
                  <a:pt x="292989" y="1422908"/>
                </a:lnTo>
                <a:lnTo>
                  <a:pt x="298196" y="1426591"/>
                </a:lnTo>
                <a:lnTo>
                  <a:pt x="303276" y="1430147"/>
                </a:lnTo>
                <a:lnTo>
                  <a:pt x="308356" y="1433830"/>
                </a:lnTo>
                <a:lnTo>
                  <a:pt x="313309" y="1437513"/>
                </a:lnTo>
                <a:lnTo>
                  <a:pt x="318262" y="1441196"/>
                </a:lnTo>
                <a:lnTo>
                  <a:pt x="322961" y="1444879"/>
                </a:lnTo>
                <a:lnTo>
                  <a:pt x="327533" y="1448435"/>
                </a:lnTo>
                <a:lnTo>
                  <a:pt x="356108" y="1477772"/>
                </a:lnTo>
                <a:lnTo>
                  <a:pt x="369951" y="1514348"/>
                </a:lnTo>
                <a:lnTo>
                  <a:pt x="370586" y="1521714"/>
                </a:lnTo>
                <a:lnTo>
                  <a:pt x="370840" y="1525270"/>
                </a:lnTo>
                <a:lnTo>
                  <a:pt x="370967" y="1528953"/>
                </a:lnTo>
                <a:lnTo>
                  <a:pt x="371094" y="1532636"/>
                </a:lnTo>
                <a:lnTo>
                  <a:pt x="371221" y="1536319"/>
                </a:lnTo>
                <a:lnTo>
                  <a:pt x="371221" y="1540002"/>
                </a:lnTo>
                <a:lnTo>
                  <a:pt x="371348" y="1543558"/>
                </a:lnTo>
                <a:lnTo>
                  <a:pt x="371348" y="1547241"/>
                </a:lnTo>
                <a:lnTo>
                  <a:pt x="371475" y="1550924"/>
                </a:lnTo>
                <a:lnTo>
                  <a:pt x="371602" y="1554607"/>
                </a:lnTo>
                <a:lnTo>
                  <a:pt x="371729" y="1558290"/>
                </a:lnTo>
                <a:lnTo>
                  <a:pt x="371856" y="1561846"/>
                </a:lnTo>
                <a:lnTo>
                  <a:pt x="372110" y="1565529"/>
                </a:lnTo>
                <a:lnTo>
                  <a:pt x="372237" y="1569212"/>
                </a:lnTo>
                <a:lnTo>
                  <a:pt x="372364" y="1572895"/>
                </a:lnTo>
                <a:lnTo>
                  <a:pt x="372491" y="1576578"/>
                </a:lnTo>
                <a:lnTo>
                  <a:pt x="372618" y="1580134"/>
                </a:lnTo>
                <a:lnTo>
                  <a:pt x="372618" y="1583817"/>
                </a:lnTo>
                <a:lnTo>
                  <a:pt x="372491" y="1587500"/>
                </a:lnTo>
                <a:lnTo>
                  <a:pt x="372364" y="1591183"/>
                </a:lnTo>
                <a:lnTo>
                  <a:pt x="360045" y="1627759"/>
                </a:lnTo>
                <a:lnTo>
                  <a:pt x="336550" y="1653286"/>
                </a:lnTo>
                <a:lnTo>
                  <a:pt x="332359" y="1656969"/>
                </a:lnTo>
                <a:lnTo>
                  <a:pt x="327914" y="1660652"/>
                </a:lnTo>
                <a:lnTo>
                  <a:pt x="323215" y="1664335"/>
                </a:lnTo>
                <a:lnTo>
                  <a:pt x="318389" y="1668018"/>
                </a:lnTo>
                <a:lnTo>
                  <a:pt x="313436" y="1671574"/>
                </a:lnTo>
                <a:lnTo>
                  <a:pt x="308483" y="1675257"/>
                </a:lnTo>
                <a:lnTo>
                  <a:pt x="303403" y="1678940"/>
                </a:lnTo>
                <a:lnTo>
                  <a:pt x="298196" y="1682623"/>
                </a:lnTo>
                <a:lnTo>
                  <a:pt x="293116" y="1686306"/>
                </a:lnTo>
                <a:lnTo>
                  <a:pt x="287909" y="1689862"/>
                </a:lnTo>
                <a:lnTo>
                  <a:pt x="282702" y="1693545"/>
                </a:lnTo>
                <a:lnTo>
                  <a:pt x="277622" y="1697228"/>
                </a:lnTo>
                <a:lnTo>
                  <a:pt x="272542" y="1700911"/>
                </a:lnTo>
                <a:lnTo>
                  <a:pt x="267589" y="1704594"/>
                </a:lnTo>
                <a:lnTo>
                  <a:pt x="262763" y="1708150"/>
                </a:lnTo>
                <a:lnTo>
                  <a:pt x="257937" y="1711833"/>
                </a:lnTo>
                <a:lnTo>
                  <a:pt x="253365" y="1715516"/>
                </a:lnTo>
                <a:lnTo>
                  <a:pt x="248793" y="1719199"/>
                </a:lnTo>
                <a:lnTo>
                  <a:pt x="244475" y="1722882"/>
                </a:lnTo>
                <a:lnTo>
                  <a:pt x="240284" y="1726438"/>
                </a:lnTo>
                <a:lnTo>
                  <a:pt x="236347" y="1730121"/>
                </a:lnTo>
                <a:lnTo>
                  <a:pt x="232410" y="1733804"/>
                </a:lnTo>
                <a:lnTo>
                  <a:pt x="228727" y="1737487"/>
                </a:lnTo>
                <a:lnTo>
                  <a:pt x="204216" y="1770380"/>
                </a:lnTo>
                <a:lnTo>
                  <a:pt x="200660" y="1777746"/>
                </a:lnTo>
                <a:lnTo>
                  <a:pt x="199009" y="1781302"/>
                </a:lnTo>
                <a:lnTo>
                  <a:pt x="197612" y="1784985"/>
                </a:lnTo>
                <a:lnTo>
                  <a:pt x="196342" y="1788668"/>
                </a:lnTo>
                <a:lnTo>
                  <a:pt x="195072" y="1792351"/>
                </a:lnTo>
                <a:lnTo>
                  <a:pt x="190246" y="1814322"/>
                </a:lnTo>
                <a:lnTo>
                  <a:pt x="189611" y="1817878"/>
                </a:lnTo>
                <a:lnTo>
                  <a:pt x="189230" y="1821561"/>
                </a:lnTo>
                <a:lnTo>
                  <a:pt x="188722" y="1825244"/>
                </a:lnTo>
                <a:lnTo>
                  <a:pt x="188468" y="1828927"/>
                </a:lnTo>
                <a:lnTo>
                  <a:pt x="188087" y="1832610"/>
                </a:lnTo>
                <a:lnTo>
                  <a:pt x="187833" y="1836166"/>
                </a:lnTo>
                <a:lnTo>
                  <a:pt x="187579" y="1839849"/>
                </a:lnTo>
                <a:lnTo>
                  <a:pt x="187325" y="1843532"/>
                </a:lnTo>
                <a:lnTo>
                  <a:pt x="187198" y="1847215"/>
                </a:lnTo>
                <a:lnTo>
                  <a:pt x="187071" y="1850898"/>
                </a:lnTo>
                <a:lnTo>
                  <a:pt x="186944" y="1854454"/>
                </a:lnTo>
                <a:lnTo>
                  <a:pt x="186817" y="1858137"/>
                </a:lnTo>
                <a:lnTo>
                  <a:pt x="186690" y="1861820"/>
                </a:lnTo>
                <a:lnTo>
                  <a:pt x="186690" y="1865503"/>
                </a:lnTo>
                <a:lnTo>
                  <a:pt x="186563" y="1869186"/>
                </a:lnTo>
                <a:lnTo>
                  <a:pt x="185928" y="1869186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3892803" y="9053068"/>
            <a:ext cx="372745" cy="1005840"/>
          </a:xfrm>
          <a:custGeom>
            <a:avLst/>
            <a:gdLst/>
            <a:ahLst/>
            <a:cxnLst/>
            <a:rect l="l" t="t" r="r" b="b"/>
            <a:pathLst>
              <a:path w="372745" h="1005840">
                <a:moveTo>
                  <a:pt x="186563" y="0"/>
                </a:moveTo>
                <a:lnTo>
                  <a:pt x="185674" y="0"/>
                </a:lnTo>
                <a:lnTo>
                  <a:pt x="185547" y="8889"/>
                </a:lnTo>
                <a:lnTo>
                  <a:pt x="185420" y="11429"/>
                </a:lnTo>
                <a:lnTo>
                  <a:pt x="185420" y="15239"/>
                </a:lnTo>
                <a:lnTo>
                  <a:pt x="185293" y="17779"/>
                </a:lnTo>
                <a:lnTo>
                  <a:pt x="185166" y="22859"/>
                </a:lnTo>
                <a:lnTo>
                  <a:pt x="185039" y="26669"/>
                </a:lnTo>
                <a:lnTo>
                  <a:pt x="184912" y="33019"/>
                </a:lnTo>
                <a:lnTo>
                  <a:pt x="184658" y="36829"/>
                </a:lnTo>
                <a:lnTo>
                  <a:pt x="184562" y="40639"/>
                </a:lnTo>
                <a:lnTo>
                  <a:pt x="184277" y="44449"/>
                </a:lnTo>
                <a:lnTo>
                  <a:pt x="184196" y="48259"/>
                </a:lnTo>
                <a:lnTo>
                  <a:pt x="183388" y="60959"/>
                </a:lnTo>
                <a:lnTo>
                  <a:pt x="183134" y="62229"/>
                </a:lnTo>
                <a:lnTo>
                  <a:pt x="182753" y="68579"/>
                </a:lnTo>
                <a:lnTo>
                  <a:pt x="182499" y="69849"/>
                </a:lnTo>
                <a:lnTo>
                  <a:pt x="182372" y="72389"/>
                </a:lnTo>
                <a:lnTo>
                  <a:pt x="181991" y="76199"/>
                </a:lnTo>
                <a:lnTo>
                  <a:pt x="181483" y="80009"/>
                </a:lnTo>
                <a:lnTo>
                  <a:pt x="181356" y="82549"/>
                </a:lnTo>
                <a:lnTo>
                  <a:pt x="180086" y="92709"/>
                </a:lnTo>
                <a:lnTo>
                  <a:pt x="179705" y="93979"/>
                </a:lnTo>
                <a:lnTo>
                  <a:pt x="179197" y="97789"/>
                </a:lnTo>
                <a:lnTo>
                  <a:pt x="178816" y="100329"/>
                </a:lnTo>
                <a:lnTo>
                  <a:pt x="178562" y="101599"/>
                </a:lnTo>
                <a:lnTo>
                  <a:pt x="175514" y="118109"/>
                </a:lnTo>
                <a:lnTo>
                  <a:pt x="175006" y="119379"/>
                </a:lnTo>
                <a:lnTo>
                  <a:pt x="174625" y="121919"/>
                </a:lnTo>
                <a:lnTo>
                  <a:pt x="174117" y="123189"/>
                </a:lnTo>
                <a:lnTo>
                  <a:pt x="173736" y="125729"/>
                </a:lnTo>
                <a:lnTo>
                  <a:pt x="173228" y="126999"/>
                </a:lnTo>
                <a:lnTo>
                  <a:pt x="172212" y="132079"/>
                </a:lnTo>
                <a:lnTo>
                  <a:pt x="171704" y="133349"/>
                </a:lnTo>
                <a:lnTo>
                  <a:pt x="171196" y="135889"/>
                </a:lnTo>
                <a:lnTo>
                  <a:pt x="170561" y="137159"/>
                </a:lnTo>
                <a:lnTo>
                  <a:pt x="170053" y="139699"/>
                </a:lnTo>
                <a:lnTo>
                  <a:pt x="169418" y="140969"/>
                </a:lnTo>
                <a:lnTo>
                  <a:pt x="168910" y="143509"/>
                </a:lnTo>
                <a:lnTo>
                  <a:pt x="168275" y="144779"/>
                </a:lnTo>
                <a:lnTo>
                  <a:pt x="167005" y="149859"/>
                </a:lnTo>
                <a:lnTo>
                  <a:pt x="166370" y="151129"/>
                </a:lnTo>
                <a:lnTo>
                  <a:pt x="165735" y="153669"/>
                </a:lnTo>
                <a:lnTo>
                  <a:pt x="165100" y="154939"/>
                </a:lnTo>
                <a:lnTo>
                  <a:pt x="164338" y="157479"/>
                </a:lnTo>
                <a:lnTo>
                  <a:pt x="163703" y="158749"/>
                </a:lnTo>
                <a:lnTo>
                  <a:pt x="162941" y="161289"/>
                </a:lnTo>
                <a:lnTo>
                  <a:pt x="162306" y="162559"/>
                </a:lnTo>
                <a:lnTo>
                  <a:pt x="161544" y="165099"/>
                </a:lnTo>
                <a:lnTo>
                  <a:pt x="160782" y="166369"/>
                </a:lnTo>
                <a:lnTo>
                  <a:pt x="159258" y="171449"/>
                </a:lnTo>
                <a:lnTo>
                  <a:pt x="158496" y="172719"/>
                </a:lnTo>
                <a:lnTo>
                  <a:pt x="157734" y="175259"/>
                </a:lnTo>
                <a:lnTo>
                  <a:pt x="156845" y="176529"/>
                </a:lnTo>
                <a:lnTo>
                  <a:pt x="156083" y="179069"/>
                </a:lnTo>
                <a:lnTo>
                  <a:pt x="155194" y="180339"/>
                </a:lnTo>
                <a:lnTo>
                  <a:pt x="154432" y="182879"/>
                </a:lnTo>
                <a:lnTo>
                  <a:pt x="153543" y="184149"/>
                </a:lnTo>
                <a:lnTo>
                  <a:pt x="152781" y="186689"/>
                </a:lnTo>
                <a:lnTo>
                  <a:pt x="151892" y="189229"/>
                </a:lnTo>
                <a:lnTo>
                  <a:pt x="151003" y="190499"/>
                </a:lnTo>
                <a:lnTo>
                  <a:pt x="150114" y="193039"/>
                </a:lnTo>
                <a:lnTo>
                  <a:pt x="149225" y="194309"/>
                </a:lnTo>
                <a:lnTo>
                  <a:pt x="148336" y="196849"/>
                </a:lnTo>
                <a:lnTo>
                  <a:pt x="147447" y="198119"/>
                </a:lnTo>
                <a:lnTo>
                  <a:pt x="145669" y="201929"/>
                </a:lnTo>
                <a:lnTo>
                  <a:pt x="144653" y="204469"/>
                </a:lnTo>
                <a:lnTo>
                  <a:pt x="143764" y="207009"/>
                </a:lnTo>
                <a:lnTo>
                  <a:pt x="142875" y="208279"/>
                </a:lnTo>
                <a:lnTo>
                  <a:pt x="141859" y="210819"/>
                </a:lnTo>
                <a:lnTo>
                  <a:pt x="140970" y="212089"/>
                </a:lnTo>
                <a:lnTo>
                  <a:pt x="140081" y="214629"/>
                </a:lnTo>
                <a:lnTo>
                  <a:pt x="139065" y="215899"/>
                </a:lnTo>
                <a:lnTo>
                  <a:pt x="138176" y="218439"/>
                </a:lnTo>
                <a:lnTo>
                  <a:pt x="137160" y="219709"/>
                </a:lnTo>
                <a:lnTo>
                  <a:pt x="136271" y="222249"/>
                </a:lnTo>
                <a:lnTo>
                  <a:pt x="135382" y="223519"/>
                </a:lnTo>
                <a:lnTo>
                  <a:pt x="134366" y="226059"/>
                </a:lnTo>
                <a:lnTo>
                  <a:pt x="133477" y="228599"/>
                </a:lnTo>
                <a:lnTo>
                  <a:pt x="132461" y="229869"/>
                </a:lnTo>
                <a:lnTo>
                  <a:pt x="131572" y="232409"/>
                </a:lnTo>
                <a:lnTo>
                  <a:pt x="130556" y="233679"/>
                </a:lnTo>
                <a:lnTo>
                  <a:pt x="129667" y="236219"/>
                </a:lnTo>
                <a:lnTo>
                  <a:pt x="128778" y="237489"/>
                </a:lnTo>
                <a:lnTo>
                  <a:pt x="127762" y="240029"/>
                </a:lnTo>
                <a:lnTo>
                  <a:pt x="126873" y="241299"/>
                </a:lnTo>
                <a:lnTo>
                  <a:pt x="125984" y="243839"/>
                </a:lnTo>
                <a:lnTo>
                  <a:pt x="124968" y="246379"/>
                </a:lnTo>
                <a:lnTo>
                  <a:pt x="124079" y="247649"/>
                </a:lnTo>
                <a:lnTo>
                  <a:pt x="123190" y="250189"/>
                </a:lnTo>
                <a:lnTo>
                  <a:pt x="122301" y="251459"/>
                </a:lnTo>
                <a:lnTo>
                  <a:pt x="121412" y="253999"/>
                </a:lnTo>
                <a:lnTo>
                  <a:pt x="120523" y="255269"/>
                </a:lnTo>
                <a:lnTo>
                  <a:pt x="119634" y="257809"/>
                </a:lnTo>
                <a:lnTo>
                  <a:pt x="118745" y="259079"/>
                </a:lnTo>
                <a:lnTo>
                  <a:pt x="116967" y="264159"/>
                </a:lnTo>
                <a:lnTo>
                  <a:pt x="116205" y="265429"/>
                </a:lnTo>
                <a:lnTo>
                  <a:pt x="115316" y="267969"/>
                </a:lnTo>
                <a:lnTo>
                  <a:pt x="114427" y="269239"/>
                </a:lnTo>
                <a:lnTo>
                  <a:pt x="113665" y="271779"/>
                </a:lnTo>
                <a:lnTo>
                  <a:pt x="112776" y="273049"/>
                </a:lnTo>
                <a:lnTo>
                  <a:pt x="112014" y="275589"/>
                </a:lnTo>
                <a:lnTo>
                  <a:pt x="111252" y="276859"/>
                </a:lnTo>
                <a:lnTo>
                  <a:pt x="110363" y="279399"/>
                </a:lnTo>
                <a:lnTo>
                  <a:pt x="109601" y="280669"/>
                </a:lnTo>
                <a:lnTo>
                  <a:pt x="108077" y="285749"/>
                </a:lnTo>
                <a:lnTo>
                  <a:pt x="107315" y="287019"/>
                </a:lnTo>
                <a:lnTo>
                  <a:pt x="106553" y="289559"/>
                </a:lnTo>
                <a:lnTo>
                  <a:pt x="105791" y="290829"/>
                </a:lnTo>
                <a:lnTo>
                  <a:pt x="105156" y="293369"/>
                </a:lnTo>
                <a:lnTo>
                  <a:pt x="104394" y="294639"/>
                </a:lnTo>
                <a:lnTo>
                  <a:pt x="103632" y="297179"/>
                </a:lnTo>
                <a:lnTo>
                  <a:pt x="102997" y="298449"/>
                </a:lnTo>
                <a:lnTo>
                  <a:pt x="102235" y="300989"/>
                </a:lnTo>
                <a:lnTo>
                  <a:pt x="101600" y="303529"/>
                </a:lnTo>
                <a:lnTo>
                  <a:pt x="100965" y="304799"/>
                </a:lnTo>
                <a:lnTo>
                  <a:pt x="100203" y="307339"/>
                </a:lnTo>
                <a:lnTo>
                  <a:pt x="99568" y="308609"/>
                </a:lnTo>
                <a:lnTo>
                  <a:pt x="98933" y="311149"/>
                </a:lnTo>
                <a:lnTo>
                  <a:pt x="98298" y="312419"/>
                </a:lnTo>
                <a:lnTo>
                  <a:pt x="97663" y="314959"/>
                </a:lnTo>
                <a:lnTo>
                  <a:pt x="96901" y="316229"/>
                </a:lnTo>
                <a:lnTo>
                  <a:pt x="96266" y="318769"/>
                </a:lnTo>
                <a:lnTo>
                  <a:pt x="95631" y="320039"/>
                </a:lnTo>
                <a:lnTo>
                  <a:pt x="95123" y="322579"/>
                </a:lnTo>
                <a:lnTo>
                  <a:pt x="94488" y="325119"/>
                </a:lnTo>
                <a:lnTo>
                  <a:pt x="93853" y="326389"/>
                </a:lnTo>
                <a:lnTo>
                  <a:pt x="93218" y="328929"/>
                </a:lnTo>
                <a:lnTo>
                  <a:pt x="92583" y="330199"/>
                </a:lnTo>
                <a:lnTo>
                  <a:pt x="91948" y="332739"/>
                </a:lnTo>
                <a:lnTo>
                  <a:pt x="91313" y="334009"/>
                </a:lnTo>
                <a:lnTo>
                  <a:pt x="90805" y="336549"/>
                </a:lnTo>
                <a:lnTo>
                  <a:pt x="90170" y="337819"/>
                </a:lnTo>
                <a:lnTo>
                  <a:pt x="88900" y="342899"/>
                </a:lnTo>
                <a:lnTo>
                  <a:pt x="88392" y="344169"/>
                </a:lnTo>
                <a:lnTo>
                  <a:pt x="87757" y="346709"/>
                </a:lnTo>
                <a:lnTo>
                  <a:pt x="87122" y="347979"/>
                </a:lnTo>
                <a:lnTo>
                  <a:pt x="86487" y="350519"/>
                </a:lnTo>
                <a:lnTo>
                  <a:pt x="85852" y="351789"/>
                </a:lnTo>
                <a:lnTo>
                  <a:pt x="85344" y="354329"/>
                </a:lnTo>
                <a:lnTo>
                  <a:pt x="84709" y="355599"/>
                </a:lnTo>
                <a:lnTo>
                  <a:pt x="83439" y="360679"/>
                </a:lnTo>
                <a:lnTo>
                  <a:pt x="82804" y="361949"/>
                </a:lnTo>
                <a:lnTo>
                  <a:pt x="82169" y="364489"/>
                </a:lnTo>
                <a:lnTo>
                  <a:pt x="81534" y="365759"/>
                </a:lnTo>
                <a:lnTo>
                  <a:pt x="80899" y="368299"/>
                </a:lnTo>
                <a:lnTo>
                  <a:pt x="80264" y="369569"/>
                </a:lnTo>
                <a:lnTo>
                  <a:pt x="79629" y="372109"/>
                </a:lnTo>
                <a:lnTo>
                  <a:pt x="78994" y="373379"/>
                </a:lnTo>
                <a:lnTo>
                  <a:pt x="78359" y="375919"/>
                </a:lnTo>
                <a:lnTo>
                  <a:pt x="77724" y="377189"/>
                </a:lnTo>
                <a:lnTo>
                  <a:pt x="77089" y="379729"/>
                </a:lnTo>
                <a:lnTo>
                  <a:pt x="76327" y="382269"/>
                </a:lnTo>
                <a:lnTo>
                  <a:pt x="75057" y="386079"/>
                </a:lnTo>
                <a:lnTo>
                  <a:pt x="74422" y="387349"/>
                </a:lnTo>
                <a:lnTo>
                  <a:pt x="73660" y="389889"/>
                </a:lnTo>
                <a:lnTo>
                  <a:pt x="73025" y="391159"/>
                </a:lnTo>
                <a:lnTo>
                  <a:pt x="72263" y="393699"/>
                </a:lnTo>
                <a:lnTo>
                  <a:pt x="71628" y="394969"/>
                </a:lnTo>
                <a:lnTo>
                  <a:pt x="70866" y="397509"/>
                </a:lnTo>
                <a:lnTo>
                  <a:pt x="70231" y="400049"/>
                </a:lnTo>
                <a:lnTo>
                  <a:pt x="69469" y="401319"/>
                </a:lnTo>
                <a:lnTo>
                  <a:pt x="68707" y="403859"/>
                </a:lnTo>
                <a:lnTo>
                  <a:pt x="68072" y="405129"/>
                </a:lnTo>
                <a:lnTo>
                  <a:pt x="67310" y="407669"/>
                </a:lnTo>
                <a:lnTo>
                  <a:pt x="66548" y="408939"/>
                </a:lnTo>
                <a:lnTo>
                  <a:pt x="65913" y="411479"/>
                </a:lnTo>
                <a:lnTo>
                  <a:pt x="65151" y="412749"/>
                </a:lnTo>
                <a:lnTo>
                  <a:pt x="63627" y="417829"/>
                </a:lnTo>
                <a:lnTo>
                  <a:pt x="62992" y="419099"/>
                </a:lnTo>
                <a:lnTo>
                  <a:pt x="62230" y="421639"/>
                </a:lnTo>
                <a:lnTo>
                  <a:pt x="61468" y="422909"/>
                </a:lnTo>
                <a:lnTo>
                  <a:pt x="60706" y="425449"/>
                </a:lnTo>
                <a:lnTo>
                  <a:pt x="59944" y="426719"/>
                </a:lnTo>
                <a:lnTo>
                  <a:pt x="59309" y="429259"/>
                </a:lnTo>
                <a:lnTo>
                  <a:pt x="58547" y="430529"/>
                </a:lnTo>
                <a:lnTo>
                  <a:pt x="57785" y="433069"/>
                </a:lnTo>
                <a:lnTo>
                  <a:pt x="57150" y="434339"/>
                </a:lnTo>
                <a:lnTo>
                  <a:pt x="55626" y="439419"/>
                </a:lnTo>
                <a:lnTo>
                  <a:pt x="54991" y="440689"/>
                </a:lnTo>
                <a:lnTo>
                  <a:pt x="54229" y="443229"/>
                </a:lnTo>
                <a:lnTo>
                  <a:pt x="53467" y="444499"/>
                </a:lnTo>
                <a:lnTo>
                  <a:pt x="52832" y="447039"/>
                </a:lnTo>
                <a:lnTo>
                  <a:pt x="52197" y="448309"/>
                </a:lnTo>
                <a:lnTo>
                  <a:pt x="51435" y="450849"/>
                </a:lnTo>
                <a:lnTo>
                  <a:pt x="50800" y="452119"/>
                </a:lnTo>
                <a:lnTo>
                  <a:pt x="50038" y="454659"/>
                </a:lnTo>
                <a:lnTo>
                  <a:pt x="49403" y="457199"/>
                </a:lnTo>
                <a:lnTo>
                  <a:pt x="48768" y="458469"/>
                </a:lnTo>
                <a:lnTo>
                  <a:pt x="48133" y="461009"/>
                </a:lnTo>
                <a:lnTo>
                  <a:pt x="47498" y="462279"/>
                </a:lnTo>
                <a:lnTo>
                  <a:pt x="46863" y="464819"/>
                </a:lnTo>
                <a:lnTo>
                  <a:pt x="46228" y="466089"/>
                </a:lnTo>
                <a:lnTo>
                  <a:pt x="45593" y="468629"/>
                </a:lnTo>
                <a:lnTo>
                  <a:pt x="45085" y="469899"/>
                </a:lnTo>
                <a:lnTo>
                  <a:pt x="44450" y="472439"/>
                </a:lnTo>
                <a:lnTo>
                  <a:pt x="43942" y="474979"/>
                </a:lnTo>
                <a:lnTo>
                  <a:pt x="43307" y="476249"/>
                </a:lnTo>
                <a:lnTo>
                  <a:pt x="42799" y="478789"/>
                </a:lnTo>
                <a:lnTo>
                  <a:pt x="42164" y="480059"/>
                </a:lnTo>
                <a:lnTo>
                  <a:pt x="41656" y="482599"/>
                </a:lnTo>
                <a:lnTo>
                  <a:pt x="41148" y="483869"/>
                </a:lnTo>
                <a:lnTo>
                  <a:pt x="40640" y="486409"/>
                </a:lnTo>
                <a:lnTo>
                  <a:pt x="40132" y="487679"/>
                </a:lnTo>
                <a:lnTo>
                  <a:pt x="39624" y="490219"/>
                </a:lnTo>
                <a:lnTo>
                  <a:pt x="39243" y="491489"/>
                </a:lnTo>
                <a:lnTo>
                  <a:pt x="37465" y="500379"/>
                </a:lnTo>
                <a:lnTo>
                  <a:pt x="36957" y="501649"/>
                </a:lnTo>
                <a:lnTo>
                  <a:pt x="36576" y="504189"/>
                </a:lnTo>
                <a:lnTo>
                  <a:pt x="33528" y="519429"/>
                </a:lnTo>
                <a:lnTo>
                  <a:pt x="33274" y="521969"/>
                </a:lnTo>
                <a:lnTo>
                  <a:pt x="32258" y="527049"/>
                </a:lnTo>
                <a:lnTo>
                  <a:pt x="31877" y="529589"/>
                </a:lnTo>
                <a:lnTo>
                  <a:pt x="31623" y="532129"/>
                </a:lnTo>
                <a:lnTo>
                  <a:pt x="31242" y="533399"/>
                </a:lnTo>
                <a:lnTo>
                  <a:pt x="30988" y="535939"/>
                </a:lnTo>
                <a:lnTo>
                  <a:pt x="30607" y="537209"/>
                </a:lnTo>
                <a:lnTo>
                  <a:pt x="30353" y="539749"/>
                </a:lnTo>
                <a:lnTo>
                  <a:pt x="29972" y="541019"/>
                </a:lnTo>
                <a:lnTo>
                  <a:pt x="29718" y="543559"/>
                </a:lnTo>
                <a:lnTo>
                  <a:pt x="29337" y="544829"/>
                </a:lnTo>
                <a:lnTo>
                  <a:pt x="29083" y="547369"/>
                </a:lnTo>
                <a:lnTo>
                  <a:pt x="28702" y="548639"/>
                </a:lnTo>
                <a:lnTo>
                  <a:pt x="28448" y="551179"/>
                </a:lnTo>
                <a:lnTo>
                  <a:pt x="28067" y="553719"/>
                </a:lnTo>
                <a:lnTo>
                  <a:pt x="27813" y="554989"/>
                </a:lnTo>
                <a:lnTo>
                  <a:pt x="26670" y="561339"/>
                </a:lnTo>
                <a:lnTo>
                  <a:pt x="26416" y="562609"/>
                </a:lnTo>
                <a:lnTo>
                  <a:pt x="26035" y="565149"/>
                </a:lnTo>
                <a:lnTo>
                  <a:pt x="23241" y="579119"/>
                </a:lnTo>
                <a:lnTo>
                  <a:pt x="22733" y="580389"/>
                </a:lnTo>
                <a:lnTo>
                  <a:pt x="22352" y="582929"/>
                </a:lnTo>
                <a:lnTo>
                  <a:pt x="21844" y="584199"/>
                </a:lnTo>
                <a:lnTo>
                  <a:pt x="21463" y="586739"/>
                </a:lnTo>
                <a:lnTo>
                  <a:pt x="20955" y="589279"/>
                </a:lnTo>
                <a:lnTo>
                  <a:pt x="20447" y="590549"/>
                </a:lnTo>
                <a:lnTo>
                  <a:pt x="19939" y="593089"/>
                </a:lnTo>
                <a:lnTo>
                  <a:pt x="19431" y="594359"/>
                </a:lnTo>
                <a:lnTo>
                  <a:pt x="18923" y="596899"/>
                </a:lnTo>
                <a:lnTo>
                  <a:pt x="18415" y="598169"/>
                </a:lnTo>
                <a:lnTo>
                  <a:pt x="17907" y="600709"/>
                </a:lnTo>
                <a:lnTo>
                  <a:pt x="17399" y="601979"/>
                </a:lnTo>
                <a:lnTo>
                  <a:pt x="16764" y="604519"/>
                </a:lnTo>
                <a:lnTo>
                  <a:pt x="16256" y="605789"/>
                </a:lnTo>
                <a:lnTo>
                  <a:pt x="15748" y="608329"/>
                </a:lnTo>
                <a:lnTo>
                  <a:pt x="15113" y="610869"/>
                </a:lnTo>
                <a:lnTo>
                  <a:pt x="14605" y="612139"/>
                </a:lnTo>
                <a:lnTo>
                  <a:pt x="13970" y="614679"/>
                </a:lnTo>
                <a:lnTo>
                  <a:pt x="13462" y="615949"/>
                </a:lnTo>
                <a:lnTo>
                  <a:pt x="12827" y="618489"/>
                </a:lnTo>
                <a:lnTo>
                  <a:pt x="12319" y="619759"/>
                </a:lnTo>
                <a:lnTo>
                  <a:pt x="11684" y="622299"/>
                </a:lnTo>
                <a:lnTo>
                  <a:pt x="11049" y="623569"/>
                </a:lnTo>
                <a:lnTo>
                  <a:pt x="10541" y="626109"/>
                </a:lnTo>
                <a:lnTo>
                  <a:pt x="9906" y="628649"/>
                </a:lnTo>
                <a:lnTo>
                  <a:pt x="9398" y="629919"/>
                </a:lnTo>
                <a:lnTo>
                  <a:pt x="8763" y="632459"/>
                </a:lnTo>
                <a:lnTo>
                  <a:pt x="8255" y="633729"/>
                </a:lnTo>
                <a:lnTo>
                  <a:pt x="7620" y="636269"/>
                </a:lnTo>
                <a:lnTo>
                  <a:pt x="7112" y="637539"/>
                </a:lnTo>
                <a:lnTo>
                  <a:pt x="6604" y="640079"/>
                </a:lnTo>
                <a:lnTo>
                  <a:pt x="6096" y="641349"/>
                </a:lnTo>
                <a:lnTo>
                  <a:pt x="5461" y="643889"/>
                </a:lnTo>
                <a:lnTo>
                  <a:pt x="4953" y="646429"/>
                </a:lnTo>
                <a:lnTo>
                  <a:pt x="4572" y="647699"/>
                </a:lnTo>
                <a:lnTo>
                  <a:pt x="4064" y="650239"/>
                </a:lnTo>
                <a:lnTo>
                  <a:pt x="3556" y="651509"/>
                </a:lnTo>
                <a:lnTo>
                  <a:pt x="1270" y="662939"/>
                </a:lnTo>
                <a:lnTo>
                  <a:pt x="508" y="669289"/>
                </a:lnTo>
                <a:lnTo>
                  <a:pt x="381" y="671829"/>
                </a:lnTo>
                <a:lnTo>
                  <a:pt x="127" y="673099"/>
                </a:lnTo>
                <a:lnTo>
                  <a:pt x="3048" y="704849"/>
                </a:lnTo>
                <a:lnTo>
                  <a:pt x="3556" y="707389"/>
                </a:lnTo>
                <a:lnTo>
                  <a:pt x="4191" y="708659"/>
                </a:lnTo>
                <a:lnTo>
                  <a:pt x="4953" y="711199"/>
                </a:lnTo>
                <a:lnTo>
                  <a:pt x="5588" y="712469"/>
                </a:lnTo>
                <a:lnTo>
                  <a:pt x="6350" y="715009"/>
                </a:lnTo>
                <a:lnTo>
                  <a:pt x="7239" y="716279"/>
                </a:lnTo>
                <a:lnTo>
                  <a:pt x="8128" y="718819"/>
                </a:lnTo>
                <a:lnTo>
                  <a:pt x="9017" y="720089"/>
                </a:lnTo>
                <a:lnTo>
                  <a:pt x="9906" y="722629"/>
                </a:lnTo>
                <a:lnTo>
                  <a:pt x="11049" y="725169"/>
                </a:lnTo>
                <a:lnTo>
                  <a:pt x="12065" y="726439"/>
                </a:lnTo>
                <a:lnTo>
                  <a:pt x="13208" y="728979"/>
                </a:lnTo>
                <a:lnTo>
                  <a:pt x="14351" y="730249"/>
                </a:lnTo>
                <a:lnTo>
                  <a:pt x="15621" y="732789"/>
                </a:lnTo>
                <a:lnTo>
                  <a:pt x="16891" y="734059"/>
                </a:lnTo>
                <a:lnTo>
                  <a:pt x="18161" y="736599"/>
                </a:lnTo>
                <a:lnTo>
                  <a:pt x="19558" y="737869"/>
                </a:lnTo>
                <a:lnTo>
                  <a:pt x="22352" y="742949"/>
                </a:lnTo>
                <a:lnTo>
                  <a:pt x="23876" y="744219"/>
                </a:lnTo>
                <a:lnTo>
                  <a:pt x="25400" y="746759"/>
                </a:lnTo>
                <a:lnTo>
                  <a:pt x="27051" y="748029"/>
                </a:lnTo>
                <a:lnTo>
                  <a:pt x="30353" y="751839"/>
                </a:lnTo>
                <a:lnTo>
                  <a:pt x="33782" y="755649"/>
                </a:lnTo>
                <a:lnTo>
                  <a:pt x="37338" y="760729"/>
                </a:lnTo>
                <a:lnTo>
                  <a:pt x="39243" y="761999"/>
                </a:lnTo>
                <a:lnTo>
                  <a:pt x="41021" y="764539"/>
                </a:lnTo>
                <a:lnTo>
                  <a:pt x="48895" y="772159"/>
                </a:lnTo>
                <a:lnTo>
                  <a:pt x="50927" y="773429"/>
                </a:lnTo>
                <a:lnTo>
                  <a:pt x="52959" y="775969"/>
                </a:lnTo>
                <a:lnTo>
                  <a:pt x="54991" y="777239"/>
                </a:lnTo>
                <a:lnTo>
                  <a:pt x="57023" y="779779"/>
                </a:lnTo>
                <a:lnTo>
                  <a:pt x="59182" y="782319"/>
                </a:lnTo>
                <a:lnTo>
                  <a:pt x="61214" y="783589"/>
                </a:lnTo>
                <a:lnTo>
                  <a:pt x="63373" y="786129"/>
                </a:lnTo>
                <a:lnTo>
                  <a:pt x="69723" y="791209"/>
                </a:lnTo>
                <a:lnTo>
                  <a:pt x="71882" y="793749"/>
                </a:lnTo>
                <a:lnTo>
                  <a:pt x="74041" y="795019"/>
                </a:lnTo>
                <a:lnTo>
                  <a:pt x="78359" y="800099"/>
                </a:lnTo>
                <a:lnTo>
                  <a:pt x="80645" y="801369"/>
                </a:lnTo>
                <a:lnTo>
                  <a:pt x="82804" y="803909"/>
                </a:lnTo>
                <a:lnTo>
                  <a:pt x="84963" y="805179"/>
                </a:lnTo>
                <a:lnTo>
                  <a:pt x="87122" y="807719"/>
                </a:lnTo>
                <a:lnTo>
                  <a:pt x="89154" y="808989"/>
                </a:lnTo>
                <a:lnTo>
                  <a:pt x="91313" y="811529"/>
                </a:lnTo>
                <a:lnTo>
                  <a:pt x="93472" y="812799"/>
                </a:lnTo>
                <a:lnTo>
                  <a:pt x="95631" y="815339"/>
                </a:lnTo>
                <a:lnTo>
                  <a:pt x="99822" y="819149"/>
                </a:lnTo>
                <a:lnTo>
                  <a:pt x="101854" y="821689"/>
                </a:lnTo>
                <a:lnTo>
                  <a:pt x="104013" y="822959"/>
                </a:lnTo>
                <a:lnTo>
                  <a:pt x="106045" y="825499"/>
                </a:lnTo>
                <a:lnTo>
                  <a:pt x="108077" y="826769"/>
                </a:lnTo>
                <a:lnTo>
                  <a:pt x="115951" y="834389"/>
                </a:lnTo>
                <a:lnTo>
                  <a:pt x="119761" y="839469"/>
                </a:lnTo>
                <a:lnTo>
                  <a:pt x="121666" y="840739"/>
                </a:lnTo>
                <a:lnTo>
                  <a:pt x="123571" y="843279"/>
                </a:lnTo>
                <a:lnTo>
                  <a:pt x="125349" y="844549"/>
                </a:lnTo>
                <a:lnTo>
                  <a:pt x="127127" y="847089"/>
                </a:lnTo>
                <a:lnTo>
                  <a:pt x="128905" y="848359"/>
                </a:lnTo>
                <a:lnTo>
                  <a:pt x="130683" y="850899"/>
                </a:lnTo>
                <a:lnTo>
                  <a:pt x="132334" y="852169"/>
                </a:lnTo>
                <a:lnTo>
                  <a:pt x="135636" y="857249"/>
                </a:lnTo>
                <a:lnTo>
                  <a:pt x="137287" y="858519"/>
                </a:lnTo>
                <a:lnTo>
                  <a:pt x="138811" y="861059"/>
                </a:lnTo>
                <a:lnTo>
                  <a:pt x="140462" y="862329"/>
                </a:lnTo>
                <a:lnTo>
                  <a:pt x="141986" y="864869"/>
                </a:lnTo>
                <a:lnTo>
                  <a:pt x="143383" y="866139"/>
                </a:lnTo>
                <a:lnTo>
                  <a:pt x="144907" y="868679"/>
                </a:lnTo>
                <a:lnTo>
                  <a:pt x="146304" y="869949"/>
                </a:lnTo>
                <a:lnTo>
                  <a:pt x="149098" y="875029"/>
                </a:lnTo>
                <a:lnTo>
                  <a:pt x="150368" y="876299"/>
                </a:lnTo>
                <a:lnTo>
                  <a:pt x="151638" y="878839"/>
                </a:lnTo>
                <a:lnTo>
                  <a:pt x="152908" y="880109"/>
                </a:lnTo>
                <a:lnTo>
                  <a:pt x="154178" y="882649"/>
                </a:lnTo>
                <a:lnTo>
                  <a:pt x="155321" y="883919"/>
                </a:lnTo>
                <a:lnTo>
                  <a:pt x="156464" y="886459"/>
                </a:lnTo>
                <a:lnTo>
                  <a:pt x="157607" y="887729"/>
                </a:lnTo>
                <a:lnTo>
                  <a:pt x="158750" y="890269"/>
                </a:lnTo>
                <a:lnTo>
                  <a:pt x="159766" y="891539"/>
                </a:lnTo>
                <a:lnTo>
                  <a:pt x="160909" y="894079"/>
                </a:lnTo>
                <a:lnTo>
                  <a:pt x="161925" y="896619"/>
                </a:lnTo>
                <a:lnTo>
                  <a:pt x="162814" y="897889"/>
                </a:lnTo>
                <a:lnTo>
                  <a:pt x="163830" y="900429"/>
                </a:lnTo>
                <a:lnTo>
                  <a:pt x="164719" y="901699"/>
                </a:lnTo>
                <a:lnTo>
                  <a:pt x="165608" y="904239"/>
                </a:lnTo>
                <a:lnTo>
                  <a:pt x="166497" y="905509"/>
                </a:lnTo>
                <a:lnTo>
                  <a:pt x="167259" y="908049"/>
                </a:lnTo>
                <a:lnTo>
                  <a:pt x="168148" y="909319"/>
                </a:lnTo>
                <a:lnTo>
                  <a:pt x="169672" y="914399"/>
                </a:lnTo>
                <a:lnTo>
                  <a:pt x="170434" y="915669"/>
                </a:lnTo>
                <a:lnTo>
                  <a:pt x="171069" y="918209"/>
                </a:lnTo>
                <a:lnTo>
                  <a:pt x="171704" y="919479"/>
                </a:lnTo>
                <a:lnTo>
                  <a:pt x="172466" y="922019"/>
                </a:lnTo>
                <a:lnTo>
                  <a:pt x="172974" y="923289"/>
                </a:lnTo>
                <a:lnTo>
                  <a:pt x="173609" y="925829"/>
                </a:lnTo>
                <a:lnTo>
                  <a:pt x="174244" y="927099"/>
                </a:lnTo>
                <a:lnTo>
                  <a:pt x="175260" y="932179"/>
                </a:lnTo>
                <a:lnTo>
                  <a:pt x="175895" y="933449"/>
                </a:lnTo>
                <a:lnTo>
                  <a:pt x="176276" y="935989"/>
                </a:lnTo>
                <a:lnTo>
                  <a:pt x="176784" y="937259"/>
                </a:lnTo>
                <a:lnTo>
                  <a:pt x="177292" y="939799"/>
                </a:lnTo>
                <a:lnTo>
                  <a:pt x="177673" y="941069"/>
                </a:lnTo>
                <a:lnTo>
                  <a:pt x="179705" y="951229"/>
                </a:lnTo>
                <a:lnTo>
                  <a:pt x="179959" y="953769"/>
                </a:lnTo>
                <a:lnTo>
                  <a:pt x="180340" y="955039"/>
                </a:lnTo>
                <a:lnTo>
                  <a:pt x="180594" y="957579"/>
                </a:lnTo>
                <a:lnTo>
                  <a:pt x="180975" y="958849"/>
                </a:lnTo>
                <a:lnTo>
                  <a:pt x="182245" y="969009"/>
                </a:lnTo>
                <a:lnTo>
                  <a:pt x="182372" y="971549"/>
                </a:lnTo>
                <a:lnTo>
                  <a:pt x="182880" y="975359"/>
                </a:lnTo>
                <a:lnTo>
                  <a:pt x="183134" y="979169"/>
                </a:lnTo>
                <a:lnTo>
                  <a:pt x="183388" y="980439"/>
                </a:lnTo>
                <a:lnTo>
                  <a:pt x="183769" y="986789"/>
                </a:lnTo>
                <a:lnTo>
                  <a:pt x="184023" y="988059"/>
                </a:lnTo>
                <a:lnTo>
                  <a:pt x="184277" y="993139"/>
                </a:lnTo>
                <a:lnTo>
                  <a:pt x="184277" y="994409"/>
                </a:lnTo>
                <a:lnTo>
                  <a:pt x="184785" y="1002029"/>
                </a:lnTo>
                <a:lnTo>
                  <a:pt x="184912" y="1005839"/>
                </a:lnTo>
                <a:lnTo>
                  <a:pt x="187325" y="1005839"/>
                </a:lnTo>
                <a:lnTo>
                  <a:pt x="187579" y="1002029"/>
                </a:lnTo>
                <a:lnTo>
                  <a:pt x="187579" y="1000759"/>
                </a:lnTo>
                <a:lnTo>
                  <a:pt x="188849" y="980439"/>
                </a:lnTo>
                <a:lnTo>
                  <a:pt x="189103" y="979169"/>
                </a:lnTo>
                <a:lnTo>
                  <a:pt x="189230" y="976629"/>
                </a:lnTo>
                <a:lnTo>
                  <a:pt x="189484" y="975359"/>
                </a:lnTo>
                <a:lnTo>
                  <a:pt x="189611" y="972819"/>
                </a:lnTo>
                <a:lnTo>
                  <a:pt x="190119" y="969009"/>
                </a:lnTo>
                <a:lnTo>
                  <a:pt x="190246" y="966469"/>
                </a:lnTo>
                <a:lnTo>
                  <a:pt x="191389" y="958849"/>
                </a:lnTo>
                <a:lnTo>
                  <a:pt x="191897" y="955039"/>
                </a:lnTo>
                <a:lnTo>
                  <a:pt x="192659" y="951229"/>
                </a:lnTo>
                <a:lnTo>
                  <a:pt x="192913" y="948689"/>
                </a:lnTo>
                <a:lnTo>
                  <a:pt x="193675" y="944879"/>
                </a:lnTo>
                <a:lnTo>
                  <a:pt x="194183" y="943609"/>
                </a:lnTo>
                <a:lnTo>
                  <a:pt x="195453" y="937259"/>
                </a:lnTo>
                <a:lnTo>
                  <a:pt x="195961" y="935989"/>
                </a:lnTo>
                <a:lnTo>
                  <a:pt x="196469" y="933449"/>
                </a:lnTo>
                <a:lnTo>
                  <a:pt x="196977" y="932179"/>
                </a:lnTo>
                <a:lnTo>
                  <a:pt x="197993" y="927099"/>
                </a:lnTo>
                <a:lnTo>
                  <a:pt x="198628" y="925829"/>
                </a:lnTo>
                <a:lnTo>
                  <a:pt x="199263" y="923289"/>
                </a:lnTo>
                <a:lnTo>
                  <a:pt x="199898" y="922019"/>
                </a:lnTo>
                <a:lnTo>
                  <a:pt x="200533" y="919479"/>
                </a:lnTo>
                <a:lnTo>
                  <a:pt x="201168" y="918209"/>
                </a:lnTo>
                <a:lnTo>
                  <a:pt x="201930" y="915669"/>
                </a:lnTo>
                <a:lnTo>
                  <a:pt x="202565" y="914399"/>
                </a:lnTo>
                <a:lnTo>
                  <a:pt x="203327" y="911859"/>
                </a:lnTo>
                <a:lnTo>
                  <a:pt x="204216" y="909319"/>
                </a:lnTo>
                <a:lnTo>
                  <a:pt x="204978" y="908049"/>
                </a:lnTo>
                <a:lnTo>
                  <a:pt x="205740" y="905509"/>
                </a:lnTo>
                <a:lnTo>
                  <a:pt x="206629" y="904239"/>
                </a:lnTo>
                <a:lnTo>
                  <a:pt x="207518" y="901699"/>
                </a:lnTo>
                <a:lnTo>
                  <a:pt x="208534" y="900429"/>
                </a:lnTo>
                <a:lnTo>
                  <a:pt x="209423" y="897889"/>
                </a:lnTo>
                <a:lnTo>
                  <a:pt x="210439" y="896619"/>
                </a:lnTo>
                <a:lnTo>
                  <a:pt x="212471" y="891539"/>
                </a:lnTo>
                <a:lnTo>
                  <a:pt x="213487" y="890269"/>
                </a:lnTo>
                <a:lnTo>
                  <a:pt x="214630" y="887729"/>
                </a:lnTo>
                <a:lnTo>
                  <a:pt x="215773" y="886459"/>
                </a:lnTo>
                <a:lnTo>
                  <a:pt x="216916" y="883919"/>
                </a:lnTo>
                <a:lnTo>
                  <a:pt x="218059" y="882649"/>
                </a:lnTo>
                <a:lnTo>
                  <a:pt x="219329" y="880109"/>
                </a:lnTo>
                <a:lnTo>
                  <a:pt x="220599" y="878839"/>
                </a:lnTo>
                <a:lnTo>
                  <a:pt x="221869" y="876299"/>
                </a:lnTo>
                <a:lnTo>
                  <a:pt x="223266" y="875029"/>
                </a:lnTo>
                <a:lnTo>
                  <a:pt x="224536" y="872489"/>
                </a:lnTo>
                <a:lnTo>
                  <a:pt x="225933" y="869949"/>
                </a:lnTo>
                <a:lnTo>
                  <a:pt x="227457" y="868679"/>
                </a:lnTo>
                <a:lnTo>
                  <a:pt x="228854" y="866139"/>
                </a:lnTo>
                <a:lnTo>
                  <a:pt x="230378" y="864869"/>
                </a:lnTo>
                <a:lnTo>
                  <a:pt x="231902" y="862329"/>
                </a:lnTo>
                <a:lnTo>
                  <a:pt x="233426" y="861059"/>
                </a:lnTo>
                <a:lnTo>
                  <a:pt x="234950" y="858519"/>
                </a:lnTo>
                <a:lnTo>
                  <a:pt x="236601" y="857249"/>
                </a:lnTo>
                <a:lnTo>
                  <a:pt x="238252" y="854709"/>
                </a:lnTo>
                <a:lnTo>
                  <a:pt x="245110" y="847089"/>
                </a:lnTo>
                <a:lnTo>
                  <a:pt x="252476" y="839469"/>
                </a:lnTo>
                <a:lnTo>
                  <a:pt x="256286" y="834389"/>
                </a:lnTo>
                <a:lnTo>
                  <a:pt x="260223" y="830579"/>
                </a:lnTo>
                <a:lnTo>
                  <a:pt x="262255" y="829309"/>
                </a:lnTo>
                <a:lnTo>
                  <a:pt x="264160" y="826769"/>
                </a:lnTo>
                <a:lnTo>
                  <a:pt x="270383" y="821689"/>
                </a:lnTo>
                <a:lnTo>
                  <a:pt x="272415" y="819149"/>
                </a:lnTo>
                <a:lnTo>
                  <a:pt x="274574" y="817879"/>
                </a:lnTo>
                <a:lnTo>
                  <a:pt x="276606" y="815339"/>
                </a:lnTo>
                <a:lnTo>
                  <a:pt x="278765" y="812799"/>
                </a:lnTo>
                <a:lnTo>
                  <a:pt x="280924" y="811529"/>
                </a:lnTo>
                <a:lnTo>
                  <a:pt x="283083" y="808989"/>
                </a:lnTo>
                <a:lnTo>
                  <a:pt x="287401" y="805179"/>
                </a:lnTo>
                <a:lnTo>
                  <a:pt x="289560" y="803909"/>
                </a:lnTo>
                <a:lnTo>
                  <a:pt x="291719" y="801369"/>
                </a:lnTo>
                <a:lnTo>
                  <a:pt x="293878" y="800099"/>
                </a:lnTo>
                <a:lnTo>
                  <a:pt x="298196" y="795019"/>
                </a:lnTo>
                <a:lnTo>
                  <a:pt x="300355" y="793749"/>
                </a:lnTo>
                <a:lnTo>
                  <a:pt x="302514" y="791209"/>
                </a:lnTo>
                <a:lnTo>
                  <a:pt x="304673" y="789939"/>
                </a:lnTo>
                <a:lnTo>
                  <a:pt x="306832" y="787399"/>
                </a:lnTo>
                <a:lnTo>
                  <a:pt x="308864" y="786129"/>
                </a:lnTo>
                <a:lnTo>
                  <a:pt x="311023" y="783589"/>
                </a:lnTo>
                <a:lnTo>
                  <a:pt x="315214" y="779779"/>
                </a:lnTo>
                <a:lnTo>
                  <a:pt x="317246" y="777239"/>
                </a:lnTo>
                <a:lnTo>
                  <a:pt x="319405" y="775969"/>
                </a:lnTo>
                <a:lnTo>
                  <a:pt x="325374" y="769619"/>
                </a:lnTo>
                <a:lnTo>
                  <a:pt x="327406" y="768349"/>
                </a:lnTo>
                <a:lnTo>
                  <a:pt x="329311" y="765809"/>
                </a:lnTo>
                <a:lnTo>
                  <a:pt x="331216" y="764539"/>
                </a:lnTo>
                <a:lnTo>
                  <a:pt x="334899" y="760729"/>
                </a:lnTo>
                <a:lnTo>
                  <a:pt x="338455" y="755649"/>
                </a:lnTo>
                <a:lnTo>
                  <a:pt x="343662" y="750569"/>
                </a:lnTo>
                <a:lnTo>
                  <a:pt x="345186" y="748029"/>
                </a:lnTo>
                <a:lnTo>
                  <a:pt x="346837" y="746759"/>
                </a:lnTo>
                <a:lnTo>
                  <a:pt x="348361" y="744219"/>
                </a:lnTo>
                <a:lnTo>
                  <a:pt x="349885" y="742949"/>
                </a:lnTo>
                <a:lnTo>
                  <a:pt x="352679" y="737869"/>
                </a:lnTo>
                <a:lnTo>
                  <a:pt x="354076" y="736599"/>
                </a:lnTo>
                <a:lnTo>
                  <a:pt x="355346" y="734059"/>
                </a:lnTo>
                <a:lnTo>
                  <a:pt x="356743" y="732789"/>
                </a:lnTo>
                <a:lnTo>
                  <a:pt x="357886" y="730249"/>
                </a:lnTo>
                <a:lnTo>
                  <a:pt x="359029" y="728979"/>
                </a:lnTo>
                <a:lnTo>
                  <a:pt x="360172" y="726439"/>
                </a:lnTo>
                <a:lnTo>
                  <a:pt x="361315" y="725169"/>
                </a:lnTo>
                <a:lnTo>
                  <a:pt x="362331" y="722629"/>
                </a:lnTo>
                <a:lnTo>
                  <a:pt x="363220" y="720089"/>
                </a:lnTo>
                <a:lnTo>
                  <a:pt x="364236" y="718819"/>
                </a:lnTo>
                <a:lnTo>
                  <a:pt x="365125" y="716279"/>
                </a:lnTo>
                <a:lnTo>
                  <a:pt x="365887" y="715009"/>
                </a:lnTo>
                <a:lnTo>
                  <a:pt x="366649" y="712469"/>
                </a:lnTo>
                <a:lnTo>
                  <a:pt x="367411" y="711199"/>
                </a:lnTo>
                <a:lnTo>
                  <a:pt x="368046" y="708659"/>
                </a:lnTo>
                <a:lnTo>
                  <a:pt x="368681" y="707389"/>
                </a:lnTo>
                <a:lnTo>
                  <a:pt x="369189" y="704849"/>
                </a:lnTo>
                <a:lnTo>
                  <a:pt x="369697" y="703579"/>
                </a:lnTo>
                <a:lnTo>
                  <a:pt x="370967" y="697229"/>
                </a:lnTo>
                <a:lnTo>
                  <a:pt x="372110" y="689609"/>
                </a:lnTo>
                <a:lnTo>
                  <a:pt x="372279" y="687069"/>
                </a:lnTo>
                <a:lnTo>
                  <a:pt x="372268" y="675639"/>
                </a:lnTo>
                <a:lnTo>
                  <a:pt x="371983" y="671829"/>
                </a:lnTo>
                <a:lnTo>
                  <a:pt x="370967" y="662939"/>
                </a:lnTo>
                <a:lnTo>
                  <a:pt x="370586" y="661669"/>
                </a:lnTo>
                <a:lnTo>
                  <a:pt x="370332" y="659129"/>
                </a:lnTo>
                <a:lnTo>
                  <a:pt x="369570" y="655319"/>
                </a:lnTo>
                <a:lnTo>
                  <a:pt x="369062" y="654049"/>
                </a:lnTo>
                <a:lnTo>
                  <a:pt x="368681" y="651509"/>
                </a:lnTo>
                <a:lnTo>
                  <a:pt x="368173" y="650239"/>
                </a:lnTo>
                <a:lnTo>
                  <a:pt x="367792" y="647699"/>
                </a:lnTo>
                <a:lnTo>
                  <a:pt x="367284" y="646429"/>
                </a:lnTo>
                <a:lnTo>
                  <a:pt x="366268" y="641349"/>
                </a:lnTo>
                <a:lnTo>
                  <a:pt x="365760" y="640079"/>
                </a:lnTo>
                <a:lnTo>
                  <a:pt x="365125" y="637539"/>
                </a:lnTo>
                <a:lnTo>
                  <a:pt x="364617" y="636269"/>
                </a:lnTo>
                <a:lnTo>
                  <a:pt x="364109" y="633729"/>
                </a:lnTo>
                <a:lnTo>
                  <a:pt x="363474" y="632459"/>
                </a:lnTo>
                <a:lnTo>
                  <a:pt x="362966" y="629919"/>
                </a:lnTo>
                <a:lnTo>
                  <a:pt x="361696" y="626109"/>
                </a:lnTo>
                <a:lnTo>
                  <a:pt x="361188" y="623569"/>
                </a:lnTo>
                <a:lnTo>
                  <a:pt x="360553" y="622299"/>
                </a:lnTo>
                <a:lnTo>
                  <a:pt x="360045" y="619759"/>
                </a:lnTo>
                <a:lnTo>
                  <a:pt x="359410" y="618489"/>
                </a:lnTo>
                <a:lnTo>
                  <a:pt x="358902" y="615949"/>
                </a:lnTo>
                <a:lnTo>
                  <a:pt x="358267" y="614679"/>
                </a:lnTo>
                <a:lnTo>
                  <a:pt x="357632" y="612139"/>
                </a:lnTo>
                <a:lnTo>
                  <a:pt x="357124" y="610869"/>
                </a:lnTo>
                <a:lnTo>
                  <a:pt x="356616" y="608329"/>
                </a:lnTo>
                <a:lnTo>
                  <a:pt x="355981" y="605789"/>
                </a:lnTo>
                <a:lnTo>
                  <a:pt x="355473" y="604519"/>
                </a:lnTo>
                <a:lnTo>
                  <a:pt x="354838" y="601979"/>
                </a:lnTo>
                <a:lnTo>
                  <a:pt x="354330" y="600709"/>
                </a:lnTo>
                <a:lnTo>
                  <a:pt x="353822" y="598169"/>
                </a:lnTo>
                <a:lnTo>
                  <a:pt x="353314" y="596899"/>
                </a:lnTo>
                <a:lnTo>
                  <a:pt x="352806" y="594359"/>
                </a:lnTo>
                <a:lnTo>
                  <a:pt x="352298" y="593089"/>
                </a:lnTo>
                <a:lnTo>
                  <a:pt x="351790" y="590549"/>
                </a:lnTo>
                <a:lnTo>
                  <a:pt x="351282" y="589279"/>
                </a:lnTo>
                <a:lnTo>
                  <a:pt x="350901" y="586739"/>
                </a:lnTo>
                <a:lnTo>
                  <a:pt x="350393" y="584199"/>
                </a:lnTo>
                <a:lnTo>
                  <a:pt x="349885" y="582929"/>
                </a:lnTo>
                <a:lnTo>
                  <a:pt x="349504" y="580389"/>
                </a:lnTo>
                <a:lnTo>
                  <a:pt x="348996" y="579119"/>
                </a:lnTo>
                <a:lnTo>
                  <a:pt x="346964" y="568959"/>
                </a:lnTo>
                <a:lnTo>
                  <a:pt x="346583" y="566419"/>
                </a:lnTo>
                <a:lnTo>
                  <a:pt x="344805" y="557529"/>
                </a:lnTo>
                <a:lnTo>
                  <a:pt x="344551" y="554989"/>
                </a:lnTo>
                <a:lnTo>
                  <a:pt x="343789" y="551179"/>
                </a:lnTo>
                <a:lnTo>
                  <a:pt x="343535" y="548639"/>
                </a:lnTo>
                <a:lnTo>
                  <a:pt x="343154" y="547369"/>
                </a:lnTo>
                <a:lnTo>
                  <a:pt x="342900" y="544829"/>
                </a:lnTo>
                <a:lnTo>
                  <a:pt x="342519" y="543559"/>
                </a:lnTo>
                <a:lnTo>
                  <a:pt x="342265" y="541019"/>
                </a:lnTo>
                <a:lnTo>
                  <a:pt x="341884" y="539749"/>
                </a:lnTo>
                <a:lnTo>
                  <a:pt x="341630" y="537209"/>
                </a:lnTo>
                <a:lnTo>
                  <a:pt x="341249" y="535939"/>
                </a:lnTo>
                <a:lnTo>
                  <a:pt x="340995" y="533399"/>
                </a:lnTo>
                <a:lnTo>
                  <a:pt x="340614" y="532129"/>
                </a:lnTo>
                <a:lnTo>
                  <a:pt x="340360" y="529589"/>
                </a:lnTo>
                <a:lnTo>
                  <a:pt x="339979" y="527049"/>
                </a:lnTo>
                <a:lnTo>
                  <a:pt x="339725" y="525779"/>
                </a:lnTo>
                <a:lnTo>
                  <a:pt x="339344" y="523239"/>
                </a:lnTo>
                <a:lnTo>
                  <a:pt x="337566" y="514349"/>
                </a:lnTo>
                <a:lnTo>
                  <a:pt x="337312" y="511809"/>
                </a:lnTo>
                <a:lnTo>
                  <a:pt x="336042" y="505459"/>
                </a:lnTo>
                <a:lnTo>
                  <a:pt x="334899" y="500379"/>
                </a:lnTo>
                <a:lnTo>
                  <a:pt x="334391" y="497839"/>
                </a:lnTo>
                <a:lnTo>
                  <a:pt x="334010" y="496569"/>
                </a:lnTo>
                <a:lnTo>
                  <a:pt x="333502" y="494029"/>
                </a:lnTo>
                <a:lnTo>
                  <a:pt x="333121" y="491489"/>
                </a:lnTo>
                <a:lnTo>
                  <a:pt x="332613" y="490219"/>
                </a:lnTo>
                <a:lnTo>
                  <a:pt x="332105" y="487679"/>
                </a:lnTo>
                <a:lnTo>
                  <a:pt x="331597" y="486409"/>
                </a:lnTo>
                <a:lnTo>
                  <a:pt x="331089" y="483869"/>
                </a:lnTo>
                <a:lnTo>
                  <a:pt x="330581" y="482599"/>
                </a:lnTo>
                <a:lnTo>
                  <a:pt x="330073" y="480059"/>
                </a:lnTo>
                <a:lnTo>
                  <a:pt x="329438" y="478789"/>
                </a:lnTo>
                <a:lnTo>
                  <a:pt x="328930" y="476249"/>
                </a:lnTo>
                <a:lnTo>
                  <a:pt x="328422" y="474979"/>
                </a:lnTo>
                <a:lnTo>
                  <a:pt x="327787" y="472439"/>
                </a:lnTo>
                <a:lnTo>
                  <a:pt x="327279" y="469899"/>
                </a:lnTo>
                <a:lnTo>
                  <a:pt x="326644" y="468629"/>
                </a:lnTo>
                <a:lnTo>
                  <a:pt x="326009" y="466089"/>
                </a:lnTo>
                <a:lnTo>
                  <a:pt x="325374" y="464819"/>
                </a:lnTo>
                <a:lnTo>
                  <a:pt x="324739" y="462279"/>
                </a:lnTo>
                <a:lnTo>
                  <a:pt x="324104" y="461009"/>
                </a:lnTo>
                <a:lnTo>
                  <a:pt x="323469" y="458469"/>
                </a:lnTo>
                <a:lnTo>
                  <a:pt x="322834" y="457199"/>
                </a:lnTo>
                <a:lnTo>
                  <a:pt x="322199" y="454659"/>
                </a:lnTo>
                <a:lnTo>
                  <a:pt x="321437" y="452119"/>
                </a:lnTo>
                <a:lnTo>
                  <a:pt x="320802" y="450849"/>
                </a:lnTo>
                <a:lnTo>
                  <a:pt x="320167" y="448309"/>
                </a:lnTo>
                <a:lnTo>
                  <a:pt x="319405" y="447039"/>
                </a:lnTo>
                <a:lnTo>
                  <a:pt x="318770" y="444499"/>
                </a:lnTo>
                <a:lnTo>
                  <a:pt x="318008" y="443229"/>
                </a:lnTo>
                <a:lnTo>
                  <a:pt x="317373" y="440689"/>
                </a:lnTo>
                <a:lnTo>
                  <a:pt x="316611" y="439419"/>
                </a:lnTo>
                <a:lnTo>
                  <a:pt x="315849" y="436879"/>
                </a:lnTo>
                <a:lnTo>
                  <a:pt x="315214" y="434339"/>
                </a:lnTo>
                <a:lnTo>
                  <a:pt x="314452" y="433069"/>
                </a:lnTo>
                <a:lnTo>
                  <a:pt x="313690" y="430529"/>
                </a:lnTo>
                <a:lnTo>
                  <a:pt x="313055" y="429259"/>
                </a:lnTo>
                <a:lnTo>
                  <a:pt x="312293" y="426719"/>
                </a:lnTo>
                <a:lnTo>
                  <a:pt x="311531" y="425449"/>
                </a:lnTo>
                <a:lnTo>
                  <a:pt x="310769" y="422909"/>
                </a:lnTo>
                <a:lnTo>
                  <a:pt x="310007" y="421639"/>
                </a:lnTo>
                <a:lnTo>
                  <a:pt x="309372" y="419099"/>
                </a:lnTo>
                <a:lnTo>
                  <a:pt x="308610" y="417829"/>
                </a:lnTo>
                <a:lnTo>
                  <a:pt x="307086" y="412749"/>
                </a:lnTo>
                <a:lnTo>
                  <a:pt x="306451" y="411479"/>
                </a:lnTo>
                <a:lnTo>
                  <a:pt x="305689" y="408939"/>
                </a:lnTo>
                <a:lnTo>
                  <a:pt x="304927" y="407669"/>
                </a:lnTo>
                <a:lnTo>
                  <a:pt x="304292" y="405129"/>
                </a:lnTo>
                <a:lnTo>
                  <a:pt x="303530" y="403859"/>
                </a:lnTo>
                <a:lnTo>
                  <a:pt x="302768" y="401319"/>
                </a:lnTo>
                <a:lnTo>
                  <a:pt x="302133" y="400049"/>
                </a:lnTo>
                <a:lnTo>
                  <a:pt x="301371" y="397509"/>
                </a:lnTo>
                <a:lnTo>
                  <a:pt x="300736" y="394969"/>
                </a:lnTo>
                <a:lnTo>
                  <a:pt x="299974" y="393699"/>
                </a:lnTo>
                <a:lnTo>
                  <a:pt x="299339" y="391159"/>
                </a:lnTo>
                <a:lnTo>
                  <a:pt x="298577" y="389889"/>
                </a:lnTo>
                <a:lnTo>
                  <a:pt x="297942" y="387349"/>
                </a:lnTo>
                <a:lnTo>
                  <a:pt x="297180" y="386079"/>
                </a:lnTo>
                <a:lnTo>
                  <a:pt x="295910" y="382269"/>
                </a:lnTo>
                <a:lnTo>
                  <a:pt x="295275" y="379729"/>
                </a:lnTo>
                <a:lnTo>
                  <a:pt x="294513" y="377189"/>
                </a:lnTo>
                <a:lnTo>
                  <a:pt x="293878" y="375919"/>
                </a:lnTo>
                <a:lnTo>
                  <a:pt x="293243" y="373379"/>
                </a:lnTo>
                <a:lnTo>
                  <a:pt x="292608" y="372109"/>
                </a:lnTo>
                <a:lnTo>
                  <a:pt x="291973" y="369569"/>
                </a:lnTo>
                <a:lnTo>
                  <a:pt x="291338" y="368299"/>
                </a:lnTo>
                <a:lnTo>
                  <a:pt x="290703" y="365759"/>
                </a:lnTo>
                <a:lnTo>
                  <a:pt x="290068" y="364489"/>
                </a:lnTo>
                <a:lnTo>
                  <a:pt x="289433" y="361949"/>
                </a:lnTo>
                <a:lnTo>
                  <a:pt x="288798" y="360679"/>
                </a:lnTo>
                <a:lnTo>
                  <a:pt x="287528" y="355599"/>
                </a:lnTo>
                <a:lnTo>
                  <a:pt x="287020" y="354329"/>
                </a:lnTo>
                <a:lnTo>
                  <a:pt x="286385" y="351789"/>
                </a:lnTo>
                <a:lnTo>
                  <a:pt x="285750" y="350519"/>
                </a:lnTo>
                <a:lnTo>
                  <a:pt x="285115" y="347979"/>
                </a:lnTo>
                <a:lnTo>
                  <a:pt x="284480" y="346709"/>
                </a:lnTo>
                <a:lnTo>
                  <a:pt x="283972" y="344169"/>
                </a:lnTo>
                <a:lnTo>
                  <a:pt x="283337" y="342899"/>
                </a:lnTo>
                <a:lnTo>
                  <a:pt x="282067" y="337819"/>
                </a:lnTo>
                <a:lnTo>
                  <a:pt x="281559" y="336549"/>
                </a:lnTo>
                <a:lnTo>
                  <a:pt x="280924" y="334009"/>
                </a:lnTo>
                <a:lnTo>
                  <a:pt x="280289" y="332739"/>
                </a:lnTo>
                <a:lnTo>
                  <a:pt x="279654" y="330199"/>
                </a:lnTo>
                <a:lnTo>
                  <a:pt x="279019" y="328929"/>
                </a:lnTo>
                <a:lnTo>
                  <a:pt x="278511" y="326389"/>
                </a:lnTo>
                <a:lnTo>
                  <a:pt x="277876" y="325119"/>
                </a:lnTo>
                <a:lnTo>
                  <a:pt x="276606" y="320039"/>
                </a:lnTo>
                <a:lnTo>
                  <a:pt x="275971" y="318769"/>
                </a:lnTo>
                <a:lnTo>
                  <a:pt x="275336" y="316229"/>
                </a:lnTo>
                <a:lnTo>
                  <a:pt x="274701" y="314959"/>
                </a:lnTo>
                <a:lnTo>
                  <a:pt x="274066" y="312419"/>
                </a:lnTo>
                <a:lnTo>
                  <a:pt x="273304" y="311149"/>
                </a:lnTo>
                <a:lnTo>
                  <a:pt x="272669" y="308609"/>
                </a:lnTo>
                <a:lnTo>
                  <a:pt x="272034" y="307339"/>
                </a:lnTo>
                <a:lnTo>
                  <a:pt x="271399" y="304799"/>
                </a:lnTo>
                <a:lnTo>
                  <a:pt x="270637" y="303529"/>
                </a:lnTo>
                <a:lnTo>
                  <a:pt x="270002" y="300989"/>
                </a:lnTo>
                <a:lnTo>
                  <a:pt x="269240" y="298449"/>
                </a:lnTo>
                <a:lnTo>
                  <a:pt x="268605" y="297179"/>
                </a:lnTo>
                <a:lnTo>
                  <a:pt x="267843" y="294639"/>
                </a:lnTo>
                <a:lnTo>
                  <a:pt x="267208" y="293369"/>
                </a:lnTo>
                <a:lnTo>
                  <a:pt x="266446" y="290829"/>
                </a:lnTo>
                <a:lnTo>
                  <a:pt x="265684" y="289559"/>
                </a:lnTo>
                <a:lnTo>
                  <a:pt x="264922" y="287019"/>
                </a:lnTo>
                <a:lnTo>
                  <a:pt x="264160" y="285749"/>
                </a:lnTo>
                <a:lnTo>
                  <a:pt x="262636" y="280669"/>
                </a:lnTo>
                <a:lnTo>
                  <a:pt x="261874" y="279399"/>
                </a:lnTo>
                <a:lnTo>
                  <a:pt x="261112" y="276859"/>
                </a:lnTo>
                <a:lnTo>
                  <a:pt x="260223" y="275589"/>
                </a:lnTo>
                <a:lnTo>
                  <a:pt x="259461" y="273049"/>
                </a:lnTo>
                <a:lnTo>
                  <a:pt x="258572" y="271779"/>
                </a:lnTo>
                <a:lnTo>
                  <a:pt x="257810" y="269239"/>
                </a:lnTo>
                <a:lnTo>
                  <a:pt x="256921" y="267969"/>
                </a:lnTo>
                <a:lnTo>
                  <a:pt x="256159" y="265429"/>
                </a:lnTo>
                <a:lnTo>
                  <a:pt x="255270" y="264159"/>
                </a:lnTo>
                <a:lnTo>
                  <a:pt x="253492" y="259079"/>
                </a:lnTo>
                <a:lnTo>
                  <a:pt x="252603" y="257809"/>
                </a:lnTo>
                <a:lnTo>
                  <a:pt x="251714" y="255269"/>
                </a:lnTo>
                <a:lnTo>
                  <a:pt x="250825" y="253999"/>
                </a:lnTo>
                <a:lnTo>
                  <a:pt x="249936" y="251459"/>
                </a:lnTo>
                <a:lnTo>
                  <a:pt x="249047" y="250189"/>
                </a:lnTo>
                <a:lnTo>
                  <a:pt x="248158" y="247649"/>
                </a:lnTo>
                <a:lnTo>
                  <a:pt x="247269" y="246379"/>
                </a:lnTo>
                <a:lnTo>
                  <a:pt x="246380" y="243839"/>
                </a:lnTo>
                <a:lnTo>
                  <a:pt x="245364" y="241299"/>
                </a:lnTo>
                <a:lnTo>
                  <a:pt x="244475" y="240029"/>
                </a:lnTo>
                <a:lnTo>
                  <a:pt x="243586" y="237489"/>
                </a:lnTo>
                <a:lnTo>
                  <a:pt x="242570" y="236219"/>
                </a:lnTo>
                <a:lnTo>
                  <a:pt x="241681" y="233679"/>
                </a:lnTo>
                <a:lnTo>
                  <a:pt x="240792" y="232409"/>
                </a:lnTo>
                <a:lnTo>
                  <a:pt x="239776" y="229869"/>
                </a:lnTo>
                <a:lnTo>
                  <a:pt x="238887" y="228599"/>
                </a:lnTo>
                <a:lnTo>
                  <a:pt x="237871" y="226059"/>
                </a:lnTo>
                <a:lnTo>
                  <a:pt x="236982" y="223519"/>
                </a:lnTo>
                <a:lnTo>
                  <a:pt x="235966" y="222249"/>
                </a:lnTo>
                <a:lnTo>
                  <a:pt x="235077" y="219709"/>
                </a:lnTo>
                <a:lnTo>
                  <a:pt x="234061" y="218439"/>
                </a:lnTo>
                <a:lnTo>
                  <a:pt x="233172" y="215899"/>
                </a:lnTo>
                <a:lnTo>
                  <a:pt x="232283" y="214629"/>
                </a:lnTo>
                <a:lnTo>
                  <a:pt x="231267" y="212089"/>
                </a:lnTo>
                <a:lnTo>
                  <a:pt x="230378" y="210819"/>
                </a:lnTo>
                <a:lnTo>
                  <a:pt x="229362" y="208279"/>
                </a:lnTo>
                <a:lnTo>
                  <a:pt x="228473" y="207009"/>
                </a:lnTo>
                <a:lnTo>
                  <a:pt x="226695" y="201929"/>
                </a:lnTo>
                <a:lnTo>
                  <a:pt x="225806" y="200659"/>
                </a:lnTo>
                <a:lnTo>
                  <a:pt x="224790" y="198119"/>
                </a:lnTo>
                <a:lnTo>
                  <a:pt x="223901" y="196849"/>
                </a:lnTo>
                <a:lnTo>
                  <a:pt x="223012" y="194309"/>
                </a:lnTo>
                <a:lnTo>
                  <a:pt x="222123" y="193039"/>
                </a:lnTo>
                <a:lnTo>
                  <a:pt x="221234" y="190499"/>
                </a:lnTo>
                <a:lnTo>
                  <a:pt x="220472" y="189229"/>
                </a:lnTo>
                <a:lnTo>
                  <a:pt x="218694" y="184149"/>
                </a:lnTo>
                <a:lnTo>
                  <a:pt x="217805" y="182879"/>
                </a:lnTo>
                <a:lnTo>
                  <a:pt x="217043" y="180339"/>
                </a:lnTo>
                <a:lnTo>
                  <a:pt x="216154" y="179069"/>
                </a:lnTo>
                <a:lnTo>
                  <a:pt x="215392" y="176529"/>
                </a:lnTo>
                <a:lnTo>
                  <a:pt x="214630" y="175259"/>
                </a:lnTo>
                <a:lnTo>
                  <a:pt x="213741" y="172719"/>
                </a:lnTo>
                <a:lnTo>
                  <a:pt x="212979" y="171449"/>
                </a:lnTo>
                <a:lnTo>
                  <a:pt x="211455" y="166369"/>
                </a:lnTo>
                <a:lnTo>
                  <a:pt x="210693" y="165099"/>
                </a:lnTo>
                <a:lnTo>
                  <a:pt x="210058" y="162559"/>
                </a:lnTo>
                <a:lnTo>
                  <a:pt x="209296" y="161289"/>
                </a:lnTo>
                <a:lnTo>
                  <a:pt x="208534" y="158749"/>
                </a:lnTo>
                <a:lnTo>
                  <a:pt x="207899" y="157479"/>
                </a:lnTo>
                <a:lnTo>
                  <a:pt x="207264" y="154939"/>
                </a:lnTo>
                <a:lnTo>
                  <a:pt x="206502" y="153669"/>
                </a:lnTo>
                <a:lnTo>
                  <a:pt x="205867" y="151129"/>
                </a:lnTo>
                <a:lnTo>
                  <a:pt x="205232" y="149859"/>
                </a:lnTo>
                <a:lnTo>
                  <a:pt x="203962" y="144779"/>
                </a:lnTo>
                <a:lnTo>
                  <a:pt x="203454" y="143509"/>
                </a:lnTo>
                <a:lnTo>
                  <a:pt x="202819" y="140969"/>
                </a:lnTo>
                <a:lnTo>
                  <a:pt x="202184" y="139699"/>
                </a:lnTo>
                <a:lnTo>
                  <a:pt x="201676" y="137159"/>
                </a:lnTo>
                <a:lnTo>
                  <a:pt x="201168" y="135889"/>
                </a:lnTo>
                <a:lnTo>
                  <a:pt x="200533" y="133349"/>
                </a:lnTo>
                <a:lnTo>
                  <a:pt x="200025" y="132079"/>
                </a:lnTo>
                <a:lnTo>
                  <a:pt x="199009" y="126999"/>
                </a:lnTo>
                <a:lnTo>
                  <a:pt x="198628" y="125729"/>
                </a:lnTo>
                <a:lnTo>
                  <a:pt x="198120" y="123189"/>
                </a:lnTo>
                <a:lnTo>
                  <a:pt x="197612" y="121919"/>
                </a:lnTo>
                <a:lnTo>
                  <a:pt x="197231" y="119379"/>
                </a:lnTo>
                <a:lnTo>
                  <a:pt x="196723" y="118109"/>
                </a:lnTo>
                <a:lnTo>
                  <a:pt x="194056" y="104139"/>
                </a:lnTo>
                <a:lnTo>
                  <a:pt x="193802" y="101599"/>
                </a:lnTo>
                <a:lnTo>
                  <a:pt x="193421" y="100329"/>
                </a:lnTo>
                <a:lnTo>
                  <a:pt x="193167" y="97789"/>
                </a:lnTo>
                <a:lnTo>
                  <a:pt x="192786" y="96519"/>
                </a:lnTo>
                <a:lnTo>
                  <a:pt x="190500" y="78739"/>
                </a:lnTo>
                <a:lnTo>
                  <a:pt x="190373" y="76199"/>
                </a:lnTo>
                <a:lnTo>
                  <a:pt x="190119" y="74929"/>
                </a:lnTo>
                <a:lnTo>
                  <a:pt x="189992" y="72389"/>
                </a:lnTo>
                <a:lnTo>
                  <a:pt x="189357" y="66039"/>
                </a:lnTo>
                <a:lnTo>
                  <a:pt x="188976" y="60959"/>
                </a:lnTo>
                <a:lnTo>
                  <a:pt x="188722" y="58419"/>
                </a:lnTo>
                <a:lnTo>
                  <a:pt x="188214" y="50799"/>
                </a:lnTo>
                <a:lnTo>
                  <a:pt x="188129" y="46989"/>
                </a:lnTo>
                <a:lnTo>
                  <a:pt x="187706" y="40639"/>
                </a:lnTo>
                <a:lnTo>
                  <a:pt x="187706" y="39369"/>
                </a:lnTo>
                <a:lnTo>
                  <a:pt x="187536" y="36829"/>
                </a:lnTo>
                <a:lnTo>
                  <a:pt x="187452" y="33019"/>
                </a:lnTo>
                <a:lnTo>
                  <a:pt x="187325" y="30479"/>
                </a:lnTo>
                <a:lnTo>
                  <a:pt x="187325" y="29209"/>
                </a:lnTo>
                <a:lnTo>
                  <a:pt x="187198" y="26669"/>
                </a:lnTo>
                <a:lnTo>
                  <a:pt x="187071" y="21589"/>
                </a:lnTo>
                <a:lnTo>
                  <a:pt x="186944" y="19049"/>
                </a:lnTo>
                <a:lnTo>
                  <a:pt x="186944" y="17779"/>
                </a:lnTo>
                <a:lnTo>
                  <a:pt x="186817" y="15239"/>
                </a:lnTo>
                <a:lnTo>
                  <a:pt x="186690" y="3809"/>
                </a:lnTo>
                <a:lnTo>
                  <a:pt x="186563" y="1269"/>
                </a:lnTo>
                <a:lnTo>
                  <a:pt x="186563" y="0"/>
                </a:lnTo>
                <a:close/>
              </a:path>
            </a:pathLst>
          </a:custGeom>
          <a:solidFill>
            <a:srgbClr val="E82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3892677" y="9051925"/>
            <a:ext cx="372745" cy="1007110"/>
          </a:xfrm>
          <a:custGeom>
            <a:avLst/>
            <a:gdLst/>
            <a:ahLst/>
            <a:cxnLst/>
            <a:rect l="l" t="t" r="r" b="b"/>
            <a:pathLst>
              <a:path w="372745" h="1007109">
                <a:moveTo>
                  <a:pt x="185038" y="1006983"/>
                </a:moveTo>
                <a:lnTo>
                  <a:pt x="184911" y="1005078"/>
                </a:lnTo>
                <a:lnTo>
                  <a:pt x="184911" y="1003046"/>
                </a:lnTo>
                <a:lnTo>
                  <a:pt x="184784" y="1001141"/>
                </a:lnTo>
                <a:lnTo>
                  <a:pt x="184657" y="999109"/>
                </a:lnTo>
                <a:lnTo>
                  <a:pt x="184530" y="997204"/>
                </a:lnTo>
                <a:lnTo>
                  <a:pt x="184403" y="995172"/>
                </a:lnTo>
                <a:lnTo>
                  <a:pt x="184403" y="993267"/>
                </a:lnTo>
                <a:lnTo>
                  <a:pt x="184276" y="991235"/>
                </a:lnTo>
                <a:lnTo>
                  <a:pt x="184149" y="989203"/>
                </a:lnTo>
                <a:lnTo>
                  <a:pt x="183895" y="987298"/>
                </a:lnTo>
                <a:lnTo>
                  <a:pt x="183768" y="985266"/>
                </a:lnTo>
                <a:lnTo>
                  <a:pt x="183641" y="983361"/>
                </a:lnTo>
                <a:lnTo>
                  <a:pt x="183514" y="981329"/>
                </a:lnTo>
                <a:lnTo>
                  <a:pt x="183260" y="979424"/>
                </a:lnTo>
                <a:lnTo>
                  <a:pt x="183133" y="977392"/>
                </a:lnTo>
                <a:lnTo>
                  <a:pt x="183006" y="975487"/>
                </a:lnTo>
                <a:lnTo>
                  <a:pt x="182752" y="973455"/>
                </a:lnTo>
                <a:lnTo>
                  <a:pt x="182498" y="971550"/>
                </a:lnTo>
                <a:lnTo>
                  <a:pt x="182371" y="969518"/>
                </a:lnTo>
                <a:lnTo>
                  <a:pt x="182117" y="967613"/>
                </a:lnTo>
                <a:lnTo>
                  <a:pt x="181863" y="965581"/>
                </a:lnTo>
                <a:lnTo>
                  <a:pt x="181609" y="963676"/>
                </a:lnTo>
                <a:lnTo>
                  <a:pt x="181355" y="961644"/>
                </a:lnTo>
                <a:lnTo>
                  <a:pt x="181101" y="959739"/>
                </a:lnTo>
                <a:lnTo>
                  <a:pt x="180720" y="957707"/>
                </a:lnTo>
                <a:lnTo>
                  <a:pt x="180466" y="955802"/>
                </a:lnTo>
                <a:lnTo>
                  <a:pt x="180085" y="953770"/>
                </a:lnTo>
                <a:lnTo>
                  <a:pt x="179831" y="951865"/>
                </a:lnTo>
                <a:lnTo>
                  <a:pt x="179450" y="949833"/>
                </a:lnTo>
                <a:lnTo>
                  <a:pt x="179069" y="947928"/>
                </a:lnTo>
                <a:lnTo>
                  <a:pt x="178688" y="945896"/>
                </a:lnTo>
                <a:lnTo>
                  <a:pt x="178307" y="943991"/>
                </a:lnTo>
                <a:lnTo>
                  <a:pt x="177799" y="941959"/>
                </a:lnTo>
                <a:lnTo>
                  <a:pt x="177418" y="940054"/>
                </a:lnTo>
                <a:lnTo>
                  <a:pt x="176910" y="938022"/>
                </a:lnTo>
                <a:lnTo>
                  <a:pt x="176402" y="936117"/>
                </a:lnTo>
                <a:lnTo>
                  <a:pt x="176021" y="934085"/>
                </a:lnTo>
                <a:lnTo>
                  <a:pt x="175386" y="932180"/>
                </a:lnTo>
                <a:lnTo>
                  <a:pt x="174878" y="930148"/>
                </a:lnTo>
                <a:lnTo>
                  <a:pt x="174370" y="928116"/>
                </a:lnTo>
                <a:lnTo>
                  <a:pt x="173735" y="926211"/>
                </a:lnTo>
                <a:lnTo>
                  <a:pt x="173100" y="924179"/>
                </a:lnTo>
                <a:lnTo>
                  <a:pt x="172592" y="922274"/>
                </a:lnTo>
                <a:lnTo>
                  <a:pt x="171830" y="920242"/>
                </a:lnTo>
                <a:lnTo>
                  <a:pt x="171195" y="918337"/>
                </a:lnTo>
                <a:lnTo>
                  <a:pt x="170560" y="916305"/>
                </a:lnTo>
                <a:lnTo>
                  <a:pt x="169798" y="914400"/>
                </a:lnTo>
                <a:lnTo>
                  <a:pt x="169036" y="912368"/>
                </a:lnTo>
                <a:lnTo>
                  <a:pt x="168274" y="910463"/>
                </a:lnTo>
                <a:lnTo>
                  <a:pt x="167385" y="908431"/>
                </a:lnTo>
                <a:lnTo>
                  <a:pt x="166623" y="906526"/>
                </a:lnTo>
                <a:lnTo>
                  <a:pt x="165734" y="904494"/>
                </a:lnTo>
                <a:lnTo>
                  <a:pt x="164845" y="902589"/>
                </a:lnTo>
                <a:lnTo>
                  <a:pt x="163956" y="900557"/>
                </a:lnTo>
                <a:lnTo>
                  <a:pt x="162940" y="898652"/>
                </a:lnTo>
                <a:lnTo>
                  <a:pt x="162051" y="896620"/>
                </a:lnTo>
                <a:lnTo>
                  <a:pt x="161035" y="894715"/>
                </a:lnTo>
                <a:lnTo>
                  <a:pt x="159892" y="892683"/>
                </a:lnTo>
                <a:lnTo>
                  <a:pt x="158876" y="890778"/>
                </a:lnTo>
                <a:lnTo>
                  <a:pt x="157733" y="888746"/>
                </a:lnTo>
                <a:lnTo>
                  <a:pt x="156590" y="886841"/>
                </a:lnTo>
                <a:lnTo>
                  <a:pt x="155447" y="884809"/>
                </a:lnTo>
                <a:lnTo>
                  <a:pt x="154304" y="882904"/>
                </a:lnTo>
                <a:lnTo>
                  <a:pt x="153034" y="880872"/>
                </a:lnTo>
                <a:lnTo>
                  <a:pt x="151764" y="878967"/>
                </a:lnTo>
                <a:lnTo>
                  <a:pt x="150494" y="876935"/>
                </a:lnTo>
                <a:lnTo>
                  <a:pt x="149224" y="875030"/>
                </a:lnTo>
                <a:lnTo>
                  <a:pt x="147827" y="872998"/>
                </a:lnTo>
                <a:lnTo>
                  <a:pt x="146430" y="871093"/>
                </a:lnTo>
                <a:lnTo>
                  <a:pt x="145033" y="869061"/>
                </a:lnTo>
                <a:lnTo>
                  <a:pt x="143509" y="867029"/>
                </a:lnTo>
                <a:lnTo>
                  <a:pt x="142112" y="865124"/>
                </a:lnTo>
                <a:lnTo>
                  <a:pt x="140588" y="863092"/>
                </a:lnTo>
                <a:lnTo>
                  <a:pt x="138937" y="861187"/>
                </a:lnTo>
                <a:lnTo>
                  <a:pt x="137413" y="859155"/>
                </a:lnTo>
                <a:lnTo>
                  <a:pt x="135762" y="857250"/>
                </a:lnTo>
                <a:lnTo>
                  <a:pt x="134111" y="855218"/>
                </a:lnTo>
                <a:lnTo>
                  <a:pt x="132460" y="853313"/>
                </a:lnTo>
                <a:lnTo>
                  <a:pt x="130809" y="851281"/>
                </a:lnTo>
                <a:lnTo>
                  <a:pt x="129031" y="849376"/>
                </a:lnTo>
                <a:lnTo>
                  <a:pt x="127253" y="847344"/>
                </a:lnTo>
                <a:lnTo>
                  <a:pt x="125475" y="845439"/>
                </a:lnTo>
                <a:lnTo>
                  <a:pt x="123697" y="843407"/>
                </a:lnTo>
                <a:lnTo>
                  <a:pt x="121792" y="841502"/>
                </a:lnTo>
                <a:lnTo>
                  <a:pt x="119887" y="839470"/>
                </a:lnTo>
                <a:lnTo>
                  <a:pt x="117982" y="837565"/>
                </a:lnTo>
                <a:lnTo>
                  <a:pt x="116077" y="835533"/>
                </a:lnTo>
                <a:lnTo>
                  <a:pt x="114172" y="833628"/>
                </a:lnTo>
                <a:lnTo>
                  <a:pt x="112140" y="831596"/>
                </a:lnTo>
                <a:lnTo>
                  <a:pt x="110235" y="829691"/>
                </a:lnTo>
                <a:lnTo>
                  <a:pt x="108203" y="827659"/>
                </a:lnTo>
                <a:lnTo>
                  <a:pt x="106171" y="825754"/>
                </a:lnTo>
                <a:lnTo>
                  <a:pt x="104139" y="823722"/>
                </a:lnTo>
                <a:lnTo>
                  <a:pt x="101980" y="821817"/>
                </a:lnTo>
                <a:lnTo>
                  <a:pt x="99948" y="819785"/>
                </a:lnTo>
                <a:lnTo>
                  <a:pt x="97916" y="817880"/>
                </a:lnTo>
                <a:lnTo>
                  <a:pt x="95757" y="815848"/>
                </a:lnTo>
                <a:lnTo>
                  <a:pt x="93598" y="813943"/>
                </a:lnTo>
                <a:lnTo>
                  <a:pt x="91439" y="811911"/>
                </a:lnTo>
                <a:lnTo>
                  <a:pt x="89280" y="810006"/>
                </a:lnTo>
                <a:lnTo>
                  <a:pt x="87248" y="807974"/>
                </a:lnTo>
                <a:lnTo>
                  <a:pt x="85089" y="805942"/>
                </a:lnTo>
                <a:lnTo>
                  <a:pt x="82930" y="804037"/>
                </a:lnTo>
                <a:lnTo>
                  <a:pt x="80771" y="802005"/>
                </a:lnTo>
                <a:lnTo>
                  <a:pt x="78485" y="800100"/>
                </a:lnTo>
                <a:lnTo>
                  <a:pt x="76326" y="798068"/>
                </a:lnTo>
                <a:lnTo>
                  <a:pt x="74167" y="796163"/>
                </a:lnTo>
                <a:lnTo>
                  <a:pt x="72008" y="794131"/>
                </a:lnTo>
                <a:lnTo>
                  <a:pt x="69849" y="792226"/>
                </a:lnTo>
                <a:lnTo>
                  <a:pt x="67690" y="790194"/>
                </a:lnTo>
                <a:lnTo>
                  <a:pt x="65658" y="788289"/>
                </a:lnTo>
                <a:lnTo>
                  <a:pt x="63499" y="786257"/>
                </a:lnTo>
                <a:lnTo>
                  <a:pt x="61340" y="784352"/>
                </a:lnTo>
                <a:lnTo>
                  <a:pt x="59308" y="782320"/>
                </a:lnTo>
                <a:lnTo>
                  <a:pt x="57149" y="780415"/>
                </a:lnTo>
                <a:lnTo>
                  <a:pt x="55117" y="778383"/>
                </a:lnTo>
                <a:lnTo>
                  <a:pt x="53085" y="776478"/>
                </a:lnTo>
                <a:lnTo>
                  <a:pt x="51053" y="774446"/>
                </a:lnTo>
                <a:lnTo>
                  <a:pt x="49021" y="772541"/>
                </a:lnTo>
                <a:lnTo>
                  <a:pt x="46989" y="770509"/>
                </a:lnTo>
                <a:lnTo>
                  <a:pt x="45084" y="768604"/>
                </a:lnTo>
                <a:lnTo>
                  <a:pt x="43052" y="766572"/>
                </a:lnTo>
                <a:lnTo>
                  <a:pt x="41147" y="764667"/>
                </a:lnTo>
                <a:lnTo>
                  <a:pt x="39369" y="762635"/>
                </a:lnTo>
                <a:lnTo>
                  <a:pt x="37464" y="760730"/>
                </a:lnTo>
                <a:lnTo>
                  <a:pt x="35686" y="758698"/>
                </a:lnTo>
                <a:lnTo>
                  <a:pt x="33908" y="756793"/>
                </a:lnTo>
                <a:lnTo>
                  <a:pt x="32130" y="754761"/>
                </a:lnTo>
                <a:lnTo>
                  <a:pt x="30479" y="752856"/>
                </a:lnTo>
                <a:lnTo>
                  <a:pt x="28828" y="750824"/>
                </a:lnTo>
                <a:lnTo>
                  <a:pt x="27177" y="748792"/>
                </a:lnTo>
                <a:lnTo>
                  <a:pt x="25526" y="746887"/>
                </a:lnTo>
                <a:lnTo>
                  <a:pt x="24002" y="744855"/>
                </a:lnTo>
                <a:lnTo>
                  <a:pt x="22478" y="742950"/>
                </a:lnTo>
                <a:lnTo>
                  <a:pt x="21081" y="740918"/>
                </a:lnTo>
                <a:lnTo>
                  <a:pt x="19684" y="739013"/>
                </a:lnTo>
                <a:lnTo>
                  <a:pt x="18287" y="736981"/>
                </a:lnTo>
                <a:lnTo>
                  <a:pt x="17017" y="735076"/>
                </a:lnTo>
                <a:lnTo>
                  <a:pt x="15747" y="733044"/>
                </a:lnTo>
                <a:lnTo>
                  <a:pt x="14477" y="731139"/>
                </a:lnTo>
                <a:lnTo>
                  <a:pt x="13334" y="729107"/>
                </a:lnTo>
                <a:lnTo>
                  <a:pt x="12191" y="727202"/>
                </a:lnTo>
                <a:lnTo>
                  <a:pt x="11175" y="725170"/>
                </a:lnTo>
                <a:lnTo>
                  <a:pt x="10032" y="723265"/>
                </a:lnTo>
                <a:lnTo>
                  <a:pt x="9143" y="721233"/>
                </a:lnTo>
                <a:lnTo>
                  <a:pt x="8254" y="719328"/>
                </a:lnTo>
                <a:lnTo>
                  <a:pt x="7365" y="717296"/>
                </a:lnTo>
                <a:lnTo>
                  <a:pt x="6476" y="715391"/>
                </a:lnTo>
                <a:lnTo>
                  <a:pt x="5714" y="713359"/>
                </a:lnTo>
                <a:lnTo>
                  <a:pt x="5079" y="711454"/>
                </a:lnTo>
                <a:lnTo>
                  <a:pt x="4317" y="709422"/>
                </a:lnTo>
                <a:lnTo>
                  <a:pt x="3682" y="707517"/>
                </a:lnTo>
                <a:lnTo>
                  <a:pt x="3174" y="705485"/>
                </a:lnTo>
                <a:lnTo>
                  <a:pt x="2666" y="703580"/>
                </a:lnTo>
                <a:lnTo>
                  <a:pt x="2158" y="701548"/>
                </a:lnTo>
                <a:lnTo>
                  <a:pt x="1777" y="699643"/>
                </a:lnTo>
                <a:lnTo>
                  <a:pt x="1396" y="697611"/>
                </a:lnTo>
                <a:lnTo>
                  <a:pt x="1015" y="695706"/>
                </a:lnTo>
                <a:lnTo>
                  <a:pt x="761" y="693674"/>
                </a:lnTo>
                <a:lnTo>
                  <a:pt x="507" y="691769"/>
                </a:lnTo>
                <a:lnTo>
                  <a:pt x="380" y="689737"/>
                </a:lnTo>
                <a:lnTo>
                  <a:pt x="126" y="687705"/>
                </a:lnTo>
                <a:lnTo>
                  <a:pt x="126" y="685800"/>
                </a:lnTo>
                <a:lnTo>
                  <a:pt x="0" y="683768"/>
                </a:lnTo>
                <a:lnTo>
                  <a:pt x="0" y="681863"/>
                </a:lnTo>
                <a:lnTo>
                  <a:pt x="0" y="679831"/>
                </a:lnTo>
                <a:lnTo>
                  <a:pt x="126" y="677926"/>
                </a:lnTo>
                <a:lnTo>
                  <a:pt x="126" y="675894"/>
                </a:lnTo>
                <a:lnTo>
                  <a:pt x="253" y="673989"/>
                </a:lnTo>
                <a:lnTo>
                  <a:pt x="507" y="671957"/>
                </a:lnTo>
                <a:lnTo>
                  <a:pt x="634" y="670052"/>
                </a:lnTo>
                <a:lnTo>
                  <a:pt x="888" y="668020"/>
                </a:lnTo>
                <a:lnTo>
                  <a:pt x="1142" y="666115"/>
                </a:lnTo>
                <a:lnTo>
                  <a:pt x="1396" y="664083"/>
                </a:lnTo>
                <a:lnTo>
                  <a:pt x="1777" y="662178"/>
                </a:lnTo>
                <a:lnTo>
                  <a:pt x="2158" y="660146"/>
                </a:lnTo>
                <a:lnTo>
                  <a:pt x="2412" y="658241"/>
                </a:lnTo>
                <a:lnTo>
                  <a:pt x="2920" y="656209"/>
                </a:lnTo>
                <a:lnTo>
                  <a:pt x="3301" y="654304"/>
                </a:lnTo>
                <a:lnTo>
                  <a:pt x="3682" y="652272"/>
                </a:lnTo>
                <a:lnTo>
                  <a:pt x="4190" y="650367"/>
                </a:lnTo>
                <a:lnTo>
                  <a:pt x="4698" y="648335"/>
                </a:lnTo>
                <a:lnTo>
                  <a:pt x="5079" y="646430"/>
                </a:lnTo>
                <a:lnTo>
                  <a:pt x="5587" y="644398"/>
                </a:lnTo>
                <a:lnTo>
                  <a:pt x="6222" y="642493"/>
                </a:lnTo>
                <a:lnTo>
                  <a:pt x="6730" y="640461"/>
                </a:lnTo>
                <a:lnTo>
                  <a:pt x="7238" y="638556"/>
                </a:lnTo>
                <a:lnTo>
                  <a:pt x="7746" y="636524"/>
                </a:lnTo>
                <a:lnTo>
                  <a:pt x="8381" y="634619"/>
                </a:lnTo>
                <a:lnTo>
                  <a:pt x="8889" y="632587"/>
                </a:lnTo>
                <a:lnTo>
                  <a:pt x="9524" y="630682"/>
                </a:lnTo>
                <a:lnTo>
                  <a:pt x="10032" y="628650"/>
                </a:lnTo>
                <a:lnTo>
                  <a:pt x="10667" y="626618"/>
                </a:lnTo>
                <a:lnTo>
                  <a:pt x="11175" y="624713"/>
                </a:lnTo>
                <a:lnTo>
                  <a:pt x="11810" y="622681"/>
                </a:lnTo>
                <a:lnTo>
                  <a:pt x="12445" y="620776"/>
                </a:lnTo>
                <a:lnTo>
                  <a:pt x="12953" y="618744"/>
                </a:lnTo>
                <a:lnTo>
                  <a:pt x="13588" y="616839"/>
                </a:lnTo>
                <a:lnTo>
                  <a:pt x="14096" y="614807"/>
                </a:lnTo>
                <a:lnTo>
                  <a:pt x="14731" y="612902"/>
                </a:lnTo>
                <a:lnTo>
                  <a:pt x="15239" y="610870"/>
                </a:lnTo>
                <a:lnTo>
                  <a:pt x="15874" y="608965"/>
                </a:lnTo>
                <a:lnTo>
                  <a:pt x="16382" y="606933"/>
                </a:lnTo>
                <a:lnTo>
                  <a:pt x="16890" y="605028"/>
                </a:lnTo>
                <a:lnTo>
                  <a:pt x="17525" y="602996"/>
                </a:lnTo>
                <a:lnTo>
                  <a:pt x="18033" y="601091"/>
                </a:lnTo>
                <a:lnTo>
                  <a:pt x="18541" y="599059"/>
                </a:lnTo>
                <a:lnTo>
                  <a:pt x="19049" y="597154"/>
                </a:lnTo>
                <a:lnTo>
                  <a:pt x="19557" y="595122"/>
                </a:lnTo>
                <a:lnTo>
                  <a:pt x="20065" y="593217"/>
                </a:lnTo>
                <a:lnTo>
                  <a:pt x="20573" y="591185"/>
                </a:lnTo>
                <a:lnTo>
                  <a:pt x="21081" y="589280"/>
                </a:lnTo>
                <a:lnTo>
                  <a:pt x="21589" y="587248"/>
                </a:lnTo>
                <a:lnTo>
                  <a:pt x="21970" y="585343"/>
                </a:lnTo>
                <a:lnTo>
                  <a:pt x="22478" y="583311"/>
                </a:lnTo>
                <a:lnTo>
                  <a:pt x="22859" y="581406"/>
                </a:lnTo>
                <a:lnTo>
                  <a:pt x="23367" y="579374"/>
                </a:lnTo>
                <a:lnTo>
                  <a:pt x="23748" y="577469"/>
                </a:lnTo>
                <a:lnTo>
                  <a:pt x="24129" y="575437"/>
                </a:lnTo>
                <a:lnTo>
                  <a:pt x="24637" y="573532"/>
                </a:lnTo>
                <a:lnTo>
                  <a:pt x="25018" y="571500"/>
                </a:lnTo>
                <a:lnTo>
                  <a:pt x="25399" y="569595"/>
                </a:lnTo>
                <a:lnTo>
                  <a:pt x="25780" y="567563"/>
                </a:lnTo>
                <a:lnTo>
                  <a:pt x="26161" y="565531"/>
                </a:lnTo>
                <a:lnTo>
                  <a:pt x="26542" y="563626"/>
                </a:lnTo>
                <a:lnTo>
                  <a:pt x="26796" y="561594"/>
                </a:lnTo>
                <a:lnTo>
                  <a:pt x="27177" y="559689"/>
                </a:lnTo>
                <a:lnTo>
                  <a:pt x="27558" y="557657"/>
                </a:lnTo>
                <a:lnTo>
                  <a:pt x="27939" y="555752"/>
                </a:lnTo>
                <a:lnTo>
                  <a:pt x="28193" y="553720"/>
                </a:lnTo>
                <a:lnTo>
                  <a:pt x="28574" y="551815"/>
                </a:lnTo>
                <a:lnTo>
                  <a:pt x="28828" y="549783"/>
                </a:lnTo>
                <a:lnTo>
                  <a:pt x="29209" y="547878"/>
                </a:lnTo>
                <a:lnTo>
                  <a:pt x="29463" y="545846"/>
                </a:lnTo>
                <a:lnTo>
                  <a:pt x="29844" y="543941"/>
                </a:lnTo>
                <a:lnTo>
                  <a:pt x="30098" y="541909"/>
                </a:lnTo>
                <a:lnTo>
                  <a:pt x="30479" y="540004"/>
                </a:lnTo>
                <a:lnTo>
                  <a:pt x="30733" y="537972"/>
                </a:lnTo>
                <a:lnTo>
                  <a:pt x="31114" y="536067"/>
                </a:lnTo>
                <a:lnTo>
                  <a:pt x="31368" y="534035"/>
                </a:lnTo>
                <a:lnTo>
                  <a:pt x="31749" y="532130"/>
                </a:lnTo>
                <a:lnTo>
                  <a:pt x="32003" y="530098"/>
                </a:lnTo>
                <a:lnTo>
                  <a:pt x="32384" y="528193"/>
                </a:lnTo>
                <a:lnTo>
                  <a:pt x="32638" y="526161"/>
                </a:lnTo>
                <a:lnTo>
                  <a:pt x="33019" y="524256"/>
                </a:lnTo>
                <a:lnTo>
                  <a:pt x="33400" y="522224"/>
                </a:lnTo>
                <a:lnTo>
                  <a:pt x="33654" y="520319"/>
                </a:lnTo>
                <a:lnTo>
                  <a:pt x="34035" y="518287"/>
                </a:lnTo>
                <a:lnTo>
                  <a:pt x="34416" y="516382"/>
                </a:lnTo>
                <a:lnTo>
                  <a:pt x="34797" y="514350"/>
                </a:lnTo>
                <a:lnTo>
                  <a:pt x="35178" y="512445"/>
                </a:lnTo>
                <a:lnTo>
                  <a:pt x="35559" y="510413"/>
                </a:lnTo>
                <a:lnTo>
                  <a:pt x="35940" y="508508"/>
                </a:lnTo>
                <a:lnTo>
                  <a:pt x="36321" y="506476"/>
                </a:lnTo>
                <a:lnTo>
                  <a:pt x="36702" y="504444"/>
                </a:lnTo>
                <a:lnTo>
                  <a:pt x="37083" y="502539"/>
                </a:lnTo>
                <a:lnTo>
                  <a:pt x="37591" y="500507"/>
                </a:lnTo>
                <a:lnTo>
                  <a:pt x="37972" y="498602"/>
                </a:lnTo>
                <a:lnTo>
                  <a:pt x="38353" y="496570"/>
                </a:lnTo>
                <a:lnTo>
                  <a:pt x="38861" y="494665"/>
                </a:lnTo>
                <a:lnTo>
                  <a:pt x="39369" y="492633"/>
                </a:lnTo>
                <a:lnTo>
                  <a:pt x="39750" y="490728"/>
                </a:lnTo>
                <a:lnTo>
                  <a:pt x="40258" y="488696"/>
                </a:lnTo>
                <a:lnTo>
                  <a:pt x="40766" y="486791"/>
                </a:lnTo>
                <a:lnTo>
                  <a:pt x="41274" y="484759"/>
                </a:lnTo>
                <a:lnTo>
                  <a:pt x="41782" y="482854"/>
                </a:lnTo>
                <a:lnTo>
                  <a:pt x="42290" y="480822"/>
                </a:lnTo>
                <a:lnTo>
                  <a:pt x="42925" y="478917"/>
                </a:lnTo>
                <a:lnTo>
                  <a:pt x="43433" y="476885"/>
                </a:lnTo>
                <a:lnTo>
                  <a:pt x="44068" y="474980"/>
                </a:lnTo>
                <a:lnTo>
                  <a:pt x="44576" y="472948"/>
                </a:lnTo>
                <a:lnTo>
                  <a:pt x="45211" y="471043"/>
                </a:lnTo>
                <a:lnTo>
                  <a:pt x="45719" y="469011"/>
                </a:lnTo>
                <a:lnTo>
                  <a:pt x="46354" y="467106"/>
                </a:lnTo>
                <a:lnTo>
                  <a:pt x="46989" y="465074"/>
                </a:lnTo>
                <a:lnTo>
                  <a:pt x="47624" y="463169"/>
                </a:lnTo>
                <a:lnTo>
                  <a:pt x="48259" y="461137"/>
                </a:lnTo>
                <a:lnTo>
                  <a:pt x="48894" y="459232"/>
                </a:lnTo>
                <a:lnTo>
                  <a:pt x="49529" y="457200"/>
                </a:lnTo>
                <a:lnTo>
                  <a:pt x="50164" y="455295"/>
                </a:lnTo>
                <a:lnTo>
                  <a:pt x="50926" y="453263"/>
                </a:lnTo>
                <a:lnTo>
                  <a:pt x="51561" y="451358"/>
                </a:lnTo>
                <a:lnTo>
                  <a:pt x="52323" y="449326"/>
                </a:lnTo>
                <a:lnTo>
                  <a:pt x="52958" y="447421"/>
                </a:lnTo>
                <a:lnTo>
                  <a:pt x="53593" y="445389"/>
                </a:lnTo>
                <a:lnTo>
                  <a:pt x="54355" y="443357"/>
                </a:lnTo>
                <a:lnTo>
                  <a:pt x="55117" y="441452"/>
                </a:lnTo>
                <a:lnTo>
                  <a:pt x="55752" y="439420"/>
                </a:lnTo>
                <a:lnTo>
                  <a:pt x="56514" y="437515"/>
                </a:lnTo>
                <a:lnTo>
                  <a:pt x="57276" y="435483"/>
                </a:lnTo>
                <a:lnTo>
                  <a:pt x="57911" y="433578"/>
                </a:lnTo>
                <a:lnTo>
                  <a:pt x="58673" y="431546"/>
                </a:lnTo>
                <a:lnTo>
                  <a:pt x="59435" y="429641"/>
                </a:lnTo>
                <a:lnTo>
                  <a:pt x="60070" y="427609"/>
                </a:lnTo>
                <a:lnTo>
                  <a:pt x="60832" y="425704"/>
                </a:lnTo>
                <a:lnTo>
                  <a:pt x="61594" y="423672"/>
                </a:lnTo>
                <a:lnTo>
                  <a:pt x="62356" y="421767"/>
                </a:lnTo>
                <a:lnTo>
                  <a:pt x="63118" y="419735"/>
                </a:lnTo>
                <a:lnTo>
                  <a:pt x="63753" y="417830"/>
                </a:lnTo>
                <a:lnTo>
                  <a:pt x="64515" y="415798"/>
                </a:lnTo>
                <a:lnTo>
                  <a:pt x="65277" y="413893"/>
                </a:lnTo>
                <a:lnTo>
                  <a:pt x="66039" y="411861"/>
                </a:lnTo>
                <a:lnTo>
                  <a:pt x="66674" y="409956"/>
                </a:lnTo>
                <a:lnTo>
                  <a:pt x="67436" y="407924"/>
                </a:lnTo>
                <a:lnTo>
                  <a:pt x="68198" y="406019"/>
                </a:lnTo>
                <a:lnTo>
                  <a:pt x="68833" y="403987"/>
                </a:lnTo>
                <a:lnTo>
                  <a:pt x="69595" y="402082"/>
                </a:lnTo>
                <a:lnTo>
                  <a:pt x="70357" y="400050"/>
                </a:lnTo>
                <a:lnTo>
                  <a:pt x="70992" y="398145"/>
                </a:lnTo>
                <a:lnTo>
                  <a:pt x="71754" y="396113"/>
                </a:lnTo>
                <a:lnTo>
                  <a:pt x="72389" y="394208"/>
                </a:lnTo>
                <a:lnTo>
                  <a:pt x="73151" y="392176"/>
                </a:lnTo>
                <a:lnTo>
                  <a:pt x="73786" y="390271"/>
                </a:lnTo>
                <a:lnTo>
                  <a:pt x="74548" y="388239"/>
                </a:lnTo>
                <a:lnTo>
                  <a:pt x="75183" y="386334"/>
                </a:lnTo>
                <a:lnTo>
                  <a:pt x="75818" y="384302"/>
                </a:lnTo>
                <a:lnTo>
                  <a:pt x="76453" y="382270"/>
                </a:lnTo>
                <a:lnTo>
                  <a:pt x="77215" y="380365"/>
                </a:lnTo>
                <a:lnTo>
                  <a:pt x="77850" y="378333"/>
                </a:lnTo>
                <a:lnTo>
                  <a:pt x="78485" y="376428"/>
                </a:lnTo>
                <a:lnTo>
                  <a:pt x="79120" y="374396"/>
                </a:lnTo>
                <a:lnTo>
                  <a:pt x="79755" y="372491"/>
                </a:lnTo>
                <a:lnTo>
                  <a:pt x="80390" y="370459"/>
                </a:lnTo>
                <a:lnTo>
                  <a:pt x="81025" y="368554"/>
                </a:lnTo>
                <a:lnTo>
                  <a:pt x="81660" y="366522"/>
                </a:lnTo>
                <a:lnTo>
                  <a:pt x="82295" y="364617"/>
                </a:lnTo>
                <a:lnTo>
                  <a:pt x="82930" y="362585"/>
                </a:lnTo>
                <a:lnTo>
                  <a:pt x="83565" y="360680"/>
                </a:lnTo>
                <a:lnTo>
                  <a:pt x="84200" y="358648"/>
                </a:lnTo>
                <a:lnTo>
                  <a:pt x="84835" y="356743"/>
                </a:lnTo>
                <a:lnTo>
                  <a:pt x="85470" y="354711"/>
                </a:lnTo>
                <a:lnTo>
                  <a:pt x="85978" y="352806"/>
                </a:lnTo>
                <a:lnTo>
                  <a:pt x="86613" y="350774"/>
                </a:lnTo>
                <a:lnTo>
                  <a:pt x="87248" y="348869"/>
                </a:lnTo>
                <a:lnTo>
                  <a:pt x="87883" y="346837"/>
                </a:lnTo>
                <a:lnTo>
                  <a:pt x="88518" y="344932"/>
                </a:lnTo>
                <a:lnTo>
                  <a:pt x="89026" y="342900"/>
                </a:lnTo>
                <a:lnTo>
                  <a:pt x="89661" y="340995"/>
                </a:lnTo>
                <a:lnTo>
                  <a:pt x="90296" y="338963"/>
                </a:lnTo>
                <a:lnTo>
                  <a:pt x="90931" y="337058"/>
                </a:lnTo>
                <a:lnTo>
                  <a:pt x="91439" y="335026"/>
                </a:lnTo>
                <a:lnTo>
                  <a:pt x="92074" y="333121"/>
                </a:lnTo>
                <a:lnTo>
                  <a:pt x="92709" y="331089"/>
                </a:lnTo>
                <a:lnTo>
                  <a:pt x="93344" y="329184"/>
                </a:lnTo>
                <a:lnTo>
                  <a:pt x="93979" y="327152"/>
                </a:lnTo>
                <a:lnTo>
                  <a:pt x="94614" y="325247"/>
                </a:lnTo>
                <a:lnTo>
                  <a:pt x="95249" y="323215"/>
                </a:lnTo>
                <a:lnTo>
                  <a:pt x="95757" y="321183"/>
                </a:lnTo>
                <a:lnTo>
                  <a:pt x="96392" y="319278"/>
                </a:lnTo>
                <a:lnTo>
                  <a:pt x="97027" y="317246"/>
                </a:lnTo>
                <a:lnTo>
                  <a:pt x="97789" y="315341"/>
                </a:lnTo>
                <a:lnTo>
                  <a:pt x="98424" y="313309"/>
                </a:lnTo>
                <a:lnTo>
                  <a:pt x="99059" y="311404"/>
                </a:lnTo>
                <a:lnTo>
                  <a:pt x="99694" y="309372"/>
                </a:lnTo>
                <a:lnTo>
                  <a:pt x="100329" y="307467"/>
                </a:lnTo>
                <a:lnTo>
                  <a:pt x="101091" y="305435"/>
                </a:lnTo>
                <a:lnTo>
                  <a:pt x="101726" y="303530"/>
                </a:lnTo>
                <a:lnTo>
                  <a:pt x="102361" y="301498"/>
                </a:lnTo>
                <a:lnTo>
                  <a:pt x="103123" y="299593"/>
                </a:lnTo>
                <a:lnTo>
                  <a:pt x="103758" y="297561"/>
                </a:lnTo>
                <a:lnTo>
                  <a:pt x="104520" y="295656"/>
                </a:lnTo>
                <a:lnTo>
                  <a:pt x="105282" y="293624"/>
                </a:lnTo>
                <a:lnTo>
                  <a:pt x="105917" y="291719"/>
                </a:lnTo>
                <a:lnTo>
                  <a:pt x="106679" y="289687"/>
                </a:lnTo>
                <a:lnTo>
                  <a:pt x="107441" y="287782"/>
                </a:lnTo>
                <a:lnTo>
                  <a:pt x="108203" y="285750"/>
                </a:lnTo>
                <a:lnTo>
                  <a:pt x="108965" y="283845"/>
                </a:lnTo>
                <a:lnTo>
                  <a:pt x="109727" y="281813"/>
                </a:lnTo>
                <a:lnTo>
                  <a:pt x="110489" y="279908"/>
                </a:lnTo>
                <a:lnTo>
                  <a:pt x="111378" y="277876"/>
                </a:lnTo>
                <a:lnTo>
                  <a:pt x="112140" y="275971"/>
                </a:lnTo>
                <a:lnTo>
                  <a:pt x="112902" y="273939"/>
                </a:lnTo>
                <a:lnTo>
                  <a:pt x="113791" y="272034"/>
                </a:lnTo>
                <a:lnTo>
                  <a:pt x="114553" y="270002"/>
                </a:lnTo>
                <a:lnTo>
                  <a:pt x="115442" y="268097"/>
                </a:lnTo>
                <a:lnTo>
                  <a:pt x="116331" y="266065"/>
                </a:lnTo>
                <a:lnTo>
                  <a:pt x="117093" y="264160"/>
                </a:lnTo>
                <a:lnTo>
                  <a:pt x="117982" y="262128"/>
                </a:lnTo>
                <a:lnTo>
                  <a:pt x="118871" y="260096"/>
                </a:lnTo>
                <a:lnTo>
                  <a:pt x="119760" y="258191"/>
                </a:lnTo>
                <a:lnTo>
                  <a:pt x="120649" y="256159"/>
                </a:lnTo>
                <a:lnTo>
                  <a:pt x="121538" y="254254"/>
                </a:lnTo>
                <a:lnTo>
                  <a:pt x="122427" y="252222"/>
                </a:lnTo>
                <a:lnTo>
                  <a:pt x="123316" y="250317"/>
                </a:lnTo>
                <a:lnTo>
                  <a:pt x="124205" y="248285"/>
                </a:lnTo>
                <a:lnTo>
                  <a:pt x="125094" y="246380"/>
                </a:lnTo>
                <a:lnTo>
                  <a:pt x="126110" y="244348"/>
                </a:lnTo>
                <a:lnTo>
                  <a:pt x="126999" y="242443"/>
                </a:lnTo>
                <a:lnTo>
                  <a:pt x="127888" y="240411"/>
                </a:lnTo>
                <a:lnTo>
                  <a:pt x="128904" y="238506"/>
                </a:lnTo>
                <a:lnTo>
                  <a:pt x="129793" y="236474"/>
                </a:lnTo>
                <a:lnTo>
                  <a:pt x="130682" y="234569"/>
                </a:lnTo>
                <a:lnTo>
                  <a:pt x="131698" y="232537"/>
                </a:lnTo>
                <a:lnTo>
                  <a:pt x="132587" y="230632"/>
                </a:lnTo>
                <a:lnTo>
                  <a:pt x="133603" y="228600"/>
                </a:lnTo>
                <a:lnTo>
                  <a:pt x="134492" y="226695"/>
                </a:lnTo>
                <a:lnTo>
                  <a:pt x="135508" y="224663"/>
                </a:lnTo>
                <a:lnTo>
                  <a:pt x="136397" y="222758"/>
                </a:lnTo>
                <a:lnTo>
                  <a:pt x="137286" y="220726"/>
                </a:lnTo>
                <a:lnTo>
                  <a:pt x="138302" y="218821"/>
                </a:lnTo>
                <a:lnTo>
                  <a:pt x="139191" y="216789"/>
                </a:lnTo>
                <a:lnTo>
                  <a:pt x="140207" y="214884"/>
                </a:lnTo>
                <a:lnTo>
                  <a:pt x="141096" y="212852"/>
                </a:lnTo>
                <a:lnTo>
                  <a:pt x="141985" y="210947"/>
                </a:lnTo>
                <a:lnTo>
                  <a:pt x="143001" y="208915"/>
                </a:lnTo>
                <a:lnTo>
                  <a:pt x="143890" y="207010"/>
                </a:lnTo>
                <a:lnTo>
                  <a:pt x="144779" y="204978"/>
                </a:lnTo>
                <a:lnTo>
                  <a:pt x="145795" y="203073"/>
                </a:lnTo>
                <a:lnTo>
                  <a:pt x="146684" y="201041"/>
                </a:lnTo>
                <a:lnTo>
                  <a:pt x="147573" y="199009"/>
                </a:lnTo>
                <a:lnTo>
                  <a:pt x="148462" y="197104"/>
                </a:lnTo>
                <a:lnTo>
                  <a:pt x="149351" y="195072"/>
                </a:lnTo>
                <a:lnTo>
                  <a:pt x="150240" y="193167"/>
                </a:lnTo>
                <a:lnTo>
                  <a:pt x="151129" y="191135"/>
                </a:lnTo>
                <a:lnTo>
                  <a:pt x="152018" y="189230"/>
                </a:lnTo>
                <a:lnTo>
                  <a:pt x="152907" y="187198"/>
                </a:lnTo>
                <a:lnTo>
                  <a:pt x="153669" y="185293"/>
                </a:lnTo>
                <a:lnTo>
                  <a:pt x="154558" y="183261"/>
                </a:lnTo>
                <a:lnTo>
                  <a:pt x="155320" y="181356"/>
                </a:lnTo>
                <a:lnTo>
                  <a:pt x="156209" y="179324"/>
                </a:lnTo>
                <a:lnTo>
                  <a:pt x="156971" y="177419"/>
                </a:lnTo>
                <a:lnTo>
                  <a:pt x="157860" y="175387"/>
                </a:lnTo>
                <a:lnTo>
                  <a:pt x="158622" y="173482"/>
                </a:lnTo>
                <a:lnTo>
                  <a:pt x="159384" y="171450"/>
                </a:lnTo>
                <a:lnTo>
                  <a:pt x="160146" y="169545"/>
                </a:lnTo>
                <a:lnTo>
                  <a:pt x="160908" y="167513"/>
                </a:lnTo>
                <a:lnTo>
                  <a:pt x="161670" y="165608"/>
                </a:lnTo>
                <a:lnTo>
                  <a:pt x="162432" y="163576"/>
                </a:lnTo>
                <a:lnTo>
                  <a:pt x="163067" y="161671"/>
                </a:lnTo>
                <a:lnTo>
                  <a:pt x="163829" y="159639"/>
                </a:lnTo>
                <a:lnTo>
                  <a:pt x="164464" y="157734"/>
                </a:lnTo>
                <a:lnTo>
                  <a:pt x="165226" y="155702"/>
                </a:lnTo>
                <a:lnTo>
                  <a:pt x="165861" y="153797"/>
                </a:lnTo>
                <a:lnTo>
                  <a:pt x="166496" y="151765"/>
                </a:lnTo>
                <a:lnTo>
                  <a:pt x="167131" y="149860"/>
                </a:lnTo>
                <a:lnTo>
                  <a:pt x="167766" y="147828"/>
                </a:lnTo>
                <a:lnTo>
                  <a:pt x="168401" y="145923"/>
                </a:lnTo>
                <a:lnTo>
                  <a:pt x="169036" y="143891"/>
                </a:lnTo>
                <a:lnTo>
                  <a:pt x="169544" y="141986"/>
                </a:lnTo>
                <a:lnTo>
                  <a:pt x="170179" y="139954"/>
                </a:lnTo>
                <a:lnTo>
                  <a:pt x="170687" y="137922"/>
                </a:lnTo>
                <a:lnTo>
                  <a:pt x="171322" y="136017"/>
                </a:lnTo>
                <a:lnTo>
                  <a:pt x="171830" y="133985"/>
                </a:lnTo>
                <a:lnTo>
                  <a:pt x="172338" y="132080"/>
                </a:lnTo>
                <a:lnTo>
                  <a:pt x="172846" y="130048"/>
                </a:lnTo>
                <a:lnTo>
                  <a:pt x="173354" y="128143"/>
                </a:lnTo>
                <a:lnTo>
                  <a:pt x="173862" y="126111"/>
                </a:lnTo>
                <a:lnTo>
                  <a:pt x="174243" y="124206"/>
                </a:lnTo>
                <a:lnTo>
                  <a:pt x="174751" y="122174"/>
                </a:lnTo>
                <a:lnTo>
                  <a:pt x="175132" y="120269"/>
                </a:lnTo>
                <a:lnTo>
                  <a:pt x="175640" y="118237"/>
                </a:lnTo>
                <a:lnTo>
                  <a:pt x="176021" y="116332"/>
                </a:lnTo>
                <a:lnTo>
                  <a:pt x="176402" y="114300"/>
                </a:lnTo>
                <a:lnTo>
                  <a:pt x="176783" y="112395"/>
                </a:lnTo>
                <a:lnTo>
                  <a:pt x="177164" y="110363"/>
                </a:lnTo>
                <a:lnTo>
                  <a:pt x="177545" y="108458"/>
                </a:lnTo>
                <a:lnTo>
                  <a:pt x="177926" y="106426"/>
                </a:lnTo>
                <a:lnTo>
                  <a:pt x="178307" y="104521"/>
                </a:lnTo>
                <a:lnTo>
                  <a:pt x="178688" y="102489"/>
                </a:lnTo>
                <a:lnTo>
                  <a:pt x="178942" y="100584"/>
                </a:lnTo>
                <a:lnTo>
                  <a:pt x="179323" y="98552"/>
                </a:lnTo>
                <a:lnTo>
                  <a:pt x="179577" y="96647"/>
                </a:lnTo>
                <a:lnTo>
                  <a:pt x="179831" y="94615"/>
                </a:lnTo>
                <a:lnTo>
                  <a:pt x="180212" y="92710"/>
                </a:lnTo>
                <a:lnTo>
                  <a:pt x="180466" y="90678"/>
                </a:lnTo>
                <a:lnTo>
                  <a:pt x="180720" y="88773"/>
                </a:lnTo>
                <a:lnTo>
                  <a:pt x="180974" y="86741"/>
                </a:lnTo>
                <a:lnTo>
                  <a:pt x="181228" y="84836"/>
                </a:lnTo>
                <a:lnTo>
                  <a:pt x="181482" y="82804"/>
                </a:lnTo>
                <a:lnTo>
                  <a:pt x="181609" y="80772"/>
                </a:lnTo>
                <a:lnTo>
                  <a:pt x="181863" y="78867"/>
                </a:lnTo>
                <a:lnTo>
                  <a:pt x="182117" y="76835"/>
                </a:lnTo>
                <a:lnTo>
                  <a:pt x="182244" y="74930"/>
                </a:lnTo>
                <a:lnTo>
                  <a:pt x="182498" y="72898"/>
                </a:lnTo>
                <a:lnTo>
                  <a:pt x="182625" y="70993"/>
                </a:lnTo>
                <a:lnTo>
                  <a:pt x="182879" y="68961"/>
                </a:lnTo>
                <a:lnTo>
                  <a:pt x="183006" y="67056"/>
                </a:lnTo>
                <a:lnTo>
                  <a:pt x="183133" y="65024"/>
                </a:lnTo>
                <a:lnTo>
                  <a:pt x="183260" y="63119"/>
                </a:lnTo>
                <a:lnTo>
                  <a:pt x="183514" y="61087"/>
                </a:lnTo>
                <a:lnTo>
                  <a:pt x="183641" y="59182"/>
                </a:lnTo>
                <a:lnTo>
                  <a:pt x="183768" y="57150"/>
                </a:lnTo>
                <a:lnTo>
                  <a:pt x="183895" y="55245"/>
                </a:lnTo>
                <a:lnTo>
                  <a:pt x="184022" y="53213"/>
                </a:lnTo>
                <a:lnTo>
                  <a:pt x="184149" y="51308"/>
                </a:lnTo>
                <a:lnTo>
                  <a:pt x="184276" y="49276"/>
                </a:lnTo>
                <a:lnTo>
                  <a:pt x="184403" y="47371"/>
                </a:lnTo>
                <a:lnTo>
                  <a:pt x="184403" y="45339"/>
                </a:lnTo>
                <a:lnTo>
                  <a:pt x="184530" y="43434"/>
                </a:lnTo>
                <a:lnTo>
                  <a:pt x="184657" y="41402"/>
                </a:lnTo>
                <a:lnTo>
                  <a:pt x="184784" y="39497"/>
                </a:lnTo>
                <a:lnTo>
                  <a:pt x="184784" y="37465"/>
                </a:lnTo>
                <a:lnTo>
                  <a:pt x="184911" y="35560"/>
                </a:lnTo>
                <a:lnTo>
                  <a:pt x="185038" y="33528"/>
                </a:lnTo>
                <a:lnTo>
                  <a:pt x="185038" y="31623"/>
                </a:lnTo>
                <a:lnTo>
                  <a:pt x="185165" y="29591"/>
                </a:lnTo>
                <a:lnTo>
                  <a:pt x="185165" y="27686"/>
                </a:lnTo>
                <a:lnTo>
                  <a:pt x="185292" y="25654"/>
                </a:lnTo>
                <a:lnTo>
                  <a:pt x="185292" y="23749"/>
                </a:lnTo>
                <a:lnTo>
                  <a:pt x="185419" y="21717"/>
                </a:lnTo>
                <a:lnTo>
                  <a:pt x="185419" y="19685"/>
                </a:lnTo>
                <a:lnTo>
                  <a:pt x="185419" y="17780"/>
                </a:lnTo>
                <a:lnTo>
                  <a:pt x="185546" y="15748"/>
                </a:lnTo>
                <a:lnTo>
                  <a:pt x="185546" y="13843"/>
                </a:lnTo>
                <a:lnTo>
                  <a:pt x="185546" y="11811"/>
                </a:lnTo>
                <a:lnTo>
                  <a:pt x="185673" y="9906"/>
                </a:lnTo>
                <a:lnTo>
                  <a:pt x="185673" y="7874"/>
                </a:lnTo>
                <a:lnTo>
                  <a:pt x="185673" y="5969"/>
                </a:lnTo>
                <a:lnTo>
                  <a:pt x="185800" y="3937"/>
                </a:lnTo>
                <a:lnTo>
                  <a:pt x="185800" y="2032"/>
                </a:lnTo>
                <a:lnTo>
                  <a:pt x="185800" y="0"/>
                </a:lnTo>
                <a:lnTo>
                  <a:pt x="186689" y="0"/>
                </a:lnTo>
                <a:lnTo>
                  <a:pt x="186689" y="2032"/>
                </a:lnTo>
                <a:lnTo>
                  <a:pt x="186816" y="3937"/>
                </a:lnTo>
                <a:lnTo>
                  <a:pt x="186816" y="5969"/>
                </a:lnTo>
                <a:lnTo>
                  <a:pt x="186816" y="7874"/>
                </a:lnTo>
                <a:lnTo>
                  <a:pt x="186816" y="9906"/>
                </a:lnTo>
                <a:lnTo>
                  <a:pt x="186943" y="11811"/>
                </a:lnTo>
                <a:lnTo>
                  <a:pt x="186943" y="13843"/>
                </a:lnTo>
                <a:lnTo>
                  <a:pt x="186943" y="15748"/>
                </a:lnTo>
                <a:lnTo>
                  <a:pt x="187070" y="17780"/>
                </a:lnTo>
                <a:lnTo>
                  <a:pt x="187070" y="19685"/>
                </a:lnTo>
                <a:lnTo>
                  <a:pt x="187197" y="21717"/>
                </a:lnTo>
                <a:lnTo>
                  <a:pt x="187197" y="23749"/>
                </a:lnTo>
                <a:lnTo>
                  <a:pt x="187324" y="25654"/>
                </a:lnTo>
                <a:lnTo>
                  <a:pt x="187324" y="27686"/>
                </a:lnTo>
                <a:lnTo>
                  <a:pt x="187451" y="29591"/>
                </a:lnTo>
                <a:lnTo>
                  <a:pt x="187451" y="31623"/>
                </a:lnTo>
                <a:lnTo>
                  <a:pt x="187578" y="33528"/>
                </a:lnTo>
                <a:lnTo>
                  <a:pt x="187578" y="35560"/>
                </a:lnTo>
                <a:lnTo>
                  <a:pt x="187705" y="37465"/>
                </a:lnTo>
                <a:lnTo>
                  <a:pt x="187832" y="39497"/>
                </a:lnTo>
                <a:lnTo>
                  <a:pt x="187832" y="41402"/>
                </a:lnTo>
                <a:lnTo>
                  <a:pt x="187959" y="43434"/>
                </a:lnTo>
                <a:lnTo>
                  <a:pt x="188086" y="45339"/>
                </a:lnTo>
                <a:lnTo>
                  <a:pt x="188213" y="47371"/>
                </a:lnTo>
                <a:lnTo>
                  <a:pt x="188340" y="49276"/>
                </a:lnTo>
                <a:lnTo>
                  <a:pt x="188340" y="51308"/>
                </a:lnTo>
                <a:lnTo>
                  <a:pt x="188467" y="53213"/>
                </a:lnTo>
                <a:lnTo>
                  <a:pt x="188594" y="55245"/>
                </a:lnTo>
                <a:lnTo>
                  <a:pt x="188721" y="57150"/>
                </a:lnTo>
                <a:lnTo>
                  <a:pt x="188848" y="59182"/>
                </a:lnTo>
                <a:lnTo>
                  <a:pt x="189102" y="61087"/>
                </a:lnTo>
                <a:lnTo>
                  <a:pt x="189229" y="63119"/>
                </a:lnTo>
                <a:lnTo>
                  <a:pt x="189356" y="65024"/>
                </a:lnTo>
                <a:lnTo>
                  <a:pt x="189483" y="67056"/>
                </a:lnTo>
                <a:lnTo>
                  <a:pt x="189737" y="68961"/>
                </a:lnTo>
                <a:lnTo>
                  <a:pt x="189864" y="70993"/>
                </a:lnTo>
                <a:lnTo>
                  <a:pt x="190118" y="72898"/>
                </a:lnTo>
                <a:lnTo>
                  <a:pt x="190245" y="74930"/>
                </a:lnTo>
                <a:lnTo>
                  <a:pt x="190499" y="76835"/>
                </a:lnTo>
                <a:lnTo>
                  <a:pt x="190626" y="78867"/>
                </a:lnTo>
                <a:lnTo>
                  <a:pt x="190880" y="80772"/>
                </a:lnTo>
                <a:lnTo>
                  <a:pt x="191134" y="82804"/>
                </a:lnTo>
                <a:lnTo>
                  <a:pt x="191388" y="84836"/>
                </a:lnTo>
                <a:lnTo>
                  <a:pt x="191642" y="86741"/>
                </a:lnTo>
                <a:lnTo>
                  <a:pt x="191896" y="88773"/>
                </a:lnTo>
                <a:lnTo>
                  <a:pt x="192150" y="90678"/>
                </a:lnTo>
                <a:lnTo>
                  <a:pt x="192404" y="92710"/>
                </a:lnTo>
                <a:lnTo>
                  <a:pt x="192658" y="94615"/>
                </a:lnTo>
                <a:lnTo>
                  <a:pt x="192912" y="96647"/>
                </a:lnTo>
                <a:lnTo>
                  <a:pt x="193293" y="98552"/>
                </a:lnTo>
                <a:lnTo>
                  <a:pt x="193547" y="100584"/>
                </a:lnTo>
                <a:lnTo>
                  <a:pt x="193928" y="102489"/>
                </a:lnTo>
                <a:lnTo>
                  <a:pt x="194182" y="104521"/>
                </a:lnTo>
                <a:lnTo>
                  <a:pt x="194563" y="106426"/>
                </a:lnTo>
                <a:lnTo>
                  <a:pt x="194944" y="108458"/>
                </a:lnTo>
                <a:lnTo>
                  <a:pt x="195325" y="110363"/>
                </a:lnTo>
                <a:lnTo>
                  <a:pt x="195706" y="112395"/>
                </a:lnTo>
                <a:lnTo>
                  <a:pt x="196087" y="114300"/>
                </a:lnTo>
                <a:lnTo>
                  <a:pt x="196468" y="116332"/>
                </a:lnTo>
                <a:lnTo>
                  <a:pt x="196849" y="118237"/>
                </a:lnTo>
                <a:lnTo>
                  <a:pt x="197357" y="120269"/>
                </a:lnTo>
                <a:lnTo>
                  <a:pt x="197738" y="122174"/>
                </a:lnTo>
                <a:lnTo>
                  <a:pt x="198246" y="124206"/>
                </a:lnTo>
                <a:lnTo>
                  <a:pt x="198754" y="126111"/>
                </a:lnTo>
                <a:lnTo>
                  <a:pt x="199135" y="128143"/>
                </a:lnTo>
                <a:lnTo>
                  <a:pt x="199643" y="130048"/>
                </a:lnTo>
                <a:lnTo>
                  <a:pt x="200151" y="132080"/>
                </a:lnTo>
                <a:lnTo>
                  <a:pt x="200659" y="133985"/>
                </a:lnTo>
                <a:lnTo>
                  <a:pt x="201294" y="136017"/>
                </a:lnTo>
                <a:lnTo>
                  <a:pt x="201802" y="137922"/>
                </a:lnTo>
                <a:lnTo>
                  <a:pt x="202310" y="139954"/>
                </a:lnTo>
                <a:lnTo>
                  <a:pt x="202945" y="141986"/>
                </a:lnTo>
                <a:lnTo>
                  <a:pt x="203580" y="143891"/>
                </a:lnTo>
                <a:lnTo>
                  <a:pt x="204088" y="145923"/>
                </a:lnTo>
                <a:lnTo>
                  <a:pt x="204723" y="147828"/>
                </a:lnTo>
                <a:lnTo>
                  <a:pt x="205358" y="149860"/>
                </a:lnTo>
                <a:lnTo>
                  <a:pt x="205993" y="151765"/>
                </a:lnTo>
                <a:lnTo>
                  <a:pt x="206628" y="153797"/>
                </a:lnTo>
                <a:lnTo>
                  <a:pt x="207390" y="155702"/>
                </a:lnTo>
                <a:lnTo>
                  <a:pt x="208025" y="157734"/>
                </a:lnTo>
                <a:lnTo>
                  <a:pt x="208660" y="159639"/>
                </a:lnTo>
                <a:lnTo>
                  <a:pt x="209422" y="161671"/>
                </a:lnTo>
                <a:lnTo>
                  <a:pt x="210184" y="163576"/>
                </a:lnTo>
                <a:lnTo>
                  <a:pt x="210819" y="165608"/>
                </a:lnTo>
                <a:lnTo>
                  <a:pt x="211581" y="167513"/>
                </a:lnTo>
                <a:lnTo>
                  <a:pt x="212343" y="169545"/>
                </a:lnTo>
                <a:lnTo>
                  <a:pt x="213105" y="171450"/>
                </a:lnTo>
                <a:lnTo>
                  <a:pt x="213867" y="173482"/>
                </a:lnTo>
                <a:lnTo>
                  <a:pt x="214756" y="175387"/>
                </a:lnTo>
                <a:lnTo>
                  <a:pt x="215518" y="177419"/>
                </a:lnTo>
                <a:lnTo>
                  <a:pt x="216280" y="179324"/>
                </a:lnTo>
                <a:lnTo>
                  <a:pt x="217169" y="181356"/>
                </a:lnTo>
                <a:lnTo>
                  <a:pt x="217931" y="183261"/>
                </a:lnTo>
                <a:lnTo>
                  <a:pt x="218820" y="185293"/>
                </a:lnTo>
                <a:lnTo>
                  <a:pt x="219709" y="187198"/>
                </a:lnTo>
                <a:lnTo>
                  <a:pt x="220598" y="189230"/>
                </a:lnTo>
                <a:lnTo>
                  <a:pt x="221360" y="191135"/>
                </a:lnTo>
                <a:lnTo>
                  <a:pt x="222249" y="193167"/>
                </a:lnTo>
                <a:lnTo>
                  <a:pt x="223138" y="195072"/>
                </a:lnTo>
                <a:lnTo>
                  <a:pt x="224027" y="197104"/>
                </a:lnTo>
                <a:lnTo>
                  <a:pt x="224916" y="199009"/>
                </a:lnTo>
                <a:lnTo>
                  <a:pt x="225932" y="201041"/>
                </a:lnTo>
                <a:lnTo>
                  <a:pt x="226821" y="203073"/>
                </a:lnTo>
                <a:lnTo>
                  <a:pt x="227710" y="204978"/>
                </a:lnTo>
                <a:lnTo>
                  <a:pt x="228599" y="207010"/>
                </a:lnTo>
                <a:lnTo>
                  <a:pt x="229488" y="208915"/>
                </a:lnTo>
                <a:lnTo>
                  <a:pt x="230504" y="210947"/>
                </a:lnTo>
                <a:lnTo>
                  <a:pt x="231393" y="212852"/>
                </a:lnTo>
                <a:lnTo>
                  <a:pt x="232409" y="214884"/>
                </a:lnTo>
                <a:lnTo>
                  <a:pt x="233298" y="216789"/>
                </a:lnTo>
                <a:lnTo>
                  <a:pt x="234187" y="218821"/>
                </a:lnTo>
                <a:lnTo>
                  <a:pt x="235203" y="220726"/>
                </a:lnTo>
                <a:lnTo>
                  <a:pt x="236092" y="222758"/>
                </a:lnTo>
                <a:lnTo>
                  <a:pt x="237108" y="224663"/>
                </a:lnTo>
                <a:lnTo>
                  <a:pt x="237997" y="226695"/>
                </a:lnTo>
                <a:lnTo>
                  <a:pt x="239013" y="228600"/>
                </a:lnTo>
                <a:lnTo>
                  <a:pt x="239902" y="230632"/>
                </a:lnTo>
                <a:lnTo>
                  <a:pt x="240918" y="232537"/>
                </a:lnTo>
                <a:lnTo>
                  <a:pt x="241807" y="234569"/>
                </a:lnTo>
                <a:lnTo>
                  <a:pt x="242696" y="236474"/>
                </a:lnTo>
                <a:lnTo>
                  <a:pt x="243712" y="238506"/>
                </a:lnTo>
                <a:lnTo>
                  <a:pt x="244601" y="240411"/>
                </a:lnTo>
                <a:lnTo>
                  <a:pt x="245490" y="242443"/>
                </a:lnTo>
                <a:lnTo>
                  <a:pt x="246506" y="244348"/>
                </a:lnTo>
                <a:lnTo>
                  <a:pt x="247395" y="246380"/>
                </a:lnTo>
                <a:lnTo>
                  <a:pt x="248284" y="248285"/>
                </a:lnTo>
                <a:lnTo>
                  <a:pt x="249173" y="250317"/>
                </a:lnTo>
                <a:lnTo>
                  <a:pt x="250062" y="252222"/>
                </a:lnTo>
                <a:lnTo>
                  <a:pt x="250951" y="254254"/>
                </a:lnTo>
                <a:lnTo>
                  <a:pt x="251840" y="256159"/>
                </a:lnTo>
                <a:lnTo>
                  <a:pt x="252729" y="258191"/>
                </a:lnTo>
                <a:lnTo>
                  <a:pt x="253618" y="260096"/>
                </a:lnTo>
                <a:lnTo>
                  <a:pt x="254507" y="262128"/>
                </a:lnTo>
                <a:lnTo>
                  <a:pt x="255396" y="264160"/>
                </a:lnTo>
                <a:lnTo>
                  <a:pt x="256285" y="266065"/>
                </a:lnTo>
                <a:lnTo>
                  <a:pt x="257047" y="268097"/>
                </a:lnTo>
                <a:lnTo>
                  <a:pt x="257936" y="270002"/>
                </a:lnTo>
                <a:lnTo>
                  <a:pt x="258698" y="272034"/>
                </a:lnTo>
                <a:lnTo>
                  <a:pt x="259587" y="273939"/>
                </a:lnTo>
                <a:lnTo>
                  <a:pt x="260349" y="275971"/>
                </a:lnTo>
                <a:lnTo>
                  <a:pt x="261238" y="277876"/>
                </a:lnTo>
                <a:lnTo>
                  <a:pt x="262000" y="279908"/>
                </a:lnTo>
                <a:lnTo>
                  <a:pt x="262762" y="281813"/>
                </a:lnTo>
                <a:lnTo>
                  <a:pt x="263524" y="283845"/>
                </a:lnTo>
                <a:lnTo>
                  <a:pt x="264286" y="285750"/>
                </a:lnTo>
                <a:lnTo>
                  <a:pt x="265048" y="287782"/>
                </a:lnTo>
                <a:lnTo>
                  <a:pt x="265810" y="289687"/>
                </a:lnTo>
                <a:lnTo>
                  <a:pt x="266572" y="291719"/>
                </a:lnTo>
                <a:lnTo>
                  <a:pt x="267334" y="293624"/>
                </a:lnTo>
                <a:lnTo>
                  <a:pt x="267969" y="295656"/>
                </a:lnTo>
                <a:lnTo>
                  <a:pt x="268731" y="297561"/>
                </a:lnTo>
                <a:lnTo>
                  <a:pt x="269366" y="299593"/>
                </a:lnTo>
                <a:lnTo>
                  <a:pt x="270128" y="301498"/>
                </a:lnTo>
                <a:lnTo>
                  <a:pt x="270763" y="303530"/>
                </a:lnTo>
                <a:lnTo>
                  <a:pt x="271525" y="305435"/>
                </a:lnTo>
                <a:lnTo>
                  <a:pt x="272160" y="307467"/>
                </a:lnTo>
                <a:lnTo>
                  <a:pt x="272795" y="309372"/>
                </a:lnTo>
                <a:lnTo>
                  <a:pt x="273430" y="311404"/>
                </a:lnTo>
                <a:lnTo>
                  <a:pt x="274192" y="313309"/>
                </a:lnTo>
                <a:lnTo>
                  <a:pt x="274827" y="315341"/>
                </a:lnTo>
                <a:lnTo>
                  <a:pt x="275462" y="317246"/>
                </a:lnTo>
                <a:lnTo>
                  <a:pt x="276097" y="319278"/>
                </a:lnTo>
                <a:lnTo>
                  <a:pt x="276732" y="321183"/>
                </a:lnTo>
                <a:lnTo>
                  <a:pt x="277367" y="323215"/>
                </a:lnTo>
                <a:lnTo>
                  <a:pt x="278002" y="325247"/>
                </a:lnTo>
                <a:lnTo>
                  <a:pt x="278637" y="327152"/>
                </a:lnTo>
                <a:lnTo>
                  <a:pt x="279145" y="329184"/>
                </a:lnTo>
                <a:lnTo>
                  <a:pt x="279780" y="331089"/>
                </a:lnTo>
                <a:lnTo>
                  <a:pt x="280415" y="333121"/>
                </a:lnTo>
                <a:lnTo>
                  <a:pt x="281050" y="335026"/>
                </a:lnTo>
                <a:lnTo>
                  <a:pt x="281685" y="337058"/>
                </a:lnTo>
                <a:lnTo>
                  <a:pt x="282193" y="338963"/>
                </a:lnTo>
                <a:lnTo>
                  <a:pt x="282828" y="340995"/>
                </a:lnTo>
                <a:lnTo>
                  <a:pt x="283463" y="342900"/>
                </a:lnTo>
                <a:lnTo>
                  <a:pt x="284098" y="344932"/>
                </a:lnTo>
                <a:lnTo>
                  <a:pt x="284606" y="346837"/>
                </a:lnTo>
                <a:lnTo>
                  <a:pt x="285241" y="348869"/>
                </a:lnTo>
                <a:lnTo>
                  <a:pt x="285876" y="350774"/>
                </a:lnTo>
                <a:lnTo>
                  <a:pt x="286511" y="352806"/>
                </a:lnTo>
                <a:lnTo>
                  <a:pt x="287146" y="354711"/>
                </a:lnTo>
                <a:lnTo>
                  <a:pt x="287654" y="356743"/>
                </a:lnTo>
                <a:lnTo>
                  <a:pt x="288289" y="358648"/>
                </a:lnTo>
                <a:lnTo>
                  <a:pt x="288924" y="360680"/>
                </a:lnTo>
                <a:lnTo>
                  <a:pt x="289559" y="362585"/>
                </a:lnTo>
                <a:lnTo>
                  <a:pt x="290194" y="364617"/>
                </a:lnTo>
                <a:lnTo>
                  <a:pt x="290829" y="366522"/>
                </a:lnTo>
                <a:lnTo>
                  <a:pt x="291464" y="368554"/>
                </a:lnTo>
                <a:lnTo>
                  <a:pt x="292099" y="370459"/>
                </a:lnTo>
                <a:lnTo>
                  <a:pt x="292734" y="372491"/>
                </a:lnTo>
                <a:lnTo>
                  <a:pt x="293369" y="374396"/>
                </a:lnTo>
                <a:lnTo>
                  <a:pt x="294004" y="376428"/>
                </a:lnTo>
                <a:lnTo>
                  <a:pt x="294639" y="378333"/>
                </a:lnTo>
                <a:lnTo>
                  <a:pt x="295401" y="380365"/>
                </a:lnTo>
                <a:lnTo>
                  <a:pt x="296036" y="382270"/>
                </a:lnTo>
                <a:lnTo>
                  <a:pt x="296671" y="384302"/>
                </a:lnTo>
                <a:lnTo>
                  <a:pt x="297306" y="386334"/>
                </a:lnTo>
                <a:lnTo>
                  <a:pt x="298068" y="388239"/>
                </a:lnTo>
                <a:lnTo>
                  <a:pt x="298703" y="390271"/>
                </a:lnTo>
                <a:lnTo>
                  <a:pt x="299465" y="392176"/>
                </a:lnTo>
                <a:lnTo>
                  <a:pt x="300100" y="394208"/>
                </a:lnTo>
                <a:lnTo>
                  <a:pt x="300862" y="396113"/>
                </a:lnTo>
                <a:lnTo>
                  <a:pt x="301497" y="398145"/>
                </a:lnTo>
                <a:lnTo>
                  <a:pt x="302259" y="400050"/>
                </a:lnTo>
                <a:lnTo>
                  <a:pt x="302894" y="402082"/>
                </a:lnTo>
                <a:lnTo>
                  <a:pt x="303656" y="403987"/>
                </a:lnTo>
                <a:lnTo>
                  <a:pt x="304418" y="406019"/>
                </a:lnTo>
                <a:lnTo>
                  <a:pt x="305053" y="407924"/>
                </a:lnTo>
                <a:lnTo>
                  <a:pt x="305815" y="409956"/>
                </a:lnTo>
                <a:lnTo>
                  <a:pt x="306577" y="411861"/>
                </a:lnTo>
                <a:lnTo>
                  <a:pt x="307212" y="413893"/>
                </a:lnTo>
                <a:lnTo>
                  <a:pt x="307974" y="415798"/>
                </a:lnTo>
                <a:lnTo>
                  <a:pt x="308736" y="417830"/>
                </a:lnTo>
                <a:lnTo>
                  <a:pt x="309498" y="419735"/>
                </a:lnTo>
                <a:lnTo>
                  <a:pt x="310133" y="421767"/>
                </a:lnTo>
                <a:lnTo>
                  <a:pt x="310895" y="423672"/>
                </a:lnTo>
                <a:lnTo>
                  <a:pt x="311657" y="425704"/>
                </a:lnTo>
                <a:lnTo>
                  <a:pt x="312419" y="427609"/>
                </a:lnTo>
                <a:lnTo>
                  <a:pt x="313181" y="429641"/>
                </a:lnTo>
                <a:lnTo>
                  <a:pt x="313816" y="431546"/>
                </a:lnTo>
                <a:lnTo>
                  <a:pt x="314578" y="433578"/>
                </a:lnTo>
                <a:lnTo>
                  <a:pt x="315340" y="435483"/>
                </a:lnTo>
                <a:lnTo>
                  <a:pt x="315975" y="437515"/>
                </a:lnTo>
                <a:lnTo>
                  <a:pt x="316737" y="439420"/>
                </a:lnTo>
                <a:lnTo>
                  <a:pt x="317499" y="441452"/>
                </a:lnTo>
                <a:lnTo>
                  <a:pt x="318134" y="443357"/>
                </a:lnTo>
                <a:lnTo>
                  <a:pt x="318896" y="445389"/>
                </a:lnTo>
                <a:lnTo>
                  <a:pt x="319531" y="447421"/>
                </a:lnTo>
                <a:lnTo>
                  <a:pt x="320293" y="449326"/>
                </a:lnTo>
                <a:lnTo>
                  <a:pt x="320928" y="451358"/>
                </a:lnTo>
                <a:lnTo>
                  <a:pt x="321563" y="453263"/>
                </a:lnTo>
                <a:lnTo>
                  <a:pt x="322325" y="455295"/>
                </a:lnTo>
                <a:lnTo>
                  <a:pt x="322960" y="457200"/>
                </a:lnTo>
                <a:lnTo>
                  <a:pt x="323595" y="459232"/>
                </a:lnTo>
                <a:lnTo>
                  <a:pt x="324230" y="461137"/>
                </a:lnTo>
                <a:lnTo>
                  <a:pt x="324865" y="463169"/>
                </a:lnTo>
                <a:lnTo>
                  <a:pt x="325500" y="465074"/>
                </a:lnTo>
                <a:lnTo>
                  <a:pt x="326135" y="467106"/>
                </a:lnTo>
                <a:lnTo>
                  <a:pt x="326770" y="469011"/>
                </a:lnTo>
                <a:lnTo>
                  <a:pt x="327405" y="471043"/>
                </a:lnTo>
                <a:lnTo>
                  <a:pt x="327913" y="472948"/>
                </a:lnTo>
                <a:lnTo>
                  <a:pt x="328548" y="474980"/>
                </a:lnTo>
                <a:lnTo>
                  <a:pt x="329056" y="476885"/>
                </a:lnTo>
                <a:lnTo>
                  <a:pt x="329564" y="478917"/>
                </a:lnTo>
                <a:lnTo>
                  <a:pt x="330199" y="480822"/>
                </a:lnTo>
                <a:lnTo>
                  <a:pt x="330707" y="482854"/>
                </a:lnTo>
                <a:lnTo>
                  <a:pt x="331215" y="484759"/>
                </a:lnTo>
                <a:lnTo>
                  <a:pt x="331723" y="486791"/>
                </a:lnTo>
                <a:lnTo>
                  <a:pt x="332231" y="488696"/>
                </a:lnTo>
                <a:lnTo>
                  <a:pt x="332739" y="490728"/>
                </a:lnTo>
                <a:lnTo>
                  <a:pt x="333247" y="492633"/>
                </a:lnTo>
                <a:lnTo>
                  <a:pt x="333628" y="494665"/>
                </a:lnTo>
                <a:lnTo>
                  <a:pt x="334136" y="496570"/>
                </a:lnTo>
                <a:lnTo>
                  <a:pt x="334517" y="498602"/>
                </a:lnTo>
                <a:lnTo>
                  <a:pt x="335025" y="500507"/>
                </a:lnTo>
                <a:lnTo>
                  <a:pt x="335406" y="502539"/>
                </a:lnTo>
                <a:lnTo>
                  <a:pt x="335787" y="504444"/>
                </a:lnTo>
                <a:lnTo>
                  <a:pt x="336168" y="506476"/>
                </a:lnTo>
                <a:lnTo>
                  <a:pt x="336676" y="508508"/>
                </a:lnTo>
                <a:lnTo>
                  <a:pt x="337057" y="510413"/>
                </a:lnTo>
                <a:lnTo>
                  <a:pt x="337438" y="512445"/>
                </a:lnTo>
                <a:lnTo>
                  <a:pt x="337692" y="514350"/>
                </a:lnTo>
                <a:lnTo>
                  <a:pt x="338073" y="516382"/>
                </a:lnTo>
                <a:lnTo>
                  <a:pt x="338454" y="518287"/>
                </a:lnTo>
                <a:lnTo>
                  <a:pt x="338835" y="520319"/>
                </a:lnTo>
                <a:lnTo>
                  <a:pt x="339216" y="522224"/>
                </a:lnTo>
                <a:lnTo>
                  <a:pt x="339470" y="524256"/>
                </a:lnTo>
                <a:lnTo>
                  <a:pt x="339851" y="526161"/>
                </a:lnTo>
                <a:lnTo>
                  <a:pt x="340105" y="528193"/>
                </a:lnTo>
                <a:lnTo>
                  <a:pt x="340486" y="530098"/>
                </a:lnTo>
                <a:lnTo>
                  <a:pt x="340740" y="532130"/>
                </a:lnTo>
                <a:lnTo>
                  <a:pt x="341121" y="534035"/>
                </a:lnTo>
                <a:lnTo>
                  <a:pt x="341375" y="536067"/>
                </a:lnTo>
                <a:lnTo>
                  <a:pt x="341756" y="537972"/>
                </a:lnTo>
                <a:lnTo>
                  <a:pt x="342010" y="540004"/>
                </a:lnTo>
                <a:lnTo>
                  <a:pt x="342391" y="541909"/>
                </a:lnTo>
                <a:lnTo>
                  <a:pt x="342645" y="543941"/>
                </a:lnTo>
                <a:lnTo>
                  <a:pt x="343026" y="545846"/>
                </a:lnTo>
                <a:lnTo>
                  <a:pt x="343280" y="547878"/>
                </a:lnTo>
                <a:lnTo>
                  <a:pt x="343661" y="549783"/>
                </a:lnTo>
                <a:lnTo>
                  <a:pt x="343915" y="551815"/>
                </a:lnTo>
                <a:lnTo>
                  <a:pt x="344296" y="553720"/>
                </a:lnTo>
                <a:lnTo>
                  <a:pt x="344677" y="555752"/>
                </a:lnTo>
                <a:lnTo>
                  <a:pt x="344931" y="557657"/>
                </a:lnTo>
                <a:lnTo>
                  <a:pt x="345312" y="559689"/>
                </a:lnTo>
                <a:lnTo>
                  <a:pt x="345693" y="561594"/>
                </a:lnTo>
                <a:lnTo>
                  <a:pt x="346074" y="563626"/>
                </a:lnTo>
                <a:lnTo>
                  <a:pt x="346455" y="565531"/>
                </a:lnTo>
                <a:lnTo>
                  <a:pt x="346709" y="567563"/>
                </a:lnTo>
                <a:lnTo>
                  <a:pt x="347090" y="569595"/>
                </a:lnTo>
                <a:lnTo>
                  <a:pt x="347598" y="571500"/>
                </a:lnTo>
                <a:lnTo>
                  <a:pt x="347979" y="573532"/>
                </a:lnTo>
                <a:lnTo>
                  <a:pt x="348360" y="575437"/>
                </a:lnTo>
                <a:lnTo>
                  <a:pt x="348741" y="577469"/>
                </a:lnTo>
                <a:lnTo>
                  <a:pt x="349122" y="579374"/>
                </a:lnTo>
                <a:lnTo>
                  <a:pt x="349630" y="581406"/>
                </a:lnTo>
                <a:lnTo>
                  <a:pt x="350011" y="583311"/>
                </a:lnTo>
                <a:lnTo>
                  <a:pt x="350519" y="585343"/>
                </a:lnTo>
                <a:lnTo>
                  <a:pt x="351027" y="587248"/>
                </a:lnTo>
                <a:lnTo>
                  <a:pt x="351408" y="589280"/>
                </a:lnTo>
                <a:lnTo>
                  <a:pt x="351916" y="591185"/>
                </a:lnTo>
                <a:lnTo>
                  <a:pt x="352424" y="593217"/>
                </a:lnTo>
                <a:lnTo>
                  <a:pt x="352932" y="595122"/>
                </a:lnTo>
                <a:lnTo>
                  <a:pt x="353440" y="597154"/>
                </a:lnTo>
                <a:lnTo>
                  <a:pt x="353948" y="599059"/>
                </a:lnTo>
                <a:lnTo>
                  <a:pt x="354456" y="601091"/>
                </a:lnTo>
                <a:lnTo>
                  <a:pt x="354964" y="602996"/>
                </a:lnTo>
                <a:lnTo>
                  <a:pt x="355599" y="605028"/>
                </a:lnTo>
                <a:lnTo>
                  <a:pt x="356107" y="606933"/>
                </a:lnTo>
                <a:lnTo>
                  <a:pt x="356742" y="608965"/>
                </a:lnTo>
                <a:lnTo>
                  <a:pt x="357250" y="610870"/>
                </a:lnTo>
                <a:lnTo>
                  <a:pt x="357758" y="612902"/>
                </a:lnTo>
                <a:lnTo>
                  <a:pt x="358393" y="614807"/>
                </a:lnTo>
                <a:lnTo>
                  <a:pt x="359028" y="616839"/>
                </a:lnTo>
                <a:lnTo>
                  <a:pt x="359536" y="618744"/>
                </a:lnTo>
                <a:lnTo>
                  <a:pt x="360171" y="620776"/>
                </a:lnTo>
                <a:lnTo>
                  <a:pt x="360679" y="622681"/>
                </a:lnTo>
                <a:lnTo>
                  <a:pt x="361314" y="624713"/>
                </a:lnTo>
                <a:lnTo>
                  <a:pt x="361822" y="626618"/>
                </a:lnTo>
                <a:lnTo>
                  <a:pt x="362457" y="628650"/>
                </a:lnTo>
                <a:lnTo>
                  <a:pt x="363092" y="630682"/>
                </a:lnTo>
                <a:lnTo>
                  <a:pt x="363600" y="632587"/>
                </a:lnTo>
                <a:lnTo>
                  <a:pt x="364235" y="634619"/>
                </a:lnTo>
                <a:lnTo>
                  <a:pt x="364743" y="636524"/>
                </a:lnTo>
                <a:lnTo>
                  <a:pt x="365251" y="638556"/>
                </a:lnTo>
                <a:lnTo>
                  <a:pt x="365886" y="640461"/>
                </a:lnTo>
                <a:lnTo>
                  <a:pt x="366394" y="642493"/>
                </a:lnTo>
                <a:lnTo>
                  <a:pt x="366902" y="644398"/>
                </a:lnTo>
                <a:lnTo>
                  <a:pt x="367410" y="646430"/>
                </a:lnTo>
                <a:lnTo>
                  <a:pt x="367918" y="648335"/>
                </a:lnTo>
                <a:lnTo>
                  <a:pt x="368299" y="650367"/>
                </a:lnTo>
                <a:lnTo>
                  <a:pt x="368807" y="652272"/>
                </a:lnTo>
                <a:lnTo>
                  <a:pt x="369188" y="654304"/>
                </a:lnTo>
                <a:lnTo>
                  <a:pt x="369696" y="656209"/>
                </a:lnTo>
                <a:lnTo>
                  <a:pt x="370077" y="658241"/>
                </a:lnTo>
                <a:lnTo>
                  <a:pt x="370458" y="660146"/>
                </a:lnTo>
                <a:lnTo>
                  <a:pt x="370712" y="662178"/>
                </a:lnTo>
                <a:lnTo>
                  <a:pt x="371093" y="664083"/>
                </a:lnTo>
                <a:lnTo>
                  <a:pt x="371347" y="666115"/>
                </a:lnTo>
                <a:lnTo>
                  <a:pt x="371601" y="668020"/>
                </a:lnTo>
                <a:lnTo>
                  <a:pt x="371855" y="670052"/>
                </a:lnTo>
                <a:lnTo>
                  <a:pt x="372109" y="671957"/>
                </a:lnTo>
                <a:lnTo>
                  <a:pt x="372236" y="673989"/>
                </a:lnTo>
                <a:lnTo>
                  <a:pt x="372363" y="675894"/>
                </a:lnTo>
                <a:lnTo>
                  <a:pt x="372490" y="677926"/>
                </a:lnTo>
                <a:lnTo>
                  <a:pt x="372490" y="679831"/>
                </a:lnTo>
                <a:lnTo>
                  <a:pt x="372490" y="681863"/>
                </a:lnTo>
                <a:lnTo>
                  <a:pt x="372490" y="683768"/>
                </a:lnTo>
                <a:lnTo>
                  <a:pt x="372490" y="685800"/>
                </a:lnTo>
                <a:lnTo>
                  <a:pt x="372363" y="687705"/>
                </a:lnTo>
                <a:lnTo>
                  <a:pt x="372236" y="689737"/>
                </a:lnTo>
                <a:lnTo>
                  <a:pt x="371982" y="691769"/>
                </a:lnTo>
                <a:lnTo>
                  <a:pt x="371728" y="693674"/>
                </a:lnTo>
                <a:lnTo>
                  <a:pt x="371474" y="695706"/>
                </a:lnTo>
                <a:lnTo>
                  <a:pt x="371093" y="697611"/>
                </a:lnTo>
                <a:lnTo>
                  <a:pt x="370839" y="699643"/>
                </a:lnTo>
                <a:lnTo>
                  <a:pt x="370331" y="701548"/>
                </a:lnTo>
                <a:lnTo>
                  <a:pt x="369823" y="703580"/>
                </a:lnTo>
                <a:lnTo>
                  <a:pt x="369315" y="705485"/>
                </a:lnTo>
                <a:lnTo>
                  <a:pt x="368807" y="707517"/>
                </a:lnTo>
                <a:lnTo>
                  <a:pt x="368172" y="709422"/>
                </a:lnTo>
                <a:lnTo>
                  <a:pt x="367537" y="711454"/>
                </a:lnTo>
                <a:lnTo>
                  <a:pt x="366775" y="713359"/>
                </a:lnTo>
                <a:lnTo>
                  <a:pt x="366013" y="715391"/>
                </a:lnTo>
                <a:lnTo>
                  <a:pt x="365251" y="717296"/>
                </a:lnTo>
                <a:lnTo>
                  <a:pt x="364362" y="719328"/>
                </a:lnTo>
                <a:lnTo>
                  <a:pt x="363346" y="721233"/>
                </a:lnTo>
                <a:lnTo>
                  <a:pt x="362457" y="723265"/>
                </a:lnTo>
                <a:lnTo>
                  <a:pt x="361441" y="725170"/>
                </a:lnTo>
                <a:lnTo>
                  <a:pt x="360298" y="727202"/>
                </a:lnTo>
                <a:lnTo>
                  <a:pt x="359155" y="729107"/>
                </a:lnTo>
                <a:lnTo>
                  <a:pt x="358012" y="731139"/>
                </a:lnTo>
                <a:lnTo>
                  <a:pt x="356869" y="733044"/>
                </a:lnTo>
                <a:lnTo>
                  <a:pt x="355472" y="735076"/>
                </a:lnTo>
                <a:lnTo>
                  <a:pt x="354202" y="736981"/>
                </a:lnTo>
                <a:lnTo>
                  <a:pt x="352805" y="739013"/>
                </a:lnTo>
                <a:lnTo>
                  <a:pt x="351408" y="740918"/>
                </a:lnTo>
                <a:lnTo>
                  <a:pt x="350011" y="742950"/>
                </a:lnTo>
                <a:lnTo>
                  <a:pt x="348487" y="744855"/>
                </a:lnTo>
                <a:lnTo>
                  <a:pt x="346963" y="746887"/>
                </a:lnTo>
                <a:lnTo>
                  <a:pt x="345312" y="748792"/>
                </a:lnTo>
                <a:lnTo>
                  <a:pt x="343788" y="750824"/>
                </a:lnTo>
                <a:lnTo>
                  <a:pt x="342010" y="752856"/>
                </a:lnTo>
                <a:lnTo>
                  <a:pt x="340359" y="754761"/>
                </a:lnTo>
                <a:lnTo>
                  <a:pt x="338581" y="756793"/>
                </a:lnTo>
                <a:lnTo>
                  <a:pt x="336803" y="758698"/>
                </a:lnTo>
                <a:lnTo>
                  <a:pt x="335025" y="760730"/>
                </a:lnTo>
                <a:lnTo>
                  <a:pt x="333247" y="762635"/>
                </a:lnTo>
                <a:lnTo>
                  <a:pt x="331342" y="764667"/>
                </a:lnTo>
                <a:lnTo>
                  <a:pt x="329437" y="766572"/>
                </a:lnTo>
                <a:lnTo>
                  <a:pt x="327532" y="768604"/>
                </a:lnTo>
                <a:lnTo>
                  <a:pt x="325500" y="770509"/>
                </a:lnTo>
                <a:lnTo>
                  <a:pt x="323468" y="772541"/>
                </a:lnTo>
                <a:lnTo>
                  <a:pt x="321563" y="774446"/>
                </a:lnTo>
                <a:lnTo>
                  <a:pt x="319531" y="776478"/>
                </a:lnTo>
                <a:lnTo>
                  <a:pt x="317372" y="778383"/>
                </a:lnTo>
                <a:lnTo>
                  <a:pt x="315340" y="780415"/>
                </a:lnTo>
                <a:lnTo>
                  <a:pt x="313308" y="782320"/>
                </a:lnTo>
                <a:lnTo>
                  <a:pt x="311149" y="784352"/>
                </a:lnTo>
                <a:lnTo>
                  <a:pt x="308990" y="786257"/>
                </a:lnTo>
                <a:lnTo>
                  <a:pt x="306958" y="788289"/>
                </a:lnTo>
                <a:lnTo>
                  <a:pt x="304799" y="790194"/>
                </a:lnTo>
                <a:lnTo>
                  <a:pt x="302640" y="792226"/>
                </a:lnTo>
                <a:lnTo>
                  <a:pt x="300481" y="794131"/>
                </a:lnTo>
                <a:lnTo>
                  <a:pt x="298322" y="796163"/>
                </a:lnTo>
                <a:lnTo>
                  <a:pt x="296163" y="798068"/>
                </a:lnTo>
                <a:lnTo>
                  <a:pt x="294004" y="800100"/>
                </a:lnTo>
                <a:lnTo>
                  <a:pt x="291845" y="802005"/>
                </a:lnTo>
                <a:lnTo>
                  <a:pt x="289686" y="804037"/>
                </a:lnTo>
                <a:lnTo>
                  <a:pt x="287527" y="805942"/>
                </a:lnTo>
                <a:lnTo>
                  <a:pt x="285368" y="807974"/>
                </a:lnTo>
                <a:lnTo>
                  <a:pt x="283209" y="810006"/>
                </a:lnTo>
                <a:lnTo>
                  <a:pt x="281050" y="811911"/>
                </a:lnTo>
                <a:lnTo>
                  <a:pt x="278891" y="813943"/>
                </a:lnTo>
                <a:lnTo>
                  <a:pt x="276732" y="815848"/>
                </a:lnTo>
                <a:lnTo>
                  <a:pt x="274700" y="817880"/>
                </a:lnTo>
                <a:lnTo>
                  <a:pt x="272541" y="819785"/>
                </a:lnTo>
                <a:lnTo>
                  <a:pt x="270509" y="821817"/>
                </a:lnTo>
                <a:lnTo>
                  <a:pt x="268477" y="823722"/>
                </a:lnTo>
                <a:lnTo>
                  <a:pt x="266318" y="825754"/>
                </a:lnTo>
                <a:lnTo>
                  <a:pt x="264286" y="827659"/>
                </a:lnTo>
                <a:lnTo>
                  <a:pt x="262381" y="829691"/>
                </a:lnTo>
                <a:lnTo>
                  <a:pt x="260349" y="831596"/>
                </a:lnTo>
                <a:lnTo>
                  <a:pt x="258317" y="833628"/>
                </a:lnTo>
                <a:lnTo>
                  <a:pt x="256412" y="835533"/>
                </a:lnTo>
                <a:lnTo>
                  <a:pt x="254507" y="837565"/>
                </a:lnTo>
                <a:lnTo>
                  <a:pt x="252602" y="839470"/>
                </a:lnTo>
                <a:lnTo>
                  <a:pt x="250697" y="841502"/>
                </a:lnTo>
                <a:lnTo>
                  <a:pt x="248919" y="843407"/>
                </a:lnTo>
                <a:lnTo>
                  <a:pt x="247014" y="845439"/>
                </a:lnTo>
                <a:lnTo>
                  <a:pt x="245236" y="847344"/>
                </a:lnTo>
                <a:lnTo>
                  <a:pt x="243458" y="849376"/>
                </a:lnTo>
                <a:lnTo>
                  <a:pt x="241807" y="851281"/>
                </a:lnTo>
                <a:lnTo>
                  <a:pt x="240029" y="853313"/>
                </a:lnTo>
                <a:lnTo>
                  <a:pt x="238378" y="855218"/>
                </a:lnTo>
                <a:lnTo>
                  <a:pt x="236727" y="857250"/>
                </a:lnTo>
                <a:lnTo>
                  <a:pt x="235076" y="859155"/>
                </a:lnTo>
                <a:lnTo>
                  <a:pt x="233552" y="861187"/>
                </a:lnTo>
                <a:lnTo>
                  <a:pt x="232028" y="863092"/>
                </a:lnTo>
                <a:lnTo>
                  <a:pt x="230504" y="865124"/>
                </a:lnTo>
                <a:lnTo>
                  <a:pt x="228980" y="867029"/>
                </a:lnTo>
                <a:lnTo>
                  <a:pt x="227583" y="869061"/>
                </a:lnTo>
                <a:lnTo>
                  <a:pt x="226059" y="871093"/>
                </a:lnTo>
                <a:lnTo>
                  <a:pt x="224662" y="872998"/>
                </a:lnTo>
                <a:lnTo>
                  <a:pt x="223392" y="875030"/>
                </a:lnTo>
                <a:lnTo>
                  <a:pt x="221995" y="876935"/>
                </a:lnTo>
                <a:lnTo>
                  <a:pt x="220725" y="878967"/>
                </a:lnTo>
                <a:lnTo>
                  <a:pt x="219455" y="880872"/>
                </a:lnTo>
                <a:lnTo>
                  <a:pt x="218185" y="882904"/>
                </a:lnTo>
                <a:lnTo>
                  <a:pt x="217042" y="884809"/>
                </a:lnTo>
                <a:lnTo>
                  <a:pt x="215899" y="886841"/>
                </a:lnTo>
                <a:lnTo>
                  <a:pt x="214756" y="888746"/>
                </a:lnTo>
                <a:lnTo>
                  <a:pt x="213613" y="890778"/>
                </a:lnTo>
                <a:lnTo>
                  <a:pt x="212597" y="892683"/>
                </a:lnTo>
                <a:lnTo>
                  <a:pt x="211581" y="894715"/>
                </a:lnTo>
                <a:lnTo>
                  <a:pt x="210565" y="896620"/>
                </a:lnTo>
                <a:lnTo>
                  <a:pt x="209549" y="898652"/>
                </a:lnTo>
                <a:lnTo>
                  <a:pt x="208660" y="900557"/>
                </a:lnTo>
                <a:lnTo>
                  <a:pt x="207644" y="902589"/>
                </a:lnTo>
                <a:lnTo>
                  <a:pt x="206755" y="904494"/>
                </a:lnTo>
                <a:lnTo>
                  <a:pt x="205866" y="906526"/>
                </a:lnTo>
                <a:lnTo>
                  <a:pt x="205104" y="908431"/>
                </a:lnTo>
                <a:lnTo>
                  <a:pt x="204342" y="910463"/>
                </a:lnTo>
                <a:lnTo>
                  <a:pt x="203453" y="912368"/>
                </a:lnTo>
                <a:lnTo>
                  <a:pt x="202691" y="914400"/>
                </a:lnTo>
                <a:lnTo>
                  <a:pt x="202056" y="916305"/>
                </a:lnTo>
                <a:lnTo>
                  <a:pt x="201294" y="918337"/>
                </a:lnTo>
                <a:lnTo>
                  <a:pt x="200659" y="920242"/>
                </a:lnTo>
                <a:lnTo>
                  <a:pt x="200024" y="922274"/>
                </a:lnTo>
                <a:lnTo>
                  <a:pt x="199389" y="924179"/>
                </a:lnTo>
                <a:lnTo>
                  <a:pt x="198754" y="926211"/>
                </a:lnTo>
                <a:lnTo>
                  <a:pt x="198119" y="928116"/>
                </a:lnTo>
                <a:lnTo>
                  <a:pt x="197611" y="930148"/>
                </a:lnTo>
                <a:lnTo>
                  <a:pt x="197103" y="932180"/>
                </a:lnTo>
                <a:lnTo>
                  <a:pt x="196595" y="934085"/>
                </a:lnTo>
                <a:lnTo>
                  <a:pt x="196087" y="936117"/>
                </a:lnTo>
                <a:lnTo>
                  <a:pt x="195579" y="938022"/>
                </a:lnTo>
                <a:lnTo>
                  <a:pt x="195071" y="940054"/>
                </a:lnTo>
                <a:lnTo>
                  <a:pt x="194690" y="941959"/>
                </a:lnTo>
                <a:lnTo>
                  <a:pt x="194309" y="943991"/>
                </a:lnTo>
                <a:lnTo>
                  <a:pt x="193801" y="945896"/>
                </a:lnTo>
                <a:lnTo>
                  <a:pt x="193420" y="947928"/>
                </a:lnTo>
                <a:lnTo>
                  <a:pt x="193039" y="949833"/>
                </a:lnTo>
                <a:lnTo>
                  <a:pt x="192785" y="951865"/>
                </a:lnTo>
                <a:lnTo>
                  <a:pt x="192404" y="953770"/>
                </a:lnTo>
                <a:lnTo>
                  <a:pt x="192023" y="955802"/>
                </a:lnTo>
                <a:lnTo>
                  <a:pt x="191769" y="957707"/>
                </a:lnTo>
                <a:lnTo>
                  <a:pt x="191515" y="959739"/>
                </a:lnTo>
                <a:lnTo>
                  <a:pt x="191134" y="961644"/>
                </a:lnTo>
                <a:lnTo>
                  <a:pt x="190880" y="963676"/>
                </a:lnTo>
                <a:lnTo>
                  <a:pt x="190626" y="965581"/>
                </a:lnTo>
                <a:lnTo>
                  <a:pt x="190372" y="967613"/>
                </a:lnTo>
                <a:lnTo>
                  <a:pt x="190245" y="969518"/>
                </a:lnTo>
                <a:lnTo>
                  <a:pt x="189991" y="971550"/>
                </a:lnTo>
                <a:lnTo>
                  <a:pt x="189737" y="973455"/>
                </a:lnTo>
                <a:lnTo>
                  <a:pt x="189610" y="975487"/>
                </a:lnTo>
                <a:lnTo>
                  <a:pt x="189356" y="977392"/>
                </a:lnTo>
                <a:lnTo>
                  <a:pt x="189229" y="979424"/>
                </a:lnTo>
                <a:lnTo>
                  <a:pt x="188975" y="981329"/>
                </a:lnTo>
                <a:lnTo>
                  <a:pt x="188848" y="983361"/>
                </a:lnTo>
                <a:lnTo>
                  <a:pt x="188721" y="985266"/>
                </a:lnTo>
                <a:lnTo>
                  <a:pt x="188594" y="987298"/>
                </a:lnTo>
                <a:lnTo>
                  <a:pt x="188467" y="989203"/>
                </a:lnTo>
                <a:lnTo>
                  <a:pt x="188340" y="991235"/>
                </a:lnTo>
                <a:lnTo>
                  <a:pt x="188213" y="993267"/>
                </a:lnTo>
                <a:lnTo>
                  <a:pt x="188086" y="995172"/>
                </a:lnTo>
                <a:lnTo>
                  <a:pt x="187959" y="997204"/>
                </a:lnTo>
                <a:lnTo>
                  <a:pt x="187832" y="999109"/>
                </a:lnTo>
                <a:lnTo>
                  <a:pt x="187705" y="1001141"/>
                </a:lnTo>
                <a:lnTo>
                  <a:pt x="187705" y="1003046"/>
                </a:lnTo>
                <a:lnTo>
                  <a:pt x="187578" y="1005078"/>
                </a:lnTo>
                <a:lnTo>
                  <a:pt x="187451" y="1006983"/>
                </a:lnTo>
                <a:lnTo>
                  <a:pt x="185038" y="1006983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4720590" y="8217407"/>
            <a:ext cx="372745" cy="1752600"/>
          </a:xfrm>
          <a:custGeom>
            <a:avLst/>
            <a:gdLst/>
            <a:ahLst/>
            <a:cxnLst/>
            <a:rect l="l" t="t" r="r" b="b"/>
            <a:pathLst>
              <a:path w="372745" h="1752600">
                <a:moveTo>
                  <a:pt x="186436" y="1739900"/>
                </a:moveTo>
                <a:lnTo>
                  <a:pt x="186055" y="1739900"/>
                </a:lnTo>
                <a:lnTo>
                  <a:pt x="186055" y="1752600"/>
                </a:lnTo>
                <a:lnTo>
                  <a:pt x="186309" y="1752600"/>
                </a:lnTo>
                <a:lnTo>
                  <a:pt x="186436" y="1739900"/>
                </a:lnTo>
                <a:close/>
              </a:path>
              <a:path w="372745" h="1752600">
                <a:moveTo>
                  <a:pt x="186563" y="1727200"/>
                </a:moveTo>
                <a:lnTo>
                  <a:pt x="185928" y="1727200"/>
                </a:lnTo>
                <a:lnTo>
                  <a:pt x="185928" y="1739900"/>
                </a:lnTo>
                <a:lnTo>
                  <a:pt x="186563" y="1739900"/>
                </a:lnTo>
                <a:lnTo>
                  <a:pt x="186563" y="1727200"/>
                </a:lnTo>
                <a:close/>
              </a:path>
              <a:path w="372745" h="1752600">
                <a:moveTo>
                  <a:pt x="188468" y="1689100"/>
                </a:moveTo>
                <a:lnTo>
                  <a:pt x="184277" y="1689100"/>
                </a:lnTo>
                <a:lnTo>
                  <a:pt x="185039" y="1701800"/>
                </a:lnTo>
                <a:lnTo>
                  <a:pt x="185801" y="1727200"/>
                </a:lnTo>
                <a:lnTo>
                  <a:pt x="186690" y="1727200"/>
                </a:lnTo>
                <a:lnTo>
                  <a:pt x="187452" y="1701800"/>
                </a:lnTo>
                <a:lnTo>
                  <a:pt x="188468" y="1689100"/>
                </a:lnTo>
                <a:close/>
              </a:path>
              <a:path w="372745" h="1752600">
                <a:moveTo>
                  <a:pt x="191262" y="1663700"/>
                </a:moveTo>
                <a:lnTo>
                  <a:pt x="181229" y="1663700"/>
                </a:lnTo>
                <a:lnTo>
                  <a:pt x="183261" y="1689100"/>
                </a:lnTo>
                <a:lnTo>
                  <a:pt x="189230" y="1689100"/>
                </a:lnTo>
                <a:lnTo>
                  <a:pt x="189738" y="1676400"/>
                </a:lnTo>
                <a:lnTo>
                  <a:pt x="190754" y="1676400"/>
                </a:lnTo>
                <a:lnTo>
                  <a:pt x="191262" y="1663700"/>
                </a:lnTo>
                <a:close/>
              </a:path>
              <a:path w="372745" h="1752600">
                <a:moveTo>
                  <a:pt x="194310" y="1651000"/>
                </a:moveTo>
                <a:lnTo>
                  <a:pt x="177165" y="1651000"/>
                </a:lnTo>
                <a:lnTo>
                  <a:pt x="178943" y="1663700"/>
                </a:lnTo>
                <a:lnTo>
                  <a:pt x="193548" y="1663700"/>
                </a:lnTo>
                <a:lnTo>
                  <a:pt x="194310" y="1651000"/>
                </a:lnTo>
                <a:close/>
              </a:path>
              <a:path w="372745" h="1752600">
                <a:moveTo>
                  <a:pt x="202819" y="1625600"/>
                </a:moveTo>
                <a:lnTo>
                  <a:pt x="169672" y="1625600"/>
                </a:lnTo>
                <a:lnTo>
                  <a:pt x="172466" y="1638300"/>
                </a:lnTo>
                <a:lnTo>
                  <a:pt x="175006" y="1651000"/>
                </a:lnTo>
                <a:lnTo>
                  <a:pt x="196342" y="1651000"/>
                </a:lnTo>
                <a:lnTo>
                  <a:pt x="198628" y="1638300"/>
                </a:lnTo>
                <a:lnTo>
                  <a:pt x="202819" y="1625600"/>
                </a:lnTo>
                <a:close/>
              </a:path>
              <a:path w="372745" h="1752600">
                <a:moveTo>
                  <a:pt x="209804" y="1612900"/>
                </a:moveTo>
                <a:lnTo>
                  <a:pt x="162687" y="1612900"/>
                </a:lnTo>
                <a:lnTo>
                  <a:pt x="164465" y="1625600"/>
                </a:lnTo>
                <a:lnTo>
                  <a:pt x="207899" y="1625600"/>
                </a:lnTo>
                <a:lnTo>
                  <a:pt x="209804" y="1612900"/>
                </a:lnTo>
                <a:close/>
              </a:path>
              <a:path w="372745" h="1752600">
                <a:moveTo>
                  <a:pt x="225806" y="1587500"/>
                </a:moveTo>
                <a:lnTo>
                  <a:pt x="146685" y="1587500"/>
                </a:lnTo>
                <a:lnTo>
                  <a:pt x="151765" y="1600200"/>
                </a:lnTo>
                <a:lnTo>
                  <a:pt x="156337" y="1612900"/>
                </a:lnTo>
                <a:lnTo>
                  <a:pt x="213868" y="1612900"/>
                </a:lnTo>
                <a:lnTo>
                  <a:pt x="220726" y="1600200"/>
                </a:lnTo>
                <a:lnTo>
                  <a:pt x="225806" y="1587500"/>
                </a:lnTo>
                <a:close/>
              </a:path>
              <a:path w="372745" h="1752600">
                <a:moveTo>
                  <a:pt x="236728" y="1574800"/>
                </a:moveTo>
                <a:lnTo>
                  <a:pt x="135763" y="1574800"/>
                </a:lnTo>
                <a:lnTo>
                  <a:pt x="138557" y="1587500"/>
                </a:lnTo>
                <a:lnTo>
                  <a:pt x="233934" y="1587500"/>
                </a:lnTo>
                <a:lnTo>
                  <a:pt x="236728" y="1574800"/>
                </a:lnTo>
                <a:close/>
              </a:path>
              <a:path w="372745" h="1752600">
                <a:moveTo>
                  <a:pt x="248793" y="1562100"/>
                </a:moveTo>
                <a:lnTo>
                  <a:pt x="123698" y="1562100"/>
                </a:lnTo>
                <a:lnTo>
                  <a:pt x="132842" y="1574800"/>
                </a:lnTo>
                <a:lnTo>
                  <a:pt x="239649" y="1574800"/>
                </a:lnTo>
                <a:lnTo>
                  <a:pt x="248793" y="1562100"/>
                </a:lnTo>
                <a:close/>
              </a:path>
              <a:path w="372745" h="1752600">
                <a:moveTo>
                  <a:pt x="271653" y="1536700"/>
                </a:moveTo>
                <a:lnTo>
                  <a:pt x="100838" y="1536700"/>
                </a:lnTo>
                <a:lnTo>
                  <a:pt x="110871" y="1549400"/>
                </a:lnTo>
                <a:lnTo>
                  <a:pt x="114046" y="1562100"/>
                </a:lnTo>
                <a:lnTo>
                  <a:pt x="258445" y="1562100"/>
                </a:lnTo>
                <a:lnTo>
                  <a:pt x="261620" y="1549400"/>
                </a:lnTo>
                <a:lnTo>
                  <a:pt x="271653" y="1536700"/>
                </a:lnTo>
                <a:close/>
              </a:path>
              <a:path w="372745" h="1752600">
                <a:moveTo>
                  <a:pt x="285496" y="1524000"/>
                </a:moveTo>
                <a:lnTo>
                  <a:pt x="86995" y="1524000"/>
                </a:lnTo>
                <a:lnTo>
                  <a:pt x="90551" y="1536700"/>
                </a:lnTo>
                <a:lnTo>
                  <a:pt x="281940" y="1536700"/>
                </a:lnTo>
                <a:lnTo>
                  <a:pt x="285496" y="1524000"/>
                </a:lnTo>
                <a:close/>
              </a:path>
              <a:path w="372745" h="1752600">
                <a:moveTo>
                  <a:pt x="299593" y="1511300"/>
                </a:moveTo>
                <a:lnTo>
                  <a:pt x="72898" y="1511300"/>
                </a:lnTo>
                <a:lnTo>
                  <a:pt x="83566" y="1524000"/>
                </a:lnTo>
                <a:lnTo>
                  <a:pt x="288925" y="1524000"/>
                </a:lnTo>
                <a:lnTo>
                  <a:pt x="299593" y="1511300"/>
                </a:lnTo>
                <a:close/>
              </a:path>
              <a:path w="372745" h="1752600">
                <a:moveTo>
                  <a:pt x="310134" y="1498600"/>
                </a:moveTo>
                <a:lnTo>
                  <a:pt x="62230" y="1498600"/>
                </a:lnTo>
                <a:lnTo>
                  <a:pt x="69342" y="1511300"/>
                </a:lnTo>
                <a:lnTo>
                  <a:pt x="306705" y="1511300"/>
                </a:lnTo>
                <a:lnTo>
                  <a:pt x="310134" y="1498600"/>
                </a:lnTo>
                <a:close/>
              </a:path>
              <a:path w="372745" h="1752600">
                <a:moveTo>
                  <a:pt x="337566" y="1473200"/>
                </a:moveTo>
                <a:lnTo>
                  <a:pt x="34925" y="1473200"/>
                </a:lnTo>
                <a:lnTo>
                  <a:pt x="44831" y="1485900"/>
                </a:lnTo>
                <a:lnTo>
                  <a:pt x="51689" y="1498600"/>
                </a:lnTo>
                <a:lnTo>
                  <a:pt x="320802" y="1498600"/>
                </a:lnTo>
                <a:lnTo>
                  <a:pt x="327660" y="1485900"/>
                </a:lnTo>
                <a:lnTo>
                  <a:pt x="337566" y="1473200"/>
                </a:lnTo>
                <a:close/>
              </a:path>
              <a:path w="372745" h="1752600">
                <a:moveTo>
                  <a:pt x="346583" y="1460500"/>
                </a:moveTo>
                <a:lnTo>
                  <a:pt x="22987" y="1460500"/>
                </a:lnTo>
                <a:lnTo>
                  <a:pt x="28829" y="1473200"/>
                </a:lnTo>
                <a:lnTo>
                  <a:pt x="343662" y="1473200"/>
                </a:lnTo>
                <a:lnTo>
                  <a:pt x="346583" y="1460500"/>
                </a:lnTo>
                <a:close/>
              </a:path>
              <a:path w="372745" h="1752600">
                <a:moveTo>
                  <a:pt x="359283" y="1447800"/>
                </a:moveTo>
                <a:lnTo>
                  <a:pt x="15367" y="1447800"/>
                </a:lnTo>
                <a:lnTo>
                  <a:pt x="17780" y="1460500"/>
                </a:lnTo>
                <a:lnTo>
                  <a:pt x="354711" y="1460500"/>
                </a:lnTo>
                <a:lnTo>
                  <a:pt x="359283" y="1447800"/>
                </a:lnTo>
                <a:close/>
              </a:path>
              <a:path w="372745" h="1752600">
                <a:moveTo>
                  <a:pt x="364998" y="1435100"/>
                </a:moveTo>
                <a:lnTo>
                  <a:pt x="7493" y="1435100"/>
                </a:lnTo>
                <a:lnTo>
                  <a:pt x="9144" y="1447800"/>
                </a:lnTo>
                <a:lnTo>
                  <a:pt x="363347" y="1447800"/>
                </a:lnTo>
                <a:lnTo>
                  <a:pt x="364998" y="1435100"/>
                </a:lnTo>
                <a:close/>
              </a:path>
              <a:path w="372745" h="1752600">
                <a:moveTo>
                  <a:pt x="369062" y="1422400"/>
                </a:moveTo>
                <a:lnTo>
                  <a:pt x="3302" y="1422400"/>
                </a:lnTo>
                <a:lnTo>
                  <a:pt x="4572" y="1435100"/>
                </a:lnTo>
                <a:lnTo>
                  <a:pt x="367919" y="1435100"/>
                </a:lnTo>
                <a:lnTo>
                  <a:pt x="369062" y="1422400"/>
                </a:lnTo>
                <a:close/>
              </a:path>
              <a:path w="372745" h="1752600">
                <a:moveTo>
                  <a:pt x="372110" y="1409700"/>
                </a:moveTo>
                <a:lnTo>
                  <a:pt x="381" y="1409700"/>
                </a:lnTo>
                <a:lnTo>
                  <a:pt x="889" y="1422400"/>
                </a:lnTo>
                <a:lnTo>
                  <a:pt x="371602" y="1422400"/>
                </a:lnTo>
                <a:lnTo>
                  <a:pt x="372110" y="1409700"/>
                </a:lnTo>
                <a:close/>
              </a:path>
              <a:path w="372745" h="1752600">
                <a:moveTo>
                  <a:pt x="371983" y="1397000"/>
                </a:moveTo>
                <a:lnTo>
                  <a:pt x="127" y="1397000"/>
                </a:lnTo>
                <a:lnTo>
                  <a:pt x="0" y="1409700"/>
                </a:lnTo>
                <a:lnTo>
                  <a:pt x="372491" y="1409700"/>
                </a:lnTo>
                <a:lnTo>
                  <a:pt x="371983" y="1397000"/>
                </a:lnTo>
                <a:close/>
              </a:path>
              <a:path w="372745" h="1752600">
                <a:moveTo>
                  <a:pt x="370078" y="1384300"/>
                </a:moveTo>
                <a:lnTo>
                  <a:pt x="2413" y="1384300"/>
                </a:lnTo>
                <a:lnTo>
                  <a:pt x="1651" y="1397000"/>
                </a:lnTo>
                <a:lnTo>
                  <a:pt x="370840" y="1397000"/>
                </a:lnTo>
                <a:lnTo>
                  <a:pt x="370078" y="1384300"/>
                </a:lnTo>
                <a:close/>
              </a:path>
              <a:path w="372745" h="1752600">
                <a:moveTo>
                  <a:pt x="366903" y="1371600"/>
                </a:moveTo>
                <a:lnTo>
                  <a:pt x="5588" y="1371600"/>
                </a:lnTo>
                <a:lnTo>
                  <a:pt x="3302" y="1384300"/>
                </a:lnTo>
                <a:lnTo>
                  <a:pt x="369189" y="1384300"/>
                </a:lnTo>
                <a:lnTo>
                  <a:pt x="366903" y="1371600"/>
                </a:lnTo>
                <a:close/>
              </a:path>
              <a:path w="372745" h="1752600">
                <a:moveTo>
                  <a:pt x="361188" y="1358900"/>
                </a:moveTo>
                <a:lnTo>
                  <a:pt x="11303" y="1358900"/>
                </a:lnTo>
                <a:lnTo>
                  <a:pt x="9652" y="1371600"/>
                </a:lnTo>
                <a:lnTo>
                  <a:pt x="362712" y="1371600"/>
                </a:lnTo>
                <a:lnTo>
                  <a:pt x="361188" y="1358900"/>
                </a:lnTo>
                <a:close/>
              </a:path>
              <a:path w="372745" h="1752600">
                <a:moveTo>
                  <a:pt x="351663" y="1346200"/>
                </a:moveTo>
                <a:lnTo>
                  <a:pt x="20828" y="1346200"/>
                </a:lnTo>
                <a:lnTo>
                  <a:pt x="16764" y="1358900"/>
                </a:lnTo>
                <a:lnTo>
                  <a:pt x="355727" y="1358900"/>
                </a:lnTo>
                <a:lnTo>
                  <a:pt x="351663" y="1346200"/>
                </a:lnTo>
                <a:close/>
              </a:path>
              <a:path w="372745" h="1752600">
                <a:moveTo>
                  <a:pt x="347218" y="1333500"/>
                </a:moveTo>
                <a:lnTo>
                  <a:pt x="25273" y="1333500"/>
                </a:lnTo>
                <a:lnTo>
                  <a:pt x="23114" y="1346200"/>
                </a:lnTo>
                <a:lnTo>
                  <a:pt x="349377" y="1346200"/>
                </a:lnTo>
                <a:lnTo>
                  <a:pt x="347218" y="1333500"/>
                </a:lnTo>
                <a:close/>
              </a:path>
              <a:path w="372745" h="1752600">
                <a:moveTo>
                  <a:pt x="337439" y="1320800"/>
                </a:moveTo>
                <a:lnTo>
                  <a:pt x="35052" y="1320800"/>
                </a:lnTo>
                <a:lnTo>
                  <a:pt x="32512" y="1333500"/>
                </a:lnTo>
                <a:lnTo>
                  <a:pt x="339979" y="1333500"/>
                </a:lnTo>
                <a:lnTo>
                  <a:pt x="337439" y="1320800"/>
                </a:lnTo>
                <a:close/>
              </a:path>
              <a:path w="372745" h="1752600">
                <a:moveTo>
                  <a:pt x="326898" y="1308100"/>
                </a:moveTo>
                <a:lnTo>
                  <a:pt x="45593" y="1308100"/>
                </a:lnTo>
                <a:lnTo>
                  <a:pt x="40259" y="1320800"/>
                </a:lnTo>
                <a:lnTo>
                  <a:pt x="332232" y="1320800"/>
                </a:lnTo>
                <a:lnTo>
                  <a:pt x="326898" y="1308100"/>
                </a:lnTo>
                <a:close/>
              </a:path>
              <a:path w="372745" h="1752600">
                <a:moveTo>
                  <a:pt x="318643" y="1295400"/>
                </a:moveTo>
                <a:lnTo>
                  <a:pt x="53721" y="1295400"/>
                </a:lnTo>
                <a:lnTo>
                  <a:pt x="48387" y="1308100"/>
                </a:lnTo>
                <a:lnTo>
                  <a:pt x="321437" y="1308100"/>
                </a:lnTo>
                <a:lnTo>
                  <a:pt x="318643" y="1295400"/>
                </a:lnTo>
                <a:close/>
              </a:path>
              <a:path w="372745" h="1752600">
                <a:moveTo>
                  <a:pt x="307975" y="1282700"/>
                </a:moveTo>
                <a:lnTo>
                  <a:pt x="64516" y="1282700"/>
                </a:lnTo>
                <a:lnTo>
                  <a:pt x="61849" y="1295400"/>
                </a:lnTo>
                <a:lnTo>
                  <a:pt x="310642" y="1295400"/>
                </a:lnTo>
                <a:lnTo>
                  <a:pt x="307975" y="1282700"/>
                </a:lnTo>
                <a:close/>
              </a:path>
              <a:path w="372745" h="1752600">
                <a:moveTo>
                  <a:pt x="297942" y="1270000"/>
                </a:moveTo>
                <a:lnTo>
                  <a:pt x="76835" y="1270000"/>
                </a:lnTo>
                <a:lnTo>
                  <a:pt x="69596" y="1282700"/>
                </a:lnTo>
                <a:lnTo>
                  <a:pt x="300355" y="1282700"/>
                </a:lnTo>
                <a:lnTo>
                  <a:pt x="297942" y="1270000"/>
                </a:lnTo>
                <a:close/>
              </a:path>
              <a:path w="372745" h="1752600">
                <a:moveTo>
                  <a:pt x="289052" y="1257300"/>
                </a:moveTo>
                <a:lnTo>
                  <a:pt x="83439" y="1257300"/>
                </a:lnTo>
                <a:lnTo>
                  <a:pt x="79121" y="1270000"/>
                </a:lnTo>
                <a:lnTo>
                  <a:pt x="293370" y="1270000"/>
                </a:lnTo>
                <a:lnTo>
                  <a:pt x="289052" y="1257300"/>
                </a:lnTo>
                <a:close/>
              </a:path>
              <a:path w="372745" h="1752600">
                <a:moveTo>
                  <a:pt x="283210" y="1244600"/>
                </a:moveTo>
                <a:lnTo>
                  <a:pt x="89281" y="1244600"/>
                </a:lnTo>
                <a:lnTo>
                  <a:pt x="87376" y="1257300"/>
                </a:lnTo>
                <a:lnTo>
                  <a:pt x="285115" y="1257300"/>
                </a:lnTo>
                <a:lnTo>
                  <a:pt x="283210" y="1244600"/>
                </a:lnTo>
                <a:close/>
              </a:path>
              <a:path w="372745" h="1752600">
                <a:moveTo>
                  <a:pt x="270637" y="1219200"/>
                </a:moveTo>
                <a:lnTo>
                  <a:pt x="101854" y="1219200"/>
                </a:lnTo>
                <a:lnTo>
                  <a:pt x="99060" y="1231900"/>
                </a:lnTo>
                <a:lnTo>
                  <a:pt x="94488" y="1244600"/>
                </a:lnTo>
                <a:lnTo>
                  <a:pt x="278003" y="1244600"/>
                </a:lnTo>
                <a:lnTo>
                  <a:pt x="273431" y="1231900"/>
                </a:lnTo>
                <a:lnTo>
                  <a:pt x="270637" y="1219200"/>
                </a:lnTo>
                <a:close/>
              </a:path>
              <a:path w="372745" h="1752600">
                <a:moveTo>
                  <a:pt x="265557" y="1206500"/>
                </a:moveTo>
                <a:lnTo>
                  <a:pt x="106934" y="1206500"/>
                </a:lnTo>
                <a:lnTo>
                  <a:pt x="104394" y="1219200"/>
                </a:lnTo>
                <a:lnTo>
                  <a:pt x="268097" y="1219200"/>
                </a:lnTo>
                <a:lnTo>
                  <a:pt x="265557" y="1206500"/>
                </a:lnTo>
                <a:close/>
              </a:path>
              <a:path w="372745" h="1752600">
                <a:moveTo>
                  <a:pt x="256286" y="1181100"/>
                </a:moveTo>
                <a:lnTo>
                  <a:pt x="116205" y="1181100"/>
                </a:lnTo>
                <a:lnTo>
                  <a:pt x="110490" y="1193800"/>
                </a:lnTo>
                <a:lnTo>
                  <a:pt x="109220" y="1206500"/>
                </a:lnTo>
                <a:lnTo>
                  <a:pt x="263144" y="1206500"/>
                </a:lnTo>
                <a:lnTo>
                  <a:pt x="256286" y="1181100"/>
                </a:lnTo>
                <a:close/>
              </a:path>
              <a:path w="372745" h="1752600">
                <a:moveTo>
                  <a:pt x="251714" y="1168400"/>
                </a:moveTo>
                <a:lnTo>
                  <a:pt x="120777" y="1168400"/>
                </a:lnTo>
                <a:lnTo>
                  <a:pt x="117348" y="1181100"/>
                </a:lnTo>
                <a:lnTo>
                  <a:pt x="255143" y="1181100"/>
                </a:lnTo>
                <a:lnTo>
                  <a:pt x="251714" y="1168400"/>
                </a:lnTo>
                <a:close/>
              </a:path>
              <a:path w="372745" h="1752600">
                <a:moveTo>
                  <a:pt x="249555" y="1155700"/>
                </a:moveTo>
                <a:lnTo>
                  <a:pt x="122936" y="1155700"/>
                </a:lnTo>
                <a:lnTo>
                  <a:pt x="121793" y="1168400"/>
                </a:lnTo>
                <a:lnTo>
                  <a:pt x="250698" y="1168400"/>
                </a:lnTo>
                <a:lnTo>
                  <a:pt x="249555" y="1155700"/>
                </a:lnTo>
                <a:close/>
              </a:path>
              <a:path w="372745" h="1752600">
                <a:moveTo>
                  <a:pt x="245618" y="1143000"/>
                </a:moveTo>
                <a:lnTo>
                  <a:pt x="126873" y="1143000"/>
                </a:lnTo>
                <a:lnTo>
                  <a:pt x="125984" y="1155700"/>
                </a:lnTo>
                <a:lnTo>
                  <a:pt x="246507" y="1155700"/>
                </a:lnTo>
                <a:lnTo>
                  <a:pt x="245618" y="1143000"/>
                </a:lnTo>
                <a:close/>
              </a:path>
              <a:path w="372745" h="1752600">
                <a:moveTo>
                  <a:pt x="242951" y="1130300"/>
                </a:moveTo>
                <a:lnTo>
                  <a:pt x="129540" y="1130300"/>
                </a:lnTo>
                <a:lnTo>
                  <a:pt x="128778" y="1143000"/>
                </a:lnTo>
                <a:lnTo>
                  <a:pt x="243713" y="1143000"/>
                </a:lnTo>
                <a:lnTo>
                  <a:pt x="242951" y="1130300"/>
                </a:lnTo>
                <a:close/>
              </a:path>
              <a:path w="372745" h="1752600">
                <a:moveTo>
                  <a:pt x="239903" y="1117600"/>
                </a:moveTo>
                <a:lnTo>
                  <a:pt x="132588" y="1117600"/>
                </a:lnTo>
                <a:lnTo>
                  <a:pt x="131826" y="1130300"/>
                </a:lnTo>
                <a:lnTo>
                  <a:pt x="240665" y="1130300"/>
                </a:lnTo>
                <a:lnTo>
                  <a:pt x="239903" y="1117600"/>
                </a:lnTo>
                <a:close/>
              </a:path>
              <a:path w="372745" h="1752600">
                <a:moveTo>
                  <a:pt x="236093" y="1092200"/>
                </a:moveTo>
                <a:lnTo>
                  <a:pt x="136398" y="1092200"/>
                </a:lnTo>
                <a:lnTo>
                  <a:pt x="133858" y="1117600"/>
                </a:lnTo>
                <a:lnTo>
                  <a:pt x="238633" y="1117600"/>
                </a:lnTo>
                <a:lnTo>
                  <a:pt x="236093" y="1092200"/>
                </a:lnTo>
                <a:close/>
              </a:path>
              <a:path w="372745" h="1752600">
                <a:moveTo>
                  <a:pt x="234442" y="1079500"/>
                </a:moveTo>
                <a:lnTo>
                  <a:pt x="138430" y="1079500"/>
                </a:lnTo>
                <a:lnTo>
                  <a:pt x="137668" y="1092200"/>
                </a:lnTo>
                <a:lnTo>
                  <a:pt x="235204" y="1092200"/>
                </a:lnTo>
                <a:lnTo>
                  <a:pt x="234442" y="1079500"/>
                </a:lnTo>
                <a:close/>
              </a:path>
              <a:path w="372745" h="1752600">
                <a:moveTo>
                  <a:pt x="228600" y="1041400"/>
                </a:moveTo>
                <a:lnTo>
                  <a:pt x="143891" y="1041400"/>
                </a:lnTo>
                <a:lnTo>
                  <a:pt x="141351" y="1054100"/>
                </a:lnTo>
                <a:lnTo>
                  <a:pt x="139319" y="1079500"/>
                </a:lnTo>
                <a:lnTo>
                  <a:pt x="233045" y="1079500"/>
                </a:lnTo>
                <a:lnTo>
                  <a:pt x="232664" y="1066800"/>
                </a:lnTo>
                <a:lnTo>
                  <a:pt x="231140" y="1054100"/>
                </a:lnTo>
                <a:lnTo>
                  <a:pt x="228600" y="1041400"/>
                </a:lnTo>
                <a:close/>
              </a:path>
              <a:path w="372745" h="1752600">
                <a:moveTo>
                  <a:pt x="216916" y="1003300"/>
                </a:moveTo>
                <a:lnTo>
                  <a:pt x="153543" y="1003300"/>
                </a:lnTo>
                <a:lnTo>
                  <a:pt x="150495" y="1016000"/>
                </a:lnTo>
                <a:lnTo>
                  <a:pt x="146939" y="1028700"/>
                </a:lnTo>
                <a:lnTo>
                  <a:pt x="146177" y="1041400"/>
                </a:lnTo>
                <a:lnTo>
                  <a:pt x="226314" y="1041400"/>
                </a:lnTo>
                <a:lnTo>
                  <a:pt x="225552" y="1028700"/>
                </a:lnTo>
                <a:lnTo>
                  <a:pt x="222885" y="1028700"/>
                </a:lnTo>
                <a:lnTo>
                  <a:pt x="221869" y="1016000"/>
                </a:lnTo>
                <a:lnTo>
                  <a:pt x="220980" y="1016000"/>
                </a:lnTo>
                <a:lnTo>
                  <a:pt x="216916" y="1003300"/>
                </a:lnTo>
                <a:close/>
              </a:path>
              <a:path w="372745" h="1752600">
                <a:moveTo>
                  <a:pt x="207391" y="965200"/>
                </a:moveTo>
                <a:lnTo>
                  <a:pt x="165100" y="965200"/>
                </a:lnTo>
                <a:lnTo>
                  <a:pt x="162433" y="977900"/>
                </a:lnTo>
                <a:lnTo>
                  <a:pt x="161417" y="977900"/>
                </a:lnTo>
                <a:lnTo>
                  <a:pt x="160528" y="990600"/>
                </a:lnTo>
                <a:lnTo>
                  <a:pt x="157480" y="990600"/>
                </a:lnTo>
                <a:lnTo>
                  <a:pt x="156464" y="1003300"/>
                </a:lnTo>
                <a:lnTo>
                  <a:pt x="216027" y="1003300"/>
                </a:lnTo>
                <a:lnTo>
                  <a:pt x="215011" y="990600"/>
                </a:lnTo>
                <a:lnTo>
                  <a:pt x="210947" y="977900"/>
                </a:lnTo>
                <a:lnTo>
                  <a:pt x="207391" y="965200"/>
                </a:lnTo>
                <a:close/>
              </a:path>
              <a:path w="372745" h="1752600">
                <a:moveTo>
                  <a:pt x="205105" y="952500"/>
                </a:moveTo>
                <a:lnTo>
                  <a:pt x="167386" y="952500"/>
                </a:lnTo>
                <a:lnTo>
                  <a:pt x="166624" y="965200"/>
                </a:lnTo>
                <a:lnTo>
                  <a:pt x="205740" y="965200"/>
                </a:lnTo>
                <a:lnTo>
                  <a:pt x="205105" y="952500"/>
                </a:lnTo>
                <a:close/>
              </a:path>
              <a:path w="372745" h="1752600">
                <a:moveTo>
                  <a:pt x="200914" y="927100"/>
                </a:moveTo>
                <a:lnTo>
                  <a:pt x="171577" y="927100"/>
                </a:lnTo>
                <a:lnTo>
                  <a:pt x="170053" y="939800"/>
                </a:lnTo>
                <a:lnTo>
                  <a:pt x="168148" y="952500"/>
                </a:lnTo>
                <a:lnTo>
                  <a:pt x="204343" y="952500"/>
                </a:lnTo>
                <a:lnTo>
                  <a:pt x="202438" y="939800"/>
                </a:lnTo>
                <a:lnTo>
                  <a:pt x="200914" y="927100"/>
                </a:lnTo>
                <a:close/>
              </a:path>
              <a:path w="372745" h="1752600">
                <a:moveTo>
                  <a:pt x="197612" y="889000"/>
                </a:moveTo>
                <a:lnTo>
                  <a:pt x="175133" y="889000"/>
                </a:lnTo>
                <a:lnTo>
                  <a:pt x="174625" y="901700"/>
                </a:lnTo>
                <a:lnTo>
                  <a:pt x="173482" y="914400"/>
                </a:lnTo>
                <a:lnTo>
                  <a:pt x="172720" y="927100"/>
                </a:lnTo>
                <a:lnTo>
                  <a:pt x="199644" y="927100"/>
                </a:lnTo>
                <a:lnTo>
                  <a:pt x="199390" y="914400"/>
                </a:lnTo>
                <a:lnTo>
                  <a:pt x="199009" y="914400"/>
                </a:lnTo>
                <a:lnTo>
                  <a:pt x="197739" y="901700"/>
                </a:lnTo>
                <a:lnTo>
                  <a:pt x="197612" y="889000"/>
                </a:lnTo>
                <a:close/>
              </a:path>
              <a:path w="372745" h="1752600">
                <a:moveTo>
                  <a:pt x="196850" y="876300"/>
                </a:moveTo>
                <a:lnTo>
                  <a:pt x="175641" y="876300"/>
                </a:lnTo>
                <a:lnTo>
                  <a:pt x="175514" y="889000"/>
                </a:lnTo>
                <a:lnTo>
                  <a:pt x="196977" y="889000"/>
                </a:lnTo>
                <a:lnTo>
                  <a:pt x="196850" y="876300"/>
                </a:lnTo>
                <a:close/>
              </a:path>
              <a:path w="372745" h="1752600">
                <a:moveTo>
                  <a:pt x="196088" y="863600"/>
                </a:moveTo>
                <a:lnTo>
                  <a:pt x="176403" y="863600"/>
                </a:lnTo>
                <a:lnTo>
                  <a:pt x="176276" y="876300"/>
                </a:lnTo>
                <a:lnTo>
                  <a:pt x="196215" y="876300"/>
                </a:lnTo>
                <a:lnTo>
                  <a:pt x="196088" y="863600"/>
                </a:lnTo>
                <a:close/>
              </a:path>
              <a:path w="372745" h="1752600">
                <a:moveTo>
                  <a:pt x="194945" y="850900"/>
                </a:moveTo>
                <a:lnTo>
                  <a:pt x="177292" y="850900"/>
                </a:lnTo>
                <a:lnTo>
                  <a:pt x="176784" y="863600"/>
                </a:lnTo>
                <a:lnTo>
                  <a:pt x="195707" y="863600"/>
                </a:lnTo>
                <a:lnTo>
                  <a:pt x="194945" y="850900"/>
                </a:lnTo>
                <a:close/>
              </a:path>
              <a:path w="372745" h="1752600">
                <a:moveTo>
                  <a:pt x="192278" y="812800"/>
                </a:moveTo>
                <a:lnTo>
                  <a:pt x="180213" y="812800"/>
                </a:lnTo>
                <a:lnTo>
                  <a:pt x="177419" y="850900"/>
                </a:lnTo>
                <a:lnTo>
                  <a:pt x="194818" y="850900"/>
                </a:lnTo>
                <a:lnTo>
                  <a:pt x="192278" y="812800"/>
                </a:lnTo>
                <a:close/>
              </a:path>
              <a:path w="372745" h="1752600">
                <a:moveTo>
                  <a:pt x="191389" y="800100"/>
                </a:moveTo>
                <a:lnTo>
                  <a:pt x="181102" y="800100"/>
                </a:lnTo>
                <a:lnTo>
                  <a:pt x="180340" y="812800"/>
                </a:lnTo>
                <a:lnTo>
                  <a:pt x="192151" y="812800"/>
                </a:lnTo>
                <a:lnTo>
                  <a:pt x="191389" y="800100"/>
                </a:lnTo>
                <a:close/>
              </a:path>
              <a:path w="372745" h="1752600">
                <a:moveTo>
                  <a:pt x="190119" y="762000"/>
                </a:moveTo>
                <a:lnTo>
                  <a:pt x="182372" y="762000"/>
                </a:lnTo>
                <a:lnTo>
                  <a:pt x="181483" y="787400"/>
                </a:lnTo>
                <a:lnTo>
                  <a:pt x="181229" y="800100"/>
                </a:lnTo>
                <a:lnTo>
                  <a:pt x="191262" y="800100"/>
                </a:lnTo>
                <a:lnTo>
                  <a:pt x="191008" y="787400"/>
                </a:lnTo>
                <a:lnTo>
                  <a:pt x="190627" y="787400"/>
                </a:lnTo>
                <a:lnTo>
                  <a:pt x="190119" y="762000"/>
                </a:lnTo>
                <a:close/>
              </a:path>
              <a:path w="372745" h="1752600">
                <a:moveTo>
                  <a:pt x="190119" y="736600"/>
                </a:moveTo>
                <a:lnTo>
                  <a:pt x="182372" y="736600"/>
                </a:lnTo>
                <a:lnTo>
                  <a:pt x="182499" y="749300"/>
                </a:lnTo>
                <a:lnTo>
                  <a:pt x="182499" y="762000"/>
                </a:lnTo>
                <a:lnTo>
                  <a:pt x="189992" y="762000"/>
                </a:lnTo>
                <a:lnTo>
                  <a:pt x="189992" y="749300"/>
                </a:lnTo>
                <a:lnTo>
                  <a:pt x="190119" y="736600"/>
                </a:lnTo>
                <a:close/>
              </a:path>
              <a:path w="372745" h="1752600">
                <a:moveTo>
                  <a:pt x="190246" y="723900"/>
                </a:moveTo>
                <a:lnTo>
                  <a:pt x="182245" y="723900"/>
                </a:lnTo>
                <a:lnTo>
                  <a:pt x="182245" y="736600"/>
                </a:lnTo>
                <a:lnTo>
                  <a:pt x="190246" y="736600"/>
                </a:lnTo>
                <a:lnTo>
                  <a:pt x="190246" y="723900"/>
                </a:lnTo>
                <a:close/>
              </a:path>
              <a:path w="372745" h="1752600">
                <a:moveTo>
                  <a:pt x="191643" y="673100"/>
                </a:moveTo>
                <a:lnTo>
                  <a:pt x="180848" y="673100"/>
                </a:lnTo>
                <a:lnTo>
                  <a:pt x="180975" y="685800"/>
                </a:lnTo>
                <a:lnTo>
                  <a:pt x="181229" y="698500"/>
                </a:lnTo>
                <a:lnTo>
                  <a:pt x="181483" y="698500"/>
                </a:lnTo>
                <a:lnTo>
                  <a:pt x="181483" y="711200"/>
                </a:lnTo>
                <a:lnTo>
                  <a:pt x="181991" y="723900"/>
                </a:lnTo>
                <a:lnTo>
                  <a:pt x="190500" y="723900"/>
                </a:lnTo>
                <a:lnTo>
                  <a:pt x="191262" y="698500"/>
                </a:lnTo>
                <a:lnTo>
                  <a:pt x="191516" y="685800"/>
                </a:lnTo>
                <a:lnTo>
                  <a:pt x="191643" y="673100"/>
                </a:lnTo>
                <a:close/>
              </a:path>
              <a:path w="372745" h="1752600">
                <a:moveTo>
                  <a:pt x="191770" y="647700"/>
                </a:moveTo>
                <a:lnTo>
                  <a:pt x="180721" y="647700"/>
                </a:lnTo>
                <a:lnTo>
                  <a:pt x="180721" y="673100"/>
                </a:lnTo>
                <a:lnTo>
                  <a:pt x="191770" y="673100"/>
                </a:lnTo>
                <a:lnTo>
                  <a:pt x="191770" y="647700"/>
                </a:lnTo>
                <a:close/>
              </a:path>
              <a:path w="372745" h="1752600">
                <a:moveTo>
                  <a:pt x="191643" y="635000"/>
                </a:moveTo>
                <a:lnTo>
                  <a:pt x="180848" y="635000"/>
                </a:lnTo>
                <a:lnTo>
                  <a:pt x="180848" y="647700"/>
                </a:lnTo>
                <a:lnTo>
                  <a:pt x="191643" y="647700"/>
                </a:lnTo>
                <a:lnTo>
                  <a:pt x="191643" y="635000"/>
                </a:lnTo>
                <a:close/>
              </a:path>
              <a:path w="372745" h="1752600">
                <a:moveTo>
                  <a:pt x="190373" y="596900"/>
                </a:moveTo>
                <a:lnTo>
                  <a:pt x="182245" y="596900"/>
                </a:lnTo>
                <a:lnTo>
                  <a:pt x="180975" y="635000"/>
                </a:lnTo>
                <a:lnTo>
                  <a:pt x="191389" y="635000"/>
                </a:lnTo>
                <a:lnTo>
                  <a:pt x="191389" y="622300"/>
                </a:lnTo>
                <a:lnTo>
                  <a:pt x="190373" y="596900"/>
                </a:lnTo>
                <a:close/>
              </a:path>
              <a:path w="372745" h="1752600">
                <a:moveTo>
                  <a:pt x="189865" y="584200"/>
                </a:moveTo>
                <a:lnTo>
                  <a:pt x="182753" y="584200"/>
                </a:lnTo>
                <a:lnTo>
                  <a:pt x="182499" y="596900"/>
                </a:lnTo>
                <a:lnTo>
                  <a:pt x="190119" y="596900"/>
                </a:lnTo>
                <a:lnTo>
                  <a:pt x="189865" y="584200"/>
                </a:lnTo>
                <a:close/>
              </a:path>
              <a:path w="372745" h="1752600">
                <a:moveTo>
                  <a:pt x="189103" y="571500"/>
                </a:moveTo>
                <a:lnTo>
                  <a:pt x="183388" y="571500"/>
                </a:lnTo>
                <a:lnTo>
                  <a:pt x="183134" y="584200"/>
                </a:lnTo>
                <a:lnTo>
                  <a:pt x="189357" y="584200"/>
                </a:lnTo>
                <a:lnTo>
                  <a:pt x="189103" y="571500"/>
                </a:lnTo>
                <a:close/>
              </a:path>
              <a:path w="372745" h="1752600">
                <a:moveTo>
                  <a:pt x="188595" y="558800"/>
                </a:moveTo>
                <a:lnTo>
                  <a:pt x="183896" y="558800"/>
                </a:lnTo>
                <a:lnTo>
                  <a:pt x="183642" y="571500"/>
                </a:lnTo>
                <a:lnTo>
                  <a:pt x="188849" y="571500"/>
                </a:lnTo>
                <a:lnTo>
                  <a:pt x="188595" y="558800"/>
                </a:lnTo>
                <a:close/>
              </a:path>
              <a:path w="372745" h="1752600">
                <a:moveTo>
                  <a:pt x="186817" y="508000"/>
                </a:moveTo>
                <a:lnTo>
                  <a:pt x="185674" y="508000"/>
                </a:lnTo>
                <a:lnTo>
                  <a:pt x="185547" y="520700"/>
                </a:lnTo>
                <a:lnTo>
                  <a:pt x="185293" y="533400"/>
                </a:lnTo>
                <a:lnTo>
                  <a:pt x="184531" y="546100"/>
                </a:lnTo>
                <a:lnTo>
                  <a:pt x="184277" y="558800"/>
                </a:lnTo>
                <a:lnTo>
                  <a:pt x="188214" y="558800"/>
                </a:lnTo>
                <a:lnTo>
                  <a:pt x="187960" y="546100"/>
                </a:lnTo>
                <a:lnTo>
                  <a:pt x="187198" y="533400"/>
                </a:lnTo>
                <a:lnTo>
                  <a:pt x="186817" y="520700"/>
                </a:lnTo>
                <a:lnTo>
                  <a:pt x="186817" y="508000"/>
                </a:lnTo>
                <a:close/>
              </a:path>
              <a:path w="372745" h="1752600">
                <a:moveTo>
                  <a:pt x="186436" y="457200"/>
                </a:moveTo>
                <a:lnTo>
                  <a:pt x="186055" y="457200"/>
                </a:lnTo>
                <a:lnTo>
                  <a:pt x="185928" y="495300"/>
                </a:lnTo>
                <a:lnTo>
                  <a:pt x="185801" y="508000"/>
                </a:lnTo>
                <a:lnTo>
                  <a:pt x="186690" y="508000"/>
                </a:lnTo>
                <a:lnTo>
                  <a:pt x="186563" y="495300"/>
                </a:lnTo>
                <a:lnTo>
                  <a:pt x="186436" y="457200"/>
                </a:lnTo>
                <a:close/>
              </a:path>
              <a:path w="372745" h="1752600">
                <a:moveTo>
                  <a:pt x="186563" y="444500"/>
                </a:moveTo>
                <a:lnTo>
                  <a:pt x="185928" y="444500"/>
                </a:lnTo>
                <a:lnTo>
                  <a:pt x="185928" y="457200"/>
                </a:lnTo>
                <a:lnTo>
                  <a:pt x="186563" y="457200"/>
                </a:lnTo>
                <a:lnTo>
                  <a:pt x="186563" y="444500"/>
                </a:lnTo>
                <a:close/>
              </a:path>
              <a:path w="372745" h="1752600">
                <a:moveTo>
                  <a:pt x="186690" y="431800"/>
                </a:moveTo>
                <a:lnTo>
                  <a:pt x="185801" y="431800"/>
                </a:lnTo>
                <a:lnTo>
                  <a:pt x="185801" y="444500"/>
                </a:lnTo>
                <a:lnTo>
                  <a:pt x="186690" y="444500"/>
                </a:lnTo>
                <a:lnTo>
                  <a:pt x="186690" y="431800"/>
                </a:lnTo>
                <a:close/>
              </a:path>
              <a:path w="372745" h="1752600">
                <a:moveTo>
                  <a:pt x="189611" y="342900"/>
                </a:moveTo>
                <a:lnTo>
                  <a:pt x="182880" y="342900"/>
                </a:lnTo>
                <a:lnTo>
                  <a:pt x="183007" y="355600"/>
                </a:lnTo>
                <a:lnTo>
                  <a:pt x="185420" y="419100"/>
                </a:lnTo>
                <a:lnTo>
                  <a:pt x="185674" y="431800"/>
                </a:lnTo>
                <a:lnTo>
                  <a:pt x="186817" y="431800"/>
                </a:lnTo>
                <a:lnTo>
                  <a:pt x="187071" y="419100"/>
                </a:lnTo>
                <a:lnTo>
                  <a:pt x="187706" y="406400"/>
                </a:lnTo>
                <a:lnTo>
                  <a:pt x="187706" y="393700"/>
                </a:lnTo>
                <a:lnTo>
                  <a:pt x="188087" y="393700"/>
                </a:lnTo>
                <a:lnTo>
                  <a:pt x="189484" y="355600"/>
                </a:lnTo>
                <a:lnTo>
                  <a:pt x="189611" y="342900"/>
                </a:lnTo>
                <a:close/>
              </a:path>
              <a:path w="372745" h="1752600">
                <a:moveTo>
                  <a:pt x="189611" y="304800"/>
                </a:moveTo>
                <a:lnTo>
                  <a:pt x="182880" y="304800"/>
                </a:lnTo>
                <a:lnTo>
                  <a:pt x="182626" y="330200"/>
                </a:lnTo>
                <a:lnTo>
                  <a:pt x="182753" y="342900"/>
                </a:lnTo>
                <a:lnTo>
                  <a:pt x="189738" y="342900"/>
                </a:lnTo>
                <a:lnTo>
                  <a:pt x="189738" y="317500"/>
                </a:lnTo>
                <a:lnTo>
                  <a:pt x="189611" y="304800"/>
                </a:lnTo>
                <a:close/>
              </a:path>
              <a:path w="372745" h="1752600">
                <a:moveTo>
                  <a:pt x="188722" y="266700"/>
                </a:moveTo>
                <a:lnTo>
                  <a:pt x="183769" y="266700"/>
                </a:lnTo>
                <a:lnTo>
                  <a:pt x="183769" y="279400"/>
                </a:lnTo>
                <a:lnTo>
                  <a:pt x="183007" y="304800"/>
                </a:lnTo>
                <a:lnTo>
                  <a:pt x="189357" y="304800"/>
                </a:lnTo>
                <a:lnTo>
                  <a:pt x="189357" y="292100"/>
                </a:lnTo>
                <a:lnTo>
                  <a:pt x="189103" y="292100"/>
                </a:lnTo>
                <a:lnTo>
                  <a:pt x="188722" y="279400"/>
                </a:lnTo>
                <a:lnTo>
                  <a:pt x="188722" y="266700"/>
                </a:lnTo>
                <a:close/>
              </a:path>
              <a:path w="372745" h="1752600">
                <a:moveTo>
                  <a:pt x="188468" y="254000"/>
                </a:moveTo>
                <a:lnTo>
                  <a:pt x="184023" y="254000"/>
                </a:lnTo>
                <a:lnTo>
                  <a:pt x="184023" y="266700"/>
                </a:lnTo>
                <a:lnTo>
                  <a:pt x="188468" y="266700"/>
                </a:lnTo>
                <a:lnTo>
                  <a:pt x="188468" y="254000"/>
                </a:lnTo>
                <a:close/>
              </a:path>
              <a:path w="372745" h="1752600">
                <a:moveTo>
                  <a:pt x="188595" y="215900"/>
                </a:moveTo>
                <a:lnTo>
                  <a:pt x="183769" y="215900"/>
                </a:lnTo>
                <a:lnTo>
                  <a:pt x="184023" y="228600"/>
                </a:lnTo>
                <a:lnTo>
                  <a:pt x="184150" y="241300"/>
                </a:lnTo>
                <a:lnTo>
                  <a:pt x="184150" y="254000"/>
                </a:lnTo>
                <a:lnTo>
                  <a:pt x="188341" y="254000"/>
                </a:lnTo>
                <a:lnTo>
                  <a:pt x="188468" y="228600"/>
                </a:lnTo>
                <a:lnTo>
                  <a:pt x="188595" y="215900"/>
                </a:lnTo>
                <a:close/>
              </a:path>
              <a:path w="372745" h="1752600">
                <a:moveTo>
                  <a:pt x="189230" y="190500"/>
                </a:moveTo>
                <a:lnTo>
                  <a:pt x="183134" y="190500"/>
                </a:lnTo>
                <a:lnTo>
                  <a:pt x="183515" y="203200"/>
                </a:lnTo>
                <a:lnTo>
                  <a:pt x="183515" y="215900"/>
                </a:lnTo>
                <a:lnTo>
                  <a:pt x="188849" y="215900"/>
                </a:lnTo>
                <a:lnTo>
                  <a:pt x="189230" y="203200"/>
                </a:lnTo>
                <a:lnTo>
                  <a:pt x="189230" y="190500"/>
                </a:lnTo>
                <a:close/>
              </a:path>
              <a:path w="372745" h="1752600">
                <a:moveTo>
                  <a:pt x="189611" y="177800"/>
                </a:moveTo>
                <a:lnTo>
                  <a:pt x="182880" y="177800"/>
                </a:lnTo>
                <a:lnTo>
                  <a:pt x="182880" y="190500"/>
                </a:lnTo>
                <a:lnTo>
                  <a:pt x="189484" y="190500"/>
                </a:lnTo>
                <a:lnTo>
                  <a:pt x="189611" y="177800"/>
                </a:lnTo>
                <a:close/>
              </a:path>
              <a:path w="372745" h="1752600">
                <a:moveTo>
                  <a:pt x="186690" y="50800"/>
                </a:moveTo>
                <a:lnTo>
                  <a:pt x="185674" y="50800"/>
                </a:lnTo>
                <a:lnTo>
                  <a:pt x="185674" y="63500"/>
                </a:lnTo>
                <a:lnTo>
                  <a:pt x="185547" y="63500"/>
                </a:lnTo>
                <a:lnTo>
                  <a:pt x="185293" y="76200"/>
                </a:lnTo>
                <a:lnTo>
                  <a:pt x="182880" y="139700"/>
                </a:lnTo>
                <a:lnTo>
                  <a:pt x="182626" y="165100"/>
                </a:lnTo>
                <a:lnTo>
                  <a:pt x="182753" y="177800"/>
                </a:lnTo>
                <a:lnTo>
                  <a:pt x="189738" y="177800"/>
                </a:lnTo>
                <a:lnTo>
                  <a:pt x="189738" y="152400"/>
                </a:lnTo>
                <a:lnTo>
                  <a:pt x="189484" y="139700"/>
                </a:lnTo>
                <a:lnTo>
                  <a:pt x="187198" y="76200"/>
                </a:lnTo>
                <a:lnTo>
                  <a:pt x="186690" y="50800"/>
                </a:lnTo>
                <a:close/>
              </a:path>
              <a:path w="372745" h="1752600">
                <a:moveTo>
                  <a:pt x="186563" y="38100"/>
                </a:moveTo>
                <a:lnTo>
                  <a:pt x="185928" y="38100"/>
                </a:lnTo>
                <a:lnTo>
                  <a:pt x="185928" y="50800"/>
                </a:lnTo>
                <a:lnTo>
                  <a:pt x="186563" y="50800"/>
                </a:lnTo>
                <a:lnTo>
                  <a:pt x="186563" y="38100"/>
                </a:lnTo>
                <a:close/>
              </a:path>
              <a:path w="372745" h="1752600">
                <a:moveTo>
                  <a:pt x="186436" y="25400"/>
                </a:moveTo>
                <a:lnTo>
                  <a:pt x="186055" y="25400"/>
                </a:lnTo>
                <a:lnTo>
                  <a:pt x="186055" y="38100"/>
                </a:lnTo>
                <a:lnTo>
                  <a:pt x="186436" y="38100"/>
                </a:lnTo>
                <a:lnTo>
                  <a:pt x="186436" y="25400"/>
                </a:lnTo>
                <a:close/>
              </a:path>
              <a:path w="372745" h="1752600">
                <a:moveTo>
                  <a:pt x="186309" y="0"/>
                </a:moveTo>
                <a:lnTo>
                  <a:pt x="186182" y="25400"/>
                </a:lnTo>
                <a:lnTo>
                  <a:pt x="186309" y="0"/>
                </a:lnTo>
                <a:close/>
              </a:path>
            </a:pathLst>
          </a:custGeom>
          <a:solidFill>
            <a:srgbClr val="E82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4720590" y="8211693"/>
            <a:ext cx="372745" cy="1758314"/>
          </a:xfrm>
          <a:custGeom>
            <a:avLst/>
            <a:gdLst/>
            <a:ahLst/>
            <a:cxnLst/>
            <a:rect l="l" t="t" r="r" b="b"/>
            <a:pathLst>
              <a:path w="372745" h="1758315">
                <a:moveTo>
                  <a:pt x="186182" y="1758314"/>
                </a:moveTo>
                <a:lnTo>
                  <a:pt x="186182" y="1754885"/>
                </a:lnTo>
                <a:lnTo>
                  <a:pt x="186182" y="1751457"/>
                </a:lnTo>
                <a:lnTo>
                  <a:pt x="186055" y="1748027"/>
                </a:lnTo>
                <a:lnTo>
                  <a:pt x="186055" y="1744598"/>
                </a:lnTo>
                <a:lnTo>
                  <a:pt x="186055" y="1741170"/>
                </a:lnTo>
                <a:lnTo>
                  <a:pt x="186055" y="1737740"/>
                </a:lnTo>
                <a:lnTo>
                  <a:pt x="185928" y="1734312"/>
                </a:lnTo>
                <a:lnTo>
                  <a:pt x="185928" y="1730756"/>
                </a:lnTo>
                <a:lnTo>
                  <a:pt x="185801" y="1727327"/>
                </a:lnTo>
                <a:lnTo>
                  <a:pt x="185801" y="1723897"/>
                </a:lnTo>
                <a:lnTo>
                  <a:pt x="185674" y="1720469"/>
                </a:lnTo>
                <a:lnTo>
                  <a:pt x="185547" y="1717039"/>
                </a:lnTo>
                <a:lnTo>
                  <a:pt x="185420" y="1713610"/>
                </a:lnTo>
                <a:lnTo>
                  <a:pt x="185293" y="1710182"/>
                </a:lnTo>
                <a:lnTo>
                  <a:pt x="185166" y="1706752"/>
                </a:lnTo>
                <a:lnTo>
                  <a:pt x="185039" y="1703323"/>
                </a:lnTo>
                <a:lnTo>
                  <a:pt x="184785" y="1699895"/>
                </a:lnTo>
                <a:lnTo>
                  <a:pt x="184531" y="1696465"/>
                </a:lnTo>
                <a:lnTo>
                  <a:pt x="184277" y="1692909"/>
                </a:lnTo>
                <a:lnTo>
                  <a:pt x="183896" y="1689481"/>
                </a:lnTo>
                <a:lnTo>
                  <a:pt x="183642" y="1686052"/>
                </a:lnTo>
                <a:lnTo>
                  <a:pt x="183261" y="1682622"/>
                </a:lnTo>
                <a:lnTo>
                  <a:pt x="182753" y="1679194"/>
                </a:lnTo>
                <a:lnTo>
                  <a:pt x="182245" y="1675764"/>
                </a:lnTo>
                <a:lnTo>
                  <a:pt x="181737" y="1672335"/>
                </a:lnTo>
                <a:lnTo>
                  <a:pt x="181229" y="1668907"/>
                </a:lnTo>
                <a:lnTo>
                  <a:pt x="180467" y="1665477"/>
                </a:lnTo>
                <a:lnTo>
                  <a:pt x="179832" y="1662048"/>
                </a:lnTo>
                <a:lnTo>
                  <a:pt x="178943" y="1658492"/>
                </a:lnTo>
                <a:lnTo>
                  <a:pt x="178054" y="1655064"/>
                </a:lnTo>
                <a:lnTo>
                  <a:pt x="177165" y="1651634"/>
                </a:lnTo>
                <a:lnTo>
                  <a:pt x="168021" y="1627632"/>
                </a:lnTo>
                <a:lnTo>
                  <a:pt x="166370" y="1624202"/>
                </a:lnTo>
                <a:lnTo>
                  <a:pt x="164465" y="1620646"/>
                </a:lnTo>
                <a:lnTo>
                  <a:pt x="162687" y="1617217"/>
                </a:lnTo>
                <a:lnTo>
                  <a:pt x="160655" y="1613789"/>
                </a:lnTo>
                <a:lnTo>
                  <a:pt x="158496" y="1610359"/>
                </a:lnTo>
                <a:lnTo>
                  <a:pt x="156337" y="1606930"/>
                </a:lnTo>
                <a:lnTo>
                  <a:pt x="154051" y="1603502"/>
                </a:lnTo>
                <a:lnTo>
                  <a:pt x="151765" y="1600072"/>
                </a:lnTo>
                <a:lnTo>
                  <a:pt x="149225" y="1596643"/>
                </a:lnTo>
                <a:lnTo>
                  <a:pt x="146685" y="1593214"/>
                </a:lnTo>
                <a:lnTo>
                  <a:pt x="144018" y="1589786"/>
                </a:lnTo>
                <a:lnTo>
                  <a:pt x="129794" y="1572514"/>
                </a:lnTo>
                <a:lnTo>
                  <a:pt x="126746" y="1569084"/>
                </a:lnTo>
                <a:lnTo>
                  <a:pt x="123698" y="1565655"/>
                </a:lnTo>
                <a:lnTo>
                  <a:pt x="120523" y="1562227"/>
                </a:lnTo>
                <a:lnTo>
                  <a:pt x="117348" y="1558797"/>
                </a:lnTo>
                <a:lnTo>
                  <a:pt x="114046" y="1555368"/>
                </a:lnTo>
                <a:lnTo>
                  <a:pt x="110871" y="1551939"/>
                </a:lnTo>
                <a:lnTo>
                  <a:pt x="107569" y="1548511"/>
                </a:lnTo>
                <a:lnTo>
                  <a:pt x="104140" y="1544955"/>
                </a:lnTo>
                <a:lnTo>
                  <a:pt x="100838" y="1541526"/>
                </a:lnTo>
                <a:lnTo>
                  <a:pt x="97409" y="1538096"/>
                </a:lnTo>
                <a:lnTo>
                  <a:pt x="93980" y="1534667"/>
                </a:lnTo>
                <a:lnTo>
                  <a:pt x="90551" y="1531239"/>
                </a:lnTo>
                <a:lnTo>
                  <a:pt x="86995" y="1527809"/>
                </a:lnTo>
                <a:lnTo>
                  <a:pt x="83566" y="1524380"/>
                </a:lnTo>
                <a:lnTo>
                  <a:pt x="80010" y="1520952"/>
                </a:lnTo>
                <a:lnTo>
                  <a:pt x="76454" y="1517522"/>
                </a:lnTo>
                <a:lnTo>
                  <a:pt x="72898" y="1514093"/>
                </a:lnTo>
                <a:lnTo>
                  <a:pt x="69342" y="1510537"/>
                </a:lnTo>
                <a:lnTo>
                  <a:pt x="65786" y="1507108"/>
                </a:lnTo>
                <a:lnTo>
                  <a:pt x="62230" y="1503680"/>
                </a:lnTo>
                <a:lnTo>
                  <a:pt x="58801" y="1500251"/>
                </a:lnTo>
                <a:lnTo>
                  <a:pt x="55245" y="1496821"/>
                </a:lnTo>
                <a:lnTo>
                  <a:pt x="51689" y="1493392"/>
                </a:lnTo>
                <a:lnTo>
                  <a:pt x="48260" y="1489964"/>
                </a:lnTo>
                <a:lnTo>
                  <a:pt x="44831" y="1486534"/>
                </a:lnTo>
                <a:lnTo>
                  <a:pt x="41529" y="1483105"/>
                </a:lnTo>
                <a:lnTo>
                  <a:pt x="38227" y="1479677"/>
                </a:lnTo>
                <a:lnTo>
                  <a:pt x="34925" y="1476247"/>
                </a:lnTo>
                <a:lnTo>
                  <a:pt x="31877" y="1472692"/>
                </a:lnTo>
                <a:lnTo>
                  <a:pt x="28829" y="1469262"/>
                </a:lnTo>
                <a:lnTo>
                  <a:pt x="25908" y="1465833"/>
                </a:lnTo>
                <a:lnTo>
                  <a:pt x="22987" y="1462405"/>
                </a:lnTo>
                <a:lnTo>
                  <a:pt x="20320" y="1458976"/>
                </a:lnTo>
                <a:lnTo>
                  <a:pt x="2286" y="1424558"/>
                </a:lnTo>
                <a:lnTo>
                  <a:pt x="0" y="1407414"/>
                </a:lnTo>
                <a:lnTo>
                  <a:pt x="0" y="1403984"/>
                </a:lnTo>
                <a:lnTo>
                  <a:pt x="4445" y="1379855"/>
                </a:lnTo>
                <a:lnTo>
                  <a:pt x="5588" y="1376426"/>
                </a:lnTo>
                <a:lnTo>
                  <a:pt x="6858" y="1372996"/>
                </a:lnTo>
                <a:lnTo>
                  <a:pt x="8255" y="1369567"/>
                </a:lnTo>
                <a:lnTo>
                  <a:pt x="9652" y="1366139"/>
                </a:lnTo>
                <a:lnTo>
                  <a:pt x="23114" y="1342008"/>
                </a:lnTo>
                <a:lnTo>
                  <a:pt x="25273" y="1338580"/>
                </a:lnTo>
                <a:lnTo>
                  <a:pt x="27686" y="1335151"/>
                </a:lnTo>
                <a:lnTo>
                  <a:pt x="30099" y="1331721"/>
                </a:lnTo>
                <a:lnTo>
                  <a:pt x="32512" y="1328292"/>
                </a:lnTo>
                <a:lnTo>
                  <a:pt x="35052" y="1324736"/>
                </a:lnTo>
                <a:lnTo>
                  <a:pt x="37719" y="1321308"/>
                </a:lnTo>
                <a:lnTo>
                  <a:pt x="40259" y="1317878"/>
                </a:lnTo>
                <a:lnTo>
                  <a:pt x="42926" y="1314449"/>
                </a:lnTo>
                <a:lnTo>
                  <a:pt x="45593" y="1311020"/>
                </a:lnTo>
                <a:lnTo>
                  <a:pt x="48387" y="1307591"/>
                </a:lnTo>
                <a:lnTo>
                  <a:pt x="51054" y="1304163"/>
                </a:lnTo>
                <a:lnTo>
                  <a:pt x="53721" y="1300733"/>
                </a:lnTo>
                <a:lnTo>
                  <a:pt x="56515" y="1297305"/>
                </a:lnTo>
                <a:lnTo>
                  <a:pt x="59182" y="1293876"/>
                </a:lnTo>
                <a:lnTo>
                  <a:pt x="61849" y="1290320"/>
                </a:lnTo>
                <a:lnTo>
                  <a:pt x="64516" y="1286890"/>
                </a:lnTo>
                <a:lnTo>
                  <a:pt x="67056" y="1283461"/>
                </a:lnTo>
                <a:lnTo>
                  <a:pt x="69596" y="1280033"/>
                </a:lnTo>
                <a:lnTo>
                  <a:pt x="72009" y="1276603"/>
                </a:lnTo>
                <a:lnTo>
                  <a:pt x="74422" y="1273174"/>
                </a:lnTo>
                <a:lnTo>
                  <a:pt x="76835" y="1269745"/>
                </a:lnTo>
                <a:lnTo>
                  <a:pt x="79121" y="1266316"/>
                </a:lnTo>
                <a:lnTo>
                  <a:pt x="81280" y="1262888"/>
                </a:lnTo>
                <a:lnTo>
                  <a:pt x="83439" y="1259458"/>
                </a:lnTo>
                <a:lnTo>
                  <a:pt x="85471" y="1256030"/>
                </a:lnTo>
                <a:lnTo>
                  <a:pt x="87376" y="1252473"/>
                </a:lnTo>
                <a:lnTo>
                  <a:pt x="89281" y="1249045"/>
                </a:lnTo>
                <a:lnTo>
                  <a:pt x="91059" y="1245615"/>
                </a:lnTo>
                <a:lnTo>
                  <a:pt x="92837" y="1242186"/>
                </a:lnTo>
                <a:lnTo>
                  <a:pt x="94488" y="1238758"/>
                </a:lnTo>
                <a:lnTo>
                  <a:pt x="96012" y="1235328"/>
                </a:lnTo>
                <a:lnTo>
                  <a:pt x="97536" y="1231899"/>
                </a:lnTo>
                <a:lnTo>
                  <a:pt x="99060" y="1228470"/>
                </a:lnTo>
                <a:lnTo>
                  <a:pt x="100457" y="1225041"/>
                </a:lnTo>
                <a:lnTo>
                  <a:pt x="101854" y="1221613"/>
                </a:lnTo>
                <a:lnTo>
                  <a:pt x="103124" y="1218183"/>
                </a:lnTo>
                <a:lnTo>
                  <a:pt x="104394" y="1214627"/>
                </a:lnTo>
                <a:lnTo>
                  <a:pt x="105664" y="1211198"/>
                </a:lnTo>
                <a:lnTo>
                  <a:pt x="106934" y="1207770"/>
                </a:lnTo>
                <a:lnTo>
                  <a:pt x="108077" y="1204340"/>
                </a:lnTo>
                <a:lnTo>
                  <a:pt x="109220" y="1200911"/>
                </a:lnTo>
                <a:lnTo>
                  <a:pt x="110490" y="1197483"/>
                </a:lnTo>
                <a:lnTo>
                  <a:pt x="111633" y="1194053"/>
                </a:lnTo>
                <a:lnTo>
                  <a:pt x="112776" y="1190624"/>
                </a:lnTo>
                <a:lnTo>
                  <a:pt x="113919" y="1187195"/>
                </a:lnTo>
                <a:lnTo>
                  <a:pt x="115062" y="1183766"/>
                </a:lnTo>
                <a:lnTo>
                  <a:pt x="116205" y="1180338"/>
                </a:lnTo>
                <a:lnTo>
                  <a:pt x="117348" y="1176782"/>
                </a:lnTo>
                <a:lnTo>
                  <a:pt x="118491" y="1173352"/>
                </a:lnTo>
                <a:lnTo>
                  <a:pt x="119634" y="1169923"/>
                </a:lnTo>
                <a:lnTo>
                  <a:pt x="120777" y="1166495"/>
                </a:lnTo>
                <a:lnTo>
                  <a:pt x="121793" y="1163065"/>
                </a:lnTo>
                <a:lnTo>
                  <a:pt x="122936" y="1159636"/>
                </a:lnTo>
                <a:lnTo>
                  <a:pt x="123952" y="1156208"/>
                </a:lnTo>
                <a:lnTo>
                  <a:pt x="124968" y="1152778"/>
                </a:lnTo>
                <a:lnTo>
                  <a:pt x="125984" y="1149349"/>
                </a:lnTo>
                <a:lnTo>
                  <a:pt x="126873" y="1145920"/>
                </a:lnTo>
                <a:lnTo>
                  <a:pt x="127889" y="1142364"/>
                </a:lnTo>
                <a:lnTo>
                  <a:pt x="128778" y="1138935"/>
                </a:lnTo>
                <a:lnTo>
                  <a:pt x="129540" y="1135507"/>
                </a:lnTo>
                <a:lnTo>
                  <a:pt x="130429" y="1132077"/>
                </a:lnTo>
                <a:lnTo>
                  <a:pt x="131191" y="1128648"/>
                </a:lnTo>
                <a:lnTo>
                  <a:pt x="131826" y="1125220"/>
                </a:lnTo>
                <a:lnTo>
                  <a:pt x="132588" y="1121790"/>
                </a:lnTo>
                <a:lnTo>
                  <a:pt x="133223" y="1118361"/>
                </a:lnTo>
                <a:lnTo>
                  <a:pt x="133858" y="1114933"/>
                </a:lnTo>
                <a:lnTo>
                  <a:pt x="134366" y="1111503"/>
                </a:lnTo>
                <a:lnTo>
                  <a:pt x="134874" y="1108074"/>
                </a:lnTo>
                <a:lnTo>
                  <a:pt x="135382" y="1104519"/>
                </a:lnTo>
                <a:lnTo>
                  <a:pt x="135890" y="1101089"/>
                </a:lnTo>
                <a:lnTo>
                  <a:pt x="136398" y="1097660"/>
                </a:lnTo>
                <a:lnTo>
                  <a:pt x="136779" y="1094232"/>
                </a:lnTo>
                <a:lnTo>
                  <a:pt x="137160" y="1090802"/>
                </a:lnTo>
                <a:lnTo>
                  <a:pt x="137668" y="1087373"/>
                </a:lnTo>
                <a:lnTo>
                  <a:pt x="138049" y="1083945"/>
                </a:lnTo>
                <a:lnTo>
                  <a:pt x="138430" y="1080515"/>
                </a:lnTo>
                <a:lnTo>
                  <a:pt x="138938" y="1077086"/>
                </a:lnTo>
                <a:lnTo>
                  <a:pt x="139319" y="1073658"/>
                </a:lnTo>
                <a:lnTo>
                  <a:pt x="139827" y="1070228"/>
                </a:lnTo>
                <a:lnTo>
                  <a:pt x="140335" y="1066672"/>
                </a:lnTo>
                <a:lnTo>
                  <a:pt x="140843" y="1063244"/>
                </a:lnTo>
                <a:lnTo>
                  <a:pt x="141351" y="1059814"/>
                </a:lnTo>
                <a:lnTo>
                  <a:pt x="141986" y="1056385"/>
                </a:lnTo>
                <a:lnTo>
                  <a:pt x="142621" y="1052957"/>
                </a:lnTo>
                <a:lnTo>
                  <a:pt x="143256" y="1049527"/>
                </a:lnTo>
                <a:lnTo>
                  <a:pt x="143891" y="1046098"/>
                </a:lnTo>
                <a:lnTo>
                  <a:pt x="144653" y="1042669"/>
                </a:lnTo>
                <a:lnTo>
                  <a:pt x="145415" y="1039240"/>
                </a:lnTo>
                <a:lnTo>
                  <a:pt x="146177" y="1035811"/>
                </a:lnTo>
                <a:lnTo>
                  <a:pt x="146939" y="1032255"/>
                </a:lnTo>
                <a:lnTo>
                  <a:pt x="147828" y="1028826"/>
                </a:lnTo>
                <a:lnTo>
                  <a:pt x="148717" y="1025397"/>
                </a:lnTo>
                <a:lnTo>
                  <a:pt x="149606" y="1021969"/>
                </a:lnTo>
                <a:lnTo>
                  <a:pt x="150495" y="1018539"/>
                </a:lnTo>
                <a:lnTo>
                  <a:pt x="151511" y="1015110"/>
                </a:lnTo>
                <a:lnTo>
                  <a:pt x="152527" y="1011682"/>
                </a:lnTo>
                <a:lnTo>
                  <a:pt x="153543" y="1008252"/>
                </a:lnTo>
                <a:lnTo>
                  <a:pt x="154432" y="1004823"/>
                </a:lnTo>
                <a:lnTo>
                  <a:pt x="155448" y="1001394"/>
                </a:lnTo>
                <a:lnTo>
                  <a:pt x="156464" y="997965"/>
                </a:lnTo>
                <a:lnTo>
                  <a:pt x="157480" y="994409"/>
                </a:lnTo>
                <a:lnTo>
                  <a:pt x="158496" y="990980"/>
                </a:lnTo>
                <a:lnTo>
                  <a:pt x="159512" y="987551"/>
                </a:lnTo>
                <a:lnTo>
                  <a:pt x="160528" y="984122"/>
                </a:lnTo>
                <a:lnTo>
                  <a:pt x="161417" y="980694"/>
                </a:lnTo>
                <a:lnTo>
                  <a:pt x="162433" y="977264"/>
                </a:lnTo>
                <a:lnTo>
                  <a:pt x="163322" y="973835"/>
                </a:lnTo>
                <a:lnTo>
                  <a:pt x="164211" y="970407"/>
                </a:lnTo>
                <a:lnTo>
                  <a:pt x="165100" y="966977"/>
                </a:lnTo>
                <a:lnTo>
                  <a:pt x="165862" y="963548"/>
                </a:lnTo>
                <a:lnTo>
                  <a:pt x="166624" y="960119"/>
                </a:lnTo>
                <a:lnTo>
                  <a:pt x="167386" y="956563"/>
                </a:lnTo>
                <a:lnTo>
                  <a:pt x="168148" y="953134"/>
                </a:lnTo>
                <a:lnTo>
                  <a:pt x="168783" y="949705"/>
                </a:lnTo>
                <a:lnTo>
                  <a:pt x="169418" y="946276"/>
                </a:lnTo>
                <a:lnTo>
                  <a:pt x="170053" y="942847"/>
                </a:lnTo>
                <a:lnTo>
                  <a:pt x="170561" y="939418"/>
                </a:lnTo>
                <a:lnTo>
                  <a:pt x="171069" y="935989"/>
                </a:lnTo>
                <a:lnTo>
                  <a:pt x="171577" y="932560"/>
                </a:lnTo>
                <a:lnTo>
                  <a:pt x="171958" y="929131"/>
                </a:lnTo>
                <a:lnTo>
                  <a:pt x="172466" y="925702"/>
                </a:lnTo>
                <a:lnTo>
                  <a:pt x="172720" y="922146"/>
                </a:lnTo>
                <a:lnTo>
                  <a:pt x="173101" y="918717"/>
                </a:lnTo>
                <a:lnTo>
                  <a:pt x="173482" y="915288"/>
                </a:lnTo>
                <a:lnTo>
                  <a:pt x="173736" y="911859"/>
                </a:lnTo>
                <a:lnTo>
                  <a:pt x="173990" y="908430"/>
                </a:lnTo>
                <a:lnTo>
                  <a:pt x="174244" y="905001"/>
                </a:lnTo>
                <a:lnTo>
                  <a:pt x="174498" y="901572"/>
                </a:lnTo>
                <a:lnTo>
                  <a:pt x="174625" y="898143"/>
                </a:lnTo>
                <a:lnTo>
                  <a:pt x="174879" y="894714"/>
                </a:lnTo>
                <a:lnTo>
                  <a:pt x="175133" y="891285"/>
                </a:lnTo>
                <a:lnTo>
                  <a:pt x="175260" y="887856"/>
                </a:lnTo>
                <a:lnTo>
                  <a:pt x="175514" y="884301"/>
                </a:lnTo>
                <a:lnTo>
                  <a:pt x="175641" y="880871"/>
                </a:lnTo>
                <a:lnTo>
                  <a:pt x="175895" y="877442"/>
                </a:lnTo>
                <a:lnTo>
                  <a:pt x="176022" y="874013"/>
                </a:lnTo>
                <a:lnTo>
                  <a:pt x="176276" y="870584"/>
                </a:lnTo>
                <a:lnTo>
                  <a:pt x="176403" y="867155"/>
                </a:lnTo>
                <a:lnTo>
                  <a:pt x="176657" y="863726"/>
                </a:lnTo>
                <a:lnTo>
                  <a:pt x="176784" y="860297"/>
                </a:lnTo>
                <a:lnTo>
                  <a:pt x="177038" y="856868"/>
                </a:lnTo>
                <a:lnTo>
                  <a:pt x="177292" y="853439"/>
                </a:lnTo>
                <a:lnTo>
                  <a:pt x="177419" y="850010"/>
                </a:lnTo>
                <a:lnTo>
                  <a:pt x="177673" y="846454"/>
                </a:lnTo>
                <a:lnTo>
                  <a:pt x="177927" y="843026"/>
                </a:lnTo>
                <a:lnTo>
                  <a:pt x="178181" y="839596"/>
                </a:lnTo>
                <a:lnTo>
                  <a:pt x="178435" y="836167"/>
                </a:lnTo>
                <a:lnTo>
                  <a:pt x="178689" y="832738"/>
                </a:lnTo>
                <a:lnTo>
                  <a:pt x="178943" y="829309"/>
                </a:lnTo>
                <a:lnTo>
                  <a:pt x="179197" y="825880"/>
                </a:lnTo>
                <a:lnTo>
                  <a:pt x="179451" y="822451"/>
                </a:lnTo>
                <a:lnTo>
                  <a:pt x="179705" y="819022"/>
                </a:lnTo>
                <a:lnTo>
                  <a:pt x="179959" y="815593"/>
                </a:lnTo>
                <a:lnTo>
                  <a:pt x="180213" y="812164"/>
                </a:lnTo>
                <a:lnTo>
                  <a:pt x="180340" y="808608"/>
                </a:lnTo>
                <a:lnTo>
                  <a:pt x="180594" y="805179"/>
                </a:lnTo>
                <a:lnTo>
                  <a:pt x="180848" y="801751"/>
                </a:lnTo>
                <a:lnTo>
                  <a:pt x="181102" y="798321"/>
                </a:lnTo>
                <a:lnTo>
                  <a:pt x="181229" y="794892"/>
                </a:lnTo>
                <a:lnTo>
                  <a:pt x="181483" y="791463"/>
                </a:lnTo>
                <a:lnTo>
                  <a:pt x="181610" y="788034"/>
                </a:lnTo>
                <a:lnTo>
                  <a:pt x="181737" y="784605"/>
                </a:lnTo>
                <a:lnTo>
                  <a:pt x="181864" y="781176"/>
                </a:lnTo>
                <a:lnTo>
                  <a:pt x="181991" y="777747"/>
                </a:lnTo>
                <a:lnTo>
                  <a:pt x="182118" y="774191"/>
                </a:lnTo>
                <a:lnTo>
                  <a:pt x="182245" y="770762"/>
                </a:lnTo>
                <a:lnTo>
                  <a:pt x="182372" y="767333"/>
                </a:lnTo>
                <a:lnTo>
                  <a:pt x="182372" y="763904"/>
                </a:lnTo>
                <a:lnTo>
                  <a:pt x="182499" y="760476"/>
                </a:lnTo>
                <a:lnTo>
                  <a:pt x="182499" y="743330"/>
                </a:lnTo>
                <a:lnTo>
                  <a:pt x="182372" y="739901"/>
                </a:lnTo>
                <a:lnTo>
                  <a:pt x="182372" y="736345"/>
                </a:lnTo>
                <a:lnTo>
                  <a:pt x="182245" y="732916"/>
                </a:lnTo>
                <a:lnTo>
                  <a:pt x="182245" y="729487"/>
                </a:lnTo>
                <a:lnTo>
                  <a:pt x="182118" y="726058"/>
                </a:lnTo>
                <a:lnTo>
                  <a:pt x="181991" y="722629"/>
                </a:lnTo>
                <a:lnTo>
                  <a:pt x="181991" y="719201"/>
                </a:lnTo>
                <a:lnTo>
                  <a:pt x="181864" y="715771"/>
                </a:lnTo>
                <a:lnTo>
                  <a:pt x="181737" y="712342"/>
                </a:lnTo>
                <a:lnTo>
                  <a:pt x="181610" y="708913"/>
                </a:lnTo>
                <a:lnTo>
                  <a:pt x="181483" y="705484"/>
                </a:lnTo>
                <a:lnTo>
                  <a:pt x="181483" y="702055"/>
                </a:lnTo>
                <a:lnTo>
                  <a:pt x="181356" y="698499"/>
                </a:lnTo>
                <a:lnTo>
                  <a:pt x="181229" y="695070"/>
                </a:lnTo>
                <a:lnTo>
                  <a:pt x="181229" y="691641"/>
                </a:lnTo>
                <a:lnTo>
                  <a:pt x="181102" y="688212"/>
                </a:lnTo>
                <a:lnTo>
                  <a:pt x="180975" y="684783"/>
                </a:lnTo>
                <a:lnTo>
                  <a:pt x="180975" y="681354"/>
                </a:lnTo>
                <a:lnTo>
                  <a:pt x="180848" y="677926"/>
                </a:lnTo>
                <a:lnTo>
                  <a:pt x="180848" y="674496"/>
                </a:lnTo>
                <a:lnTo>
                  <a:pt x="180848" y="671067"/>
                </a:lnTo>
                <a:lnTo>
                  <a:pt x="180721" y="667638"/>
                </a:lnTo>
                <a:lnTo>
                  <a:pt x="180721" y="646937"/>
                </a:lnTo>
                <a:lnTo>
                  <a:pt x="180848" y="643508"/>
                </a:lnTo>
                <a:lnTo>
                  <a:pt x="180848" y="640079"/>
                </a:lnTo>
                <a:lnTo>
                  <a:pt x="180848" y="636651"/>
                </a:lnTo>
                <a:lnTo>
                  <a:pt x="180975" y="633221"/>
                </a:lnTo>
                <a:lnTo>
                  <a:pt x="180975" y="629792"/>
                </a:lnTo>
                <a:lnTo>
                  <a:pt x="181102" y="626236"/>
                </a:lnTo>
                <a:lnTo>
                  <a:pt x="181229" y="622807"/>
                </a:lnTo>
                <a:lnTo>
                  <a:pt x="181356" y="619378"/>
                </a:lnTo>
                <a:lnTo>
                  <a:pt x="181483" y="615949"/>
                </a:lnTo>
                <a:lnTo>
                  <a:pt x="181610" y="612520"/>
                </a:lnTo>
                <a:lnTo>
                  <a:pt x="181737" y="609091"/>
                </a:lnTo>
                <a:lnTo>
                  <a:pt x="181864" y="605662"/>
                </a:lnTo>
                <a:lnTo>
                  <a:pt x="181991" y="602233"/>
                </a:lnTo>
                <a:lnTo>
                  <a:pt x="182118" y="598804"/>
                </a:lnTo>
                <a:lnTo>
                  <a:pt x="182245" y="595376"/>
                </a:lnTo>
                <a:lnTo>
                  <a:pt x="182499" y="591946"/>
                </a:lnTo>
                <a:lnTo>
                  <a:pt x="182626" y="588390"/>
                </a:lnTo>
                <a:lnTo>
                  <a:pt x="182753" y="584961"/>
                </a:lnTo>
                <a:lnTo>
                  <a:pt x="183007" y="581532"/>
                </a:lnTo>
                <a:lnTo>
                  <a:pt x="183134" y="578103"/>
                </a:lnTo>
                <a:lnTo>
                  <a:pt x="183388" y="574674"/>
                </a:lnTo>
                <a:lnTo>
                  <a:pt x="183515" y="571245"/>
                </a:lnTo>
                <a:lnTo>
                  <a:pt x="183642" y="567816"/>
                </a:lnTo>
                <a:lnTo>
                  <a:pt x="183896" y="564387"/>
                </a:lnTo>
                <a:lnTo>
                  <a:pt x="184023" y="560958"/>
                </a:lnTo>
                <a:lnTo>
                  <a:pt x="184150" y="557529"/>
                </a:lnTo>
                <a:lnTo>
                  <a:pt x="184277" y="554101"/>
                </a:lnTo>
                <a:lnTo>
                  <a:pt x="184531" y="550544"/>
                </a:lnTo>
                <a:lnTo>
                  <a:pt x="184658" y="547115"/>
                </a:lnTo>
                <a:lnTo>
                  <a:pt x="184785" y="543686"/>
                </a:lnTo>
                <a:lnTo>
                  <a:pt x="184912" y="540257"/>
                </a:lnTo>
                <a:lnTo>
                  <a:pt x="185039" y="536828"/>
                </a:lnTo>
                <a:lnTo>
                  <a:pt x="185166" y="533399"/>
                </a:lnTo>
                <a:lnTo>
                  <a:pt x="185293" y="529970"/>
                </a:lnTo>
                <a:lnTo>
                  <a:pt x="185293" y="526541"/>
                </a:lnTo>
                <a:lnTo>
                  <a:pt x="185420" y="523112"/>
                </a:lnTo>
                <a:lnTo>
                  <a:pt x="185547" y="519683"/>
                </a:lnTo>
                <a:lnTo>
                  <a:pt x="185547" y="516127"/>
                </a:lnTo>
                <a:lnTo>
                  <a:pt x="185674" y="512698"/>
                </a:lnTo>
                <a:lnTo>
                  <a:pt x="185674" y="509269"/>
                </a:lnTo>
                <a:lnTo>
                  <a:pt x="185801" y="505840"/>
                </a:lnTo>
                <a:lnTo>
                  <a:pt x="185801" y="502411"/>
                </a:lnTo>
                <a:lnTo>
                  <a:pt x="185928" y="498982"/>
                </a:lnTo>
                <a:lnTo>
                  <a:pt x="185928" y="495553"/>
                </a:lnTo>
                <a:lnTo>
                  <a:pt x="185928" y="492124"/>
                </a:lnTo>
                <a:lnTo>
                  <a:pt x="185928" y="488695"/>
                </a:lnTo>
                <a:lnTo>
                  <a:pt x="186055" y="485266"/>
                </a:lnTo>
                <a:lnTo>
                  <a:pt x="186055" y="461136"/>
                </a:lnTo>
                <a:lnTo>
                  <a:pt x="185928" y="457707"/>
                </a:lnTo>
                <a:lnTo>
                  <a:pt x="185928" y="454278"/>
                </a:lnTo>
                <a:lnTo>
                  <a:pt x="185928" y="450849"/>
                </a:lnTo>
                <a:lnTo>
                  <a:pt x="185928" y="447420"/>
                </a:lnTo>
                <a:lnTo>
                  <a:pt x="185801" y="443991"/>
                </a:lnTo>
                <a:lnTo>
                  <a:pt x="185801" y="440435"/>
                </a:lnTo>
                <a:lnTo>
                  <a:pt x="185801" y="437006"/>
                </a:lnTo>
                <a:lnTo>
                  <a:pt x="185674" y="433577"/>
                </a:lnTo>
                <a:lnTo>
                  <a:pt x="185674" y="430148"/>
                </a:lnTo>
                <a:lnTo>
                  <a:pt x="185547" y="426719"/>
                </a:lnTo>
                <a:lnTo>
                  <a:pt x="185420" y="423290"/>
                </a:lnTo>
                <a:lnTo>
                  <a:pt x="185420" y="419861"/>
                </a:lnTo>
                <a:lnTo>
                  <a:pt x="185293" y="416432"/>
                </a:lnTo>
                <a:lnTo>
                  <a:pt x="185166" y="413003"/>
                </a:lnTo>
                <a:lnTo>
                  <a:pt x="185039" y="409574"/>
                </a:lnTo>
                <a:lnTo>
                  <a:pt x="184912" y="406018"/>
                </a:lnTo>
                <a:lnTo>
                  <a:pt x="184785" y="402589"/>
                </a:lnTo>
                <a:lnTo>
                  <a:pt x="184658" y="399160"/>
                </a:lnTo>
                <a:lnTo>
                  <a:pt x="184531" y="395731"/>
                </a:lnTo>
                <a:lnTo>
                  <a:pt x="184404" y="392302"/>
                </a:lnTo>
                <a:lnTo>
                  <a:pt x="184277" y="388873"/>
                </a:lnTo>
                <a:lnTo>
                  <a:pt x="184150" y="385444"/>
                </a:lnTo>
                <a:lnTo>
                  <a:pt x="184023" y="382015"/>
                </a:lnTo>
                <a:lnTo>
                  <a:pt x="183896" y="378586"/>
                </a:lnTo>
                <a:lnTo>
                  <a:pt x="183769" y="375157"/>
                </a:lnTo>
                <a:lnTo>
                  <a:pt x="183642" y="371728"/>
                </a:lnTo>
                <a:lnTo>
                  <a:pt x="183515" y="368172"/>
                </a:lnTo>
                <a:lnTo>
                  <a:pt x="183388" y="364743"/>
                </a:lnTo>
                <a:lnTo>
                  <a:pt x="183261" y="361314"/>
                </a:lnTo>
                <a:lnTo>
                  <a:pt x="183134" y="357885"/>
                </a:lnTo>
                <a:lnTo>
                  <a:pt x="183007" y="354456"/>
                </a:lnTo>
                <a:lnTo>
                  <a:pt x="183007" y="351027"/>
                </a:lnTo>
                <a:lnTo>
                  <a:pt x="182880" y="347598"/>
                </a:lnTo>
                <a:lnTo>
                  <a:pt x="182880" y="344169"/>
                </a:lnTo>
                <a:lnTo>
                  <a:pt x="182753" y="340740"/>
                </a:lnTo>
                <a:lnTo>
                  <a:pt x="182753" y="337311"/>
                </a:lnTo>
                <a:lnTo>
                  <a:pt x="182626" y="333882"/>
                </a:lnTo>
                <a:lnTo>
                  <a:pt x="182626" y="330326"/>
                </a:lnTo>
                <a:lnTo>
                  <a:pt x="182626" y="326897"/>
                </a:lnTo>
                <a:lnTo>
                  <a:pt x="182626" y="323468"/>
                </a:lnTo>
                <a:lnTo>
                  <a:pt x="182753" y="320039"/>
                </a:lnTo>
                <a:lnTo>
                  <a:pt x="182753" y="316610"/>
                </a:lnTo>
                <a:lnTo>
                  <a:pt x="182753" y="313181"/>
                </a:lnTo>
                <a:lnTo>
                  <a:pt x="182880" y="309752"/>
                </a:lnTo>
                <a:lnTo>
                  <a:pt x="182880" y="306323"/>
                </a:lnTo>
                <a:lnTo>
                  <a:pt x="183007" y="302894"/>
                </a:lnTo>
                <a:lnTo>
                  <a:pt x="183007" y="299465"/>
                </a:lnTo>
                <a:lnTo>
                  <a:pt x="183134" y="295909"/>
                </a:lnTo>
                <a:lnTo>
                  <a:pt x="183261" y="292480"/>
                </a:lnTo>
                <a:lnTo>
                  <a:pt x="183388" y="289051"/>
                </a:lnTo>
                <a:lnTo>
                  <a:pt x="183388" y="285622"/>
                </a:lnTo>
                <a:lnTo>
                  <a:pt x="183515" y="282193"/>
                </a:lnTo>
                <a:lnTo>
                  <a:pt x="183642" y="278764"/>
                </a:lnTo>
                <a:lnTo>
                  <a:pt x="183769" y="275335"/>
                </a:lnTo>
                <a:lnTo>
                  <a:pt x="183769" y="271906"/>
                </a:lnTo>
                <a:lnTo>
                  <a:pt x="183896" y="268477"/>
                </a:lnTo>
                <a:lnTo>
                  <a:pt x="183896" y="265048"/>
                </a:lnTo>
                <a:lnTo>
                  <a:pt x="184023" y="261619"/>
                </a:lnTo>
                <a:lnTo>
                  <a:pt x="184023" y="258063"/>
                </a:lnTo>
                <a:lnTo>
                  <a:pt x="184023" y="254634"/>
                </a:lnTo>
                <a:lnTo>
                  <a:pt x="184150" y="251205"/>
                </a:lnTo>
                <a:lnTo>
                  <a:pt x="184150" y="247776"/>
                </a:lnTo>
                <a:lnTo>
                  <a:pt x="184150" y="244347"/>
                </a:lnTo>
                <a:lnTo>
                  <a:pt x="184150" y="240918"/>
                </a:lnTo>
                <a:lnTo>
                  <a:pt x="184150" y="237489"/>
                </a:lnTo>
                <a:lnTo>
                  <a:pt x="184023" y="234060"/>
                </a:lnTo>
                <a:lnTo>
                  <a:pt x="184023" y="230631"/>
                </a:lnTo>
                <a:lnTo>
                  <a:pt x="184023" y="227202"/>
                </a:lnTo>
                <a:lnTo>
                  <a:pt x="183896" y="223773"/>
                </a:lnTo>
                <a:lnTo>
                  <a:pt x="183769" y="220217"/>
                </a:lnTo>
                <a:lnTo>
                  <a:pt x="183769" y="216788"/>
                </a:lnTo>
                <a:lnTo>
                  <a:pt x="183642" y="213359"/>
                </a:lnTo>
                <a:lnTo>
                  <a:pt x="183515" y="209930"/>
                </a:lnTo>
                <a:lnTo>
                  <a:pt x="183515" y="206501"/>
                </a:lnTo>
                <a:lnTo>
                  <a:pt x="183388" y="203072"/>
                </a:lnTo>
                <a:lnTo>
                  <a:pt x="183261" y="199643"/>
                </a:lnTo>
                <a:lnTo>
                  <a:pt x="183134" y="196214"/>
                </a:lnTo>
                <a:lnTo>
                  <a:pt x="183134" y="192785"/>
                </a:lnTo>
                <a:lnTo>
                  <a:pt x="183007" y="189356"/>
                </a:lnTo>
                <a:lnTo>
                  <a:pt x="182880" y="185927"/>
                </a:lnTo>
                <a:lnTo>
                  <a:pt x="182880" y="182371"/>
                </a:lnTo>
                <a:lnTo>
                  <a:pt x="182753" y="178942"/>
                </a:lnTo>
                <a:lnTo>
                  <a:pt x="182753" y="175513"/>
                </a:lnTo>
                <a:lnTo>
                  <a:pt x="182753" y="172084"/>
                </a:lnTo>
                <a:lnTo>
                  <a:pt x="182626" y="168655"/>
                </a:lnTo>
                <a:lnTo>
                  <a:pt x="182626" y="165226"/>
                </a:lnTo>
                <a:lnTo>
                  <a:pt x="182626" y="161797"/>
                </a:lnTo>
                <a:lnTo>
                  <a:pt x="182626" y="158368"/>
                </a:lnTo>
                <a:lnTo>
                  <a:pt x="182753" y="154939"/>
                </a:lnTo>
                <a:lnTo>
                  <a:pt x="182753" y="151510"/>
                </a:lnTo>
                <a:lnTo>
                  <a:pt x="182753" y="147954"/>
                </a:lnTo>
                <a:lnTo>
                  <a:pt x="182880" y="144525"/>
                </a:lnTo>
                <a:lnTo>
                  <a:pt x="182880" y="141096"/>
                </a:lnTo>
                <a:lnTo>
                  <a:pt x="183007" y="137667"/>
                </a:lnTo>
                <a:lnTo>
                  <a:pt x="183134" y="134238"/>
                </a:lnTo>
                <a:lnTo>
                  <a:pt x="183261" y="130809"/>
                </a:lnTo>
                <a:lnTo>
                  <a:pt x="183388" y="127381"/>
                </a:lnTo>
                <a:lnTo>
                  <a:pt x="183515" y="123951"/>
                </a:lnTo>
                <a:lnTo>
                  <a:pt x="183642" y="120522"/>
                </a:lnTo>
                <a:lnTo>
                  <a:pt x="183769" y="117093"/>
                </a:lnTo>
                <a:lnTo>
                  <a:pt x="183896" y="113664"/>
                </a:lnTo>
                <a:lnTo>
                  <a:pt x="184023" y="110108"/>
                </a:lnTo>
                <a:lnTo>
                  <a:pt x="184150" y="106679"/>
                </a:lnTo>
                <a:lnTo>
                  <a:pt x="184277" y="103250"/>
                </a:lnTo>
                <a:lnTo>
                  <a:pt x="184404" y="99821"/>
                </a:lnTo>
                <a:lnTo>
                  <a:pt x="184531" y="96392"/>
                </a:lnTo>
                <a:lnTo>
                  <a:pt x="184658" y="92963"/>
                </a:lnTo>
                <a:lnTo>
                  <a:pt x="184785" y="89534"/>
                </a:lnTo>
                <a:lnTo>
                  <a:pt x="184912" y="86106"/>
                </a:lnTo>
                <a:lnTo>
                  <a:pt x="185039" y="82676"/>
                </a:lnTo>
                <a:lnTo>
                  <a:pt x="185166" y="79247"/>
                </a:lnTo>
                <a:lnTo>
                  <a:pt x="185293" y="75818"/>
                </a:lnTo>
                <a:lnTo>
                  <a:pt x="185293" y="72262"/>
                </a:lnTo>
                <a:lnTo>
                  <a:pt x="185420" y="68833"/>
                </a:lnTo>
                <a:lnTo>
                  <a:pt x="185547" y="65404"/>
                </a:lnTo>
                <a:lnTo>
                  <a:pt x="185547" y="61975"/>
                </a:lnTo>
                <a:lnTo>
                  <a:pt x="185674" y="58546"/>
                </a:lnTo>
                <a:lnTo>
                  <a:pt x="185674" y="55117"/>
                </a:lnTo>
                <a:lnTo>
                  <a:pt x="185801" y="51688"/>
                </a:lnTo>
                <a:lnTo>
                  <a:pt x="185801" y="48259"/>
                </a:lnTo>
                <a:lnTo>
                  <a:pt x="185928" y="44831"/>
                </a:lnTo>
                <a:lnTo>
                  <a:pt x="185928" y="41401"/>
                </a:lnTo>
                <a:lnTo>
                  <a:pt x="185928" y="37845"/>
                </a:lnTo>
                <a:lnTo>
                  <a:pt x="186055" y="34416"/>
                </a:lnTo>
                <a:lnTo>
                  <a:pt x="186055" y="30987"/>
                </a:lnTo>
                <a:lnTo>
                  <a:pt x="186055" y="27558"/>
                </a:lnTo>
                <a:lnTo>
                  <a:pt x="186055" y="24129"/>
                </a:lnTo>
                <a:lnTo>
                  <a:pt x="186182" y="20700"/>
                </a:lnTo>
                <a:lnTo>
                  <a:pt x="186182" y="0"/>
                </a:lnTo>
                <a:lnTo>
                  <a:pt x="186309" y="0"/>
                </a:lnTo>
                <a:lnTo>
                  <a:pt x="186309" y="20700"/>
                </a:lnTo>
                <a:lnTo>
                  <a:pt x="186436" y="24129"/>
                </a:lnTo>
                <a:lnTo>
                  <a:pt x="186436" y="27558"/>
                </a:lnTo>
                <a:lnTo>
                  <a:pt x="186436" y="30987"/>
                </a:lnTo>
                <a:lnTo>
                  <a:pt x="186436" y="34416"/>
                </a:lnTo>
                <a:lnTo>
                  <a:pt x="186436" y="37845"/>
                </a:lnTo>
                <a:lnTo>
                  <a:pt x="186563" y="41401"/>
                </a:lnTo>
                <a:lnTo>
                  <a:pt x="186563" y="44831"/>
                </a:lnTo>
                <a:lnTo>
                  <a:pt x="186690" y="48259"/>
                </a:lnTo>
                <a:lnTo>
                  <a:pt x="186690" y="51688"/>
                </a:lnTo>
                <a:lnTo>
                  <a:pt x="186690" y="55117"/>
                </a:lnTo>
                <a:lnTo>
                  <a:pt x="186817" y="58546"/>
                </a:lnTo>
                <a:lnTo>
                  <a:pt x="186944" y="61975"/>
                </a:lnTo>
                <a:lnTo>
                  <a:pt x="186944" y="65404"/>
                </a:lnTo>
                <a:lnTo>
                  <a:pt x="187071" y="68833"/>
                </a:lnTo>
                <a:lnTo>
                  <a:pt x="187198" y="72262"/>
                </a:lnTo>
                <a:lnTo>
                  <a:pt x="187198" y="75818"/>
                </a:lnTo>
                <a:lnTo>
                  <a:pt x="187325" y="79247"/>
                </a:lnTo>
                <a:lnTo>
                  <a:pt x="187452" y="82676"/>
                </a:lnTo>
                <a:lnTo>
                  <a:pt x="187579" y="86106"/>
                </a:lnTo>
                <a:lnTo>
                  <a:pt x="187706" y="89534"/>
                </a:lnTo>
                <a:lnTo>
                  <a:pt x="187833" y="92963"/>
                </a:lnTo>
                <a:lnTo>
                  <a:pt x="187960" y="96392"/>
                </a:lnTo>
                <a:lnTo>
                  <a:pt x="188087" y="99821"/>
                </a:lnTo>
                <a:lnTo>
                  <a:pt x="188214" y="103250"/>
                </a:lnTo>
                <a:lnTo>
                  <a:pt x="188341" y="106679"/>
                </a:lnTo>
                <a:lnTo>
                  <a:pt x="188468" y="110108"/>
                </a:lnTo>
                <a:lnTo>
                  <a:pt x="188595" y="113664"/>
                </a:lnTo>
                <a:lnTo>
                  <a:pt x="188722" y="117093"/>
                </a:lnTo>
                <a:lnTo>
                  <a:pt x="188849" y="120522"/>
                </a:lnTo>
                <a:lnTo>
                  <a:pt x="188976" y="123951"/>
                </a:lnTo>
                <a:lnTo>
                  <a:pt x="189103" y="127381"/>
                </a:lnTo>
                <a:lnTo>
                  <a:pt x="189230" y="130809"/>
                </a:lnTo>
                <a:lnTo>
                  <a:pt x="189357" y="134238"/>
                </a:lnTo>
                <a:lnTo>
                  <a:pt x="189484" y="137667"/>
                </a:lnTo>
                <a:lnTo>
                  <a:pt x="189484" y="141096"/>
                </a:lnTo>
                <a:lnTo>
                  <a:pt x="189611" y="144525"/>
                </a:lnTo>
                <a:lnTo>
                  <a:pt x="189738" y="147954"/>
                </a:lnTo>
                <a:lnTo>
                  <a:pt x="189738" y="151510"/>
                </a:lnTo>
                <a:lnTo>
                  <a:pt x="189738" y="154939"/>
                </a:lnTo>
                <a:lnTo>
                  <a:pt x="189738" y="158368"/>
                </a:lnTo>
                <a:lnTo>
                  <a:pt x="189865" y="161797"/>
                </a:lnTo>
                <a:lnTo>
                  <a:pt x="189865" y="165226"/>
                </a:lnTo>
                <a:lnTo>
                  <a:pt x="189738" y="168655"/>
                </a:lnTo>
                <a:lnTo>
                  <a:pt x="189738" y="172084"/>
                </a:lnTo>
                <a:lnTo>
                  <a:pt x="189738" y="175513"/>
                </a:lnTo>
                <a:lnTo>
                  <a:pt x="189611" y="178942"/>
                </a:lnTo>
                <a:lnTo>
                  <a:pt x="189611" y="182371"/>
                </a:lnTo>
                <a:lnTo>
                  <a:pt x="189484" y="185927"/>
                </a:lnTo>
                <a:lnTo>
                  <a:pt x="189484" y="189356"/>
                </a:lnTo>
                <a:lnTo>
                  <a:pt x="189357" y="192785"/>
                </a:lnTo>
                <a:lnTo>
                  <a:pt x="189230" y="196214"/>
                </a:lnTo>
                <a:lnTo>
                  <a:pt x="189230" y="199643"/>
                </a:lnTo>
                <a:lnTo>
                  <a:pt x="189103" y="203072"/>
                </a:lnTo>
                <a:lnTo>
                  <a:pt x="188976" y="206501"/>
                </a:lnTo>
                <a:lnTo>
                  <a:pt x="188849" y="209930"/>
                </a:lnTo>
                <a:lnTo>
                  <a:pt x="188849" y="213359"/>
                </a:lnTo>
                <a:lnTo>
                  <a:pt x="188722" y="216788"/>
                </a:lnTo>
                <a:lnTo>
                  <a:pt x="188595" y="220217"/>
                </a:lnTo>
                <a:lnTo>
                  <a:pt x="188595" y="223773"/>
                </a:lnTo>
                <a:lnTo>
                  <a:pt x="188468" y="227202"/>
                </a:lnTo>
                <a:lnTo>
                  <a:pt x="188468" y="230631"/>
                </a:lnTo>
                <a:lnTo>
                  <a:pt x="188468" y="234060"/>
                </a:lnTo>
                <a:lnTo>
                  <a:pt x="188341" y="237489"/>
                </a:lnTo>
                <a:lnTo>
                  <a:pt x="188341" y="254634"/>
                </a:lnTo>
                <a:lnTo>
                  <a:pt x="188468" y="258063"/>
                </a:lnTo>
                <a:lnTo>
                  <a:pt x="188468" y="261619"/>
                </a:lnTo>
                <a:lnTo>
                  <a:pt x="188595" y="265048"/>
                </a:lnTo>
                <a:lnTo>
                  <a:pt x="188595" y="268477"/>
                </a:lnTo>
                <a:lnTo>
                  <a:pt x="188722" y="271906"/>
                </a:lnTo>
                <a:lnTo>
                  <a:pt x="188722" y="275335"/>
                </a:lnTo>
                <a:lnTo>
                  <a:pt x="188849" y="278764"/>
                </a:lnTo>
                <a:lnTo>
                  <a:pt x="188976" y="282193"/>
                </a:lnTo>
                <a:lnTo>
                  <a:pt x="189103" y="285622"/>
                </a:lnTo>
                <a:lnTo>
                  <a:pt x="189103" y="289051"/>
                </a:lnTo>
                <a:lnTo>
                  <a:pt x="189230" y="292480"/>
                </a:lnTo>
                <a:lnTo>
                  <a:pt x="189357" y="295909"/>
                </a:lnTo>
                <a:lnTo>
                  <a:pt x="189357" y="299465"/>
                </a:lnTo>
                <a:lnTo>
                  <a:pt x="189484" y="302894"/>
                </a:lnTo>
                <a:lnTo>
                  <a:pt x="189611" y="306323"/>
                </a:lnTo>
                <a:lnTo>
                  <a:pt x="189611" y="309752"/>
                </a:lnTo>
                <a:lnTo>
                  <a:pt x="189738" y="313181"/>
                </a:lnTo>
                <a:lnTo>
                  <a:pt x="189738" y="316610"/>
                </a:lnTo>
                <a:lnTo>
                  <a:pt x="189738" y="320039"/>
                </a:lnTo>
                <a:lnTo>
                  <a:pt x="189738" y="323468"/>
                </a:lnTo>
                <a:lnTo>
                  <a:pt x="189865" y="326897"/>
                </a:lnTo>
                <a:lnTo>
                  <a:pt x="189865" y="330326"/>
                </a:lnTo>
                <a:lnTo>
                  <a:pt x="189738" y="333882"/>
                </a:lnTo>
                <a:lnTo>
                  <a:pt x="189738" y="337311"/>
                </a:lnTo>
                <a:lnTo>
                  <a:pt x="189738" y="340740"/>
                </a:lnTo>
                <a:lnTo>
                  <a:pt x="189611" y="344169"/>
                </a:lnTo>
                <a:lnTo>
                  <a:pt x="189611" y="347598"/>
                </a:lnTo>
                <a:lnTo>
                  <a:pt x="189484" y="351027"/>
                </a:lnTo>
                <a:lnTo>
                  <a:pt x="189484" y="354456"/>
                </a:lnTo>
                <a:lnTo>
                  <a:pt x="189357" y="357885"/>
                </a:lnTo>
                <a:lnTo>
                  <a:pt x="189230" y="361314"/>
                </a:lnTo>
                <a:lnTo>
                  <a:pt x="189103" y="364743"/>
                </a:lnTo>
                <a:lnTo>
                  <a:pt x="188976" y="368172"/>
                </a:lnTo>
                <a:lnTo>
                  <a:pt x="188849" y="371728"/>
                </a:lnTo>
                <a:lnTo>
                  <a:pt x="188722" y="375157"/>
                </a:lnTo>
                <a:lnTo>
                  <a:pt x="188595" y="378586"/>
                </a:lnTo>
                <a:lnTo>
                  <a:pt x="188468" y="382015"/>
                </a:lnTo>
                <a:lnTo>
                  <a:pt x="188341" y="385444"/>
                </a:lnTo>
                <a:lnTo>
                  <a:pt x="188214" y="388873"/>
                </a:lnTo>
                <a:lnTo>
                  <a:pt x="188087" y="392302"/>
                </a:lnTo>
                <a:lnTo>
                  <a:pt x="187833" y="395731"/>
                </a:lnTo>
                <a:lnTo>
                  <a:pt x="187706" y="399160"/>
                </a:lnTo>
                <a:lnTo>
                  <a:pt x="187706" y="402589"/>
                </a:lnTo>
                <a:lnTo>
                  <a:pt x="187579" y="406018"/>
                </a:lnTo>
                <a:lnTo>
                  <a:pt x="187452" y="409574"/>
                </a:lnTo>
                <a:lnTo>
                  <a:pt x="187325" y="413003"/>
                </a:lnTo>
                <a:lnTo>
                  <a:pt x="187198" y="416432"/>
                </a:lnTo>
                <a:lnTo>
                  <a:pt x="187071" y="419861"/>
                </a:lnTo>
                <a:lnTo>
                  <a:pt x="187071" y="423290"/>
                </a:lnTo>
                <a:lnTo>
                  <a:pt x="186944" y="426719"/>
                </a:lnTo>
                <a:lnTo>
                  <a:pt x="186817" y="430148"/>
                </a:lnTo>
                <a:lnTo>
                  <a:pt x="186817" y="433577"/>
                </a:lnTo>
                <a:lnTo>
                  <a:pt x="186690" y="437006"/>
                </a:lnTo>
                <a:lnTo>
                  <a:pt x="186690" y="440435"/>
                </a:lnTo>
                <a:lnTo>
                  <a:pt x="186690" y="443991"/>
                </a:lnTo>
                <a:lnTo>
                  <a:pt x="186563" y="447420"/>
                </a:lnTo>
                <a:lnTo>
                  <a:pt x="186563" y="450849"/>
                </a:lnTo>
                <a:lnTo>
                  <a:pt x="186563" y="454278"/>
                </a:lnTo>
                <a:lnTo>
                  <a:pt x="186436" y="457707"/>
                </a:lnTo>
                <a:lnTo>
                  <a:pt x="186436" y="461136"/>
                </a:lnTo>
                <a:lnTo>
                  <a:pt x="186436" y="464565"/>
                </a:lnTo>
                <a:lnTo>
                  <a:pt x="186436" y="488695"/>
                </a:lnTo>
                <a:lnTo>
                  <a:pt x="186563" y="492124"/>
                </a:lnTo>
                <a:lnTo>
                  <a:pt x="186563" y="495553"/>
                </a:lnTo>
                <a:lnTo>
                  <a:pt x="186563" y="498982"/>
                </a:lnTo>
                <a:lnTo>
                  <a:pt x="186690" y="502411"/>
                </a:lnTo>
                <a:lnTo>
                  <a:pt x="186690" y="505840"/>
                </a:lnTo>
                <a:lnTo>
                  <a:pt x="186690" y="509269"/>
                </a:lnTo>
                <a:lnTo>
                  <a:pt x="186817" y="512698"/>
                </a:lnTo>
                <a:lnTo>
                  <a:pt x="186817" y="516127"/>
                </a:lnTo>
                <a:lnTo>
                  <a:pt x="186944" y="519683"/>
                </a:lnTo>
                <a:lnTo>
                  <a:pt x="187071" y="523112"/>
                </a:lnTo>
                <a:lnTo>
                  <a:pt x="187198" y="526541"/>
                </a:lnTo>
                <a:lnTo>
                  <a:pt x="187198" y="529970"/>
                </a:lnTo>
                <a:lnTo>
                  <a:pt x="187325" y="533399"/>
                </a:lnTo>
                <a:lnTo>
                  <a:pt x="187452" y="536828"/>
                </a:lnTo>
                <a:lnTo>
                  <a:pt x="187579" y="540257"/>
                </a:lnTo>
                <a:lnTo>
                  <a:pt x="187706" y="543686"/>
                </a:lnTo>
                <a:lnTo>
                  <a:pt x="187833" y="547115"/>
                </a:lnTo>
                <a:lnTo>
                  <a:pt x="187960" y="550544"/>
                </a:lnTo>
                <a:lnTo>
                  <a:pt x="188214" y="554101"/>
                </a:lnTo>
                <a:lnTo>
                  <a:pt x="188341" y="557529"/>
                </a:lnTo>
                <a:lnTo>
                  <a:pt x="188468" y="560958"/>
                </a:lnTo>
                <a:lnTo>
                  <a:pt x="188595" y="564387"/>
                </a:lnTo>
                <a:lnTo>
                  <a:pt x="188849" y="567816"/>
                </a:lnTo>
                <a:lnTo>
                  <a:pt x="188976" y="571245"/>
                </a:lnTo>
                <a:lnTo>
                  <a:pt x="189103" y="574674"/>
                </a:lnTo>
                <a:lnTo>
                  <a:pt x="189357" y="578103"/>
                </a:lnTo>
                <a:lnTo>
                  <a:pt x="189484" y="581532"/>
                </a:lnTo>
                <a:lnTo>
                  <a:pt x="189611" y="584961"/>
                </a:lnTo>
                <a:lnTo>
                  <a:pt x="189865" y="588390"/>
                </a:lnTo>
                <a:lnTo>
                  <a:pt x="189992" y="591946"/>
                </a:lnTo>
                <a:lnTo>
                  <a:pt x="190119" y="595376"/>
                </a:lnTo>
                <a:lnTo>
                  <a:pt x="190373" y="598804"/>
                </a:lnTo>
                <a:lnTo>
                  <a:pt x="190500" y="602233"/>
                </a:lnTo>
                <a:lnTo>
                  <a:pt x="190627" y="605662"/>
                </a:lnTo>
                <a:lnTo>
                  <a:pt x="190754" y="609091"/>
                </a:lnTo>
                <a:lnTo>
                  <a:pt x="190881" y="612520"/>
                </a:lnTo>
                <a:lnTo>
                  <a:pt x="191008" y="615949"/>
                </a:lnTo>
                <a:lnTo>
                  <a:pt x="191135" y="619378"/>
                </a:lnTo>
                <a:lnTo>
                  <a:pt x="191262" y="622807"/>
                </a:lnTo>
                <a:lnTo>
                  <a:pt x="191389" y="626236"/>
                </a:lnTo>
                <a:lnTo>
                  <a:pt x="191389" y="629792"/>
                </a:lnTo>
                <a:lnTo>
                  <a:pt x="191516" y="633221"/>
                </a:lnTo>
                <a:lnTo>
                  <a:pt x="191643" y="636651"/>
                </a:lnTo>
                <a:lnTo>
                  <a:pt x="191643" y="640079"/>
                </a:lnTo>
                <a:lnTo>
                  <a:pt x="191643" y="643508"/>
                </a:lnTo>
                <a:lnTo>
                  <a:pt x="191770" y="646937"/>
                </a:lnTo>
                <a:lnTo>
                  <a:pt x="191770" y="667638"/>
                </a:lnTo>
                <a:lnTo>
                  <a:pt x="191643" y="671067"/>
                </a:lnTo>
                <a:lnTo>
                  <a:pt x="191643" y="674496"/>
                </a:lnTo>
                <a:lnTo>
                  <a:pt x="191643" y="677926"/>
                </a:lnTo>
                <a:lnTo>
                  <a:pt x="191516" y="681354"/>
                </a:lnTo>
                <a:lnTo>
                  <a:pt x="191516" y="684783"/>
                </a:lnTo>
                <a:lnTo>
                  <a:pt x="191389" y="688212"/>
                </a:lnTo>
                <a:lnTo>
                  <a:pt x="191262" y="691641"/>
                </a:lnTo>
                <a:lnTo>
                  <a:pt x="191262" y="695070"/>
                </a:lnTo>
                <a:lnTo>
                  <a:pt x="191135" y="698499"/>
                </a:lnTo>
                <a:lnTo>
                  <a:pt x="191008" y="702055"/>
                </a:lnTo>
                <a:lnTo>
                  <a:pt x="190881" y="705484"/>
                </a:lnTo>
                <a:lnTo>
                  <a:pt x="190881" y="708913"/>
                </a:lnTo>
                <a:lnTo>
                  <a:pt x="190754" y="712342"/>
                </a:lnTo>
                <a:lnTo>
                  <a:pt x="190627" y="715771"/>
                </a:lnTo>
                <a:lnTo>
                  <a:pt x="190500" y="719201"/>
                </a:lnTo>
                <a:lnTo>
                  <a:pt x="190500" y="722629"/>
                </a:lnTo>
                <a:lnTo>
                  <a:pt x="190373" y="726058"/>
                </a:lnTo>
                <a:lnTo>
                  <a:pt x="190246" y="729487"/>
                </a:lnTo>
                <a:lnTo>
                  <a:pt x="190246" y="732916"/>
                </a:lnTo>
                <a:lnTo>
                  <a:pt x="190119" y="736345"/>
                </a:lnTo>
                <a:lnTo>
                  <a:pt x="190119" y="739901"/>
                </a:lnTo>
                <a:lnTo>
                  <a:pt x="189992" y="743330"/>
                </a:lnTo>
                <a:lnTo>
                  <a:pt x="189992" y="746759"/>
                </a:lnTo>
                <a:lnTo>
                  <a:pt x="189992" y="750188"/>
                </a:lnTo>
                <a:lnTo>
                  <a:pt x="189992" y="753617"/>
                </a:lnTo>
                <a:lnTo>
                  <a:pt x="189992" y="757046"/>
                </a:lnTo>
                <a:lnTo>
                  <a:pt x="189992" y="760476"/>
                </a:lnTo>
                <a:lnTo>
                  <a:pt x="190119" y="763904"/>
                </a:lnTo>
                <a:lnTo>
                  <a:pt x="190119" y="767333"/>
                </a:lnTo>
                <a:lnTo>
                  <a:pt x="190246" y="770762"/>
                </a:lnTo>
                <a:lnTo>
                  <a:pt x="190373" y="774191"/>
                </a:lnTo>
                <a:lnTo>
                  <a:pt x="190373" y="777747"/>
                </a:lnTo>
                <a:lnTo>
                  <a:pt x="190627" y="781176"/>
                </a:lnTo>
                <a:lnTo>
                  <a:pt x="190754" y="784605"/>
                </a:lnTo>
                <a:lnTo>
                  <a:pt x="190881" y="788034"/>
                </a:lnTo>
                <a:lnTo>
                  <a:pt x="191008" y="791463"/>
                </a:lnTo>
                <a:lnTo>
                  <a:pt x="191262" y="794892"/>
                </a:lnTo>
                <a:lnTo>
                  <a:pt x="191389" y="798321"/>
                </a:lnTo>
                <a:lnTo>
                  <a:pt x="191643" y="801751"/>
                </a:lnTo>
                <a:lnTo>
                  <a:pt x="191897" y="805179"/>
                </a:lnTo>
                <a:lnTo>
                  <a:pt x="192151" y="808608"/>
                </a:lnTo>
                <a:lnTo>
                  <a:pt x="192278" y="812164"/>
                </a:lnTo>
                <a:lnTo>
                  <a:pt x="192532" y="815593"/>
                </a:lnTo>
                <a:lnTo>
                  <a:pt x="192786" y="819022"/>
                </a:lnTo>
                <a:lnTo>
                  <a:pt x="193040" y="822451"/>
                </a:lnTo>
                <a:lnTo>
                  <a:pt x="193294" y="825880"/>
                </a:lnTo>
                <a:lnTo>
                  <a:pt x="193548" y="829309"/>
                </a:lnTo>
                <a:lnTo>
                  <a:pt x="193802" y="832738"/>
                </a:lnTo>
                <a:lnTo>
                  <a:pt x="194056" y="836167"/>
                </a:lnTo>
                <a:lnTo>
                  <a:pt x="194310" y="839596"/>
                </a:lnTo>
                <a:lnTo>
                  <a:pt x="194564" y="843026"/>
                </a:lnTo>
                <a:lnTo>
                  <a:pt x="194818" y="846454"/>
                </a:lnTo>
                <a:lnTo>
                  <a:pt x="194945" y="850010"/>
                </a:lnTo>
                <a:lnTo>
                  <a:pt x="195199" y="853439"/>
                </a:lnTo>
                <a:lnTo>
                  <a:pt x="195453" y="856868"/>
                </a:lnTo>
                <a:lnTo>
                  <a:pt x="195707" y="860297"/>
                </a:lnTo>
                <a:lnTo>
                  <a:pt x="195834" y="863726"/>
                </a:lnTo>
                <a:lnTo>
                  <a:pt x="196088" y="867155"/>
                </a:lnTo>
                <a:lnTo>
                  <a:pt x="196215" y="870584"/>
                </a:lnTo>
                <a:lnTo>
                  <a:pt x="196469" y="874013"/>
                </a:lnTo>
                <a:lnTo>
                  <a:pt x="196596" y="877442"/>
                </a:lnTo>
                <a:lnTo>
                  <a:pt x="196850" y="880871"/>
                </a:lnTo>
                <a:lnTo>
                  <a:pt x="196977" y="884301"/>
                </a:lnTo>
                <a:lnTo>
                  <a:pt x="197231" y="887856"/>
                </a:lnTo>
                <a:lnTo>
                  <a:pt x="197358" y="891285"/>
                </a:lnTo>
                <a:lnTo>
                  <a:pt x="197612" y="894714"/>
                </a:lnTo>
                <a:lnTo>
                  <a:pt x="197739" y="898143"/>
                </a:lnTo>
                <a:lnTo>
                  <a:pt x="197993" y="901572"/>
                </a:lnTo>
                <a:lnTo>
                  <a:pt x="198247" y="905001"/>
                </a:lnTo>
                <a:lnTo>
                  <a:pt x="198501" y="908430"/>
                </a:lnTo>
                <a:lnTo>
                  <a:pt x="198755" y="911859"/>
                </a:lnTo>
                <a:lnTo>
                  <a:pt x="199009" y="915288"/>
                </a:lnTo>
                <a:lnTo>
                  <a:pt x="199390" y="918717"/>
                </a:lnTo>
                <a:lnTo>
                  <a:pt x="199644" y="922146"/>
                </a:lnTo>
                <a:lnTo>
                  <a:pt x="200025" y="925702"/>
                </a:lnTo>
                <a:lnTo>
                  <a:pt x="200533" y="929131"/>
                </a:lnTo>
                <a:lnTo>
                  <a:pt x="200914" y="932560"/>
                </a:lnTo>
                <a:lnTo>
                  <a:pt x="201422" y="935989"/>
                </a:lnTo>
                <a:lnTo>
                  <a:pt x="201930" y="939418"/>
                </a:lnTo>
                <a:lnTo>
                  <a:pt x="202438" y="942847"/>
                </a:lnTo>
                <a:lnTo>
                  <a:pt x="203073" y="946276"/>
                </a:lnTo>
                <a:lnTo>
                  <a:pt x="203708" y="949705"/>
                </a:lnTo>
                <a:lnTo>
                  <a:pt x="204343" y="953134"/>
                </a:lnTo>
                <a:lnTo>
                  <a:pt x="205105" y="956563"/>
                </a:lnTo>
                <a:lnTo>
                  <a:pt x="205740" y="960119"/>
                </a:lnTo>
                <a:lnTo>
                  <a:pt x="206629" y="963548"/>
                </a:lnTo>
                <a:lnTo>
                  <a:pt x="207391" y="966977"/>
                </a:lnTo>
                <a:lnTo>
                  <a:pt x="208280" y="970407"/>
                </a:lnTo>
                <a:lnTo>
                  <a:pt x="209169" y="973835"/>
                </a:lnTo>
                <a:lnTo>
                  <a:pt x="210058" y="977264"/>
                </a:lnTo>
                <a:lnTo>
                  <a:pt x="210947" y="980694"/>
                </a:lnTo>
                <a:lnTo>
                  <a:pt x="211963" y="984122"/>
                </a:lnTo>
                <a:lnTo>
                  <a:pt x="212979" y="987551"/>
                </a:lnTo>
                <a:lnTo>
                  <a:pt x="213995" y="990980"/>
                </a:lnTo>
                <a:lnTo>
                  <a:pt x="215011" y="994409"/>
                </a:lnTo>
                <a:lnTo>
                  <a:pt x="216027" y="997965"/>
                </a:lnTo>
                <a:lnTo>
                  <a:pt x="216916" y="1001394"/>
                </a:lnTo>
                <a:lnTo>
                  <a:pt x="217932" y="1004823"/>
                </a:lnTo>
                <a:lnTo>
                  <a:pt x="218948" y="1008252"/>
                </a:lnTo>
                <a:lnTo>
                  <a:pt x="219964" y="1011682"/>
                </a:lnTo>
                <a:lnTo>
                  <a:pt x="220980" y="1015110"/>
                </a:lnTo>
                <a:lnTo>
                  <a:pt x="221869" y="1018539"/>
                </a:lnTo>
                <a:lnTo>
                  <a:pt x="222885" y="1021969"/>
                </a:lnTo>
                <a:lnTo>
                  <a:pt x="223774" y="1025397"/>
                </a:lnTo>
                <a:lnTo>
                  <a:pt x="224663" y="1028826"/>
                </a:lnTo>
                <a:lnTo>
                  <a:pt x="225552" y="1032255"/>
                </a:lnTo>
                <a:lnTo>
                  <a:pt x="226314" y="1035811"/>
                </a:lnTo>
                <a:lnTo>
                  <a:pt x="227076" y="1039240"/>
                </a:lnTo>
                <a:lnTo>
                  <a:pt x="227838" y="1042669"/>
                </a:lnTo>
                <a:lnTo>
                  <a:pt x="228600" y="1046098"/>
                </a:lnTo>
                <a:lnTo>
                  <a:pt x="229235" y="1049527"/>
                </a:lnTo>
                <a:lnTo>
                  <a:pt x="229870" y="1052957"/>
                </a:lnTo>
                <a:lnTo>
                  <a:pt x="230505" y="1056385"/>
                </a:lnTo>
                <a:lnTo>
                  <a:pt x="231140" y="1059814"/>
                </a:lnTo>
                <a:lnTo>
                  <a:pt x="231648" y="1063244"/>
                </a:lnTo>
                <a:lnTo>
                  <a:pt x="232156" y="1066672"/>
                </a:lnTo>
                <a:lnTo>
                  <a:pt x="232664" y="1070228"/>
                </a:lnTo>
                <a:lnTo>
                  <a:pt x="233045" y="1073658"/>
                </a:lnTo>
                <a:lnTo>
                  <a:pt x="233553" y="1077086"/>
                </a:lnTo>
                <a:lnTo>
                  <a:pt x="233934" y="1080515"/>
                </a:lnTo>
                <a:lnTo>
                  <a:pt x="234442" y="1083945"/>
                </a:lnTo>
                <a:lnTo>
                  <a:pt x="234823" y="1087373"/>
                </a:lnTo>
                <a:lnTo>
                  <a:pt x="235204" y="1090802"/>
                </a:lnTo>
                <a:lnTo>
                  <a:pt x="235712" y="1094232"/>
                </a:lnTo>
                <a:lnTo>
                  <a:pt x="236093" y="1097660"/>
                </a:lnTo>
                <a:lnTo>
                  <a:pt x="236601" y="1101089"/>
                </a:lnTo>
                <a:lnTo>
                  <a:pt x="237109" y="1104519"/>
                </a:lnTo>
                <a:lnTo>
                  <a:pt x="237617" y="1108074"/>
                </a:lnTo>
                <a:lnTo>
                  <a:pt x="238125" y="1111503"/>
                </a:lnTo>
                <a:lnTo>
                  <a:pt x="238633" y="1114933"/>
                </a:lnTo>
                <a:lnTo>
                  <a:pt x="239268" y="1118361"/>
                </a:lnTo>
                <a:lnTo>
                  <a:pt x="239903" y="1121790"/>
                </a:lnTo>
                <a:lnTo>
                  <a:pt x="240665" y="1125220"/>
                </a:lnTo>
                <a:lnTo>
                  <a:pt x="241300" y="1128648"/>
                </a:lnTo>
                <a:lnTo>
                  <a:pt x="242062" y="1132077"/>
                </a:lnTo>
                <a:lnTo>
                  <a:pt x="242951" y="1135507"/>
                </a:lnTo>
                <a:lnTo>
                  <a:pt x="243713" y="1138935"/>
                </a:lnTo>
                <a:lnTo>
                  <a:pt x="244602" y="1142364"/>
                </a:lnTo>
                <a:lnTo>
                  <a:pt x="245618" y="1145920"/>
                </a:lnTo>
                <a:lnTo>
                  <a:pt x="246507" y="1149349"/>
                </a:lnTo>
                <a:lnTo>
                  <a:pt x="247523" y="1152778"/>
                </a:lnTo>
                <a:lnTo>
                  <a:pt x="248539" y="1156208"/>
                </a:lnTo>
                <a:lnTo>
                  <a:pt x="249555" y="1159636"/>
                </a:lnTo>
                <a:lnTo>
                  <a:pt x="250698" y="1163065"/>
                </a:lnTo>
                <a:lnTo>
                  <a:pt x="251714" y="1166495"/>
                </a:lnTo>
                <a:lnTo>
                  <a:pt x="252857" y="1169923"/>
                </a:lnTo>
                <a:lnTo>
                  <a:pt x="254000" y="1173352"/>
                </a:lnTo>
                <a:lnTo>
                  <a:pt x="255143" y="1176782"/>
                </a:lnTo>
                <a:lnTo>
                  <a:pt x="256286" y="1180338"/>
                </a:lnTo>
                <a:lnTo>
                  <a:pt x="257429" y="1183766"/>
                </a:lnTo>
                <a:lnTo>
                  <a:pt x="258572" y="1187195"/>
                </a:lnTo>
                <a:lnTo>
                  <a:pt x="259715" y="1190624"/>
                </a:lnTo>
                <a:lnTo>
                  <a:pt x="260858" y="1194053"/>
                </a:lnTo>
                <a:lnTo>
                  <a:pt x="262001" y="1197483"/>
                </a:lnTo>
                <a:lnTo>
                  <a:pt x="263144" y="1200911"/>
                </a:lnTo>
                <a:lnTo>
                  <a:pt x="264414" y="1204340"/>
                </a:lnTo>
                <a:lnTo>
                  <a:pt x="265557" y="1207770"/>
                </a:lnTo>
                <a:lnTo>
                  <a:pt x="266827" y="1211198"/>
                </a:lnTo>
                <a:lnTo>
                  <a:pt x="268097" y="1214627"/>
                </a:lnTo>
                <a:lnTo>
                  <a:pt x="269367" y="1218183"/>
                </a:lnTo>
                <a:lnTo>
                  <a:pt x="270637" y="1221613"/>
                </a:lnTo>
                <a:lnTo>
                  <a:pt x="272034" y="1225041"/>
                </a:lnTo>
                <a:lnTo>
                  <a:pt x="273431" y="1228470"/>
                </a:lnTo>
                <a:lnTo>
                  <a:pt x="274955" y="1231899"/>
                </a:lnTo>
                <a:lnTo>
                  <a:pt x="276479" y="1235328"/>
                </a:lnTo>
                <a:lnTo>
                  <a:pt x="278003" y="1238758"/>
                </a:lnTo>
                <a:lnTo>
                  <a:pt x="279654" y="1242186"/>
                </a:lnTo>
                <a:lnTo>
                  <a:pt x="281432" y="1245615"/>
                </a:lnTo>
                <a:lnTo>
                  <a:pt x="283210" y="1249045"/>
                </a:lnTo>
                <a:lnTo>
                  <a:pt x="285115" y="1252473"/>
                </a:lnTo>
                <a:lnTo>
                  <a:pt x="305435" y="1283461"/>
                </a:lnTo>
                <a:lnTo>
                  <a:pt x="307975" y="1286890"/>
                </a:lnTo>
                <a:lnTo>
                  <a:pt x="310642" y="1290320"/>
                </a:lnTo>
                <a:lnTo>
                  <a:pt x="313309" y="1293876"/>
                </a:lnTo>
                <a:lnTo>
                  <a:pt x="315976" y="1297305"/>
                </a:lnTo>
                <a:lnTo>
                  <a:pt x="318643" y="1300733"/>
                </a:lnTo>
                <a:lnTo>
                  <a:pt x="321437" y="1304163"/>
                </a:lnTo>
                <a:lnTo>
                  <a:pt x="324104" y="1307591"/>
                </a:lnTo>
                <a:lnTo>
                  <a:pt x="326898" y="1311020"/>
                </a:lnTo>
                <a:lnTo>
                  <a:pt x="329565" y="1314449"/>
                </a:lnTo>
                <a:lnTo>
                  <a:pt x="332232" y="1317878"/>
                </a:lnTo>
                <a:lnTo>
                  <a:pt x="334772" y="1321308"/>
                </a:lnTo>
                <a:lnTo>
                  <a:pt x="337439" y="1324736"/>
                </a:lnTo>
                <a:lnTo>
                  <a:pt x="339979" y="1328292"/>
                </a:lnTo>
                <a:lnTo>
                  <a:pt x="342392" y="1331721"/>
                </a:lnTo>
                <a:lnTo>
                  <a:pt x="344805" y="1335151"/>
                </a:lnTo>
                <a:lnTo>
                  <a:pt x="347218" y="1338580"/>
                </a:lnTo>
                <a:lnTo>
                  <a:pt x="349377" y="1342008"/>
                </a:lnTo>
                <a:lnTo>
                  <a:pt x="351663" y="1345438"/>
                </a:lnTo>
                <a:lnTo>
                  <a:pt x="353695" y="1348866"/>
                </a:lnTo>
                <a:lnTo>
                  <a:pt x="362712" y="1366139"/>
                </a:lnTo>
                <a:lnTo>
                  <a:pt x="364236" y="1369567"/>
                </a:lnTo>
                <a:lnTo>
                  <a:pt x="365633" y="1372996"/>
                </a:lnTo>
                <a:lnTo>
                  <a:pt x="366903" y="1376426"/>
                </a:lnTo>
                <a:lnTo>
                  <a:pt x="368046" y="1379855"/>
                </a:lnTo>
                <a:lnTo>
                  <a:pt x="369189" y="1383283"/>
                </a:lnTo>
                <a:lnTo>
                  <a:pt x="372491" y="1403984"/>
                </a:lnTo>
                <a:lnTo>
                  <a:pt x="372491" y="1407414"/>
                </a:lnTo>
                <a:lnTo>
                  <a:pt x="361315" y="1445259"/>
                </a:lnTo>
                <a:lnTo>
                  <a:pt x="359283" y="1448689"/>
                </a:lnTo>
                <a:lnTo>
                  <a:pt x="356997" y="1452117"/>
                </a:lnTo>
                <a:lnTo>
                  <a:pt x="354711" y="1455546"/>
                </a:lnTo>
                <a:lnTo>
                  <a:pt x="352171" y="1458976"/>
                </a:lnTo>
                <a:lnTo>
                  <a:pt x="349377" y="1462405"/>
                </a:lnTo>
                <a:lnTo>
                  <a:pt x="346583" y="1465833"/>
                </a:lnTo>
                <a:lnTo>
                  <a:pt x="343662" y="1469262"/>
                </a:lnTo>
                <a:lnTo>
                  <a:pt x="340614" y="1472692"/>
                </a:lnTo>
                <a:lnTo>
                  <a:pt x="337566" y="1476247"/>
                </a:lnTo>
                <a:lnTo>
                  <a:pt x="334264" y="1479677"/>
                </a:lnTo>
                <a:lnTo>
                  <a:pt x="330962" y="1483105"/>
                </a:lnTo>
                <a:lnTo>
                  <a:pt x="327660" y="1486534"/>
                </a:lnTo>
                <a:lnTo>
                  <a:pt x="324231" y="1489964"/>
                </a:lnTo>
                <a:lnTo>
                  <a:pt x="320802" y="1493392"/>
                </a:lnTo>
                <a:lnTo>
                  <a:pt x="317246" y="1496821"/>
                </a:lnTo>
                <a:lnTo>
                  <a:pt x="313690" y="1500251"/>
                </a:lnTo>
                <a:lnTo>
                  <a:pt x="310134" y="1503680"/>
                </a:lnTo>
                <a:lnTo>
                  <a:pt x="306705" y="1507108"/>
                </a:lnTo>
                <a:lnTo>
                  <a:pt x="303149" y="1510537"/>
                </a:lnTo>
                <a:lnTo>
                  <a:pt x="299593" y="1514093"/>
                </a:lnTo>
                <a:lnTo>
                  <a:pt x="296037" y="1517522"/>
                </a:lnTo>
                <a:lnTo>
                  <a:pt x="292481" y="1520952"/>
                </a:lnTo>
                <a:lnTo>
                  <a:pt x="288925" y="1524380"/>
                </a:lnTo>
                <a:lnTo>
                  <a:pt x="285496" y="1527809"/>
                </a:lnTo>
                <a:lnTo>
                  <a:pt x="281940" y="1531239"/>
                </a:lnTo>
                <a:lnTo>
                  <a:pt x="278511" y="1534667"/>
                </a:lnTo>
                <a:lnTo>
                  <a:pt x="275082" y="1538096"/>
                </a:lnTo>
                <a:lnTo>
                  <a:pt x="271653" y="1541526"/>
                </a:lnTo>
                <a:lnTo>
                  <a:pt x="268351" y="1544955"/>
                </a:lnTo>
                <a:lnTo>
                  <a:pt x="264922" y="1548511"/>
                </a:lnTo>
                <a:lnTo>
                  <a:pt x="261620" y="1551939"/>
                </a:lnTo>
                <a:lnTo>
                  <a:pt x="258445" y="1555368"/>
                </a:lnTo>
                <a:lnTo>
                  <a:pt x="255143" y="1558797"/>
                </a:lnTo>
                <a:lnTo>
                  <a:pt x="251968" y="1562227"/>
                </a:lnTo>
                <a:lnTo>
                  <a:pt x="248793" y="1565655"/>
                </a:lnTo>
                <a:lnTo>
                  <a:pt x="245745" y="1569084"/>
                </a:lnTo>
                <a:lnTo>
                  <a:pt x="242697" y="1572514"/>
                </a:lnTo>
                <a:lnTo>
                  <a:pt x="239649" y="1575942"/>
                </a:lnTo>
                <a:lnTo>
                  <a:pt x="223266" y="1596643"/>
                </a:lnTo>
                <a:lnTo>
                  <a:pt x="220726" y="1600072"/>
                </a:lnTo>
                <a:lnTo>
                  <a:pt x="218440" y="1603502"/>
                </a:lnTo>
                <a:lnTo>
                  <a:pt x="216154" y="1606930"/>
                </a:lnTo>
                <a:lnTo>
                  <a:pt x="213868" y="1610359"/>
                </a:lnTo>
                <a:lnTo>
                  <a:pt x="211836" y="1613789"/>
                </a:lnTo>
                <a:lnTo>
                  <a:pt x="209804" y="1617217"/>
                </a:lnTo>
                <a:lnTo>
                  <a:pt x="207899" y="1620646"/>
                </a:lnTo>
                <a:lnTo>
                  <a:pt x="206121" y="1624202"/>
                </a:lnTo>
                <a:lnTo>
                  <a:pt x="204470" y="1627632"/>
                </a:lnTo>
                <a:lnTo>
                  <a:pt x="202819" y="1631060"/>
                </a:lnTo>
                <a:lnTo>
                  <a:pt x="201422" y="1634489"/>
                </a:lnTo>
                <a:lnTo>
                  <a:pt x="200025" y="1637919"/>
                </a:lnTo>
                <a:lnTo>
                  <a:pt x="198628" y="1641347"/>
                </a:lnTo>
                <a:lnTo>
                  <a:pt x="197485" y="1644777"/>
                </a:lnTo>
                <a:lnTo>
                  <a:pt x="196342" y="1648206"/>
                </a:lnTo>
                <a:lnTo>
                  <a:pt x="195326" y="1651634"/>
                </a:lnTo>
                <a:lnTo>
                  <a:pt x="194310" y="1655064"/>
                </a:lnTo>
                <a:lnTo>
                  <a:pt x="193548" y="1658492"/>
                </a:lnTo>
                <a:lnTo>
                  <a:pt x="192659" y="1662048"/>
                </a:lnTo>
                <a:lnTo>
                  <a:pt x="191897" y="1665477"/>
                </a:lnTo>
                <a:lnTo>
                  <a:pt x="191262" y="1668907"/>
                </a:lnTo>
                <a:lnTo>
                  <a:pt x="190754" y="1672335"/>
                </a:lnTo>
                <a:lnTo>
                  <a:pt x="190119" y="1675764"/>
                </a:lnTo>
                <a:lnTo>
                  <a:pt x="189738" y="1679194"/>
                </a:lnTo>
                <a:lnTo>
                  <a:pt x="189230" y="1682622"/>
                </a:lnTo>
                <a:lnTo>
                  <a:pt x="188849" y="1686052"/>
                </a:lnTo>
                <a:lnTo>
                  <a:pt x="188468" y="1689481"/>
                </a:lnTo>
                <a:lnTo>
                  <a:pt x="188214" y="1692909"/>
                </a:lnTo>
                <a:lnTo>
                  <a:pt x="187960" y="1696465"/>
                </a:lnTo>
                <a:lnTo>
                  <a:pt x="187706" y="1699895"/>
                </a:lnTo>
                <a:lnTo>
                  <a:pt x="187452" y="1703323"/>
                </a:lnTo>
                <a:lnTo>
                  <a:pt x="187325" y="1706752"/>
                </a:lnTo>
                <a:lnTo>
                  <a:pt x="187198" y="1710182"/>
                </a:lnTo>
                <a:lnTo>
                  <a:pt x="187071" y="1713610"/>
                </a:lnTo>
                <a:lnTo>
                  <a:pt x="186944" y="1717039"/>
                </a:lnTo>
                <a:lnTo>
                  <a:pt x="186817" y="1720469"/>
                </a:lnTo>
                <a:lnTo>
                  <a:pt x="186690" y="1723897"/>
                </a:lnTo>
                <a:lnTo>
                  <a:pt x="186690" y="1727327"/>
                </a:lnTo>
                <a:lnTo>
                  <a:pt x="186563" y="1730756"/>
                </a:lnTo>
                <a:lnTo>
                  <a:pt x="186563" y="1734312"/>
                </a:lnTo>
                <a:lnTo>
                  <a:pt x="186436" y="1737740"/>
                </a:lnTo>
                <a:lnTo>
                  <a:pt x="186436" y="1741170"/>
                </a:lnTo>
                <a:lnTo>
                  <a:pt x="186436" y="1744598"/>
                </a:lnTo>
                <a:lnTo>
                  <a:pt x="186309" y="1748027"/>
                </a:lnTo>
                <a:lnTo>
                  <a:pt x="186309" y="1751457"/>
                </a:lnTo>
                <a:lnTo>
                  <a:pt x="186309" y="1754885"/>
                </a:lnTo>
                <a:lnTo>
                  <a:pt x="186309" y="1758314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5548503" y="9268841"/>
            <a:ext cx="372745" cy="661670"/>
          </a:xfrm>
          <a:custGeom>
            <a:avLst/>
            <a:gdLst/>
            <a:ahLst/>
            <a:cxnLst/>
            <a:rect l="l" t="t" r="r" b="b"/>
            <a:pathLst>
              <a:path w="372745" h="661670">
                <a:moveTo>
                  <a:pt x="186308" y="0"/>
                </a:moveTo>
                <a:lnTo>
                  <a:pt x="186054" y="0"/>
                </a:lnTo>
                <a:lnTo>
                  <a:pt x="185927" y="6350"/>
                </a:lnTo>
                <a:lnTo>
                  <a:pt x="185673" y="16510"/>
                </a:lnTo>
                <a:lnTo>
                  <a:pt x="185546" y="17780"/>
                </a:lnTo>
                <a:lnTo>
                  <a:pt x="185546" y="19050"/>
                </a:lnTo>
                <a:lnTo>
                  <a:pt x="185419" y="20320"/>
                </a:lnTo>
                <a:lnTo>
                  <a:pt x="185177" y="25400"/>
                </a:lnTo>
                <a:lnTo>
                  <a:pt x="184022" y="38100"/>
                </a:lnTo>
                <a:lnTo>
                  <a:pt x="183768" y="39370"/>
                </a:lnTo>
                <a:lnTo>
                  <a:pt x="183641" y="40640"/>
                </a:lnTo>
                <a:lnTo>
                  <a:pt x="183133" y="43180"/>
                </a:lnTo>
                <a:lnTo>
                  <a:pt x="183006" y="44450"/>
                </a:lnTo>
                <a:lnTo>
                  <a:pt x="181990" y="49530"/>
                </a:lnTo>
                <a:lnTo>
                  <a:pt x="181609" y="50800"/>
                </a:lnTo>
                <a:lnTo>
                  <a:pt x="181101" y="53340"/>
                </a:lnTo>
                <a:lnTo>
                  <a:pt x="180339" y="55880"/>
                </a:lnTo>
                <a:lnTo>
                  <a:pt x="180085" y="57150"/>
                </a:lnTo>
                <a:lnTo>
                  <a:pt x="178561" y="62230"/>
                </a:lnTo>
                <a:lnTo>
                  <a:pt x="178053" y="63500"/>
                </a:lnTo>
                <a:lnTo>
                  <a:pt x="177672" y="64770"/>
                </a:lnTo>
                <a:lnTo>
                  <a:pt x="177164" y="66040"/>
                </a:lnTo>
                <a:lnTo>
                  <a:pt x="176783" y="67310"/>
                </a:lnTo>
                <a:lnTo>
                  <a:pt x="175767" y="69850"/>
                </a:lnTo>
                <a:lnTo>
                  <a:pt x="175386" y="71120"/>
                </a:lnTo>
                <a:lnTo>
                  <a:pt x="174370" y="73660"/>
                </a:lnTo>
                <a:lnTo>
                  <a:pt x="173735" y="74930"/>
                </a:lnTo>
                <a:lnTo>
                  <a:pt x="172211" y="78740"/>
                </a:lnTo>
                <a:lnTo>
                  <a:pt x="171576" y="80010"/>
                </a:lnTo>
                <a:lnTo>
                  <a:pt x="171068" y="81280"/>
                </a:lnTo>
                <a:lnTo>
                  <a:pt x="170433" y="82550"/>
                </a:lnTo>
                <a:lnTo>
                  <a:pt x="169925" y="83820"/>
                </a:lnTo>
                <a:lnTo>
                  <a:pt x="169290" y="85090"/>
                </a:lnTo>
                <a:lnTo>
                  <a:pt x="168782" y="86360"/>
                </a:lnTo>
                <a:lnTo>
                  <a:pt x="167512" y="88900"/>
                </a:lnTo>
                <a:lnTo>
                  <a:pt x="167004" y="90170"/>
                </a:lnTo>
                <a:lnTo>
                  <a:pt x="165734" y="92710"/>
                </a:lnTo>
                <a:lnTo>
                  <a:pt x="165099" y="95250"/>
                </a:lnTo>
                <a:lnTo>
                  <a:pt x="164591" y="96520"/>
                </a:lnTo>
                <a:lnTo>
                  <a:pt x="162686" y="100330"/>
                </a:lnTo>
                <a:lnTo>
                  <a:pt x="162178" y="101600"/>
                </a:lnTo>
                <a:lnTo>
                  <a:pt x="161543" y="102870"/>
                </a:lnTo>
                <a:lnTo>
                  <a:pt x="161035" y="104140"/>
                </a:lnTo>
                <a:lnTo>
                  <a:pt x="159765" y="106680"/>
                </a:lnTo>
                <a:lnTo>
                  <a:pt x="158749" y="109220"/>
                </a:lnTo>
                <a:lnTo>
                  <a:pt x="158114" y="110490"/>
                </a:lnTo>
                <a:lnTo>
                  <a:pt x="155066" y="118110"/>
                </a:lnTo>
                <a:lnTo>
                  <a:pt x="154685" y="119380"/>
                </a:lnTo>
                <a:lnTo>
                  <a:pt x="154177" y="120650"/>
                </a:lnTo>
                <a:lnTo>
                  <a:pt x="151891" y="128270"/>
                </a:lnTo>
                <a:lnTo>
                  <a:pt x="150875" y="133350"/>
                </a:lnTo>
                <a:lnTo>
                  <a:pt x="150748" y="134620"/>
                </a:lnTo>
                <a:lnTo>
                  <a:pt x="150494" y="135890"/>
                </a:lnTo>
                <a:lnTo>
                  <a:pt x="150113" y="139700"/>
                </a:lnTo>
                <a:lnTo>
                  <a:pt x="150113" y="146050"/>
                </a:lnTo>
                <a:lnTo>
                  <a:pt x="150621" y="151130"/>
                </a:lnTo>
                <a:lnTo>
                  <a:pt x="150875" y="152400"/>
                </a:lnTo>
                <a:lnTo>
                  <a:pt x="151002" y="153670"/>
                </a:lnTo>
                <a:lnTo>
                  <a:pt x="151764" y="158750"/>
                </a:lnTo>
                <a:lnTo>
                  <a:pt x="152145" y="160020"/>
                </a:lnTo>
                <a:lnTo>
                  <a:pt x="152399" y="161290"/>
                </a:lnTo>
                <a:lnTo>
                  <a:pt x="152780" y="162560"/>
                </a:lnTo>
                <a:lnTo>
                  <a:pt x="153034" y="163830"/>
                </a:lnTo>
                <a:lnTo>
                  <a:pt x="156844" y="176530"/>
                </a:lnTo>
                <a:lnTo>
                  <a:pt x="157098" y="177800"/>
                </a:lnTo>
                <a:lnTo>
                  <a:pt x="157860" y="180340"/>
                </a:lnTo>
                <a:lnTo>
                  <a:pt x="159130" y="186690"/>
                </a:lnTo>
                <a:lnTo>
                  <a:pt x="159511" y="190500"/>
                </a:lnTo>
                <a:lnTo>
                  <a:pt x="159511" y="196850"/>
                </a:lnTo>
                <a:lnTo>
                  <a:pt x="155193" y="212090"/>
                </a:lnTo>
                <a:lnTo>
                  <a:pt x="154685" y="213360"/>
                </a:lnTo>
                <a:lnTo>
                  <a:pt x="153923" y="214630"/>
                </a:lnTo>
                <a:lnTo>
                  <a:pt x="153288" y="215900"/>
                </a:lnTo>
                <a:lnTo>
                  <a:pt x="151002" y="219710"/>
                </a:lnTo>
                <a:lnTo>
                  <a:pt x="150113" y="222250"/>
                </a:lnTo>
                <a:lnTo>
                  <a:pt x="147446" y="226060"/>
                </a:lnTo>
                <a:lnTo>
                  <a:pt x="146430" y="227330"/>
                </a:lnTo>
                <a:lnTo>
                  <a:pt x="145541" y="228600"/>
                </a:lnTo>
                <a:lnTo>
                  <a:pt x="139318" y="236220"/>
                </a:lnTo>
                <a:lnTo>
                  <a:pt x="134746" y="241300"/>
                </a:lnTo>
                <a:lnTo>
                  <a:pt x="127761" y="248920"/>
                </a:lnTo>
                <a:lnTo>
                  <a:pt x="125221" y="251460"/>
                </a:lnTo>
                <a:lnTo>
                  <a:pt x="122808" y="254000"/>
                </a:lnTo>
                <a:lnTo>
                  <a:pt x="121538" y="255270"/>
                </a:lnTo>
                <a:lnTo>
                  <a:pt x="120141" y="256540"/>
                </a:lnTo>
                <a:lnTo>
                  <a:pt x="116204" y="260350"/>
                </a:lnTo>
                <a:lnTo>
                  <a:pt x="112013" y="264160"/>
                </a:lnTo>
                <a:lnTo>
                  <a:pt x="110489" y="265430"/>
                </a:lnTo>
                <a:lnTo>
                  <a:pt x="109092" y="266700"/>
                </a:lnTo>
                <a:lnTo>
                  <a:pt x="102869" y="271780"/>
                </a:lnTo>
                <a:lnTo>
                  <a:pt x="97916" y="275590"/>
                </a:lnTo>
                <a:lnTo>
                  <a:pt x="94360" y="278130"/>
                </a:lnTo>
                <a:lnTo>
                  <a:pt x="92455" y="279400"/>
                </a:lnTo>
                <a:lnTo>
                  <a:pt x="90677" y="280670"/>
                </a:lnTo>
                <a:lnTo>
                  <a:pt x="86867" y="283210"/>
                </a:lnTo>
                <a:lnTo>
                  <a:pt x="84835" y="285750"/>
                </a:lnTo>
                <a:lnTo>
                  <a:pt x="78739" y="289560"/>
                </a:lnTo>
                <a:lnTo>
                  <a:pt x="70103" y="294640"/>
                </a:lnTo>
                <a:lnTo>
                  <a:pt x="67817" y="295910"/>
                </a:lnTo>
                <a:lnTo>
                  <a:pt x="65658" y="297180"/>
                </a:lnTo>
                <a:lnTo>
                  <a:pt x="58800" y="300990"/>
                </a:lnTo>
                <a:lnTo>
                  <a:pt x="56387" y="302260"/>
                </a:lnTo>
                <a:lnTo>
                  <a:pt x="49529" y="306070"/>
                </a:lnTo>
                <a:lnTo>
                  <a:pt x="19557" y="323850"/>
                </a:lnTo>
                <a:lnTo>
                  <a:pt x="17652" y="325120"/>
                </a:lnTo>
                <a:lnTo>
                  <a:pt x="0" y="349250"/>
                </a:lnTo>
                <a:lnTo>
                  <a:pt x="0" y="353060"/>
                </a:lnTo>
                <a:lnTo>
                  <a:pt x="3174" y="361950"/>
                </a:lnTo>
                <a:lnTo>
                  <a:pt x="3809" y="363220"/>
                </a:lnTo>
                <a:lnTo>
                  <a:pt x="6476" y="367030"/>
                </a:lnTo>
                <a:lnTo>
                  <a:pt x="7492" y="368300"/>
                </a:lnTo>
                <a:lnTo>
                  <a:pt x="8635" y="369570"/>
                </a:lnTo>
                <a:lnTo>
                  <a:pt x="9651" y="370840"/>
                </a:lnTo>
                <a:lnTo>
                  <a:pt x="10794" y="372110"/>
                </a:lnTo>
                <a:lnTo>
                  <a:pt x="12064" y="373380"/>
                </a:lnTo>
                <a:lnTo>
                  <a:pt x="14477" y="375920"/>
                </a:lnTo>
                <a:lnTo>
                  <a:pt x="15874" y="377190"/>
                </a:lnTo>
                <a:lnTo>
                  <a:pt x="17144" y="378460"/>
                </a:lnTo>
                <a:lnTo>
                  <a:pt x="35305" y="394970"/>
                </a:lnTo>
                <a:lnTo>
                  <a:pt x="36575" y="396240"/>
                </a:lnTo>
                <a:lnTo>
                  <a:pt x="37972" y="397510"/>
                </a:lnTo>
                <a:lnTo>
                  <a:pt x="43052" y="402590"/>
                </a:lnTo>
                <a:lnTo>
                  <a:pt x="47751" y="407670"/>
                </a:lnTo>
                <a:lnTo>
                  <a:pt x="49783" y="410210"/>
                </a:lnTo>
                <a:lnTo>
                  <a:pt x="50799" y="412750"/>
                </a:lnTo>
                <a:lnTo>
                  <a:pt x="52831" y="415290"/>
                </a:lnTo>
                <a:lnTo>
                  <a:pt x="56387" y="420370"/>
                </a:lnTo>
                <a:lnTo>
                  <a:pt x="60197" y="426720"/>
                </a:lnTo>
                <a:lnTo>
                  <a:pt x="60832" y="427990"/>
                </a:lnTo>
                <a:lnTo>
                  <a:pt x="61594" y="429260"/>
                </a:lnTo>
                <a:lnTo>
                  <a:pt x="66039" y="438150"/>
                </a:lnTo>
                <a:lnTo>
                  <a:pt x="66801" y="439420"/>
                </a:lnTo>
                <a:lnTo>
                  <a:pt x="68706" y="443230"/>
                </a:lnTo>
                <a:lnTo>
                  <a:pt x="69468" y="444500"/>
                </a:lnTo>
                <a:lnTo>
                  <a:pt x="70103" y="445770"/>
                </a:lnTo>
                <a:lnTo>
                  <a:pt x="71627" y="448310"/>
                </a:lnTo>
                <a:lnTo>
                  <a:pt x="72516" y="449580"/>
                </a:lnTo>
                <a:lnTo>
                  <a:pt x="73278" y="450850"/>
                </a:lnTo>
                <a:lnTo>
                  <a:pt x="76834" y="455930"/>
                </a:lnTo>
                <a:lnTo>
                  <a:pt x="78866" y="458470"/>
                </a:lnTo>
                <a:lnTo>
                  <a:pt x="83438" y="463550"/>
                </a:lnTo>
                <a:lnTo>
                  <a:pt x="84708" y="464820"/>
                </a:lnTo>
                <a:lnTo>
                  <a:pt x="85851" y="466090"/>
                </a:lnTo>
                <a:lnTo>
                  <a:pt x="87248" y="467360"/>
                </a:lnTo>
                <a:lnTo>
                  <a:pt x="88518" y="468630"/>
                </a:lnTo>
                <a:lnTo>
                  <a:pt x="92709" y="472440"/>
                </a:lnTo>
                <a:lnTo>
                  <a:pt x="94233" y="473710"/>
                </a:lnTo>
                <a:lnTo>
                  <a:pt x="95757" y="476250"/>
                </a:lnTo>
                <a:lnTo>
                  <a:pt x="100329" y="480060"/>
                </a:lnTo>
                <a:lnTo>
                  <a:pt x="101980" y="481330"/>
                </a:lnTo>
                <a:lnTo>
                  <a:pt x="103504" y="482600"/>
                </a:lnTo>
                <a:lnTo>
                  <a:pt x="116712" y="492760"/>
                </a:lnTo>
                <a:lnTo>
                  <a:pt x="119887" y="495300"/>
                </a:lnTo>
                <a:lnTo>
                  <a:pt x="121538" y="496570"/>
                </a:lnTo>
                <a:lnTo>
                  <a:pt x="123062" y="497840"/>
                </a:lnTo>
                <a:lnTo>
                  <a:pt x="124713" y="499110"/>
                </a:lnTo>
                <a:lnTo>
                  <a:pt x="130809" y="504190"/>
                </a:lnTo>
                <a:lnTo>
                  <a:pt x="132206" y="505460"/>
                </a:lnTo>
                <a:lnTo>
                  <a:pt x="133730" y="506730"/>
                </a:lnTo>
                <a:lnTo>
                  <a:pt x="136524" y="509270"/>
                </a:lnTo>
                <a:lnTo>
                  <a:pt x="137794" y="510540"/>
                </a:lnTo>
                <a:lnTo>
                  <a:pt x="139191" y="511810"/>
                </a:lnTo>
                <a:lnTo>
                  <a:pt x="141731" y="514350"/>
                </a:lnTo>
                <a:lnTo>
                  <a:pt x="142874" y="515620"/>
                </a:lnTo>
                <a:lnTo>
                  <a:pt x="144144" y="516890"/>
                </a:lnTo>
                <a:lnTo>
                  <a:pt x="146430" y="519430"/>
                </a:lnTo>
                <a:lnTo>
                  <a:pt x="151510" y="525780"/>
                </a:lnTo>
                <a:lnTo>
                  <a:pt x="154177" y="529590"/>
                </a:lnTo>
                <a:lnTo>
                  <a:pt x="154939" y="530860"/>
                </a:lnTo>
                <a:lnTo>
                  <a:pt x="155828" y="532130"/>
                </a:lnTo>
                <a:lnTo>
                  <a:pt x="157352" y="534670"/>
                </a:lnTo>
                <a:lnTo>
                  <a:pt x="157987" y="535940"/>
                </a:lnTo>
                <a:lnTo>
                  <a:pt x="158749" y="537210"/>
                </a:lnTo>
                <a:lnTo>
                  <a:pt x="159384" y="539750"/>
                </a:lnTo>
                <a:lnTo>
                  <a:pt x="161289" y="543560"/>
                </a:lnTo>
                <a:lnTo>
                  <a:pt x="161797" y="544830"/>
                </a:lnTo>
                <a:lnTo>
                  <a:pt x="162432" y="546100"/>
                </a:lnTo>
                <a:lnTo>
                  <a:pt x="165988" y="554990"/>
                </a:lnTo>
                <a:lnTo>
                  <a:pt x="166369" y="556260"/>
                </a:lnTo>
                <a:lnTo>
                  <a:pt x="166877" y="557530"/>
                </a:lnTo>
                <a:lnTo>
                  <a:pt x="167258" y="558800"/>
                </a:lnTo>
                <a:lnTo>
                  <a:pt x="167766" y="560070"/>
                </a:lnTo>
                <a:lnTo>
                  <a:pt x="168528" y="562610"/>
                </a:lnTo>
                <a:lnTo>
                  <a:pt x="169036" y="563880"/>
                </a:lnTo>
                <a:lnTo>
                  <a:pt x="170179" y="567690"/>
                </a:lnTo>
                <a:lnTo>
                  <a:pt x="170687" y="568960"/>
                </a:lnTo>
                <a:lnTo>
                  <a:pt x="172973" y="576580"/>
                </a:lnTo>
                <a:lnTo>
                  <a:pt x="173481" y="577850"/>
                </a:lnTo>
                <a:lnTo>
                  <a:pt x="176910" y="589280"/>
                </a:lnTo>
                <a:lnTo>
                  <a:pt x="177164" y="590550"/>
                </a:lnTo>
                <a:lnTo>
                  <a:pt x="178307" y="594360"/>
                </a:lnTo>
                <a:lnTo>
                  <a:pt x="178561" y="595630"/>
                </a:lnTo>
                <a:lnTo>
                  <a:pt x="179323" y="598170"/>
                </a:lnTo>
                <a:lnTo>
                  <a:pt x="179577" y="599440"/>
                </a:lnTo>
                <a:lnTo>
                  <a:pt x="179958" y="600710"/>
                </a:lnTo>
                <a:lnTo>
                  <a:pt x="180212" y="603250"/>
                </a:lnTo>
                <a:lnTo>
                  <a:pt x="180593" y="604520"/>
                </a:lnTo>
                <a:lnTo>
                  <a:pt x="182879" y="615950"/>
                </a:lnTo>
                <a:lnTo>
                  <a:pt x="183006" y="617220"/>
                </a:lnTo>
                <a:lnTo>
                  <a:pt x="183514" y="619760"/>
                </a:lnTo>
                <a:lnTo>
                  <a:pt x="183768" y="622300"/>
                </a:lnTo>
                <a:lnTo>
                  <a:pt x="184022" y="623570"/>
                </a:lnTo>
                <a:lnTo>
                  <a:pt x="185165" y="635000"/>
                </a:lnTo>
                <a:lnTo>
                  <a:pt x="185165" y="636270"/>
                </a:lnTo>
                <a:lnTo>
                  <a:pt x="185292" y="637540"/>
                </a:lnTo>
                <a:lnTo>
                  <a:pt x="185419" y="640080"/>
                </a:lnTo>
                <a:lnTo>
                  <a:pt x="185546" y="641350"/>
                </a:lnTo>
                <a:lnTo>
                  <a:pt x="185546" y="642620"/>
                </a:lnTo>
                <a:lnTo>
                  <a:pt x="185673" y="643890"/>
                </a:lnTo>
                <a:lnTo>
                  <a:pt x="185800" y="646430"/>
                </a:lnTo>
                <a:lnTo>
                  <a:pt x="185927" y="651510"/>
                </a:lnTo>
                <a:lnTo>
                  <a:pt x="186054" y="661670"/>
                </a:lnTo>
                <a:lnTo>
                  <a:pt x="186308" y="661670"/>
                </a:lnTo>
                <a:lnTo>
                  <a:pt x="186435" y="652780"/>
                </a:lnTo>
                <a:lnTo>
                  <a:pt x="186562" y="651510"/>
                </a:lnTo>
                <a:lnTo>
                  <a:pt x="186562" y="648970"/>
                </a:lnTo>
                <a:lnTo>
                  <a:pt x="186689" y="647700"/>
                </a:lnTo>
                <a:lnTo>
                  <a:pt x="186816" y="642620"/>
                </a:lnTo>
                <a:lnTo>
                  <a:pt x="186943" y="641350"/>
                </a:lnTo>
                <a:lnTo>
                  <a:pt x="187070" y="637540"/>
                </a:lnTo>
                <a:lnTo>
                  <a:pt x="187324" y="635000"/>
                </a:lnTo>
                <a:lnTo>
                  <a:pt x="187451" y="632460"/>
                </a:lnTo>
                <a:lnTo>
                  <a:pt x="188086" y="626110"/>
                </a:lnTo>
                <a:lnTo>
                  <a:pt x="188340" y="624840"/>
                </a:lnTo>
                <a:lnTo>
                  <a:pt x="188721" y="621030"/>
                </a:lnTo>
                <a:lnTo>
                  <a:pt x="188975" y="619760"/>
                </a:lnTo>
                <a:lnTo>
                  <a:pt x="189102" y="618490"/>
                </a:lnTo>
                <a:lnTo>
                  <a:pt x="189610" y="615950"/>
                </a:lnTo>
                <a:lnTo>
                  <a:pt x="189737" y="614680"/>
                </a:lnTo>
                <a:lnTo>
                  <a:pt x="191261" y="607060"/>
                </a:lnTo>
                <a:lnTo>
                  <a:pt x="191642" y="605790"/>
                </a:lnTo>
                <a:lnTo>
                  <a:pt x="192150" y="603250"/>
                </a:lnTo>
                <a:lnTo>
                  <a:pt x="192531" y="600710"/>
                </a:lnTo>
                <a:lnTo>
                  <a:pt x="192785" y="599440"/>
                </a:lnTo>
                <a:lnTo>
                  <a:pt x="193166" y="598170"/>
                </a:lnTo>
                <a:lnTo>
                  <a:pt x="193420" y="596900"/>
                </a:lnTo>
                <a:lnTo>
                  <a:pt x="194182" y="594360"/>
                </a:lnTo>
                <a:lnTo>
                  <a:pt x="194436" y="593090"/>
                </a:lnTo>
                <a:lnTo>
                  <a:pt x="200532" y="572770"/>
                </a:lnTo>
                <a:lnTo>
                  <a:pt x="201040" y="571500"/>
                </a:lnTo>
                <a:lnTo>
                  <a:pt x="202945" y="565150"/>
                </a:lnTo>
                <a:lnTo>
                  <a:pt x="203453" y="563880"/>
                </a:lnTo>
                <a:lnTo>
                  <a:pt x="204215" y="561340"/>
                </a:lnTo>
                <a:lnTo>
                  <a:pt x="204723" y="560070"/>
                </a:lnTo>
                <a:lnTo>
                  <a:pt x="205104" y="558800"/>
                </a:lnTo>
                <a:lnTo>
                  <a:pt x="205612" y="557530"/>
                </a:lnTo>
                <a:lnTo>
                  <a:pt x="205993" y="556260"/>
                </a:lnTo>
                <a:lnTo>
                  <a:pt x="206501" y="554990"/>
                </a:lnTo>
                <a:lnTo>
                  <a:pt x="206882" y="553720"/>
                </a:lnTo>
                <a:lnTo>
                  <a:pt x="209422" y="547370"/>
                </a:lnTo>
                <a:lnTo>
                  <a:pt x="210057" y="546100"/>
                </a:lnTo>
                <a:lnTo>
                  <a:pt x="210565" y="544830"/>
                </a:lnTo>
                <a:lnTo>
                  <a:pt x="211200" y="543560"/>
                </a:lnTo>
                <a:lnTo>
                  <a:pt x="211708" y="542290"/>
                </a:lnTo>
                <a:lnTo>
                  <a:pt x="212978" y="539750"/>
                </a:lnTo>
                <a:lnTo>
                  <a:pt x="213740" y="537210"/>
                </a:lnTo>
                <a:lnTo>
                  <a:pt x="214375" y="535940"/>
                </a:lnTo>
                <a:lnTo>
                  <a:pt x="217423" y="530860"/>
                </a:lnTo>
                <a:lnTo>
                  <a:pt x="218312" y="529590"/>
                </a:lnTo>
                <a:lnTo>
                  <a:pt x="219074" y="528320"/>
                </a:lnTo>
                <a:lnTo>
                  <a:pt x="219963" y="527050"/>
                </a:lnTo>
                <a:lnTo>
                  <a:pt x="220979" y="525780"/>
                </a:lnTo>
                <a:lnTo>
                  <a:pt x="221868" y="524510"/>
                </a:lnTo>
                <a:lnTo>
                  <a:pt x="241680" y="504190"/>
                </a:lnTo>
                <a:lnTo>
                  <a:pt x="243077" y="502920"/>
                </a:lnTo>
                <a:lnTo>
                  <a:pt x="246125" y="500380"/>
                </a:lnTo>
                <a:lnTo>
                  <a:pt x="247776" y="499110"/>
                </a:lnTo>
                <a:lnTo>
                  <a:pt x="249300" y="497840"/>
                </a:lnTo>
                <a:lnTo>
                  <a:pt x="250951" y="496570"/>
                </a:lnTo>
                <a:lnTo>
                  <a:pt x="254126" y="494030"/>
                </a:lnTo>
                <a:lnTo>
                  <a:pt x="265683" y="485140"/>
                </a:lnTo>
                <a:lnTo>
                  <a:pt x="267207" y="483870"/>
                </a:lnTo>
                <a:lnTo>
                  <a:pt x="268858" y="482600"/>
                </a:lnTo>
                <a:lnTo>
                  <a:pt x="272033" y="480060"/>
                </a:lnTo>
                <a:lnTo>
                  <a:pt x="273684" y="478790"/>
                </a:lnTo>
                <a:lnTo>
                  <a:pt x="276732" y="476250"/>
                </a:lnTo>
                <a:lnTo>
                  <a:pt x="278129" y="473710"/>
                </a:lnTo>
                <a:lnTo>
                  <a:pt x="279653" y="472440"/>
                </a:lnTo>
                <a:lnTo>
                  <a:pt x="299084" y="450850"/>
                </a:lnTo>
                <a:lnTo>
                  <a:pt x="299973" y="449580"/>
                </a:lnTo>
                <a:lnTo>
                  <a:pt x="303021" y="444500"/>
                </a:lnTo>
                <a:lnTo>
                  <a:pt x="303656" y="443230"/>
                </a:lnTo>
                <a:lnTo>
                  <a:pt x="304418" y="441960"/>
                </a:lnTo>
                <a:lnTo>
                  <a:pt x="309498" y="431800"/>
                </a:lnTo>
                <a:lnTo>
                  <a:pt x="310260" y="430530"/>
                </a:lnTo>
                <a:lnTo>
                  <a:pt x="311530" y="427990"/>
                </a:lnTo>
                <a:lnTo>
                  <a:pt x="312292" y="426720"/>
                </a:lnTo>
                <a:lnTo>
                  <a:pt x="312927" y="425450"/>
                </a:lnTo>
                <a:lnTo>
                  <a:pt x="315213" y="421640"/>
                </a:lnTo>
                <a:lnTo>
                  <a:pt x="316102" y="420370"/>
                </a:lnTo>
                <a:lnTo>
                  <a:pt x="316864" y="419100"/>
                </a:lnTo>
                <a:lnTo>
                  <a:pt x="318642" y="416560"/>
                </a:lnTo>
                <a:lnTo>
                  <a:pt x="319658" y="415290"/>
                </a:lnTo>
                <a:lnTo>
                  <a:pt x="320547" y="414020"/>
                </a:lnTo>
                <a:lnTo>
                  <a:pt x="321563" y="412750"/>
                </a:lnTo>
                <a:lnTo>
                  <a:pt x="322579" y="410210"/>
                </a:lnTo>
                <a:lnTo>
                  <a:pt x="323595" y="408940"/>
                </a:lnTo>
                <a:lnTo>
                  <a:pt x="328167" y="403860"/>
                </a:lnTo>
                <a:lnTo>
                  <a:pt x="329437" y="402590"/>
                </a:lnTo>
                <a:lnTo>
                  <a:pt x="330580" y="401320"/>
                </a:lnTo>
                <a:lnTo>
                  <a:pt x="335787" y="396240"/>
                </a:lnTo>
                <a:lnTo>
                  <a:pt x="337184" y="394970"/>
                </a:lnTo>
                <a:lnTo>
                  <a:pt x="338454" y="393700"/>
                </a:lnTo>
                <a:lnTo>
                  <a:pt x="344042" y="388620"/>
                </a:lnTo>
                <a:lnTo>
                  <a:pt x="345566" y="387350"/>
                </a:lnTo>
                <a:lnTo>
                  <a:pt x="352551" y="381000"/>
                </a:lnTo>
                <a:lnTo>
                  <a:pt x="355218" y="378460"/>
                </a:lnTo>
                <a:lnTo>
                  <a:pt x="356615" y="377190"/>
                </a:lnTo>
                <a:lnTo>
                  <a:pt x="359155" y="374650"/>
                </a:lnTo>
                <a:lnTo>
                  <a:pt x="371855" y="355600"/>
                </a:lnTo>
                <a:lnTo>
                  <a:pt x="372236" y="354330"/>
                </a:lnTo>
                <a:lnTo>
                  <a:pt x="372363" y="353060"/>
                </a:lnTo>
                <a:lnTo>
                  <a:pt x="372406" y="349250"/>
                </a:lnTo>
                <a:lnTo>
                  <a:pt x="372236" y="346710"/>
                </a:lnTo>
                <a:lnTo>
                  <a:pt x="358012" y="327660"/>
                </a:lnTo>
                <a:lnTo>
                  <a:pt x="356488" y="326390"/>
                </a:lnTo>
                <a:lnTo>
                  <a:pt x="320674" y="304800"/>
                </a:lnTo>
                <a:lnTo>
                  <a:pt x="318261" y="303530"/>
                </a:lnTo>
                <a:lnTo>
                  <a:pt x="304545" y="295910"/>
                </a:lnTo>
                <a:lnTo>
                  <a:pt x="302386" y="294640"/>
                </a:lnTo>
                <a:lnTo>
                  <a:pt x="300100" y="293370"/>
                </a:lnTo>
                <a:lnTo>
                  <a:pt x="295782" y="290830"/>
                </a:lnTo>
                <a:lnTo>
                  <a:pt x="293750" y="289560"/>
                </a:lnTo>
                <a:lnTo>
                  <a:pt x="291591" y="288290"/>
                </a:lnTo>
                <a:lnTo>
                  <a:pt x="287527" y="285750"/>
                </a:lnTo>
                <a:lnTo>
                  <a:pt x="285622" y="283210"/>
                </a:lnTo>
                <a:lnTo>
                  <a:pt x="279907" y="279400"/>
                </a:lnTo>
                <a:lnTo>
                  <a:pt x="274573" y="275590"/>
                </a:lnTo>
                <a:lnTo>
                  <a:pt x="272922" y="274320"/>
                </a:lnTo>
                <a:lnTo>
                  <a:pt x="271144" y="273050"/>
                </a:lnTo>
                <a:lnTo>
                  <a:pt x="269493" y="271780"/>
                </a:lnTo>
                <a:lnTo>
                  <a:pt x="266445" y="269240"/>
                </a:lnTo>
                <a:lnTo>
                  <a:pt x="264794" y="267970"/>
                </a:lnTo>
                <a:lnTo>
                  <a:pt x="260476" y="264160"/>
                </a:lnTo>
                <a:lnTo>
                  <a:pt x="258952" y="262890"/>
                </a:lnTo>
                <a:lnTo>
                  <a:pt x="257555" y="261620"/>
                </a:lnTo>
                <a:lnTo>
                  <a:pt x="254888" y="259080"/>
                </a:lnTo>
                <a:lnTo>
                  <a:pt x="253491" y="257810"/>
                </a:lnTo>
                <a:lnTo>
                  <a:pt x="245871" y="250190"/>
                </a:lnTo>
                <a:lnTo>
                  <a:pt x="244728" y="248920"/>
                </a:lnTo>
                <a:lnTo>
                  <a:pt x="243458" y="247650"/>
                </a:lnTo>
                <a:lnTo>
                  <a:pt x="242315" y="246380"/>
                </a:lnTo>
                <a:lnTo>
                  <a:pt x="241045" y="245110"/>
                </a:lnTo>
                <a:lnTo>
                  <a:pt x="234187" y="237490"/>
                </a:lnTo>
                <a:lnTo>
                  <a:pt x="233171" y="236220"/>
                </a:lnTo>
                <a:lnTo>
                  <a:pt x="232028" y="234950"/>
                </a:lnTo>
                <a:lnTo>
                  <a:pt x="225932" y="227330"/>
                </a:lnTo>
                <a:lnTo>
                  <a:pt x="225043" y="226060"/>
                </a:lnTo>
                <a:lnTo>
                  <a:pt x="224027" y="224790"/>
                </a:lnTo>
                <a:lnTo>
                  <a:pt x="223138" y="223520"/>
                </a:lnTo>
                <a:lnTo>
                  <a:pt x="222376" y="222250"/>
                </a:lnTo>
                <a:lnTo>
                  <a:pt x="221487" y="219710"/>
                </a:lnTo>
                <a:lnTo>
                  <a:pt x="218439" y="214630"/>
                </a:lnTo>
                <a:lnTo>
                  <a:pt x="216534" y="210820"/>
                </a:lnTo>
                <a:lnTo>
                  <a:pt x="215010" y="207010"/>
                </a:lnTo>
                <a:lnTo>
                  <a:pt x="214248" y="204470"/>
                </a:lnTo>
                <a:lnTo>
                  <a:pt x="213994" y="203200"/>
                </a:lnTo>
                <a:lnTo>
                  <a:pt x="213613" y="201930"/>
                </a:lnTo>
                <a:lnTo>
                  <a:pt x="213359" y="200660"/>
                </a:lnTo>
                <a:lnTo>
                  <a:pt x="213232" y="199390"/>
                </a:lnTo>
                <a:lnTo>
                  <a:pt x="212978" y="198120"/>
                </a:lnTo>
                <a:lnTo>
                  <a:pt x="212851" y="196850"/>
                </a:lnTo>
                <a:lnTo>
                  <a:pt x="212851" y="190500"/>
                </a:lnTo>
                <a:lnTo>
                  <a:pt x="213105" y="187960"/>
                </a:lnTo>
                <a:lnTo>
                  <a:pt x="213359" y="186690"/>
                </a:lnTo>
                <a:lnTo>
                  <a:pt x="213486" y="185420"/>
                </a:lnTo>
                <a:lnTo>
                  <a:pt x="214248" y="181610"/>
                </a:lnTo>
                <a:lnTo>
                  <a:pt x="214629" y="180340"/>
                </a:lnTo>
                <a:lnTo>
                  <a:pt x="214883" y="179070"/>
                </a:lnTo>
                <a:lnTo>
                  <a:pt x="218693" y="166370"/>
                </a:lnTo>
                <a:lnTo>
                  <a:pt x="218947" y="165100"/>
                </a:lnTo>
                <a:lnTo>
                  <a:pt x="219709" y="162560"/>
                </a:lnTo>
                <a:lnTo>
                  <a:pt x="219963" y="161290"/>
                </a:lnTo>
                <a:lnTo>
                  <a:pt x="220344" y="160020"/>
                </a:lnTo>
                <a:lnTo>
                  <a:pt x="220852" y="156210"/>
                </a:lnTo>
                <a:lnTo>
                  <a:pt x="221614" y="152400"/>
                </a:lnTo>
                <a:lnTo>
                  <a:pt x="221741" y="151130"/>
                </a:lnTo>
                <a:lnTo>
                  <a:pt x="221995" y="149860"/>
                </a:lnTo>
                <a:lnTo>
                  <a:pt x="222249" y="147320"/>
                </a:lnTo>
                <a:lnTo>
                  <a:pt x="222376" y="140970"/>
                </a:lnTo>
                <a:lnTo>
                  <a:pt x="221741" y="134620"/>
                </a:lnTo>
                <a:lnTo>
                  <a:pt x="221487" y="133350"/>
                </a:lnTo>
                <a:lnTo>
                  <a:pt x="221360" y="132080"/>
                </a:lnTo>
                <a:lnTo>
                  <a:pt x="221106" y="130810"/>
                </a:lnTo>
                <a:lnTo>
                  <a:pt x="220725" y="129540"/>
                </a:lnTo>
                <a:lnTo>
                  <a:pt x="220217" y="127000"/>
                </a:lnTo>
                <a:lnTo>
                  <a:pt x="218693" y="121920"/>
                </a:lnTo>
                <a:lnTo>
                  <a:pt x="218185" y="120650"/>
                </a:lnTo>
                <a:lnTo>
                  <a:pt x="217804" y="119380"/>
                </a:lnTo>
                <a:lnTo>
                  <a:pt x="216788" y="116840"/>
                </a:lnTo>
                <a:lnTo>
                  <a:pt x="216407" y="115570"/>
                </a:lnTo>
                <a:lnTo>
                  <a:pt x="215391" y="113030"/>
                </a:lnTo>
                <a:lnTo>
                  <a:pt x="214756" y="111760"/>
                </a:lnTo>
                <a:lnTo>
                  <a:pt x="213740" y="109220"/>
                </a:lnTo>
                <a:lnTo>
                  <a:pt x="213105" y="107950"/>
                </a:lnTo>
                <a:lnTo>
                  <a:pt x="212597" y="106680"/>
                </a:lnTo>
                <a:lnTo>
                  <a:pt x="211962" y="105410"/>
                </a:lnTo>
                <a:lnTo>
                  <a:pt x="211454" y="104140"/>
                </a:lnTo>
                <a:lnTo>
                  <a:pt x="210819" y="102870"/>
                </a:lnTo>
                <a:lnTo>
                  <a:pt x="210311" y="101600"/>
                </a:lnTo>
                <a:lnTo>
                  <a:pt x="209041" y="99060"/>
                </a:lnTo>
                <a:lnTo>
                  <a:pt x="208533" y="97790"/>
                </a:lnTo>
                <a:lnTo>
                  <a:pt x="207263" y="95250"/>
                </a:lnTo>
                <a:lnTo>
                  <a:pt x="206628" y="92710"/>
                </a:lnTo>
                <a:lnTo>
                  <a:pt x="206120" y="91440"/>
                </a:lnTo>
                <a:lnTo>
                  <a:pt x="204215" y="87630"/>
                </a:lnTo>
                <a:lnTo>
                  <a:pt x="203707" y="86360"/>
                </a:lnTo>
                <a:lnTo>
                  <a:pt x="203072" y="85090"/>
                </a:lnTo>
                <a:lnTo>
                  <a:pt x="202564" y="83820"/>
                </a:lnTo>
                <a:lnTo>
                  <a:pt x="201929" y="82550"/>
                </a:lnTo>
                <a:lnTo>
                  <a:pt x="201421" y="81280"/>
                </a:lnTo>
                <a:lnTo>
                  <a:pt x="200786" y="80010"/>
                </a:lnTo>
                <a:lnTo>
                  <a:pt x="200278" y="78740"/>
                </a:lnTo>
                <a:lnTo>
                  <a:pt x="199643" y="77470"/>
                </a:lnTo>
                <a:lnTo>
                  <a:pt x="196087" y="68580"/>
                </a:lnTo>
                <a:lnTo>
                  <a:pt x="195706" y="67310"/>
                </a:lnTo>
                <a:lnTo>
                  <a:pt x="195198" y="66040"/>
                </a:lnTo>
                <a:lnTo>
                  <a:pt x="194817" y="64770"/>
                </a:lnTo>
                <a:lnTo>
                  <a:pt x="194309" y="63500"/>
                </a:lnTo>
                <a:lnTo>
                  <a:pt x="191642" y="54610"/>
                </a:lnTo>
                <a:lnTo>
                  <a:pt x="191388" y="53340"/>
                </a:lnTo>
                <a:lnTo>
                  <a:pt x="191007" y="52070"/>
                </a:lnTo>
                <a:lnTo>
                  <a:pt x="188975" y="41910"/>
                </a:lnTo>
                <a:lnTo>
                  <a:pt x="188848" y="40640"/>
                </a:lnTo>
                <a:lnTo>
                  <a:pt x="188594" y="39370"/>
                </a:lnTo>
                <a:lnTo>
                  <a:pt x="188340" y="36830"/>
                </a:lnTo>
                <a:lnTo>
                  <a:pt x="188086" y="35560"/>
                </a:lnTo>
                <a:lnTo>
                  <a:pt x="187324" y="26670"/>
                </a:lnTo>
                <a:lnTo>
                  <a:pt x="187324" y="25400"/>
                </a:lnTo>
                <a:lnTo>
                  <a:pt x="187197" y="24130"/>
                </a:lnTo>
                <a:lnTo>
                  <a:pt x="187070" y="21590"/>
                </a:lnTo>
                <a:lnTo>
                  <a:pt x="186816" y="19050"/>
                </a:lnTo>
                <a:lnTo>
                  <a:pt x="186689" y="13970"/>
                </a:lnTo>
                <a:lnTo>
                  <a:pt x="186562" y="12700"/>
                </a:lnTo>
                <a:lnTo>
                  <a:pt x="186562" y="8890"/>
                </a:lnTo>
                <a:lnTo>
                  <a:pt x="186435" y="7620"/>
                </a:lnTo>
                <a:lnTo>
                  <a:pt x="186308" y="0"/>
                </a:lnTo>
                <a:close/>
              </a:path>
            </a:pathLst>
          </a:custGeom>
          <a:solidFill>
            <a:srgbClr val="E82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5548503" y="9268332"/>
            <a:ext cx="372745" cy="662305"/>
          </a:xfrm>
          <a:custGeom>
            <a:avLst/>
            <a:gdLst/>
            <a:ahLst/>
            <a:cxnLst/>
            <a:rect l="l" t="t" r="r" b="b"/>
            <a:pathLst>
              <a:path w="372745" h="662304">
                <a:moveTo>
                  <a:pt x="186054" y="662178"/>
                </a:moveTo>
                <a:lnTo>
                  <a:pt x="186054" y="660908"/>
                </a:lnTo>
                <a:lnTo>
                  <a:pt x="186054" y="659638"/>
                </a:lnTo>
                <a:lnTo>
                  <a:pt x="186054" y="658241"/>
                </a:lnTo>
                <a:lnTo>
                  <a:pt x="186054" y="656971"/>
                </a:lnTo>
                <a:lnTo>
                  <a:pt x="185927" y="655701"/>
                </a:lnTo>
                <a:lnTo>
                  <a:pt x="185927" y="654431"/>
                </a:lnTo>
                <a:lnTo>
                  <a:pt x="185927" y="653161"/>
                </a:lnTo>
                <a:lnTo>
                  <a:pt x="185927" y="651764"/>
                </a:lnTo>
                <a:lnTo>
                  <a:pt x="185800" y="650494"/>
                </a:lnTo>
                <a:lnTo>
                  <a:pt x="185800" y="649224"/>
                </a:lnTo>
                <a:lnTo>
                  <a:pt x="185800" y="647954"/>
                </a:lnTo>
                <a:lnTo>
                  <a:pt x="185800" y="646684"/>
                </a:lnTo>
                <a:lnTo>
                  <a:pt x="185673" y="645287"/>
                </a:lnTo>
                <a:lnTo>
                  <a:pt x="185673" y="644017"/>
                </a:lnTo>
                <a:lnTo>
                  <a:pt x="185546" y="642747"/>
                </a:lnTo>
                <a:lnTo>
                  <a:pt x="185546" y="641477"/>
                </a:lnTo>
                <a:lnTo>
                  <a:pt x="185419" y="640207"/>
                </a:lnTo>
                <a:lnTo>
                  <a:pt x="185419" y="638810"/>
                </a:lnTo>
                <a:lnTo>
                  <a:pt x="185292" y="637540"/>
                </a:lnTo>
                <a:lnTo>
                  <a:pt x="185165" y="636270"/>
                </a:lnTo>
                <a:lnTo>
                  <a:pt x="185165" y="635000"/>
                </a:lnTo>
                <a:lnTo>
                  <a:pt x="185038" y="633730"/>
                </a:lnTo>
                <a:lnTo>
                  <a:pt x="184911" y="632333"/>
                </a:lnTo>
                <a:lnTo>
                  <a:pt x="184784" y="631063"/>
                </a:lnTo>
                <a:lnTo>
                  <a:pt x="184657" y="629793"/>
                </a:lnTo>
                <a:lnTo>
                  <a:pt x="184530" y="628523"/>
                </a:lnTo>
                <a:lnTo>
                  <a:pt x="184403" y="627126"/>
                </a:lnTo>
                <a:lnTo>
                  <a:pt x="184276" y="625856"/>
                </a:lnTo>
                <a:lnTo>
                  <a:pt x="184149" y="624586"/>
                </a:lnTo>
                <a:lnTo>
                  <a:pt x="184022" y="623316"/>
                </a:lnTo>
                <a:lnTo>
                  <a:pt x="183768" y="622046"/>
                </a:lnTo>
                <a:lnTo>
                  <a:pt x="183641" y="620649"/>
                </a:lnTo>
                <a:lnTo>
                  <a:pt x="183514" y="619379"/>
                </a:lnTo>
                <a:lnTo>
                  <a:pt x="183260" y="618109"/>
                </a:lnTo>
                <a:lnTo>
                  <a:pt x="183006" y="616839"/>
                </a:lnTo>
                <a:lnTo>
                  <a:pt x="182879" y="615569"/>
                </a:lnTo>
                <a:lnTo>
                  <a:pt x="182625" y="614172"/>
                </a:lnTo>
                <a:lnTo>
                  <a:pt x="182371" y="612902"/>
                </a:lnTo>
                <a:lnTo>
                  <a:pt x="182117" y="611632"/>
                </a:lnTo>
                <a:lnTo>
                  <a:pt x="181863" y="610362"/>
                </a:lnTo>
                <a:lnTo>
                  <a:pt x="181609" y="609092"/>
                </a:lnTo>
                <a:lnTo>
                  <a:pt x="181355" y="607695"/>
                </a:lnTo>
                <a:lnTo>
                  <a:pt x="181101" y="606425"/>
                </a:lnTo>
                <a:lnTo>
                  <a:pt x="180847" y="605155"/>
                </a:lnTo>
                <a:lnTo>
                  <a:pt x="180593" y="603885"/>
                </a:lnTo>
                <a:lnTo>
                  <a:pt x="180212" y="602615"/>
                </a:lnTo>
                <a:lnTo>
                  <a:pt x="179958" y="601218"/>
                </a:lnTo>
                <a:lnTo>
                  <a:pt x="179577" y="599948"/>
                </a:lnTo>
                <a:lnTo>
                  <a:pt x="179323" y="598678"/>
                </a:lnTo>
                <a:lnTo>
                  <a:pt x="178942" y="597408"/>
                </a:lnTo>
                <a:lnTo>
                  <a:pt x="178561" y="596138"/>
                </a:lnTo>
                <a:lnTo>
                  <a:pt x="178307" y="594741"/>
                </a:lnTo>
                <a:lnTo>
                  <a:pt x="177926" y="593471"/>
                </a:lnTo>
                <a:lnTo>
                  <a:pt x="177545" y="592201"/>
                </a:lnTo>
                <a:lnTo>
                  <a:pt x="177164" y="590931"/>
                </a:lnTo>
                <a:lnTo>
                  <a:pt x="176910" y="589661"/>
                </a:lnTo>
                <a:lnTo>
                  <a:pt x="176529" y="588264"/>
                </a:lnTo>
                <a:lnTo>
                  <a:pt x="176148" y="586994"/>
                </a:lnTo>
                <a:lnTo>
                  <a:pt x="175767" y="585724"/>
                </a:lnTo>
                <a:lnTo>
                  <a:pt x="175386" y="584454"/>
                </a:lnTo>
                <a:lnTo>
                  <a:pt x="175005" y="583184"/>
                </a:lnTo>
                <a:lnTo>
                  <a:pt x="174624" y="581787"/>
                </a:lnTo>
                <a:lnTo>
                  <a:pt x="174243" y="580517"/>
                </a:lnTo>
                <a:lnTo>
                  <a:pt x="173862" y="579247"/>
                </a:lnTo>
                <a:lnTo>
                  <a:pt x="173481" y="577977"/>
                </a:lnTo>
                <a:lnTo>
                  <a:pt x="172973" y="576707"/>
                </a:lnTo>
                <a:lnTo>
                  <a:pt x="172592" y="575310"/>
                </a:lnTo>
                <a:lnTo>
                  <a:pt x="172211" y="574040"/>
                </a:lnTo>
                <a:lnTo>
                  <a:pt x="171830" y="572770"/>
                </a:lnTo>
                <a:lnTo>
                  <a:pt x="171449" y="571500"/>
                </a:lnTo>
                <a:lnTo>
                  <a:pt x="171068" y="570103"/>
                </a:lnTo>
                <a:lnTo>
                  <a:pt x="170687" y="568833"/>
                </a:lnTo>
                <a:lnTo>
                  <a:pt x="170179" y="567563"/>
                </a:lnTo>
                <a:lnTo>
                  <a:pt x="169798" y="566293"/>
                </a:lnTo>
                <a:lnTo>
                  <a:pt x="169417" y="565023"/>
                </a:lnTo>
                <a:lnTo>
                  <a:pt x="169036" y="563626"/>
                </a:lnTo>
                <a:lnTo>
                  <a:pt x="168528" y="562356"/>
                </a:lnTo>
                <a:lnTo>
                  <a:pt x="168147" y="561086"/>
                </a:lnTo>
                <a:lnTo>
                  <a:pt x="167766" y="559816"/>
                </a:lnTo>
                <a:lnTo>
                  <a:pt x="167258" y="558546"/>
                </a:lnTo>
                <a:lnTo>
                  <a:pt x="166877" y="557149"/>
                </a:lnTo>
                <a:lnTo>
                  <a:pt x="166369" y="555879"/>
                </a:lnTo>
                <a:lnTo>
                  <a:pt x="165988" y="554609"/>
                </a:lnTo>
                <a:lnTo>
                  <a:pt x="165480" y="553339"/>
                </a:lnTo>
                <a:lnTo>
                  <a:pt x="164972" y="552069"/>
                </a:lnTo>
                <a:lnTo>
                  <a:pt x="164464" y="550672"/>
                </a:lnTo>
                <a:lnTo>
                  <a:pt x="163956" y="549402"/>
                </a:lnTo>
                <a:lnTo>
                  <a:pt x="163448" y="548132"/>
                </a:lnTo>
                <a:lnTo>
                  <a:pt x="162940" y="546862"/>
                </a:lnTo>
                <a:lnTo>
                  <a:pt x="162432" y="545592"/>
                </a:lnTo>
                <a:lnTo>
                  <a:pt x="161797" y="544195"/>
                </a:lnTo>
                <a:lnTo>
                  <a:pt x="161289" y="542925"/>
                </a:lnTo>
                <a:lnTo>
                  <a:pt x="160654" y="541655"/>
                </a:lnTo>
                <a:lnTo>
                  <a:pt x="160019" y="540385"/>
                </a:lnTo>
                <a:lnTo>
                  <a:pt x="159384" y="539115"/>
                </a:lnTo>
                <a:lnTo>
                  <a:pt x="158749" y="537718"/>
                </a:lnTo>
                <a:lnTo>
                  <a:pt x="157987" y="536448"/>
                </a:lnTo>
                <a:lnTo>
                  <a:pt x="157352" y="535178"/>
                </a:lnTo>
                <a:lnTo>
                  <a:pt x="156590" y="533908"/>
                </a:lnTo>
                <a:lnTo>
                  <a:pt x="155828" y="532638"/>
                </a:lnTo>
                <a:lnTo>
                  <a:pt x="154939" y="531241"/>
                </a:lnTo>
                <a:lnTo>
                  <a:pt x="154177" y="529971"/>
                </a:lnTo>
                <a:lnTo>
                  <a:pt x="153288" y="528701"/>
                </a:lnTo>
                <a:lnTo>
                  <a:pt x="152399" y="527431"/>
                </a:lnTo>
                <a:lnTo>
                  <a:pt x="151510" y="526161"/>
                </a:lnTo>
                <a:lnTo>
                  <a:pt x="150494" y="524764"/>
                </a:lnTo>
                <a:lnTo>
                  <a:pt x="149478" y="523494"/>
                </a:lnTo>
                <a:lnTo>
                  <a:pt x="148462" y="522224"/>
                </a:lnTo>
                <a:lnTo>
                  <a:pt x="147446" y="520954"/>
                </a:lnTo>
                <a:lnTo>
                  <a:pt x="146430" y="519684"/>
                </a:lnTo>
                <a:lnTo>
                  <a:pt x="145287" y="518287"/>
                </a:lnTo>
                <a:lnTo>
                  <a:pt x="144144" y="517017"/>
                </a:lnTo>
                <a:lnTo>
                  <a:pt x="142874" y="515747"/>
                </a:lnTo>
                <a:lnTo>
                  <a:pt x="141731" y="514477"/>
                </a:lnTo>
                <a:lnTo>
                  <a:pt x="140461" y="513207"/>
                </a:lnTo>
                <a:lnTo>
                  <a:pt x="139191" y="511810"/>
                </a:lnTo>
                <a:lnTo>
                  <a:pt x="137794" y="510540"/>
                </a:lnTo>
                <a:lnTo>
                  <a:pt x="136524" y="509270"/>
                </a:lnTo>
                <a:lnTo>
                  <a:pt x="135127" y="508000"/>
                </a:lnTo>
                <a:lnTo>
                  <a:pt x="133730" y="506603"/>
                </a:lnTo>
                <a:lnTo>
                  <a:pt x="132206" y="505333"/>
                </a:lnTo>
                <a:lnTo>
                  <a:pt x="130809" y="504063"/>
                </a:lnTo>
                <a:lnTo>
                  <a:pt x="129285" y="502793"/>
                </a:lnTo>
                <a:lnTo>
                  <a:pt x="127761" y="501523"/>
                </a:lnTo>
                <a:lnTo>
                  <a:pt x="126237" y="500126"/>
                </a:lnTo>
                <a:lnTo>
                  <a:pt x="124713" y="498856"/>
                </a:lnTo>
                <a:lnTo>
                  <a:pt x="123062" y="497586"/>
                </a:lnTo>
                <a:lnTo>
                  <a:pt x="121538" y="496316"/>
                </a:lnTo>
                <a:lnTo>
                  <a:pt x="119887" y="495046"/>
                </a:lnTo>
                <a:lnTo>
                  <a:pt x="118236" y="493649"/>
                </a:lnTo>
                <a:lnTo>
                  <a:pt x="116712" y="492379"/>
                </a:lnTo>
                <a:lnTo>
                  <a:pt x="115061" y="491109"/>
                </a:lnTo>
                <a:lnTo>
                  <a:pt x="113410" y="489839"/>
                </a:lnTo>
                <a:lnTo>
                  <a:pt x="111759" y="488569"/>
                </a:lnTo>
                <a:lnTo>
                  <a:pt x="110108" y="487172"/>
                </a:lnTo>
                <a:lnTo>
                  <a:pt x="108457" y="485902"/>
                </a:lnTo>
                <a:lnTo>
                  <a:pt x="106806" y="484632"/>
                </a:lnTo>
                <a:lnTo>
                  <a:pt x="105155" y="483362"/>
                </a:lnTo>
                <a:lnTo>
                  <a:pt x="103504" y="482092"/>
                </a:lnTo>
                <a:lnTo>
                  <a:pt x="101980" y="480695"/>
                </a:lnTo>
                <a:lnTo>
                  <a:pt x="100329" y="479425"/>
                </a:lnTo>
                <a:lnTo>
                  <a:pt x="98805" y="478155"/>
                </a:lnTo>
                <a:lnTo>
                  <a:pt x="97281" y="476885"/>
                </a:lnTo>
                <a:lnTo>
                  <a:pt x="95757" y="475615"/>
                </a:lnTo>
                <a:lnTo>
                  <a:pt x="94233" y="474218"/>
                </a:lnTo>
                <a:lnTo>
                  <a:pt x="92709" y="472948"/>
                </a:lnTo>
                <a:lnTo>
                  <a:pt x="91312" y="471678"/>
                </a:lnTo>
                <a:lnTo>
                  <a:pt x="89915" y="470408"/>
                </a:lnTo>
                <a:lnTo>
                  <a:pt x="88518" y="469138"/>
                </a:lnTo>
                <a:lnTo>
                  <a:pt x="87248" y="467741"/>
                </a:lnTo>
                <a:lnTo>
                  <a:pt x="85851" y="466471"/>
                </a:lnTo>
                <a:lnTo>
                  <a:pt x="84708" y="465201"/>
                </a:lnTo>
                <a:lnTo>
                  <a:pt x="83438" y="463931"/>
                </a:lnTo>
                <a:lnTo>
                  <a:pt x="82295" y="462661"/>
                </a:lnTo>
                <a:lnTo>
                  <a:pt x="81152" y="461264"/>
                </a:lnTo>
                <a:lnTo>
                  <a:pt x="80009" y="459994"/>
                </a:lnTo>
                <a:lnTo>
                  <a:pt x="78866" y="458724"/>
                </a:lnTo>
                <a:lnTo>
                  <a:pt x="77850" y="457454"/>
                </a:lnTo>
                <a:lnTo>
                  <a:pt x="76834" y="456184"/>
                </a:lnTo>
                <a:lnTo>
                  <a:pt x="75945" y="454787"/>
                </a:lnTo>
                <a:lnTo>
                  <a:pt x="75056" y="453517"/>
                </a:lnTo>
                <a:lnTo>
                  <a:pt x="74167" y="452247"/>
                </a:lnTo>
                <a:lnTo>
                  <a:pt x="73278" y="450977"/>
                </a:lnTo>
                <a:lnTo>
                  <a:pt x="72516" y="449580"/>
                </a:lnTo>
                <a:lnTo>
                  <a:pt x="71627" y="448310"/>
                </a:lnTo>
                <a:lnTo>
                  <a:pt x="70865" y="447040"/>
                </a:lnTo>
                <a:lnTo>
                  <a:pt x="70103" y="445770"/>
                </a:lnTo>
                <a:lnTo>
                  <a:pt x="69468" y="444500"/>
                </a:lnTo>
                <a:lnTo>
                  <a:pt x="68706" y="443103"/>
                </a:lnTo>
                <a:lnTo>
                  <a:pt x="68071" y="441833"/>
                </a:lnTo>
                <a:lnTo>
                  <a:pt x="67436" y="440563"/>
                </a:lnTo>
                <a:lnTo>
                  <a:pt x="66801" y="439293"/>
                </a:lnTo>
                <a:lnTo>
                  <a:pt x="66039" y="438023"/>
                </a:lnTo>
                <a:lnTo>
                  <a:pt x="65404" y="436626"/>
                </a:lnTo>
                <a:lnTo>
                  <a:pt x="64769" y="435356"/>
                </a:lnTo>
                <a:lnTo>
                  <a:pt x="64134" y="434086"/>
                </a:lnTo>
                <a:lnTo>
                  <a:pt x="63499" y="432816"/>
                </a:lnTo>
                <a:lnTo>
                  <a:pt x="62864" y="431546"/>
                </a:lnTo>
                <a:lnTo>
                  <a:pt x="62229" y="430149"/>
                </a:lnTo>
                <a:lnTo>
                  <a:pt x="61594" y="428879"/>
                </a:lnTo>
                <a:lnTo>
                  <a:pt x="60832" y="427609"/>
                </a:lnTo>
                <a:lnTo>
                  <a:pt x="60197" y="426339"/>
                </a:lnTo>
                <a:lnTo>
                  <a:pt x="59435" y="425069"/>
                </a:lnTo>
                <a:lnTo>
                  <a:pt x="58673" y="423672"/>
                </a:lnTo>
                <a:lnTo>
                  <a:pt x="57911" y="422402"/>
                </a:lnTo>
                <a:lnTo>
                  <a:pt x="57149" y="421132"/>
                </a:lnTo>
                <a:lnTo>
                  <a:pt x="56387" y="419862"/>
                </a:lnTo>
                <a:lnTo>
                  <a:pt x="55498" y="418592"/>
                </a:lnTo>
                <a:lnTo>
                  <a:pt x="54609" y="417195"/>
                </a:lnTo>
                <a:lnTo>
                  <a:pt x="53720" y="415925"/>
                </a:lnTo>
                <a:lnTo>
                  <a:pt x="52831" y="414655"/>
                </a:lnTo>
                <a:lnTo>
                  <a:pt x="51815" y="413385"/>
                </a:lnTo>
                <a:lnTo>
                  <a:pt x="50799" y="412115"/>
                </a:lnTo>
                <a:lnTo>
                  <a:pt x="49783" y="410718"/>
                </a:lnTo>
                <a:lnTo>
                  <a:pt x="48767" y="409448"/>
                </a:lnTo>
                <a:lnTo>
                  <a:pt x="47751" y="408178"/>
                </a:lnTo>
                <a:lnTo>
                  <a:pt x="46608" y="406908"/>
                </a:lnTo>
                <a:lnTo>
                  <a:pt x="45465" y="405638"/>
                </a:lnTo>
                <a:lnTo>
                  <a:pt x="44195" y="404241"/>
                </a:lnTo>
                <a:lnTo>
                  <a:pt x="43052" y="402971"/>
                </a:lnTo>
                <a:lnTo>
                  <a:pt x="41782" y="401701"/>
                </a:lnTo>
                <a:lnTo>
                  <a:pt x="40512" y="400431"/>
                </a:lnTo>
                <a:lnTo>
                  <a:pt x="39242" y="399161"/>
                </a:lnTo>
                <a:lnTo>
                  <a:pt x="37972" y="397764"/>
                </a:lnTo>
                <a:lnTo>
                  <a:pt x="36575" y="396494"/>
                </a:lnTo>
                <a:lnTo>
                  <a:pt x="35305" y="395224"/>
                </a:lnTo>
                <a:lnTo>
                  <a:pt x="33908" y="393954"/>
                </a:lnTo>
                <a:lnTo>
                  <a:pt x="32511" y="392684"/>
                </a:lnTo>
                <a:lnTo>
                  <a:pt x="31114" y="391287"/>
                </a:lnTo>
                <a:lnTo>
                  <a:pt x="29717" y="390017"/>
                </a:lnTo>
                <a:lnTo>
                  <a:pt x="28320" y="388747"/>
                </a:lnTo>
                <a:lnTo>
                  <a:pt x="26923" y="387477"/>
                </a:lnTo>
                <a:lnTo>
                  <a:pt x="25526" y="386080"/>
                </a:lnTo>
                <a:lnTo>
                  <a:pt x="24129" y="384810"/>
                </a:lnTo>
                <a:lnTo>
                  <a:pt x="22732" y="383540"/>
                </a:lnTo>
                <a:lnTo>
                  <a:pt x="21335" y="382270"/>
                </a:lnTo>
                <a:lnTo>
                  <a:pt x="19938" y="381000"/>
                </a:lnTo>
                <a:lnTo>
                  <a:pt x="18541" y="379603"/>
                </a:lnTo>
                <a:lnTo>
                  <a:pt x="17144" y="378333"/>
                </a:lnTo>
                <a:lnTo>
                  <a:pt x="15874" y="377063"/>
                </a:lnTo>
                <a:lnTo>
                  <a:pt x="14477" y="375793"/>
                </a:lnTo>
                <a:lnTo>
                  <a:pt x="13334" y="374523"/>
                </a:lnTo>
                <a:lnTo>
                  <a:pt x="12064" y="373126"/>
                </a:lnTo>
                <a:lnTo>
                  <a:pt x="10794" y="371856"/>
                </a:lnTo>
                <a:lnTo>
                  <a:pt x="9651" y="370586"/>
                </a:lnTo>
                <a:lnTo>
                  <a:pt x="8635" y="369316"/>
                </a:lnTo>
                <a:lnTo>
                  <a:pt x="7492" y="368046"/>
                </a:lnTo>
                <a:lnTo>
                  <a:pt x="6476" y="366649"/>
                </a:lnTo>
                <a:lnTo>
                  <a:pt x="5587" y="365379"/>
                </a:lnTo>
                <a:lnTo>
                  <a:pt x="4698" y="364109"/>
                </a:lnTo>
                <a:lnTo>
                  <a:pt x="3809" y="362839"/>
                </a:lnTo>
                <a:lnTo>
                  <a:pt x="3174" y="361569"/>
                </a:lnTo>
                <a:lnTo>
                  <a:pt x="2412" y="360172"/>
                </a:lnTo>
                <a:lnTo>
                  <a:pt x="1777" y="358902"/>
                </a:lnTo>
                <a:lnTo>
                  <a:pt x="1269" y="357632"/>
                </a:lnTo>
                <a:lnTo>
                  <a:pt x="888" y="356362"/>
                </a:lnTo>
                <a:lnTo>
                  <a:pt x="507" y="355092"/>
                </a:lnTo>
                <a:lnTo>
                  <a:pt x="253" y="353695"/>
                </a:lnTo>
                <a:lnTo>
                  <a:pt x="0" y="352425"/>
                </a:lnTo>
                <a:lnTo>
                  <a:pt x="0" y="351155"/>
                </a:lnTo>
                <a:lnTo>
                  <a:pt x="0" y="349885"/>
                </a:lnTo>
                <a:lnTo>
                  <a:pt x="0" y="348615"/>
                </a:lnTo>
                <a:lnTo>
                  <a:pt x="253" y="347218"/>
                </a:lnTo>
                <a:lnTo>
                  <a:pt x="507" y="345948"/>
                </a:lnTo>
                <a:lnTo>
                  <a:pt x="888" y="344678"/>
                </a:lnTo>
                <a:lnTo>
                  <a:pt x="1396" y="343408"/>
                </a:lnTo>
                <a:lnTo>
                  <a:pt x="1904" y="342138"/>
                </a:lnTo>
                <a:lnTo>
                  <a:pt x="2539" y="340741"/>
                </a:lnTo>
                <a:lnTo>
                  <a:pt x="3301" y="339471"/>
                </a:lnTo>
                <a:lnTo>
                  <a:pt x="4190" y="338201"/>
                </a:lnTo>
                <a:lnTo>
                  <a:pt x="5206" y="336931"/>
                </a:lnTo>
                <a:lnTo>
                  <a:pt x="6222" y="335661"/>
                </a:lnTo>
                <a:lnTo>
                  <a:pt x="7365" y="334264"/>
                </a:lnTo>
                <a:lnTo>
                  <a:pt x="8635" y="332994"/>
                </a:lnTo>
                <a:lnTo>
                  <a:pt x="9905" y="331724"/>
                </a:lnTo>
                <a:lnTo>
                  <a:pt x="11302" y="330454"/>
                </a:lnTo>
                <a:lnTo>
                  <a:pt x="12826" y="329057"/>
                </a:lnTo>
                <a:lnTo>
                  <a:pt x="14350" y="327787"/>
                </a:lnTo>
                <a:lnTo>
                  <a:pt x="16001" y="326517"/>
                </a:lnTo>
                <a:lnTo>
                  <a:pt x="17652" y="325247"/>
                </a:lnTo>
                <a:lnTo>
                  <a:pt x="19557" y="323977"/>
                </a:lnTo>
                <a:lnTo>
                  <a:pt x="21335" y="322580"/>
                </a:lnTo>
                <a:lnTo>
                  <a:pt x="23240" y="321310"/>
                </a:lnTo>
                <a:lnTo>
                  <a:pt x="25272" y="320040"/>
                </a:lnTo>
                <a:lnTo>
                  <a:pt x="27304" y="318770"/>
                </a:lnTo>
                <a:lnTo>
                  <a:pt x="29336" y="317500"/>
                </a:lnTo>
                <a:lnTo>
                  <a:pt x="31495" y="316103"/>
                </a:lnTo>
                <a:lnTo>
                  <a:pt x="33654" y="314833"/>
                </a:lnTo>
                <a:lnTo>
                  <a:pt x="35813" y="313563"/>
                </a:lnTo>
                <a:lnTo>
                  <a:pt x="37972" y="312293"/>
                </a:lnTo>
                <a:lnTo>
                  <a:pt x="40258" y="311023"/>
                </a:lnTo>
                <a:lnTo>
                  <a:pt x="42544" y="309626"/>
                </a:lnTo>
                <a:lnTo>
                  <a:pt x="44830" y="308356"/>
                </a:lnTo>
                <a:lnTo>
                  <a:pt x="47116" y="307086"/>
                </a:lnTo>
                <a:lnTo>
                  <a:pt x="49529" y="305816"/>
                </a:lnTo>
                <a:lnTo>
                  <a:pt x="51815" y="304546"/>
                </a:lnTo>
                <a:lnTo>
                  <a:pt x="54101" y="303149"/>
                </a:lnTo>
                <a:lnTo>
                  <a:pt x="56387" y="301879"/>
                </a:lnTo>
                <a:lnTo>
                  <a:pt x="58800" y="300609"/>
                </a:lnTo>
                <a:lnTo>
                  <a:pt x="61086" y="299339"/>
                </a:lnTo>
                <a:lnTo>
                  <a:pt x="63372" y="298069"/>
                </a:lnTo>
                <a:lnTo>
                  <a:pt x="65658" y="296672"/>
                </a:lnTo>
                <a:lnTo>
                  <a:pt x="67817" y="295402"/>
                </a:lnTo>
                <a:lnTo>
                  <a:pt x="70103" y="294132"/>
                </a:lnTo>
                <a:lnTo>
                  <a:pt x="72262" y="292862"/>
                </a:lnTo>
                <a:lnTo>
                  <a:pt x="74421" y="291592"/>
                </a:lnTo>
                <a:lnTo>
                  <a:pt x="76580" y="290195"/>
                </a:lnTo>
                <a:lnTo>
                  <a:pt x="78739" y="288925"/>
                </a:lnTo>
                <a:lnTo>
                  <a:pt x="80771" y="287655"/>
                </a:lnTo>
                <a:lnTo>
                  <a:pt x="82803" y="286385"/>
                </a:lnTo>
                <a:lnTo>
                  <a:pt x="84835" y="285115"/>
                </a:lnTo>
                <a:lnTo>
                  <a:pt x="86867" y="283718"/>
                </a:lnTo>
                <a:lnTo>
                  <a:pt x="88772" y="282448"/>
                </a:lnTo>
                <a:lnTo>
                  <a:pt x="90677" y="281178"/>
                </a:lnTo>
                <a:lnTo>
                  <a:pt x="92455" y="279908"/>
                </a:lnTo>
                <a:lnTo>
                  <a:pt x="94360" y="278638"/>
                </a:lnTo>
                <a:lnTo>
                  <a:pt x="96138" y="277241"/>
                </a:lnTo>
                <a:lnTo>
                  <a:pt x="97916" y="275971"/>
                </a:lnTo>
                <a:lnTo>
                  <a:pt x="99567" y="274701"/>
                </a:lnTo>
                <a:lnTo>
                  <a:pt x="101218" y="273431"/>
                </a:lnTo>
                <a:lnTo>
                  <a:pt x="102869" y="272161"/>
                </a:lnTo>
                <a:lnTo>
                  <a:pt x="104520" y="270764"/>
                </a:lnTo>
                <a:lnTo>
                  <a:pt x="106044" y="269494"/>
                </a:lnTo>
                <a:lnTo>
                  <a:pt x="107568" y="268224"/>
                </a:lnTo>
                <a:lnTo>
                  <a:pt x="109092" y="266954"/>
                </a:lnTo>
                <a:lnTo>
                  <a:pt x="110489" y="265557"/>
                </a:lnTo>
                <a:lnTo>
                  <a:pt x="112013" y="264287"/>
                </a:lnTo>
                <a:lnTo>
                  <a:pt x="113410" y="263017"/>
                </a:lnTo>
                <a:lnTo>
                  <a:pt x="114807" y="261747"/>
                </a:lnTo>
                <a:lnTo>
                  <a:pt x="116204" y="260477"/>
                </a:lnTo>
                <a:lnTo>
                  <a:pt x="117601" y="259080"/>
                </a:lnTo>
                <a:lnTo>
                  <a:pt x="118871" y="257810"/>
                </a:lnTo>
                <a:lnTo>
                  <a:pt x="120141" y="256540"/>
                </a:lnTo>
                <a:lnTo>
                  <a:pt x="121538" y="255270"/>
                </a:lnTo>
                <a:lnTo>
                  <a:pt x="122808" y="254000"/>
                </a:lnTo>
                <a:lnTo>
                  <a:pt x="124078" y="252603"/>
                </a:lnTo>
                <a:lnTo>
                  <a:pt x="125221" y="251333"/>
                </a:lnTo>
                <a:lnTo>
                  <a:pt x="126491" y="250063"/>
                </a:lnTo>
                <a:lnTo>
                  <a:pt x="127761" y="248793"/>
                </a:lnTo>
                <a:lnTo>
                  <a:pt x="128904" y="247523"/>
                </a:lnTo>
                <a:lnTo>
                  <a:pt x="130174" y="246126"/>
                </a:lnTo>
                <a:lnTo>
                  <a:pt x="131317" y="244856"/>
                </a:lnTo>
                <a:lnTo>
                  <a:pt x="132460" y="243586"/>
                </a:lnTo>
                <a:lnTo>
                  <a:pt x="133603" y="242316"/>
                </a:lnTo>
                <a:lnTo>
                  <a:pt x="134746" y="241046"/>
                </a:lnTo>
                <a:lnTo>
                  <a:pt x="135889" y="239649"/>
                </a:lnTo>
                <a:lnTo>
                  <a:pt x="137032" y="238379"/>
                </a:lnTo>
                <a:lnTo>
                  <a:pt x="138175" y="237109"/>
                </a:lnTo>
                <a:lnTo>
                  <a:pt x="139318" y="235839"/>
                </a:lnTo>
                <a:lnTo>
                  <a:pt x="140334" y="234569"/>
                </a:lnTo>
                <a:lnTo>
                  <a:pt x="141477" y="233172"/>
                </a:lnTo>
                <a:lnTo>
                  <a:pt x="142493" y="231902"/>
                </a:lnTo>
                <a:lnTo>
                  <a:pt x="143509" y="230632"/>
                </a:lnTo>
                <a:lnTo>
                  <a:pt x="144525" y="229362"/>
                </a:lnTo>
                <a:lnTo>
                  <a:pt x="145541" y="228092"/>
                </a:lnTo>
                <a:lnTo>
                  <a:pt x="146430" y="226695"/>
                </a:lnTo>
                <a:lnTo>
                  <a:pt x="147446" y="225425"/>
                </a:lnTo>
                <a:lnTo>
                  <a:pt x="148335" y="224155"/>
                </a:lnTo>
                <a:lnTo>
                  <a:pt x="149224" y="222885"/>
                </a:lnTo>
                <a:lnTo>
                  <a:pt x="150113" y="221615"/>
                </a:lnTo>
                <a:lnTo>
                  <a:pt x="151002" y="220218"/>
                </a:lnTo>
                <a:lnTo>
                  <a:pt x="151764" y="218948"/>
                </a:lnTo>
                <a:lnTo>
                  <a:pt x="152526" y="217678"/>
                </a:lnTo>
                <a:lnTo>
                  <a:pt x="153288" y="216408"/>
                </a:lnTo>
                <a:lnTo>
                  <a:pt x="153923" y="215138"/>
                </a:lnTo>
                <a:lnTo>
                  <a:pt x="154685" y="213741"/>
                </a:lnTo>
                <a:lnTo>
                  <a:pt x="155193" y="212471"/>
                </a:lnTo>
                <a:lnTo>
                  <a:pt x="155828" y="211201"/>
                </a:lnTo>
                <a:lnTo>
                  <a:pt x="156336" y="209931"/>
                </a:lnTo>
                <a:lnTo>
                  <a:pt x="156844" y="208534"/>
                </a:lnTo>
                <a:lnTo>
                  <a:pt x="157352" y="207264"/>
                </a:lnTo>
                <a:lnTo>
                  <a:pt x="157733" y="205994"/>
                </a:lnTo>
                <a:lnTo>
                  <a:pt x="158114" y="204724"/>
                </a:lnTo>
                <a:lnTo>
                  <a:pt x="158495" y="203454"/>
                </a:lnTo>
                <a:lnTo>
                  <a:pt x="158749" y="202057"/>
                </a:lnTo>
                <a:lnTo>
                  <a:pt x="159003" y="200787"/>
                </a:lnTo>
                <a:lnTo>
                  <a:pt x="159257" y="199517"/>
                </a:lnTo>
                <a:lnTo>
                  <a:pt x="159384" y="198247"/>
                </a:lnTo>
                <a:lnTo>
                  <a:pt x="159511" y="196977"/>
                </a:lnTo>
                <a:lnTo>
                  <a:pt x="159638" y="195580"/>
                </a:lnTo>
                <a:lnTo>
                  <a:pt x="159638" y="194310"/>
                </a:lnTo>
                <a:lnTo>
                  <a:pt x="159638" y="193040"/>
                </a:lnTo>
                <a:lnTo>
                  <a:pt x="159638" y="191770"/>
                </a:lnTo>
                <a:lnTo>
                  <a:pt x="159511" y="190500"/>
                </a:lnTo>
                <a:lnTo>
                  <a:pt x="159384" y="189103"/>
                </a:lnTo>
                <a:lnTo>
                  <a:pt x="159257" y="187833"/>
                </a:lnTo>
                <a:lnTo>
                  <a:pt x="159130" y="186563"/>
                </a:lnTo>
                <a:lnTo>
                  <a:pt x="158876" y="185293"/>
                </a:lnTo>
                <a:lnTo>
                  <a:pt x="158622" y="184023"/>
                </a:lnTo>
                <a:lnTo>
                  <a:pt x="157098" y="177546"/>
                </a:lnTo>
                <a:lnTo>
                  <a:pt x="156844" y="176149"/>
                </a:lnTo>
                <a:lnTo>
                  <a:pt x="156463" y="174879"/>
                </a:lnTo>
                <a:lnTo>
                  <a:pt x="156082" y="173609"/>
                </a:lnTo>
                <a:lnTo>
                  <a:pt x="155701" y="172339"/>
                </a:lnTo>
                <a:lnTo>
                  <a:pt x="155320" y="171069"/>
                </a:lnTo>
                <a:lnTo>
                  <a:pt x="154939" y="169672"/>
                </a:lnTo>
                <a:lnTo>
                  <a:pt x="154558" y="168402"/>
                </a:lnTo>
                <a:lnTo>
                  <a:pt x="154177" y="167132"/>
                </a:lnTo>
                <a:lnTo>
                  <a:pt x="153796" y="165862"/>
                </a:lnTo>
                <a:lnTo>
                  <a:pt x="153415" y="164592"/>
                </a:lnTo>
                <a:lnTo>
                  <a:pt x="153034" y="163195"/>
                </a:lnTo>
                <a:lnTo>
                  <a:pt x="152780" y="161925"/>
                </a:lnTo>
                <a:lnTo>
                  <a:pt x="152399" y="160655"/>
                </a:lnTo>
                <a:lnTo>
                  <a:pt x="152145" y="159385"/>
                </a:lnTo>
                <a:lnTo>
                  <a:pt x="151764" y="158115"/>
                </a:lnTo>
                <a:lnTo>
                  <a:pt x="151510" y="156718"/>
                </a:lnTo>
                <a:lnTo>
                  <a:pt x="151256" y="155448"/>
                </a:lnTo>
                <a:lnTo>
                  <a:pt x="151002" y="154178"/>
                </a:lnTo>
                <a:lnTo>
                  <a:pt x="150875" y="152908"/>
                </a:lnTo>
                <a:lnTo>
                  <a:pt x="150621" y="151638"/>
                </a:lnTo>
                <a:lnTo>
                  <a:pt x="150494" y="150241"/>
                </a:lnTo>
                <a:lnTo>
                  <a:pt x="150367" y="148971"/>
                </a:lnTo>
                <a:lnTo>
                  <a:pt x="150240" y="147701"/>
                </a:lnTo>
                <a:lnTo>
                  <a:pt x="150113" y="146431"/>
                </a:lnTo>
                <a:lnTo>
                  <a:pt x="150113" y="145034"/>
                </a:lnTo>
                <a:lnTo>
                  <a:pt x="150113" y="143764"/>
                </a:lnTo>
                <a:lnTo>
                  <a:pt x="150113" y="142494"/>
                </a:lnTo>
                <a:lnTo>
                  <a:pt x="150113" y="141224"/>
                </a:lnTo>
                <a:lnTo>
                  <a:pt x="150113" y="139954"/>
                </a:lnTo>
                <a:lnTo>
                  <a:pt x="150240" y="138557"/>
                </a:lnTo>
                <a:lnTo>
                  <a:pt x="150367" y="137287"/>
                </a:lnTo>
                <a:lnTo>
                  <a:pt x="150494" y="136017"/>
                </a:lnTo>
                <a:lnTo>
                  <a:pt x="150748" y="134747"/>
                </a:lnTo>
                <a:lnTo>
                  <a:pt x="152272" y="127000"/>
                </a:lnTo>
                <a:lnTo>
                  <a:pt x="152653" y="125603"/>
                </a:lnTo>
                <a:lnTo>
                  <a:pt x="153034" y="124333"/>
                </a:lnTo>
                <a:lnTo>
                  <a:pt x="153415" y="123063"/>
                </a:lnTo>
                <a:lnTo>
                  <a:pt x="153796" y="121793"/>
                </a:lnTo>
                <a:lnTo>
                  <a:pt x="154177" y="120523"/>
                </a:lnTo>
                <a:lnTo>
                  <a:pt x="154685" y="119126"/>
                </a:lnTo>
                <a:lnTo>
                  <a:pt x="155066" y="117856"/>
                </a:lnTo>
                <a:lnTo>
                  <a:pt x="155574" y="116586"/>
                </a:lnTo>
                <a:lnTo>
                  <a:pt x="156082" y="115316"/>
                </a:lnTo>
                <a:lnTo>
                  <a:pt x="156590" y="114046"/>
                </a:lnTo>
                <a:lnTo>
                  <a:pt x="157098" y="112649"/>
                </a:lnTo>
                <a:lnTo>
                  <a:pt x="157606" y="111379"/>
                </a:lnTo>
                <a:lnTo>
                  <a:pt x="158114" y="110109"/>
                </a:lnTo>
                <a:lnTo>
                  <a:pt x="158749" y="108839"/>
                </a:lnTo>
                <a:lnTo>
                  <a:pt x="159257" y="107569"/>
                </a:lnTo>
                <a:lnTo>
                  <a:pt x="159765" y="106172"/>
                </a:lnTo>
                <a:lnTo>
                  <a:pt x="160400" y="104902"/>
                </a:lnTo>
                <a:lnTo>
                  <a:pt x="161035" y="103632"/>
                </a:lnTo>
                <a:lnTo>
                  <a:pt x="161543" y="102362"/>
                </a:lnTo>
                <a:lnTo>
                  <a:pt x="162178" y="101092"/>
                </a:lnTo>
                <a:lnTo>
                  <a:pt x="162686" y="99695"/>
                </a:lnTo>
                <a:lnTo>
                  <a:pt x="163321" y="98425"/>
                </a:lnTo>
                <a:lnTo>
                  <a:pt x="163956" y="97155"/>
                </a:lnTo>
                <a:lnTo>
                  <a:pt x="164591" y="95885"/>
                </a:lnTo>
                <a:lnTo>
                  <a:pt x="165099" y="94615"/>
                </a:lnTo>
                <a:lnTo>
                  <a:pt x="165734" y="93218"/>
                </a:lnTo>
                <a:lnTo>
                  <a:pt x="166369" y="91948"/>
                </a:lnTo>
                <a:lnTo>
                  <a:pt x="167004" y="90678"/>
                </a:lnTo>
                <a:lnTo>
                  <a:pt x="167512" y="89408"/>
                </a:lnTo>
                <a:lnTo>
                  <a:pt x="168147" y="88011"/>
                </a:lnTo>
                <a:lnTo>
                  <a:pt x="168782" y="86741"/>
                </a:lnTo>
                <a:lnTo>
                  <a:pt x="169290" y="85471"/>
                </a:lnTo>
                <a:lnTo>
                  <a:pt x="169925" y="84201"/>
                </a:lnTo>
                <a:lnTo>
                  <a:pt x="170433" y="82931"/>
                </a:lnTo>
                <a:lnTo>
                  <a:pt x="171068" y="81534"/>
                </a:lnTo>
                <a:lnTo>
                  <a:pt x="171576" y="80264"/>
                </a:lnTo>
                <a:lnTo>
                  <a:pt x="172211" y="78994"/>
                </a:lnTo>
                <a:lnTo>
                  <a:pt x="172719" y="77724"/>
                </a:lnTo>
                <a:lnTo>
                  <a:pt x="173227" y="76454"/>
                </a:lnTo>
                <a:lnTo>
                  <a:pt x="173735" y="75057"/>
                </a:lnTo>
                <a:lnTo>
                  <a:pt x="174370" y="73787"/>
                </a:lnTo>
                <a:lnTo>
                  <a:pt x="174878" y="72517"/>
                </a:lnTo>
                <a:lnTo>
                  <a:pt x="175386" y="71247"/>
                </a:lnTo>
                <a:lnTo>
                  <a:pt x="175767" y="69977"/>
                </a:lnTo>
                <a:lnTo>
                  <a:pt x="176275" y="68580"/>
                </a:lnTo>
                <a:lnTo>
                  <a:pt x="176783" y="67310"/>
                </a:lnTo>
                <a:lnTo>
                  <a:pt x="177164" y="66040"/>
                </a:lnTo>
                <a:lnTo>
                  <a:pt x="177672" y="64770"/>
                </a:lnTo>
                <a:lnTo>
                  <a:pt x="178053" y="63500"/>
                </a:lnTo>
                <a:lnTo>
                  <a:pt x="178561" y="62103"/>
                </a:lnTo>
                <a:lnTo>
                  <a:pt x="178942" y="60833"/>
                </a:lnTo>
                <a:lnTo>
                  <a:pt x="179323" y="59563"/>
                </a:lnTo>
                <a:lnTo>
                  <a:pt x="179704" y="58293"/>
                </a:lnTo>
                <a:lnTo>
                  <a:pt x="180085" y="57023"/>
                </a:lnTo>
                <a:lnTo>
                  <a:pt x="180339" y="55626"/>
                </a:lnTo>
                <a:lnTo>
                  <a:pt x="180720" y="54356"/>
                </a:lnTo>
                <a:lnTo>
                  <a:pt x="181101" y="53086"/>
                </a:lnTo>
                <a:lnTo>
                  <a:pt x="181355" y="51816"/>
                </a:lnTo>
                <a:lnTo>
                  <a:pt x="181609" y="50546"/>
                </a:lnTo>
                <a:lnTo>
                  <a:pt x="181990" y="49149"/>
                </a:lnTo>
                <a:lnTo>
                  <a:pt x="182244" y="47879"/>
                </a:lnTo>
                <a:lnTo>
                  <a:pt x="182498" y="46609"/>
                </a:lnTo>
                <a:lnTo>
                  <a:pt x="182752" y="45339"/>
                </a:lnTo>
                <a:lnTo>
                  <a:pt x="183006" y="44069"/>
                </a:lnTo>
                <a:lnTo>
                  <a:pt x="183133" y="42672"/>
                </a:lnTo>
                <a:lnTo>
                  <a:pt x="183387" y="41402"/>
                </a:lnTo>
                <a:lnTo>
                  <a:pt x="183641" y="40132"/>
                </a:lnTo>
                <a:lnTo>
                  <a:pt x="183768" y="38862"/>
                </a:lnTo>
                <a:lnTo>
                  <a:pt x="184022" y="37592"/>
                </a:lnTo>
                <a:lnTo>
                  <a:pt x="184149" y="36195"/>
                </a:lnTo>
                <a:lnTo>
                  <a:pt x="184276" y="34925"/>
                </a:lnTo>
                <a:lnTo>
                  <a:pt x="184403" y="33655"/>
                </a:lnTo>
                <a:lnTo>
                  <a:pt x="184530" y="32385"/>
                </a:lnTo>
                <a:lnTo>
                  <a:pt x="184657" y="31115"/>
                </a:lnTo>
                <a:lnTo>
                  <a:pt x="184784" y="29718"/>
                </a:lnTo>
                <a:lnTo>
                  <a:pt x="184911" y="28448"/>
                </a:lnTo>
                <a:lnTo>
                  <a:pt x="185038" y="27178"/>
                </a:lnTo>
                <a:lnTo>
                  <a:pt x="185165" y="25908"/>
                </a:lnTo>
                <a:lnTo>
                  <a:pt x="185292" y="24511"/>
                </a:lnTo>
                <a:lnTo>
                  <a:pt x="185292" y="23241"/>
                </a:lnTo>
                <a:lnTo>
                  <a:pt x="185419" y="21971"/>
                </a:lnTo>
                <a:lnTo>
                  <a:pt x="185419" y="20701"/>
                </a:lnTo>
                <a:lnTo>
                  <a:pt x="185546" y="19431"/>
                </a:lnTo>
                <a:lnTo>
                  <a:pt x="185546" y="18034"/>
                </a:lnTo>
                <a:lnTo>
                  <a:pt x="185673" y="16764"/>
                </a:lnTo>
                <a:lnTo>
                  <a:pt x="185673" y="15494"/>
                </a:lnTo>
                <a:lnTo>
                  <a:pt x="185800" y="14224"/>
                </a:lnTo>
                <a:lnTo>
                  <a:pt x="185800" y="12954"/>
                </a:lnTo>
                <a:lnTo>
                  <a:pt x="185800" y="11557"/>
                </a:lnTo>
                <a:lnTo>
                  <a:pt x="185927" y="10287"/>
                </a:lnTo>
                <a:lnTo>
                  <a:pt x="185927" y="9017"/>
                </a:lnTo>
                <a:lnTo>
                  <a:pt x="185927" y="7747"/>
                </a:lnTo>
                <a:lnTo>
                  <a:pt x="185927" y="6477"/>
                </a:lnTo>
                <a:lnTo>
                  <a:pt x="186054" y="5080"/>
                </a:lnTo>
                <a:lnTo>
                  <a:pt x="186054" y="3810"/>
                </a:lnTo>
                <a:lnTo>
                  <a:pt x="186054" y="2540"/>
                </a:lnTo>
                <a:lnTo>
                  <a:pt x="186054" y="1270"/>
                </a:lnTo>
                <a:lnTo>
                  <a:pt x="186054" y="0"/>
                </a:lnTo>
                <a:lnTo>
                  <a:pt x="186308" y="0"/>
                </a:lnTo>
                <a:lnTo>
                  <a:pt x="186308" y="1270"/>
                </a:lnTo>
                <a:lnTo>
                  <a:pt x="186435" y="2540"/>
                </a:lnTo>
                <a:lnTo>
                  <a:pt x="186435" y="3810"/>
                </a:lnTo>
                <a:lnTo>
                  <a:pt x="186435" y="5080"/>
                </a:lnTo>
                <a:lnTo>
                  <a:pt x="186435" y="6477"/>
                </a:lnTo>
                <a:lnTo>
                  <a:pt x="186435" y="7747"/>
                </a:lnTo>
                <a:lnTo>
                  <a:pt x="186562" y="9017"/>
                </a:lnTo>
                <a:lnTo>
                  <a:pt x="186562" y="10287"/>
                </a:lnTo>
                <a:lnTo>
                  <a:pt x="186562" y="11557"/>
                </a:lnTo>
                <a:lnTo>
                  <a:pt x="186562" y="12954"/>
                </a:lnTo>
                <a:lnTo>
                  <a:pt x="186689" y="14224"/>
                </a:lnTo>
                <a:lnTo>
                  <a:pt x="186689" y="15494"/>
                </a:lnTo>
                <a:lnTo>
                  <a:pt x="186816" y="16764"/>
                </a:lnTo>
                <a:lnTo>
                  <a:pt x="186816" y="18034"/>
                </a:lnTo>
                <a:lnTo>
                  <a:pt x="186816" y="19431"/>
                </a:lnTo>
                <a:lnTo>
                  <a:pt x="186943" y="20701"/>
                </a:lnTo>
                <a:lnTo>
                  <a:pt x="187070" y="21971"/>
                </a:lnTo>
                <a:lnTo>
                  <a:pt x="187070" y="23241"/>
                </a:lnTo>
                <a:lnTo>
                  <a:pt x="187197" y="24511"/>
                </a:lnTo>
                <a:lnTo>
                  <a:pt x="187324" y="25908"/>
                </a:lnTo>
                <a:lnTo>
                  <a:pt x="187324" y="27178"/>
                </a:lnTo>
                <a:lnTo>
                  <a:pt x="187451" y="28448"/>
                </a:lnTo>
                <a:lnTo>
                  <a:pt x="187578" y="29718"/>
                </a:lnTo>
                <a:lnTo>
                  <a:pt x="187705" y="31115"/>
                </a:lnTo>
                <a:lnTo>
                  <a:pt x="187832" y="32385"/>
                </a:lnTo>
                <a:lnTo>
                  <a:pt x="187959" y="33655"/>
                </a:lnTo>
                <a:lnTo>
                  <a:pt x="188086" y="34925"/>
                </a:lnTo>
                <a:lnTo>
                  <a:pt x="188340" y="36195"/>
                </a:lnTo>
                <a:lnTo>
                  <a:pt x="188467" y="37592"/>
                </a:lnTo>
                <a:lnTo>
                  <a:pt x="188594" y="38862"/>
                </a:lnTo>
                <a:lnTo>
                  <a:pt x="188848" y="40132"/>
                </a:lnTo>
                <a:lnTo>
                  <a:pt x="188975" y="41402"/>
                </a:lnTo>
                <a:lnTo>
                  <a:pt x="189229" y="42672"/>
                </a:lnTo>
                <a:lnTo>
                  <a:pt x="189483" y="44069"/>
                </a:lnTo>
                <a:lnTo>
                  <a:pt x="189737" y="45339"/>
                </a:lnTo>
                <a:lnTo>
                  <a:pt x="189991" y="46609"/>
                </a:lnTo>
                <a:lnTo>
                  <a:pt x="190245" y="47879"/>
                </a:lnTo>
                <a:lnTo>
                  <a:pt x="190499" y="49149"/>
                </a:lnTo>
                <a:lnTo>
                  <a:pt x="190753" y="50546"/>
                </a:lnTo>
                <a:lnTo>
                  <a:pt x="191007" y="51816"/>
                </a:lnTo>
                <a:lnTo>
                  <a:pt x="191388" y="53086"/>
                </a:lnTo>
                <a:lnTo>
                  <a:pt x="191642" y="54356"/>
                </a:lnTo>
                <a:lnTo>
                  <a:pt x="192023" y="55626"/>
                </a:lnTo>
                <a:lnTo>
                  <a:pt x="192404" y="57023"/>
                </a:lnTo>
                <a:lnTo>
                  <a:pt x="192785" y="58293"/>
                </a:lnTo>
                <a:lnTo>
                  <a:pt x="193166" y="59563"/>
                </a:lnTo>
                <a:lnTo>
                  <a:pt x="193547" y="60833"/>
                </a:lnTo>
                <a:lnTo>
                  <a:pt x="193928" y="62103"/>
                </a:lnTo>
                <a:lnTo>
                  <a:pt x="194309" y="63500"/>
                </a:lnTo>
                <a:lnTo>
                  <a:pt x="194817" y="64770"/>
                </a:lnTo>
                <a:lnTo>
                  <a:pt x="195198" y="66040"/>
                </a:lnTo>
                <a:lnTo>
                  <a:pt x="195706" y="67310"/>
                </a:lnTo>
                <a:lnTo>
                  <a:pt x="196087" y="68580"/>
                </a:lnTo>
                <a:lnTo>
                  <a:pt x="196595" y="69977"/>
                </a:lnTo>
                <a:lnTo>
                  <a:pt x="197103" y="71247"/>
                </a:lnTo>
                <a:lnTo>
                  <a:pt x="197611" y="72517"/>
                </a:lnTo>
                <a:lnTo>
                  <a:pt x="198119" y="73787"/>
                </a:lnTo>
                <a:lnTo>
                  <a:pt x="198627" y="75057"/>
                </a:lnTo>
                <a:lnTo>
                  <a:pt x="199135" y="76454"/>
                </a:lnTo>
                <a:lnTo>
                  <a:pt x="199643" y="77724"/>
                </a:lnTo>
                <a:lnTo>
                  <a:pt x="200278" y="78994"/>
                </a:lnTo>
                <a:lnTo>
                  <a:pt x="200786" y="80264"/>
                </a:lnTo>
                <a:lnTo>
                  <a:pt x="201421" y="81534"/>
                </a:lnTo>
                <a:lnTo>
                  <a:pt x="201929" y="82931"/>
                </a:lnTo>
                <a:lnTo>
                  <a:pt x="202564" y="84201"/>
                </a:lnTo>
                <a:lnTo>
                  <a:pt x="203072" y="85471"/>
                </a:lnTo>
                <a:lnTo>
                  <a:pt x="203707" y="86741"/>
                </a:lnTo>
                <a:lnTo>
                  <a:pt x="204215" y="88011"/>
                </a:lnTo>
                <a:lnTo>
                  <a:pt x="204850" y="89408"/>
                </a:lnTo>
                <a:lnTo>
                  <a:pt x="205485" y="90678"/>
                </a:lnTo>
                <a:lnTo>
                  <a:pt x="206120" y="91948"/>
                </a:lnTo>
                <a:lnTo>
                  <a:pt x="206628" y="93218"/>
                </a:lnTo>
                <a:lnTo>
                  <a:pt x="207263" y="94615"/>
                </a:lnTo>
                <a:lnTo>
                  <a:pt x="207898" y="95885"/>
                </a:lnTo>
                <a:lnTo>
                  <a:pt x="208533" y="97155"/>
                </a:lnTo>
                <a:lnTo>
                  <a:pt x="209041" y="98425"/>
                </a:lnTo>
                <a:lnTo>
                  <a:pt x="209676" y="99695"/>
                </a:lnTo>
                <a:lnTo>
                  <a:pt x="210311" y="101092"/>
                </a:lnTo>
                <a:lnTo>
                  <a:pt x="210819" y="102362"/>
                </a:lnTo>
                <a:lnTo>
                  <a:pt x="211454" y="103632"/>
                </a:lnTo>
                <a:lnTo>
                  <a:pt x="211962" y="104902"/>
                </a:lnTo>
                <a:lnTo>
                  <a:pt x="212597" y="106172"/>
                </a:lnTo>
                <a:lnTo>
                  <a:pt x="213105" y="107569"/>
                </a:lnTo>
                <a:lnTo>
                  <a:pt x="213740" y="108839"/>
                </a:lnTo>
                <a:lnTo>
                  <a:pt x="214248" y="110109"/>
                </a:lnTo>
                <a:lnTo>
                  <a:pt x="214756" y="111379"/>
                </a:lnTo>
                <a:lnTo>
                  <a:pt x="215391" y="112649"/>
                </a:lnTo>
                <a:lnTo>
                  <a:pt x="215899" y="114046"/>
                </a:lnTo>
                <a:lnTo>
                  <a:pt x="216407" y="115316"/>
                </a:lnTo>
                <a:lnTo>
                  <a:pt x="216788" y="116586"/>
                </a:lnTo>
                <a:lnTo>
                  <a:pt x="217296" y="117856"/>
                </a:lnTo>
                <a:lnTo>
                  <a:pt x="217804" y="119126"/>
                </a:lnTo>
                <a:lnTo>
                  <a:pt x="218185" y="120523"/>
                </a:lnTo>
                <a:lnTo>
                  <a:pt x="218693" y="121793"/>
                </a:lnTo>
                <a:lnTo>
                  <a:pt x="219074" y="123063"/>
                </a:lnTo>
                <a:lnTo>
                  <a:pt x="219455" y="124333"/>
                </a:lnTo>
                <a:lnTo>
                  <a:pt x="219836" y="125603"/>
                </a:lnTo>
                <a:lnTo>
                  <a:pt x="220217" y="127000"/>
                </a:lnTo>
                <a:lnTo>
                  <a:pt x="220471" y="128270"/>
                </a:lnTo>
                <a:lnTo>
                  <a:pt x="220725" y="129540"/>
                </a:lnTo>
                <a:lnTo>
                  <a:pt x="221106" y="130810"/>
                </a:lnTo>
                <a:lnTo>
                  <a:pt x="221360" y="132080"/>
                </a:lnTo>
                <a:lnTo>
                  <a:pt x="221487" y="133477"/>
                </a:lnTo>
                <a:lnTo>
                  <a:pt x="221741" y="134747"/>
                </a:lnTo>
                <a:lnTo>
                  <a:pt x="221868" y="136017"/>
                </a:lnTo>
                <a:lnTo>
                  <a:pt x="221995" y="137287"/>
                </a:lnTo>
                <a:lnTo>
                  <a:pt x="222122" y="138557"/>
                </a:lnTo>
                <a:lnTo>
                  <a:pt x="222249" y="139954"/>
                </a:lnTo>
                <a:lnTo>
                  <a:pt x="222376" y="141224"/>
                </a:lnTo>
                <a:lnTo>
                  <a:pt x="222376" y="142494"/>
                </a:lnTo>
                <a:lnTo>
                  <a:pt x="222376" y="143764"/>
                </a:lnTo>
                <a:lnTo>
                  <a:pt x="222376" y="145034"/>
                </a:lnTo>
                <a:lnTo>
                  <a:pt x="222249" y="146431"/>
                </a:lnTo>
                <a:lnTo>
                  <a:pt x="222249" y="147701"/>
                </a:lnTo>
                <a:lnTo>
                  <a:pt x="222122" y="148971"/>
                </a:lnTo>
                <a:lnTo>
                  <a:pt x="221995" y="150241"/>
                </a:lnTo>
                <a:lnTo>
                  <a:pt x="221741" y="151638"/>
                </a:lnTo>
                <a:lnTo>
                  <a:pt x="221614" y="152908"/>
                </a:lnTo>
                <a:lnTo>
                  <a:pt x="221360" y="154178"/>
                </a:lnTo>
                <a:lnTo>
                  <a:pt x="221106" y="155448"/>
                </a:lnTo>
                <a:lnTo>
                  <a:pt x="220852" y="156718"/>
                </a:lnTo>
                <a:lnTo>
                  <a:pt x="220598" y="158115"/>
                </a:lnTo>
                <a:lnTo>
                  <a:pt x="220344" y="159385"/>
                </a:lnTo>
                <a:lnTo>
                  <a:pt x="219963" y="160655"/>
                </a:lnTo>
                <a:lnTo>
                  <a:pt x="219709" y="161925"/>
                </a:lnTo>
                <a:lnTo>
                  <a:pt x="219328" y="163195"/>
                </a:lnTo>
                <a:lnTo>
                  <a:pt x="218947" y="164592"/>
                </a:lnTo>
                <a:lnTo>
                  <a:pt x="218693" y="165862"/>
                </a:lnTo>
                <a:lnTo>
                  <a:pt x="218312" y="167132"/>
                </a:lnTo>
                <a:lnTo>
                  <a:pt x="217931" y="168402"/>
                </a:lnTo>
                <a:lnTo>
                  <a:pt x="217550" y="169672"/>
                </a:lnTo>
                <a:lnTo>
                  <a:pt x="217169" y="171069"/>
                </a:lnTo>
                <a:lnTo>
                  <a:pt x="216788" y="172339"/>
                </a:lnTo>
                <a:lnTo>
                  <a:pt x="216407" y="173609"/>
                </a:lnTo>
                <a:lnTo>
                  <a:pt x="216026" y="174879"/>
                </a:lnTo>
                <a:lnTo>
                  <a:pt x="215645" y="176149"/>
                </a:lnTo>
                <a:lnTo>
                  <a:pt x="215264" y="177546"/>
                </a:lnTo>
                <a:lnTo>
                  <a:pt x="214883" y="178816"/>
                </a:lnTo>
                <a:lnTo>
                  <a:pt x="214629" y="180086"/>
                </a:lnTo>
                <a:lnTo>
                  <a:pt x="214248" y="181356"/>
                </a:lnTo>
                <a:lnTo>
                  <a:pt x="213994" y="182626"/>
                </a:lnTo>
                <a:lnTo>
                  <a:pt x="213740" y="184023"/>
                </a:lnTo>
                <a:lnTo>
                  <a:pt x="213486" y="185293"/>
                </a:lnTo>
                <a:lnTo>
                  <a:pt x="213359" y="186563"/>
                </a:lnTo>
                <a:lnTo>
                  <a:pt x="213105" y="187833"/>
                </a:lnTo>
                <a:lnTo>
                  <a:pt x="212978" y="189103"/>
                </a:lnTo>
                <a:lnTo>
                  <a:pt x="212851" y="190500"/>
                </a:lnTo>
                <a:lnTo>
                  <a:pt x="212851" y="191770"/>
                </a:lnTo>
                <a:lnTo>
                  <a:pt x="212724" y="193040"/>
                </a:lnTo>
                <a:lnTo>
                  <a:pt x="212724" y="194310"/>
                </a:lnTo>
                <a:lnTo>
                  <a:pt x="212851" y="195580"/>
                </a:lnTo>
                <a:lnTo>
                  <a:pt x="212851" y="196977"/>
                </a:lnTo>
                <a:lnTo>
                  <a:pt x="212978" y="198247"/>
                </a:lnTo>
                <a:lnTo>
                  <a:pt x="213232" y="199517"/>
                </a:lnTo>
                <a:lnTo>
                  <a:pt x="213359" y="200787"/>
                </a:lnTo>
                <a:lnTo>
                  <a:pt x="213613" y="202057"/>
                </a:lnTo>
                <a:lnTo>
                  <a:pt x="213994" y="203454"/>
                </a:lnTo>
                <a:lnTo>
                  <a:pt x="214248" y="204724"/>
                </a:lnTo>
                <a:lnTo>
                  <a:pt x="214629" y="205994"/>
                </a:lnTo>
                <a:lnTo>
                  <a:pt x="215010" y="207264"/>
                </a:lnTo>
                <a:lnTo>
                  <a:pt x="215518" y="208534"/>
                </a:lnTo>
                <a:lnTo>
                  <a:pt x="216026" y="209931"/>
                </a:lnTo>
                <a:lnTo>
                  <a:pt x="216534" y="211201"/>
                </a:lnTo>
                <a:lnTo>
                  <a:pt x="217169" y="212471"/>
                </a:lnTo>
                <a:lnTo>
                  <a:pt x="217804" y="213741"/>
                </a:lnTo>
                <a:lnTo>
                  <a:pt x="218439" y="215138"/>
                </a:lnTo>
                <a:lnTo>
                  <a:pt x="219201" y="216408"/>
                </a:lnTo>
                <a:lnTo>
                  <a:pt x="219963" y="217678"/>
                </a:lnTo>
                <a:lnTo>
                  <a:pt x="220725" y="218948"/>
                </a:lnTo>
                <a:lnTo>
                  <a:pt x="221487" y="220218"/>
                </a:lnTo>
                <a:lnTo>
                  <a:pt x="222376" y="221615"/>
                </a:lnTo>
                <a:lnTo>
                  <a:pt x="223138" y="222885"/>
                </a:lnTo>
                <a:lnTo>
                  <a:pt x="224027" y="224155"/>
                </a:lnTo>
                <a:lnTo>
                  <a:pt x="225043" y="225425"/>
                </a:lnTo>
                <a:lnTo>
                  <a:pt x="225932" y="226695"/>
                </a:lnTo>
                <a:lnTo>
                  <a:pt x="226948" y="228092"/>
                </a:lnTo>
                <a:lnTo>
                  <a:pt x="227964" y="229362"/>
                </a:lnTo>
                <a:lnTo>
                  <a:pt x="228980" y="230632"/>
                </a:lnTo>
                <a:lnTo>
                  <a:pt x="229996" y="231902"/>
                </a:lnTo>
                <a:lnTo>
                  <a:pt x="231012" y="233172"/>
                </a:lnTo>
                <a:lnTo>
                  <a:pt x="232028" y="234569"/>
                </a:lnTo>
                <a:lnTo>
                  <a:pt x="233171" y="235839"/>
                </a:lnTo>
                <a:lnTo>
                  <a:pt x="234187" y="237109"/>
                </a:lnTo>
                <a:lnTo>
                  <a:pt x="235330" y="238379"/>
                </a:lnTo>
                <a:lnTo>
                  <a:pt x="236473" y="239649"/>
                </a:lnTo>
                <a:lnTo>
                  <a:pt x="237616" y="241046"/>
                </a:lnTo>
                <a:lnTo>
                  <a:pt x="238759" y="242316"/>
                </a:lnTo>
                <a:lnTo>
                  <a:pt x="239902" y="243586"/>
                </a:lnTo>
                <a:lnTo>
                  <a:pt x="241045" y="244856"/>
                </a:lnTo>
                <a:lnTo>
                  <a:pt x="242315" y="246126"/>
                </a:lnTo>
                <a:lnTo>
                  <a:pt x="243458" y="247523"/>
                </a:lnTo>
                <a:lnTo>
                  <a:pt x="244728" y="248793"/>
                </a:lnTo>
                <a:lnTo>
                  <a:pt x="245871" y="250063"/>
                </a:lnTo>
                <a:lnTo>
                  <a:pt x="247141" y="251333"/>
                </a:lnTo>
                <a:lnTo>
                  <a:pt x="248411" y="252603"/>
                </a:lnTo>
                <a:lnTo>
                  <a:pt x="249681" y="254000"/>
                </a:lnTo>
                <a:lnTo>
                  <a:pt x="250951" y="255270"/>
                </a:lnTo>
                <a:lnTo>
                  <a:pt x="252221" y="256540"/>
                </a:lnTo>
                <a:lnTo>
                  <a:pt x="253491" y="257810"/>
                </a:lnTo>
                <a:lnTo>
                  <a:pt x="254888" y="259080"/>
                </a:lnTo>
                <a:lnTo>
                  <a:pt x="256285" y="260477"/>
                </a:lnTo>
                <a:lnTo>
                  <a:pt x="257555" y="261747"/>
                </a:lnTo>
                <a:lnTo>
                  <a:pt x="258952" y="263017"/>
                </a:lnTo>
                <a:lnTo>
                  <a:pt x="260476" y="264287"/>
                </a:lnTo>
                <a:lnTo>
                  <a:pt x="261873" y="265557"/>
                </a:lnTo>
                <a:lnTo>
                  <a:pt x="263397" y="266954"/>
                </a:lnTo>
                <a:lnTo>
                  <a:pt x="264794" y="268224"/>
                </a:lnTo>
                <a:lnTo>
                  <a:pt x="266445" y="269494"/>
                </a:lnTo>
                <a:lnTo>
                  <a:pt x="267969" y="270764"/>
                </a:lnTo>
                <a:lnTo>
                  <a:pt x="269493" y="272161"/>
                </a:lnTo>
                <a:lnTo>
                  <a:pt x="271144" y="273431"/>
                </a:lnTo>
                <a:lnTo>
                  <a:pt x="272922" y="274701"/>
                </a:lnTo>
                <a:lnTo>
                  <a:pt x="274573" y="275971"/>
                </a:lnTo>
                <a:lnTo>
                  <a:pt x="276351" y="277241"/>
                </a:lnTo>
                <a:lnTo>
                  <a:pt x="278129" y="278638"/>
                </a:lnTo>
                <a:lnTo>
                  <a:pt x="279907" y="279908"/>
                </a:lnTo>
                <a:lnTo>
                  <a:pt x="281812" y="281178"/>
                </a:lnTo>
                <a:lnTo>
                  <a:pt x="283717" y="282448"/>
                </a:lnTo>
                <a:lnTo>
                  <a:pt x="285622" y="283718"/>
                </a:lnTo>
                <a:lnTo>
                  <a:pt x="287527" y="285115"/>
                </a:lnTo>
                <a:lnTo>
                  <a:pt x="289559" y="286385"/>
                </a:lnTo>
                <a:lnTo>
                  <a:pt x="291591" y="287655"/>
                </a:lnTo>
                <a:lnTo>
                  <a:pt x="293750" y="288925"/>
                </a:lnTo>
                <a:lnTo>
                  <a:pt x="295782" y="290195"/>
                </a:lnTo>
                <a:lnTo>
                  <a:pt x="297941" y="291592"/>
                </a:lnTo>
                <a:lnTo>
                  <a:pt x="300100" y="292862"/>
                </a:lnTo>
                <a:lnTo>
                  <a:pt x="302386" y="294132"/>
                </a:lnTo>
                <a:lnTo>
                  <a:pt x="304545" y="295402"/>
                </a:lnTo>
                <a:lnTo>
                  <a:pt x="306831" y="296672"/>
                </a:lnTo>
                <a:lnTo>
                  <a:pt x="309117" y="298069"/>
                </a:lnTo>
                <a:lnTo>
                  <a:pt x="311403" y="299339"/>
                </a:lnTo>
                <a:lnTo>
                  <a:pt x="313689" y="300609"/>
                </a:lnTo>
                <a:lnTo>
                  <a:pt x="315975" y="301879"/>
                </a:lnTo>
                <a:lnTo>
                  <a:pt x="318261" y="303149"/>
                </a:lnTo>
                <a:lnTo>
                  <a:pt x="320674" y="304546"/>
                </a:lnTo>
                <a:lnTo>
                  <a:pt x="322960" y="305816"/>
                </a:lnTo>
                <a:lnTo>
                  <a:pt x="325246" y="307086"/>
                </a:lnTo>
                <a:lnTo>
                  <a:pt x="327532" y="308356"/>
                </a:lnTo>
                <a:lnTo>
                  <a:pt x="329818" y="309626"/>
                </a:lnTo>
                <a:lnTo>
                  <a:pt x="332104" y="311023"/>
                </a:lnTo>
                <a:lnTo>
                  <a:pt x="334390" y="312293"/>
                </a:lnTo>
                <a:lnTo>
                  <a:pt x="336676" y="313563"/>
                </a:lnTo>
                <a:lnTo>
                  <a:pt x="338835" y="314833"/>
                </a:lnTo>
                <a:lnTo>
                  <a:pt x="340994" y="316103"/>
                </a:lnTo>
                <a:lnTo>
                  <a:pt x="343153" y="317500"/>
                </a:lnTo>
                <a:lnTo>
                  <a:pt x="345185" y="318770"/>
                </a:lnTo>
                <a:lnTo>
                  <a:pt x="347217" y="320040"/>
                </a:lnTo>
                <a:lnTo>
                  <a:pt x="349122" y="321310"/>
                </a:lnTo>
                <a:lnTo>
                  <a:pt x="351027" y="322580"/>
                </a:lnTo>
                <a:lnTo>
                  <a:pt x="352932" y="323977"/>
                </a:lnTo>
                <a:lnTo>
                  <a:pt x="354710" y="325247"/>
                </a:lnTo>
                <a:lnTo>
                  <a:pt x="356488" y="326517"/>
                </a:lnTo>
                <a:lnTo>
                  <a:pt x="358012" y="327787"/>
                </a:lnTo>
                <a:lnTo>
                  <a:pt x="359663" y="329057"/>
                </a:lnTo>
                <a:lnTo>
                  <a:pt x="361187" y="330454"/>
                </a:lnTo>
                <a:lnTo>
                  <a:pt x="370458" y="342138"/>
                </a:lnTo>
                <a:lnTo>
                  <a:pt x="371093" y="343408"/>
                </a:lnTo>
                <a:lnTo>
                  <a:pt x="371601" y="344678"/>
                </a:lnTo>
                <a:lnTo>
                  <a:pt x="371982" y="345948"/>
                </a:lnTo>
                <a:lnTo>
                  <a:pt x="372236" y="347218"/>
                </a:lnTo>
                <a:lnTo>
                  <a:pt x="372363" y="348615"/>
                </a:lnTo>
                <a:lnTo>
                  <a:pt x="372490" y="349885"/>
                </a:lnTo>
                <a:lnTo>
                  <a:pt x="372490" y="351155"/>
                </a:lnTo>
                <a:lnTo>
                  <a:pt x="372363" y="352425"/>
                </a:lnTo>
                <a:lnTo>
                  <a:pt x="372236" y="353695"/>
                </a:lnTo>
                <a:lnTo>
                  <a:pt x="371855" y="355092"/>
                </a:lnTo>
                <a:lnTo>
                  <a:pt x="371601" y="356362"/>
                </a:lnTo>
                <a:lnTo>
                  <a:pt x="371093" y="357632"/>
                </a:lnTo>
                <a:lnTo>
                  <a:pt x="370585" y="358902"/>
                </a:lnTo>
                <a:lnTo>
                  <a:pt x="369950" y="360172"/>
                </a:lnTo>
                <a:lnTo>
                  <a:pt x="369315" y="361569"/>
                </a:lnTo>
                <a:lnTo>
                  <a:pt x="368553" y="362839"/>
                </a:lnTo>
                <a:lnTo>
                  <a:pt x="367791" y="364109"/>
                </a:lnTo>
                <a:lnTo>
                  <a:pt x="366902" y="365379"/>
                </a:lnTo>
                <a:lnTo>
                  <a:pt x="365886" y="366649"/>
                </a:lnTo>
                <a:lnTo>
                  <a:pt x="364870" y="368046"/>
                </a:lnTo>
                <a:lnTo>
                  <a:pt x="363854" y="369316"/>
                </a:lnTo>
                <a:lnTo>
                  <a:pt x="362711" y="370586"/>
                </a:lnTo>
                <a:lnTo>
                  <a:pt x="361568" y="371856"/>
                </a:lnTo>
                <a:lnTo>
                  <a:pt x="360425" y="373126"/>
                </a:lnTo>
                <a:lnTo>
                  <a:pt x="359155" y="374523"/>
                </a:lnTo>
                <a:lnTo>
                  <a:pt x="357885" y="375793"/>
                </a:lnTo>
                <a:lnTo>
                  <a:pt x="356615" y="377063"/>
                </a:lnTo>
                <a:lnTo>
                  <a:pt x="355218" y="378333"/>
                </a:lnTo>
                <a:lnTo>
                  <a:pt x="353948" y="379603"/>
                </a:lnTo>
                <a:lnTo>
                  <a:pt x="352551" y="381000"/>
                </a:lnTo>
                <a:lnTo>
                  <a:pt x="351154" y="382270"/>
                </a:lnTo>
                <a:lnTo>
                  <a:pt x="349757" y="383540"/>
                </a:lnTo>
                <a:lnTo>
                  <a:pt x="348360" y="384810"/>
                </a:lnTo>
                <a:lnTo>
                  <a:pt x="346963" y="386080"/>
                </a:lnTo>
                <a:lnTo>
                  <a:pt x="345566" y="387477"/>
                </a:lnTo>
                <a:lnTo>
                  <a:pt x="344042" y="388747"/>
                </a:lnTo>
                <a:lnTo>
                  <a:pt x="342645" y="390017"/>
                </a:lnTo>
                <a:lnTo>
                  <a:pt x="341248" y="391287"/>
                </a:lnTo>
                <a:lnTo>
                  <a:pt x="339851" y="392684"/>
                </a:lnTo>
                <a:lnTo>
                  <a:pt x="338454" y="393954"/>
                </a:lnTo>
                <a:lnTo>
                  <a:pt x="337184" y="395224"/>
                </a:lnTo>
                <a:lnTo>
                  <a:pt x="335787" y="396494"/>
                </a:lnTo>
                <a:lnTo>
                  <a:pt x="334517" y="397764"/>
                </a:lnTo>
                <a:lnTo>
                  <a:pt x="333120" y="399161"/>
                </a:lnTo>
                <a:lnTo>
                  <a:pt x="331850" y="400431"/>
                </a:lnTo>
                <a:lnTo>
                  <a:pt x="330580" y="401701"/>
                </a:lnTo>
                <a:lnTo>
                  <a:pt x="329437" y="402971"/>
                </a:lnTo>
                <a:lnTo>
                  <a:pt x="328167" y="404241"/>
                </a:lnTo>
                <a:lnTo>
                  <a:pt x="327024" y="405638"/>
                </a:lnTo>
                <a:lnTo>
                  <a:pt x="325881" y="406908"/>
                </a:lnTo>
                <a:lnTo>
                  <a:pt x="324738" y="408178"/>
                </a:lnTo>
                <a:lnTo>
                  <a:pt x="323595" y="409448"/>
                </a:lnTo>
                <a:lnTo>
                  <a:pt x="322579" y="410718"/>
                </a:lnTo>
                <a:lnTo>
                  <a:pt x="321563" y="412115"/>
                </a:lnTo>
                <a:lnTo>
                  <a:pt x="320547" y="413385"/>
                </a:lnTo>
                <a:lnTo>
                  <a:pt x="319658" y="414655"/>
                </a:lnTo>
                <a:lnTo>
                  <a:pt x="318642" y="415925"/>
                </a:lnTo>
                <a:lnTo>
                  <a:pt x="317753" y="417195"/>
                </a:lnTo>
                <a:lnTo>
                  <a:pt x="316864" y="418592"/>
                </a:lnTo>
                <a:lnTo>
                  <a:pt x="316102" y="419862"/>
                </a:lnTo>
                <a:lnTo>
                  <a:pt x="315213" y="421132"/>
                </a:lnTo>
                <a:lnTo>
                  <a:pt x="314451" y="422402"/>
                </a:lnTo>
                <a:lnTo>
                  <a:pt x="313689" y="423672"/>
                </a:lnTo>
                <a:lnTo>
                  <a:pt x="312927" y="425069"/>
                </a:lnTo>
                <a:lnTo>
                  <a:pt x="312292" y="426339"/>
                </a:lnTo>
                <a:lnTo>
                  <a:pt x="311530" y="427609"/>
                </a:lnTo>
                <a:lnTo>
                  <a:pt x="310895" y="428879"/>
                </a:lnTo>
                <a:lnTo>
                  <a:pt x="310260" y="430149"/>
                </a:lnTo>
                <a:lnTo>
                  <a:pt x="309498" y="431546"/>
                </a:lnTo>
                <a:lnTo>
                  <a:pt x="308863" y="432816"/>
                </a:lnTo>
                <a:lnTo>
                  <a:pt x="308228" y="434086"/>
                </a:lnTo>
                <a:lnTo>
                  <a:pt x="307593" y="435356"/>
                </a:lnTo>
                <a:lnTo>
                  <a:pt x="306958" y="436626"/>
                </a:lnTo>
                <a:lnTo>
                  <a:pt x="306323" y="438023"/>
                </a:lnTo>
                <a:lnTo>
                  <a:pt x="305688" y="439293"/>
                </a:lnTo>
                <a:lnTo>
                  <a:pt x="305053" y="440563"/>
                </a:lnTo>
                <a:lnTo>
                  <a:pt x="304418" y="441833"/>
                </a:lnTo>
                <a:lnTo>
                  <a:pt x="303656" y="443103"/>
                </a:lnTo>
                <a:lnTo>
                  <a:pt x="303021" y="444500"/>
                </a:lnTo>
                <a:lnTo>
                  <a:pt x="302259" y="445770"/>
                </a:lnTo>
                <a:lnTo>
                  <a:pt x="301497" y="447040"/>
                </a:lnTo>
                <a:lnTo>
                  <a:pt x="300735" y="448310"/>
                </a:lnTo>
                <a:lnTo>
                  <a:pt x="299973" y="449580"/>
                </a:lnTo>
                <a:lnTo>
                  <a:pt x="299084" y="450977"/>
                </a:lnTo>
                <a:lnTo>
                  <a:pt x="298322" y="452247"/>
                </a:lnTo>
                <a:lnTo>
                  <a:pt x="297433" y="453517"/>
                </a:lnTo>
                <a:lnTo>
                  <a:pt x="296544" y="454787"/>
                </a:lnTo>
                <a:lnTo>
                  <a:pt x="295528" y="456184"/>
                </a:lnTo>
                <a:lnTo>
                  <a:pt x="294512" y="457454"/>
                </a:lnTo>
                <a:lnTo>
                  <a:pt x="293496" y="458724"/>
                </a:lnTo>
                <a:lnTo>
                  <a:pt x="292480" y="459994"/>
                </a:lnTo>
                <a:lnTo>
                  <a:pt x="291337" y="461264"/>
                </a:lnTo>
                <a:lnTo>
                  <a:pt x="290194" y="462661"/>
                </a:lnTo>
                <a:lnTo>
                  <a:pt x="289051" y="463931"/>
                </a:lnTo>
                <a:lnTo>
                  <a:pt x="287781" y="465201"/>
                </a:lnTo>
                <a:lnTo>
                  <a:pt x="286511" y="466471"/>
                </a:lnTo>
                <a:lnTo>
                  <a:pt x="285241" y="467741"/>
                </a:lnTo>
                <a:lnTo>
                  <a:pt x="283844" y="469138"/>
                </a:lnTo>
                <a:lnTo>
                  <a:pt x="282447" y="470408"/>
                </a:lnTo>
                <a:lnTo>
                  <a:pt x="281050" y="471678"/>
                </a:lnTo>
                <a:lnTo>
                  <a:pt x="279653" y="472948"/>
                </a:lnTo>
                <a:lnTo>
                  <a:pt x="278129" y="474218"/>
                </a:lnTo>
                <a:lnTo>
                  <a:pt x="276732" y="475615"/>
                </a:lnTo>
                <a:lnTo>
                  <a:pt x="275208" y="476885"/>
                </a:lnTo>
                <a:lnTo>
                  <a:pt x="273684" y="478155"/>
                </a:lnTo>
                <a:lnTo>
                  <a:pt x="272033" y="479425"/>
                </a:lnTo>
                <a:lnTo>
                  <a:pt x="270509" y="480695"/>
                </a:lnTo>
                <a:lnTo>
                  <a:pt x="268858" y="482092"/>
                </a:lnTo>
                <a:lnTo>
                  <a:pt x="267207" y="483362"/>
                </a:lnTo>
                <a:lnTo>
                  <a:pt x="265683" y="484632"/>
                </a:lnTo>
                <a:lnTo>
                  <a:pt x="264032" y="485902"/>
                </a:lnTo>
                <a:lnTo>
                  <a:pt x="262381" y="487172"/>
                </a:lnTo>
                <a:lnTo>
                  <a:pt x="260730" y="488569"/>
                </a:lnTo>
                <a:lnTo>
                  <a:pt x="259079" y="489839"/>
                </a:lnTo>
                <a:lnTo>
                  <a:pt x="257428" y="491109"/>
                </a:lnTo>
                <a:lnTo>
                  <a:pt x="255777" y="492379"/>
                </a:lnTo>
                <a:lnTo>
                  <a:pt x="254126" y="493649"/>
                </a:lnTo>
                <a:lnTo>
                  <a:pt x="252475" y="495046"/>
                </a:lnTo>
                <a:lnTo>
                  <a:pt x="250951" y="496316"/>
                </a:lnTo>
                <a:lnTo>
                  <a:pt x="249300" y="497586"/>
                </a:lnTo>
                <a:lnTo>
                  <a:pt x="247776" y="498856"/>
                </a:lnTo>
                <a:lnTo>
                  <a:pt x="246125" y="500126"/>
                </a:lnTo>
                <a:lnTo>
                  <a:pt x="244601" y="501523"/>
                </a:lnTo>
                <a:lnTo>
                  <a:pt x="243077" y="502793"/>
                </a:lnTo>
                <a:lnTo>
                  <a:pt x="241680" y="504063"/>
                </a:lnTo>
                <a:lnTo>
                  <a:pt x="240156" y="505333"/>
                </a:lnTo>
                <a:lnTo>
                  <a:pt x="238759" y="506603"/>
                </a:lnTo>
                <a:lnTo>
                  <a:pt x="237362" y="508000"/>
                </a:lnTo>
                <a:lnTo>
                  <a:pt x="235965" y="509270"/>
                </a:lnTo>
                <a:lnTo>
                  <a:pt x="234568" y="510540"/>
                </a:lnTo>
                <a:lnTo>
                  <a:pt x="233298" y="511810"/>
                </a:lnTo>
                <a:lnTo>
                  <a:pt x="232028" y="513207"/>
                </a:lnTo>
                <a:lnTo>
                  <a:pt x="230758" y="514477"/>
                </a:lnTo>
                <a:lnTo>
                  <a:pt x="229488" y="515747"/>
                </a:lnTo>
                <a:lnTo>
                  <a:pt x="228345" y="517017"/>
                </a:lnTo>
                <a:lnTo>
                  <a:pt x="227202" y="518287"/>
                </a:lnTo>
                <a:lnTo>
                  <a:pt x="226059" y="519684"/>
                </a:lnTo>
                <a:lnTo>
                  <a:pt x="224916" y="520954"/>
                </a:lnTo>
                <a:lnTo>
                  <a:pt x="223900" y="522224"/>
                </a:lnTo>
                <a:lnTo>
                  <a:pt x="222884" y="523494"/>
                </a:lnTo>
                <a:lnTo>
                  <a:pt x="221868" y="524764"/>
                </a:lnTo>
                <a:lnTo>
                  <a:pt x="220979" y="526161"/>
                </a:lnTo>
                <a:lnTo>
                  <a:pt x="219963" y="527431"/>
                </a:lnTo>
                <a:lnTo>
                  <a:pt x="219074" y="528701"/>
                </a:lnTo>
                <a:lnTo>
                  <a:pt x="218312" y="529971"/>
                </a:lnTo>
                <a:lnTo>
                  <a:pt x="217423" y="531241"/>
                </a:lnTo>
                <a:lnTo>
                  <a:pt x="216661" y="532638"/>
                </a:lnTo>
                <a:lnTo>
                  <a:pt x="215899" y="533908"/>
                </a:lnTo>
                <a:lnTo>
                  <a:pt x="215137" y="535178"/>
                </a:lnTo>
                <a:lnTo>
                  <a:pt x="214375" y="536448"/>
                </a:lnTo>
                <a:lnTo>
                  <a:pt x="213740" y="537718"/>
                </a:lnTo>
                <a:lnTo>
                  <a:pt x="212978" y="539115"/>
                </a:lnTo>
                <a:lnTo>
                  <a:pt x="212343" y="540385"/>
                </a:lnTo>
                <a:lnTo>
                  <a:pt x="211708" y="541655"/>
                </a:lnTo>
                <a:lnTo>
                  <a:pt x="211200" y="542925"/>
                </a:lnTo>
                <a:lnTo>
                  <a:pt x="210565" y="544195"/>
                </a:lnTo>
                <a:lnTo>
                  <a:pt x="210057" y="545592"/>
                </a:lnTo>
                <a:lnTo>
                  <a:pt x="209422" y="546862"/>
                </a:lnTo>
                <a:lnTo>
                  <a:pt x="208914" y="548132"/>
                </a:lnTo>
                <a:lnTo>
                  <a:pt x="208406" y="549402"/>
                </a:lnTo>
                <a:lnTo>
                  <a:pt x="207898" y="550672"/>
                </a:lnTo>
                <a:lnTo>
                  <a:pt x="207390" y="552069"/>
                </a:lnTo>
                <a:lnTo>
                  <a:pt x="206882" y="553339"/>
                </a:lnTo>
                <a:lnTo>
                  <a:pt x="206501" y="554609"/>
                </a:lnTo>
                <a:lnTo>
                  <a:pt x="205993" y="555879"/>
                </a:lnTo>
                <a:lnTo>
                  <a:pt x="205612" y="557149"/>
                </a:lnTo>
                <a:lnTo>
                  <a:pt x="205104" y="558546"/>
                </a:lnTo>
                <a:lnTo>
                  <a:pt x="204723" y="559816"/>
                </a:lnTo>
                <a:lnTo>
                  <a:pt x="204215" y="561086"/>
                </a:lnTo>
                <a:lnTo>
                  <a:pt x="203834" y="562356"/>
                </a:lnTo>
                <a:lnTo>
                  <a:pt x="203453" y="563626"/>
                </a:lnTo>
                <a:lnTo>
                  <a:pt x="202945" y="565023"/>
                </a:lnTo>
                <a:lnTo>
                  <a:pt x="202564" y="566293"/>
                </a:lnTo>
                <a:lnTo>
                  <a:pt x="202183" y="567563"/>
                </a:lnTo>
                <a:lnTo>
                  <a:pt x="201802" y="568833"/>
                </a:lnTo>
                <a:lnTo>
                  <a:pt x="201421" y="570103"/>
                </a:lnTo>
                <a:lnTo>
                  <a:pt x="201040" y="571500"/>
                </a:lnTo>
                <a:lnTo>
                  <a:pt x="200532" y="572770"/>
                </a:lnTo>
                <a:lnTo>
                  <a:pt x="200151" y="574040"/>
                </a:lnTo>
                <a:lnTo>
                  <a:pt x="199770" y="575310"/>
                </a:lnTo>
                <a:lnTo>
                  <a:pt x="199389" y="576707"/>
                </a:lnTo>
                <a:lnTo>
                  <a:pt x="199008" y="577977"/>
                </a:lnTo>
                <a:lnTo>
                  <a:pt x="198627" y="579247"/>
                </a:lnTo>
                <a:lnTo>
                  <a:pt x="198246" y="580517"/>
                </a:lnTo>
                <a:lnTo>
                  <a:pt x="197865" y="581787"/>
                </a:lnTo>
                <a:lnTo>
                  <a:pt x="197484" y="583184"/>
                </a:lnTo>
                <a:lnTo>
                  <a:pt x="197103" y="584454"/>
                </a:lnTo>
                <a:lnTo>
                  <a:pt x="196722" y="585724"/>
                </a:lnTo>
                <a:lnTo>
                  <a:pt x="196341" y="586994"/>
                </a:lnTo>
                <a:lnTo>
                  <a:pt x="195960" y="588264"/>
                </a:lnTo>
                <a:lnTo>
                  <a:pt x="195579" y="589661"/>
                </a:lnTo>
                <a:lnTo>
                  <a:pt x="195198" y="590931"/>
                </a:lnTo>
                <a:lnTo>
                  <a:pt x="194817" y="592201"/>
                </a:lnTo>
                <a:lnTo>
                  <a:pt x="194436" y="593471"/>
                </a:lnTo>
                <a:lnTo>
                  <a:pt x="194182" y="594741"/>
                </a:lnTo>
                <a:lnTo>
                  <a:pt x="193801" y="596138"/>
                </a:lnTo>
                <a:lnTo>
                  <a:pt x="193420" y="597408"/>
                </a:lnTo>
                <a:lnTo>
                  <a:pt x="193166" y="598678"/>
                </a:lnTo>
                <a:lnTo>
                  <a:pt x="192785" y="599948"/>
                </a:lnTo>
                <a:lnTo>
                  <a:pt x="192531" y="601218"/>
                </a:lnTo>
                <a:lnTo>
                  <a:pt x="192150" y="602615"/>
                </a:lnTo>
                <a:lnTo>
                  <a:pt x="191896" y="603885"/>
                </a:lnTo>
                <a:lnTo>
                  <a:pt x="191642" y="605155"/>
                </a:lnTo>
                <a:lnTo>
                  <a:pt x="191261" y="606425"/>
                </a:lnTo>
                <a:lnTo>
                  <a:pt x="191007" y="607695"/>
                </a:lnTo>
                <a:lnTo>
                  <a:pt x="190753" y="609092"/>
                </a:lnTo>
                <a:lnTo>
                  <a:pt x="190499" y="610362"/>
                </a:lnTo>
                <a:lnTo>
                  <a:pt x="190245" y="611632"/>
                </a:lnTo>
                <a:lnTo>
                  <a:pt x="189991" y="612902"/>
                </a:lnTo>
                <a:lnTo>
                  <a:pt x="189737" y="614172"/>
                </a:lnTo>
                <a:lnTo>
                  <a:pt x="189610" y="615569"/>
                </a:lnTo>
                <a:lnTo>
                  <a:pt x="189356" y="616839"/>
                </a:lnTo>
                <a:lnTo>
                  <a:pt x="189102" y="618109"/>
                </a:lnTo>
                <a:lnTo>
                  <a:pt x="188975" y="619379"/>
                </a:lnTo>
                <a:lnTo>
                  <a:pt x="188721" y="620649"/>
                </a:lnTo>
                <a:lnTo>
                  <a:pt x="188594" y="622046"/>
                </a:lnTo>
                <a:lnTo>
                  <a:pt x="188467" y="623316"/>
                </a:lnTo>
                <a:lnTo>
                  <a:pt x="188340" y="624586"/>
                </a:lnTo>
                <a:lnTo>
                  <a:pt x="188086" y="625856"/>
                </a:lnTo>
                <a:lnTo>
                  <a:pt x="187959" y="627126"/>
                </a:lnTo>
                <a:lnTo>
                  <a:pt x="187832" y="628523"/>
                </a:lnTo>
                <a:lnTo>
                  <a:pt x="187705" y="629793"/>
                </a:lnTo>
                <a:lnTo>
                  <a:pt x="187578" y="631063"/>
                </a:lnTo>
                <a:lnTo>
                  <a:pt x="187451" y="632333"/>
                </a:lnTo>
                <a:lnTo>
                  <a:pt x="187451" y="633730"/>
                </a:lnTo>
                <a:lnTo>
                  <a:pt x="187324" y="635000"/>
                </a:lnTo>
                <a:lnTo>
                  <a:pt x="187197" y="636270"/>
                </a:lnTo>
                <a:lnTo>
                  <a:pt x="187070" y="637540"/>
                </a:lnTo>
                <a:lnTo>
                  <a:pt x="187070" y="638810"/>
                </a:lnTo>
                <a:lnTo>
                  <a:pt x="186943" y="640207"/>
                </a:lnTo>
                <a:lnTo>
                  <a:pt x="186943" y="641477"/>
                </a:lnTo>
                <a:lnTo>
                  <a:pt x="186816" y="642747"/>
                </a:lnTo>
                <a:lnTo>
                  <a:pt x="186816" y="644017"/>
                </a:lnTo>
                <a:lnTo>
                  <a:pt x="186689" y="645287"/>
                </a:lnTo>
                <a:lnTo>
                  <a:pt x="186689" y="646684"/>
                </a:lnTo>
                <a:lnTo>
                  <a:pt x="186689" y="647954"/>
                </a:lnTo>
                <a:lnTo>
                  <a:pt x="186562" y="649224"/>
                </a:lnTo>
                <a:lnTo>
                  <a:pt x="186562" y="650494"/>
                </a:lnTo>
                <a:lnTo>
                  <a:pt x="186562" y="651764"/>
                </a:lnTo>
                <a:lnTo>
                  <a:pt x="186435" y="653161"/>
                </a:lnTo>
                <a:lnTo>
                  <a:pt x="186435" y="654431"/>
                </a:lnTo>
                <a:lnTo>
                  <a:pt x="186435" y="655701"/>
                </a:lnTo>
                <a:lnTo>
                  <a:pt x="186435" y="656971"/>
                </a:lnTo>
                <a:lnTo>
                  <a:pt x="186435" y="658241"/>
                </a:lnTo>
                <a:lnTo>
                  <a:pt x="186435" y="659638"/>
                </a:lnTo>
                <a:lnTo>
                  <a:pt x="186308" y="660908"/>
                </a:lnTo>
                <a:lnTo>
                  <a:pt x="186308" y="662178"/>
                </a:lnTo>
                <a:lnTo>
                  <a:pt x="186054" y="662178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6376289" y="8792844"/>
            <a:ext cx="372745" cy="1121410"/>
          </a:xfrm>
          <a:custGeom>
            <a:avLst/>
            <a:gdLst/>
            <a:ahLst/>
            <a:cxnLst/>
            <a:rect l="l" t="t" r="r" b="b"/>
            <a:pathLst>
              <a:path w="372745" h="1121409">
                <a:moveTo>
                  <a:pt x="186309" y="408940"/>
                </a:moveTo>
                <a:lnTo>
                  <a:pt x="186182" y="410210"/>
                </a:lnTo>
                <a:lnTo>
                  <a:pt x="186055" y="424180"/>
                </a:lnTo>
                <a:lnTo>
                  <a:pt x="185928" y="434340"/>
                </a:lnTo>
                <a:lnTo>
                  <a:pt x="185674" y="439420"/>
                </a:lnTo>
                <a:lnTo>
                  <a:pt x="185674" y="441960"/>
                </a:lnTo>
                <a:lnTo>
                  <a:pt x="184912" y="454660"/>
                </a:lnTo>
                <a:lnTo>
                  <a:pt x="184023" y="463550"/>
                </a:lnTo>
                <a:lnTo>
                  <a:pt x="183896" y="466090"/>
                </a:lnTo>
                <a:lnTo>
                  <a:pt x="183642" y="467360"/>
                </a:lnTo>
                <a:lnTo>
                  <a:pt x="183261" y="469900"/>
                </a:lnTo>
                <a:lnTo>
                  <a:pt x="182753" y="474980"/>
                </a:lnTo>
                <a:lnTo>
                  <a:pt x="181991" y="478790"/>
                </a:lnTo>
                <a:lnTo>
                  <a:pt x="181737" y="481330"/>
                </a:lnTo>
                <a:lnTo>
                  <a:pt x="181356" y="483870"/>
                </a:lnTo>
                <a:lnTo>
                  <a:pt x="176784" y="509270"/>
                </a:lnTo>
                <a:lnTo>
                  <a:pt x="176530" y="511810"/>
                </a:lnTo>
                <a:lnTo>
                  <a:pt x="176149" y="514350"/>
                </a:lnTo>
                <a:lnTo>
                  <a:pt x="175641" y="518160"/>
                </a:lnTo>
                <a:lnTo>
                  <a:pt x="175514" y="520700"/>
                </a:lnTo>
                <a:lnTo>
                  <a:pt x="175260" y="523240"/>
                </a:lnTo>
                <a:lnTo>
                  <a:pt x="174752" y="532130"/>
                </a:lnTo>
                <a:lnTo>
                  <a:pt x="174752" y="533400"/>
                </a:lnTo>
                <a:lnTo>
                  <a:pt x="174625" y="535940"/>
                </a:lnTo>
                <a:lnTo>
                  <a:pt x="174625" y="539750"/>
                </a:lnTo>
                <a:lnTo>
                  <a:pt x="174752" y="542290"/>
                </a:lnTo>
                <a:lnTo>
                  <a:pt x="174752" y="544830"/>
                </a:lnTo>
                <a:lnTo>
                  <a:pt x="175006" y="548640"/>
                </a:lnTo>
                <a:lnTo>
                  <a:pt x="175006" y="551180"/>
                </a:lnTo>
                <a:lnTo>
                  <a:pt x="175768" y="563880"/>
                </a:lnTo>
                <a:lnTo>
                  <a:pt x="173609" y="596900"/>
                </a:lnTo>
                <a:lnTo>
                  <a:pt x="172085" y="604520"/>
                </a:lnTo>
                <a:lnTo>
                  <a:pt x="171450" y="605790"/>
                </a:lnTo>
                <a:lnTo>
                  <a:pt x="170688" y="608330"/>
                </a:lnTo>
                <a:lnTo>
                  <a:pt x="169164" y="612140"/>
                </a:lnTo>
                <a:lnTo>
                  <a:pt x="166497" y="619760"/>
                </a:lnTo>
                <a:lnTo>
                  <a:pt x="165481" y="621030"/>
                </a:lnTo>
                <a:lnTo>
                  <a:pt x="164465" y="623570"/>
                </a:lnTo>
                <a:lnTo>
                  <a:pt x="161036" y="629920"/>
                </a:lnTo>
                <a:lnTo>
                  <a:pt x="159893" y="632460"/>
                </a:lnTo>
                <a:lnTo>
                  <a:pt x="157353" y="636270"/>
                </a:lnTo>
                <a:lnTo>
                  <a:pt x="155956" y="638810"/>
                </a:lnTo>
                <a:lnTo>
                  <a:pt x="154686" y="641350"/>
                </a:lnTo>
                <a:lnTo>
                  <a:pt x="151892" y="645160"/>
                </a:lnTo>
                <a:lnTo>
                  <a:pt x="147701" y="652780"/>
                </a:lnTo>
                <a:lnTo>
                  <a:pt x="146304" y="654050"/>
                </a:lnTo>
                <a:lnTo>
                  <a:pt x="142113" y="660400"/>
                </a:lnTo>
                <a:lnTo>
                  <a:pt x="137922" y="668020"/>
                </a:lnTo>
                <a:lnTo>
                  <a:pt x="136652" y="669290"/>
                </a:lnTo>
                <a:lnTo>
                  <a:pt x="135255" y="671830"/>
                </a:lnTo>
                <a:lnTo>
                  <a:pt x="133985" y="674370"/>
                </a:lnTo>
                <a:lnTo>
                  <a:pt x="132588" y="676910"/>
                </a:lnTo>
                <a:lnTo>
                  <a:pt x="131318" y="678180"/>
                </a:lnTo>
                <a:lnTo>
                  <a:pt x="130048" y="680720"/>
                </a:lnTo>
                <a:lnTo>
                  <a:pt x="128905" y="683260"/>
                </a:lnTo>
                <a:lnTo>
                  <a:pt x="127635" y="685800"/>
                </a:lnTo>
                <a:lnTo>
                  <a:pt x="126492" y="687070"/>
                </a:lnTo>
                <a:lnTo>
                  <a:pt x="125222" y="689610"/>
                </a:lnTo>
                <a:lnTo>
                  <a:pt x="124079" y="692150"/>
                </a:lnTo>
                <a:lnTo>
                  <a:pt x="122936" y="693420"/>
                </a:lnTo>
                <a:lnTo>
                  <a:pt x="119507" y="701040"/>
                </a:lnTo>
                <a:lnTo>
                  <a:pt x="118364" y="702310"/>
                </a:lnTo>
                <a:lnTo>
                  <a:pt x="117348" y="704850"/>
                </a:lnTo>
                <a:lnTo>
                  <a:pt x="116205" y="707390"/>
                </a:lnTo>
                <a:lnTo>
                  <a:pt x="115189" y="709930"/>
                </a:lnTo>
                <a:lnTo>
                  <a:pt x="112903" y="713740"/>
                </a:lnTo>
                <a:lnTo>
                  <a:pt x="111887" y="716280"/>
                </a:lnTo>
                <a:lnTo>
                  <a:pt x="110744" y="717550"/>
                </a:lnTo>
                <a:lnTo>
                  <a:pt x="109728" y="720090"/>
                </a:lnTo>
                <a:lnTo>
                  <a:pt x="108585" y="722630"/>
                </a:lnTo>
                <a:lnTo>
                  <a:pt x="107569" y="725170"/>
                </a:lnTo>
                <a:lnTo>
                  <a:pt x="106426" y="726440"/>
                </a:lnTo>
                <a:lnTo>
                  <a:pt x="105410" y="728980"/>
                </a:lnTo>
                <a:lnTo>
                  <a:pt x="103124" y="734060"/>
                </a:lnTo>
                <a:lnTo>
                  <a:pt x="102108" y="735330"/>
                </a:lnTo>
                <a:lnTo>
                  <a:pt x="99822" y="740410"/>
                </a:lnTo>
                <a:lnTo>
                  <a:pt x="98552" y="741680"/>
                </a:lnTo>
                <a:lnTo>
                  <a:pt x="97409" y="744220"/>
                </a:lnTo>
                <a:lnTo>
                  <a:pt x="94869" y="749300"/>
                </a:lnTo>
                <a:lnTo>
                  <a:pt x="92329" y="753110"/>
                </a:lnTo>
                <a:lnTo>
                  <a:pt x="89535" y="758190"/>
                </a:lnTo>
                <a:lnTo>
                  <a:pt x="86487" y="762000"/>
                </a:lnTo>
                <a:lnTo>
                  <a:pt x="84963" y="764540"/>
                </a:lnTo>
                <a:lnTo>
                  <a:pt x="79883" y="770890"/>
                </a:lnTo>
                <a:lnTo>
                  <a:pt x="78105" y="773430"/>
                </a:lnTo>
                <a:lnTo>
                  <a:pt x="76200" y="774700"/>
                </a:lnTo>
                <a:lnTo>
                  <a:pt x="74168" y="777240"/>
                </a:lnTo>
                <a:lnTo>
                  <a:pt x="72263" y="779780"/>
                </a:lnTo>
                <a:lnTo>
                  <a:pt x="70231" y="782320"/>
                </a:lnTo>
                <a:lnTo>
                  <a:pt x="68072" y="783590"/>
                </a:lnTo>
                <a:lnTo>
                  <a:pt x="63754" y="788670"/>
                </a:lnTo>
                <a:lnTo>
                  <a:pt x="61468" y="789940"/>
                </a:lnTo>
                <a:lnTo>
                  <a:pt x="57023" y="795020"/>
                </a:lnTo>
                <a:lnTo>
                  <a:pt x="52451" y="798830"/>
                </a:lnTo>
                <a:lnTo>
                  <a:pt x="47879" y="803910"/>
                </a:lnTo>
                <a:lnTo>
                  <a:pt x="45720" y="806450"/>
                </a:lnTo>
                <a:lnTo>
                  <a:pt x="43434" y="807720"/>
                </a:lnTo>
                <a:lnTo>
                  <a:pt x="39243" y="812800"/>
                </a:lnTo>
                <a:lnTo>
                  <a:pt x="37084" y="814070"/>
                </a:lnTo>
                <a:lnTo>
                  <a:pt x="35052" y="816610"/>
                </a:lnTo>
                <a:lnTo>
                  <a:pt x="31242" y="821690"/>
                </a:lnTo>
                <a:lnTo>
                  <a:pt x="29464" y="822960"/>
                </a:lnTo>
                <a:lnTo>
                  <a:pt x="26035" y="828040"/>
                </a:lnTo>
                <a:lnTo>
                  <a:pt x="22987" y="831850"/>
                </a:lnTo>
                <a:lnTo>
                  <a:pt x="21590" y="834390"/>
                </a:lnTo>
                <a:lnTo>
                  <a:pt x="19050" y="838200"/>
                </a:lnTo>
                <a:lnTo>
                  <a:pt x="17780" y="840740"/>
                </a:lnTo>
                <a:lnTo>
                  <a:pt x="16764" y="843280"/>
                </a:lnTo>
                <a:lnTo>
                  <a:pt x="15621" y="845820"/>
                </a:lnTo>
                <a:lnTo>
                  <a:pt x="14605" y="847090"/>
                </a:lnTo>
                <a:lnTo>
                  <a:pt x="12827" y="852170"/>
                </a:lnTo>
                <a:lnTo>
                  <a:pt x="12065" y="854710"/>
                </a:lnTo>
                <a:lnTo>
                  <a:pt x="11303" y="855980"/>
                </a:lnTo>
                <a:lnTo>
                  <a:pt x="9779" y="861060"/>
                </a:lnTo>
                <a:lnTo>
                  <a:pt x="9144" y="862330"/>
                </a:lnTo>
                <a:lnTo>
                  <a:pt x="7874" y="867410"/>
                </a:lnTo>
                <a:lnTo>
                  <a:pt x="7366" y="869950"/>
                </a:lnTo>
                <a:lnTo>
                  <a:pt x="6731" y="871220"/>
                </a:lnTo>
                <a:lnTo>
                  <a:pt x="5715" y="876300"/>
                </a:lnTo>
                <a:lnTo>
                  <a:pt x="5080" y="878840"/>
                </a:lnTo>
                <a:lnTo>
                  <a:pt x="4572" y="880110"/>
                </a:lnTo>
                <a:lnTo>
                  <a:pt x="4064" y="882650"/>
                </a:lnTo>
                <a:lnTo>
                  <a:pt x="3683" y="885190"/>
                </a:lnTo>
                <a:lnTo>
                  <a:pt x="3175" y="887730"/>
                </a:lnTo>
                <a:lnTo>
                  <a:pt x="2667" y="889000"/>
                </a:lnTo>
                <a:lnTo>
                  <a:pt x="762" y="900430"/>
                </a:lnTo>
                <a:lnTo>
                  <a:pt x="127" y="906780"/>
                </a:lnTo>
                <a:lnTo>
                  <a:pt x="0" y="911860"/>
                </a:lnTo>
                <a:lnTo>
                  <a:pt x="254" y="915670"/>
                </a:lnTo>
                <a:lnTo>
                  <a:pt x="3429" y="928370"/>
                </a:lnTo>
                <a:lnTo>
                  <a:pt x="4445" y="930910"/>
                </a:lnTo>
                <a:lnTo>
                  <a:pt x="5588" y="933450"/>
                </a:lnTo>
                <a:lnTo>
                  <a:pt x="6985" y="935990"/>
                </a:lnTo>
                <a:lnTo>
                  <a:pt x="8382" y="937260"/>
                </a:lnTo>
                <a:lnTo>
                  <a:pt x="11811" y="942340"/>
                </a:lnTo>
                <a:lnTo>
                  <a:pt x="15875" y="946150"/>
                </a:lnTo>
                <a:lnTo>
                  <a:pt x="20701" y="951230"/>
                </a:lnTo>
                <a:lnTo>
                  <a:pt x="23368" y="952500"/>
                </a:lnTo>
                <a:lnTo>
                  <a:pt x="29083" y="957580"/>
                </a:lnTo>
                <a:lnTo>
                  <a:pt x="35433" y="961390"/>
                </a:lnTo>
                <a:lnTo>
                  <a:pt x="38862" y="963930"/>
                </a:lnTo>
                <a:lnTo>
                  <a:pt x="42418" y="966470"/>
                </a:lnTo>
                <a:lnTo>
                  <a:pt x="45974" y="967740"/>
                </a:lnTo>
                <a:lnTo>
                  <a:pt x="53594" y="972820"/>
                </a:lnTo>
                <a:lnTo>
                  <a:pt x="61468" y="976630"/>
                </a:lnTo>
                <a:lnTo>
                  <a:pt x="65659" y="979170"/>
                </a:lnTo>
                <a:lnTo>
                  <a:pt x="69723" y="981710"/>
                </a:lnTo>
                <a:lnTo>
                  <a:pt x="78105" y="985520"/>
                </a:lnTo>
                <a:lnTo>
                  <a:pt x="82296" y="988060"/>
                </a:lnTo>
                <a:lnTo>
                  <a:pt x="90678" y="991870"/>
                </a:lnTo>
                <a:lnTo>
                  <a:pt x="94742" y="994410"/>
                </a:lnTo>
                <a:lnTo>
                  <a:pt x="98933" y="996950"/>
                </a:lnTo>
                <a:lnTo>
                  <a:pt x="107061" y="1000760"/>
                </a:lnTo>
                <a:lnTo>
                  <a:pt x="110998" y="1003300"/>
                </a:lnTo>
                <a:lnTo>
                  <a:pt x="118618" y="1008380"/>
                </a:lnTo>
                <a:lnTo>
                  <a:pt x="122301" y="1009650"/>
                </a:lnTo>
                <a:lnTo>
                  <a:pt x="125984" y="1012190"/>
                </a:lnTo>
                <a:lnTo>
                  <a:pt x="129540" y="1014730"/>
                </a:lnTo>
                <a:lnTo>
                  <a:pt x="132842" y="1016000"/>
                </a:lnTo>
                <a:lnTo>
                  <a:pt x="136144" y="1018540"/>
                </a:lnTo>
                <a:lnTo>
                  <a:pt x="139319" y="1021080"/>
                </a:lnTo>
                <a:lnTo>
                  <a:pt x="145415" y="1024890"/>
                </a:lnTo>
                <a:lnTo>
                  <a:pt x="150876" y="1029970"/>
                </a:lnTo>
                <a:lnTo>
                  <a:pt x="153416" y="1032510"/>
                </a:lnTo>
                <a:lnTo>
                  <a:pt x="155829" y="1033780"/>
                </a:lnTo>
                <a:lnTo>
                  <a:pt x="158242" y="1036320"/>
                </a:lnTo>
                <a:lnTo>
                  <a:pt x="160401" y="1038860"/>
                </a:lnTo>
                <a:lnTo>
                  <a:pt x="162433" y="1040130"/>
                </a:lnTo>
                <a:lnTo>
                  <a:pt x="166243" y="1045210"/>
                </a:lnTo>
                <a:lnTo>
                  <a:pt x="168021" y="1047750"/>
                </a:lnTo>
                <a:lnTo>
                  <a:pt x="169545" y="1049020"/>
                </a:lnTo>
                <a:lnTo>
                  <a:pt x="171069" y="1051560"/>
                </a:lnTo>
                <a:lnTo>
                  <a:pt x="172466" y="1054100"/>
                </a:lnTo>
                <a:lnTo>
                  <a:pt x="173736" y="1056640"/>
                </a:lnTo>
                <a:lnTo>
                  <a:pt x="175006" y="1057910"/>
                </a:lnTo>
                <a:lnTo>
                  <a:pt x="176149" y="1060450"/>
                </a:lnTo>
                <a:lnTo>
                  <a:pt x="177165" y="1062990"/>
                </a:lnTo>
                <a:lnTo>
                  <a:pt x="178054" y="1064260"/>
                </a:lnTo>
                <a:lnTo>
                  <a:pt x="178943" y="1066800"/>
                </a:lnTo>
                <a:lnTo>
                  <a:pt x="180467" y="1071880"/>
                </a:lnTo>
                <a:lnTo>
                  <a:pt x="181102" y="1073150"/>
                </a:lnTo>
                <a:lnTo>
                  <a:pt x="184912" y="1096010"/>
                </a:lnTo>
                <a:lnTo>
                  <a:pt x="185166" y="1097280"/>
                </a:lnTo>
                <a:lnTo>
                  <a:pt x="185928" y="1111250"/>
                </a:lnTo>
                <a:lnTo>
                  <a:pt x="186055" y="1115060"/>
                </a:lnTo>
                <a:lnTo>
                  <a:pt x="186182" y="1121410"/>
                </a:lnTo>
                <a:lnTo>
                  <a:pt x="186436" y="1121410"/>
                </a:lnTo>
                <a:lnTo>
                  <a:pt x="186563" y="1117600"/>
                </a:lnTo>
                <a:lnTo>
                  <a:pt x="186690" y="1115060"/>
                </a:lnTo>
                <a:lnTo>
                  <a:pt x="186690" y="1113790"/>
                </a:lnTo>
                <a:lnTo>
                  <a:pt x="186817" y="1111250"/>
                </a:lnTo>
                <a:lnTo>
                  <a:pt x="186817" y="1108710"/>
                </a:lnTo>
                <a:lnTo>
                  <a:pt x="187452" y="1097280"/>
                </a:lnTo>
                <a:lnTo>
                  <a:pt x="187706" y="1096010"/>
                </a:lnTo>
                <a:lnTo>
                  <a:pt x="187833" y="1093470"/>
                </a:lnTo>
                <a:lnTo>
                  <a:pt x="188341" y="1089660"/>
                </a:lnTo>
                <a:lnTo>
                  <a:pt x="189865" y="1080770"/>
                </a:lnTo>
                <a:lnTo>
                  <a:pt x="190881" y="1075690"/>
                </a:lnTo>
                <a:lnTo>
                  <a:pt x="191516" y="1073150"/>
                </a:lnTo>
                <a:lnTo>
                  <a:pt x="192151" y="1071880"/>
                </a:lnTo>
                <a:lnTo>
                  <a:pt x="193675" y="1066800"/>
                </a:lnTo>
                <a:lnTo>
                  <a:pt x="194564" y="1064260"/>
                </a:lnTo>
                <a:lnTo>
                  <a:pt x="195453" y="1062990"/>
                </a:lnTo>
                <a:lnTo>
                  <a:pt x="196469" y="1060450"/>
                </a:lnTo>
                <a:lnTo>
                  <a:pt x="197612" y="1057910"/>
                </a:lnTo>
                <a:lnTo>
                  <a:pt x="198882" y="1056640"/>
                </a:lnTo>
                <a:lnTo>
                  <a:pt x="200152" y="1054100"/>
                </a:lnTo>
                <a:lnTo>
                  <a:pt x="201549" y="1051560"/>
                </a:lnTo>
                <a:lnTo>
                  <a:pt x="203073" y="1049020"/>
                </a:lnTo>
                <a:lnTo>
                  <a:pt x="206375" y="1045210"/>
                </a:lnTo>
                <a:lnTo>
                  <a:pt x="210185" y="1040130"/>
                </a:lnTo>
                <a:lnTo>
                  <a:pt x="212217" y="1038860"/>
                </a:lnTo>
                <a:lnTo>
                  <a:pt x="216789" y="1033780"/>
                </a:lnTo>
                <a:lnTo>
                  <a:pt x="219202" y="1032510"/>
                </a:lnTo>
                <a:lnTo>
                  <a:pt x="221742" y="1029970"/>
                </a:lnTo>
                <a:lnTo>
                  <a:pt x="224409" y="1027430"/>
                </a:lnTo>
                <a:lnTo>
                  <a:pt x="227330" y="1024890"/>
                </a:lnTo>
                <a:lnTo>
                  <a:pt x="230251" y="1023620"/>
                </a:lnTo>
                <a:lnTo>
                  <a:pt x="233299" y="1021080"/>
                </a:lnTo>
                <a:lnTo>
                  <a:pt x="236474" y="1018540"/>
                </a:lnTo>
                <a:lnTo>
                  <a:pt x="239776" y="1016000"/>
                </a:lnTo>
                <a:lnTo>
                  <a:pt x="243078" y="1014730"/>
                </a:lnTo>
                <a:lnTo>
                  <a:pt x="246634" y="1012190"/>
                </a:lnTo>
                <a:lnTo>
                  <a:pt x="250317" y="1009650"/>
                </a:lnTo>
                <a:lnTo>
                  <a:pt x="254000" y="1008380"/>
                </a:lnTo>
                <a:lnTo>
                  <a:pt x="261620" y="1003300"/>
                </a:lnTo>
                <a:lnTo>
                  <a:pt x="265557" y="1000760"/>
                </a:lnTo>
                <a:lnTo>
                  <a:pt x="273685" y="996950"/>
                </a:lnTo>
                <a:lnTo>
                  <a:pt x="277876" y="994410"/>
                </a:lnTo>
                <a:lnTo>
                  <a:pt x="281940" y="991870"/>
                </a:lnTo>
                <a:lnTo>
                  <a:pt x="290322" y="988060"/>
                </a:lnTo>
                <a:lnTo>
                  <a:pt x="294513" y="985520"/>
                </a:lnTo>
                <a:lnTo>
                  <a:pt x="302895" y="981710"/>
                </a:lnTo>
                <a:lnTo>
                  <a:pt x="307086" y="979170"/>
                </a:lnTo>
                <a:lnTo>
                  <a:pt x="311150" y="976630"/>
                </a:lnTo>
                <a:lnTo>
                  <a:pt x="319024" y="972820"/>
                </a:lnTo>
                <a:lnTo>
                  <a:pt x="326644" y="967740"/>
                </a:lnTo>
                <a:lnTo>
                  <a:pt x="330327" y="966470"/>
                </a:lnTo>
                <a:lnTo>
                  <a:pt x="337185" y="961390"/>
                </a:lnTo>
                <a:lnTo>
                  <a:pt x="340487" y="960120"/>
                </a:lnTo>
                <a:lnTo>
                  <a:pt x="343535" y="957580"/>
                </a:lnTo>
                <a:lnTo>
                  <a:pt x="349250" y="952500"/>
                </a:lnTo>
                <a:lnTo>
                  <a:pt x="351917" y="951230"/>
                </a:lnTo>
                <a:lnTo>
                  <a:pt x="354457" y="948690"/>
                </a:lnTo>
                <a:lnTo>
                  <a:pt x="356743" y="946150"/>
                </a:lnTo>
                <a:lnTo>
                  <a:pt x="358902" y="943610"/>
                </a:lnTo>
                <a:lnTo>
                  <a:pt x="360807" y="942340"/>
                </a:lnTo>
                <a:lnTo>
                  <a:pt x="364236" y="937260"/>
                </a:lnTo>
                <a:lnTo>
                  <a:pt x="365633" y="935990"/>
                </a:lnTo>
                <a:lnTo>
                  <a:pt x="367030" y="933450"/>
                </a:lnTo>
                <a:lnTo>
                  <a:pt x="368173" y="930910"/>
                </a:lnTo>
                <a:lnTo>
                  <a:pt x="369189" y="928370"/>
                </a:lnTo>
                <a:lnTo>
                  <a:pt x="369951" y="927100"/>
                </a:lnTo>
                <a:lnTo>
                  <a:pt x="372618" y="911860"/>
                </a:lnTo>
                <a:lnTo>
                  <a:pt x="372491" y="906780"/>
                </a:lnTo>
                <a:lnTo>
                  <a:pt x="372364" y="904240"/>
                </a:lnTo>
                <a:lnTo>
                  <a:pt x="371856" y="900430"/>
                </a:lnTo>
                <a:lnTo>
                  <a:pt x="371475" y="897890"/>
                </a:lnTo>
                <a:lnTo>
                  <a:pt x="371221" y="895350"/>
                </a:lnTo>
                <a:lnTo>
                  <a:pt x="370713" y="894080"/>
                </a:lnTo>
                <a:lnTo>
                  <a:pt x="369951" y="889000"/>
                </a:lnTo>
                <a:lnTo>
                  <a:pt x="369443" y="887730"/>
                </a:lnTo>
                <a:lnTo>
                  <a:pt x="369062" y="885190"/>
                </a:lnTo>
                <a:lnTo>
                  <a:pt x="368046" y="880110"/>
                </a:lnTo>
                <a:lnTo>
                  <a:pt x="367538" y="878840"/>
                </a:lnTo>
                <a:lnTo>
                  <a:pt x="367030" y="876300"/>
                </a:lnTo>
                <a:lnTo>
                  <a:pt x="366395" y="873760"/>
                </a:lnTo>
                <a:lnTo>
                  <a:pt x="365887" y="871220"/>
                </a:lnTo>
                <a:lnTo>
                  <a:pt x="365252" y="869950"/>
                </a:lnTo>
                <a:lnTo>
                  <a:pt x="364744" y="867410"/>
                </a:lnTo>
                <a:lnTo>
                  <a:pt x="363474" y="862330"/>
                </a:lnTo>
                <a:lnTo>
                  <a:pt x="362839" y="861060"/>
                </a:lnTo>
                <a:lnTo>
                  <a:pt x="361315" y="855980"/>
                </a:lnTo>
                <a:lnTo>
                  <a:pt x="360553" y="854710"/>
                </a:lnTo>
                <a:lnTo>
                  <a:pt x="359791" y="852170"/>
                </a:lnTo>
                <a:lnTo>
                  <a:pt x="358013" y="847090"/>
                </a:lnTo>
                <a:lnTo>
                  <a:pt x="355981" y="843280"/>
                </a:lnTo>
                <a:lnTo>
                  <a:pt x="354838" y="840740"/>
                </a:lnTo>
                <a:lnTo>
                  <a:pt x="353568" y="838200"/>
                </a:lnTo>
                <a:lnTo>
                  <a:pt x="352425" y="836930"/>
                </a:lnTo>
                <a:lnTo>
                  <a:pt x="349631" y="831850"/>
                </a:lnTo>
                <a:lnTo>
                  <a:pt x="346583" y="828040"/>
                </a:lnTo>
                <a:lnTo>
                  <a:pt x="343154" y="822960"/>
                </a:lnTo>
                <a:lnTo>
                  <a:pt x="341376" y="821690"/>
                </a:lnTo>
                <a:lnTo>
                  <a:pt x="337566" y="816610"/>
                </a:lnTo>
                <a:lnTo>
                  <a:pt x="335534" y="814070"/>
                </a:lnTo>
                <a:lnTo>
                  <a:pt x="333375" y="812800"/>
                </a:lnTo>
                <a:lnTo>
                  <a:pt x="329184" y="807720"/>
                </a:lnTo>
                <a:lnTo>
                  <a:pt x="326898" y="806450"/>
                </a:lnTo>
                <a:lnTo>
                  <a:pt x="324739" y="803910"/>
                </a:lnTo>
                <a:lnTo>
                  <a:pt x="320167" y="798830"/>
                </a:lnTo>
                <a:lnTo>
                  <a:pt x="315595" y="795020"/>
                </a:lnTo>
                <a:lnTo>
                  <a:pt x="311150" y="789940"/>
                </a:lnTo>
                <a:lnTo>
                  <a:pt x="308864" y="788670"/>
                </a:lnTo>
                <a:lnTo>
                  <a:pt x="306705" y="786130"/>
                </a:lnTo>
                <a:lnTo>
                  <a:pt x="302514" y="782320"/>
                </a:lnTo>
                <a:lnTo>
                  <a:pt x="300355" y="779780"/>
                </a:lnTo>
                <a:lnTo>
                  <a:pt x="298450" y="777240"/>
                </a:lnTo>
                <a:lnTo>
                  <a:pt x="296418" y="774700"/>
                </a:lnTo>
                <a:lnTo>
                  <a:pt x="294640" y="773430"/>
                </a:lnTo>
                <a:lnTo>
                  <a:pt x="292735" y="770890"/>
                </a:lnTo>
                <a:lnTo>
                  <a:pt x="290957" y="768350"/>
                </a:lnTo>
                <a:lnTo>
                  <a:pt x="287655" y="764540"/>
                </a:lnTo>
                <a:lnTo>
                  <a:pt x="286131" y="762000"/>
                </a:lnTo>
                <a:lnTo>
                  <a:pt x="283083" y="758190"/>
                </a:lnTo>
                <a:lnTo>
                  <a:pt x="280289" y="753110"/>
                </a:lnTo>
                <a:lnTo>
                  <a:pt x="277749" y="749300"/>
                </a:lnTo>
                <a:lnTo>
                  <a:pt x="275209" y="744220"/>
                </a:lnTo>
                <a:lnTo>
                  <a:pt x="272923" y="740410"/>
                </a:lnTo>
                <a:lnTo>
                  <a:pt x="271653" y="737870"/>
                </a:lnTo>
                <a:lnTo>
                  <a:pt x="270637" y="735330"/>
                </a:lnTo>
                <a:lnTo>
                  <a:pt x="269494" y="734060"/>
                </a:lnTo>
                <a:lnTo>
                  <a:pt x="267208" y="728980"/>
                </a:lnTo>
                <a:lnTo>
                  <a:pt x="266192" y="726440"/>
                </a:lnTo>
                <a:lnTo>
                  <a:pt x="265049" y="725170"/>
                </a:lnTo>
                <a:lnTo>
                  <a:pt x="264033" y="722630"/>
                </a:lnTo>
                <a:lnTo>
                  <a:pt x="262890" y="720090"/>
                </a:lnTo>
                <a:lnTo>
                  <a:pt x="261874" y="717550"/>
                </a:lnTo>
                <a:lnTo>
                  <a:pt x="260731" y="716280"/>
                </a:lnTo>
                <a:lnTo>
                  <a:pt x="259715" y="713740"/>
                </a:lnTo>
                <a:lnTo>
                  <a:pt x="258572" y="711200"/>
                </a:lnTo>
                <a:lnTo>
                  <a:pt x="257556" y="709930"/>
                </a:lnTo>
                <a:lnTo>
                  <a:pt x="255270" y="704850"/>
                </a:lnTo>
                <a:lnTo>
                  <a:pt x="254254" y="702310"/>
                </a:lnTo>
                <a:lnTo>
                  <a:pt x="253111" y="701040"/>
                </a:lnTo>
                <a:lnTo>
                  <a:pt x="249682" y="693420"/>
                </a:lnTo>
                <a:lnTo>
                  <a:pt x="248539" y="692150"/>
                </a:lnTo>
                <a:lnTo>
                  <a:pt x="247396" y="689610"/>
                </a:lnTo>
                <a:lnTo>
                  <a:pt x="246126" y="687070"/>
                </a:lnTo>
                <a:lnTo>
                  <a:pt x="244983" y="685800"/>
                </a:lnTo>
                <a:lnTo>
                  <a:pt x="243713" y="683260"/>
                </a:lnTo>
                <a:lnTo>
                  <a:pt x="242570" y="680720"/>
                </a:lnTo>
                <a:lnTo>
                  <a:pt x="241300" y="678180"/>
                </a:lnTo>
                <a:lnTo>
                  <a:pt x="240030" y="676910"/>
                </a:lnTo>
                <a:lnTo>
                  <a:pt x="238633" y="674370"/>
                </a:lnTo>
                <a:lnTo>
                  <a:pt x="236093" y="669290"/>
                </a:lnTo>
                <a:lnTo>
                  <a:pt x="234696" y="668020"/>
                </a:lnTo>
                <a:lnTo>
                  <a:pt x="230505" y="660400"/>
                </a:lnTo>
                <a:lnTo>
                  <a:pt x="226314" y="654050"/>
                </a:lnTo>
                <a:lnTo>
                  <a:pt x="224917" y="652780"/>
                </a:lnTo>
                <a:lnTo>
                  <a:pt x="220726" y="645160"/>
                </a:lnTo>
                <a:lnTo>
                  <a:pt x="217932" y="641350"/>
                </a:lnTo>
                <a:lnTo>
                  <a:pt x="216662" y="638810"/>
                </a:lnTo>
                <a:lnTo>
                  <a:pt x="215265" y="636270"/>
                </a:lnTo>
                <a:lnTo>
                  <a:pt x="212725" y="632460"/>
                </a:lnTo>
                <a:lnTo>
                  <a:pt x="211582" y="629920"/>
                </a:lnTo>
                <a:lnTo>
                  <a:pt x="208153" y="623570"/>
                </a:lnTo>
                <a:lnTo>
                  <a:pt x="207137" y="621030"/>
                </a:lnTo>
                <a:lnTo>
                  <a:pt x="206121" y="619760"/>
                </a:lnTo>
                <a:lnTo>
                  <a:pt x="203454" y="612140"/>
                </a:lnTo>
                <a:lnTo>
                  <a:pt x="201930" y="608330"/>
                </a:lnTo>
                <a:lnTo>
                  <a:pt x="201295" y="605790"/>
                </a:lnTo>
                <a:lnTo>
                  <a:pt x="200533" y="604520"/>
                </a:lnTo>
                <a:lnTo>
                  <a:pt x="199009" y="596900"/>
                </a:lnTo>
                <a:lnTo>
                  <a:pt x="197866" y="590550"/>
                </a:lnTo>
                <a:lnTo>
                  <a:pt x="197104" y="584200"/>
                </a:lnTo>
                <a:lnTo>
                  <a:pt x="196850" y="580390"/>
                </a:lnTo>
                <a:lnTo>
                  <a:pt x="196850" y="577850"/>
                </a:lnTo>
                <a:lnTo>
                  <a:pt x="196723" y="575310"/>
                </a:lnTo>
                <a:lnTo>
                  <a:pt x="196723" y="568960"/>
                </a:lnTo>
                <a:lnTo>
                  <a:pt x="196850" y="566420"/>
                </a:lnTo>
                <a:lnTo>
                  <a:pt x="196850" y="563880"/>
                </a:lnTo>
                <a:lnTo>
                  <a:pt x="197612" y="551180"/>
                </a:lnTo>
                <a:lnTo>
                  <a:pt x="197612" y="548640"/>
                </a:lnTo>
                <a:lnTo>
                  <a:pt x="197866" y="544830"/>
                </a:lnTo>
                <a:lnTo>
                  <a:pt x="197866" y="542290"/>
                </a:lnTo>
                <a:lnTo>
                  <a:pt x="197993" y="539750"/>
                </a:lnTo>
                <a:lnTo>
                  <a:pt x="197908" y="532130"/>
                </a:lnTo>
                <a:lnTo>
                  <a:pt x="197739" y="529590"/>
                </a:lnTo>
                <a:lnTo>
                  <a:pt x="197739" y="527050"/>
                </a:lnTo>
                <a:lnTo>
                  <a:pt x="197485" y="524510"/>
                </a:lnTo>
                <a:lnTo>
                  <a:pt x="197231" y="520700"/>
                </a:lnTo>
                <a:lnTo>
                  <a:pt x="196469" y="514350"/>
                </a:lnTo>
                <a:lnTo>
                  <a:pt x="196088" y="511810"/>
                </a:lnTo>
                <a:lnTo>
                  <a:pt x="195834" y="509270"/>
                </a:lnTo>
                <a:lnTo>
                  <a:pt x="190881" y="481330"/>
                </a:lnTo>
                <a:lnTo>
                  <a:pt x="190627" y="478790"/>
                </a:lnTo>
                <a:lnTo>
                  <a:pt x="189865" y="474980"/>
                </a:lnTo>
                <a:lnTo>
                  <a:pt x="188087" y="458470"/>
                </a:lnTo>
                <a:lnTo>
                  <a:pt x="187706" y="454660"/>
                </a:lnTo>
                <a:lnTo>
                  <a:pt x="186944" y="441960"/>
                </a:lnTo>
                <a:lnTo>
                  <a:pt x="186944" y="439420"/>
                </a:lnTo>
                <a:lnTo>
                  <a:pt x="186690" y="434340"/>
                </a:lnTo>
                <a:lnTo>
                  <a:pt x="186690" y="430530"/>
                </a:lnTo>
                <a:lnTo>
                  <a:pt x="186563" y="427990"/>
                </a:lnTo>
                <a:lnTo>
                  <a:pt x="186436" y="410210"/>
                </a:lnTo>
                <a:lnTo>
                  <a:pt x="186309" y="408940"/>
                </a:lnTo>
                <a:close/>
              </a:path>
              <a:path w="372745" h="1121409">
                <a:moveTo>
                  <a:pt x="186436" y="0"/>
                </a:moveTo>
                <a:lnTo>
                  <a:pt x="186182" y="2540"/>
                </a:lnTo>
                <a:lnTo>
                  <a:pt x="186055" y="15240"/>
                </a:lnTo>
                <a:lnTo>
                  <a:pt x="185928" y="24130"/>
                </a:lnTo>
                <a:lnTo>
                  <a:pt x="185801" y="30480"/>
                </a:lnTo>
                <a:lnTo>
                  <a:pt x="185674" y="33020"/>
                </a:lnTo>
                <a:lnTo>
                  <a:pt x="185674" y="35560"/>
                </a:lnTo>
                <a:lnTo>
                  <a:pt x="184531" y="54610"/>
                </a:lnTo>
                <a:lnTo>
                  <a:pt x="184277" y="57150"/>
                </a:lnTo>
                <a:lnTo>
                  <a:pt x="184023" y="62230"/>
                </a:lnTo>
                <a:lnTo>
                  <a:pt x="183769" y="63500"/>
                </a:lnTo>
                <a:lnTo>
                  <a:pt x="183642" y="66040"/>
                </a:lnTo>
                <a:lnTo>
                  <a:pt x="183388" y="68580"/>
                </a:lnTo>
                <a:lnTo>
                  <a:pt x="183261" y="71120"/>
                </a:lnTo>
                <a:lnTo>
                  <a:pt x="182753" y="74930"/>
                </a:lnTo>
                <a:lnTo>
                  <a:pt x="182626" y="77470"/>
                </a:lnTo>
                <a:lnTo>
                  <a:pt x="181991" y="83820"/>
                </a:lnTo>
                <a:lnTo>
                  <a:pt x="181864" y="86360"/>
                </a:lnTo>
                <a:lnTo>
                  <a:pt x="181610" y="87630"/>
                </a:lnTo>
                <a:lnTo>
                  <a:pt x="180848" y="101600"/>
                </a:lnTo>
                <a:lnTo>
                  <a:pt x="180848" y="104140"/>
                </a:lnTo>
                <a:lnTo>
                  <a:pt x="180721" y="105410"/>
                </a:lnTo>
                <a:lnTo>
                  <a:pt x="180721" y="116840"/>
                </a:lnTo>
                <a:lnTo>
                  <a:pt x="180848" y="119380"/>
                </a:lnTo>
                <a:lnTo>
                  <a:pt x="180848" y="120650"/>
                </a:lnTo>
                <a:lnTo>
                  <a:pt x="181356" y="129540"/>
                </a:lnTo>
                <a:lnTo>
                  <a:pt x="181610" y="132080"/>
                </a:lnTo>
                <a:lnTo>
                  <a:pt x="181864" y="135890"/>
                </a:lnTo>
                <a:lnTo>
                  <a:pt x="182118" y="138430"/>
                </a:lnTo>
                <a:lnTo>
                  <a:pt x="182245" y="140970"/>
                </a:lnTo>
                <a:lnTo>
                  <a:pt x="182753" y="144780"/>
                </a:lnTo>
                <a:lnTo>
                  <a:pt x="182880" y="147320"/>
                </a:lnTo>
                <a:lnTo>
                  <a:pt x="183134" y="149860"/>
                </a:lnTo>
                <a:lnTo>
                  <a:pt x="183261" y="152400"/>
                </a:lnTo>
                <a:lnTo>
                  <a:pt x="183515" y="153670"/>
                </a:lnTo>
                <a:lnTo>
                  <a:pt x="183642" y="156210"/>
                </a:lnTo>
                <a:lnTo>
                  <a:pt x="184277" y="162560"/>
                </a:lnTo>
                <a:lnTo>
                  <a:pt x="184531" y="167640"/>
                </a:lnTo>
                <a:lnTo>
                  <a:pt x="184785" y="168910"/>
                </a:lnTo>
                <a:lnTo>
                  <a:pt x="185420" y="180340"/>
                </a:lnTo>
                <a:lnTo>
                  <a:pt x="185420" y="182880"/>
                </a:lnTo>
                <a:lnTo>
                  <a:pt x="185674" y="186690"/>
                </a:lnTo>
                <a:lnTo>
                  <a:pt x="185674" y="189230"/>
                </a:lnTo>
                <a:lnTo>
                  <a:pt x="185928" y="193040"/>
                </a:lnTo>
                <a:lnTo>
                  <a:pt x="186182" y="207010"/>
                </a:lnTo>
                <a:lnTo>
                  <a:pt x="186309" y="222250"/>
                </a:lnTo>
                <a:lnTo>
                  <a:pt x="186436" y="208280"/>
                </a:lnTo>
                <a:lnTo>
                  <a:pt x="186563" y="200660"/>
                </a:lnTo>
                <a:lnTo>
                  <a:pt x="186690" y="198120"/>
                </a:lnTo>
                <a:lnTo>
                  <a:pt x="186690" y="195580"/>
                </a:lnTo>
                <a:lnTo>
                  <a:pt x="186817" y="193040"/>
                </a:lnTo>
                <a:lnTo>
                  <a:pt x="186944" y="186690"/>
                </a:lnTo>
                <a:lnTo>
                  <a:pt x="187198" y="182880"/>
                </a:lnTo>
                <a:lnTo>
                  <a:pt x="187198" y="180340"/>
                </a:lnTo>
                <a:lnTo>
                  <a:pt x="187833" y="168910"/>
                </a:lnTo>
                <a:lnTo>
                  <a:pt x="188087" y="167640"/>
                </a:lnTo>
                <a:lnTo>
                  <a:pt x="188341" y="162560"/>
                </a:lnTo>
                <a:lnTo>
                  <a:pt x="188976" y="156210"/>
                </a:lnTo>
                <a:lnTo>
                  <a:pt x="189103" y="153670"/>
                </a:lnTo>
                <a:lnTo>
                  <a:pt x="189357" y="152400"/>
                </a:lnTo>
                <a:lnTo>
                  <a:pt x="189484" y="149860"/>
                </a:lnTo>
                <a:lnTo>
                  <a:pt x="190373" y="140970"/>
                </a:lnTo>
                <a:lnTo>
                  <a:pt x="190500" y="138430"/>
                </a:lnTo>
                <a:lnTo>
                  <a:pt x="190754" y="135890"/>
                </a:lnTo>
                <a:lnTo>
                  <a:pt x="191008" y="132080"/>
                </a:lnTo>
                <a:lnTo>
                  <a:pt x="191262" y="129540"/>
                </a:lnTo>
                <a:lnTo>
                  <a:pt x="191770" y="120650"/>
                </a:lnTo>
                <a:lnTo>
                  <a:pt x="191770" y="119380"/>
                </a:lnTo>
                <a:lnTo>
                  <a:pt x="191897" y="116840"/>
                </a:lnTo>
                <a:lnTo>
                  <a:pt x="191897" y="104140"/>
                </a:lnTo>
                <a:lnTo>
                  <a:pt x="191008" y="87630"/>
                </a:lnTo>
                <a:lnTo>
                  <a:pt x="190754" y="86360"/>
                </a:lnTo>
                <a:lnTo>
                  <a:pt x="190627" y="83820"/>
                </a:lnTo>
                <a:lnTo>
                  <a:pt x="189992" y="77470"/>
                </a:lnTo>
                <a:lnTo>
                  <a:pt x="189865" y="74930"/>
                </a:lnTo>
                <a:lnTo>
                  <a:pt x="188976" y="66040"/>
                </a:lnTo>
                <a:lnTo>
                  <a:pt x="188849" y="63500"/>
                </a:lnTo>
                <a:lnTo>
                  <a:pt x="188595" y="62230"/>
                </a:lnTo>
                <a:lnTo>
                  <a:pt x="188341" y="57150"/>
                </a:lnTo>
                <a:lnTo>
                  <a:pt x="188087" y="54610"/>
                </a:lnTo>
                <a:lnTo>
                  <a:pt x="187071" y="38100"/>
                </a:lnTo>
                <a:lnTo>
                  <a:pt x="187071" y="35560"/>
                </a:lnTo>
                <a:lnTo>
                  <a:pt x="186817" y="30480"/>
                </a:lnTo>
                <a:lnTo>
                  <a:pt x="186817" y="29210"/>
                </a:lnTo>
                <a:lnTo>
                  <a:pt x="186690" y="26670"/>
                </a:lnTo>
                <a:lnTo>
                  <a:pt x="186690" y="22860"/>
                </a:lnTo>
                <a:lnTo>
                  <a:pt x="186563" y="20320"/>
                </a:lnTo>
                <a:lnTo>
                  <a:pt x="186436" y="0"/>
                </a:lnTo>
                <a:close/>
              </a:path>
            </a:pathLst>
          </a:custGeom>
          <a:solidFill>
            <a:srgbClr val="E82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6376289" y="8792591"/>
            <a:ext cx="372745" cy="1122045"/>
          </a:xfrm>
          <a:custGeom>
            <a:avLst/>
            <a:gdLst/>
            <a:ahLst/>
            <a:cxnLst/>
            <a:rect l="l" t="t" r="r" b="b"/>
            <a:pathLst>
              <a:path w="372745" h="1122045">
                <a:moveTo>
                  <a:pt x="186182" y="1121664"/>
                </a:moveTo>
                <a:lnTo>
                  <a:pt x="186055" y="1119505"/>
                </a:lnTo>
                <a:lnTo>
                  <a:pt x="186055" y="1117219"/>
                </a:lnTo>
                <a:lnTo>
                  <a:pt x="186055" y="1115060"/>
                </a:lnTo>
                <a:lnTo>
                  <a:pt x="185928" y="1112901"/>
                </a:lnTo>
                <a:lnTo>
                  <a:pt x="185928" y="1110615"/>
                </a:lnTo>
                <a:lnTo>
                  <a:pt x="185801" y="1108456"/>
                </a:lnTo>
                <a:lnTo>
                  <a:pt x="185674" y="1106297"/>
                </a:lnTo>
                <a:lnTo>
                  <a:pt x="185547" y="1104138"/>
                </a:lnTo>
                <a:lnTo>
                  <a:pt x="185420" y="1101852"/>
                </a:lnTo>
                <a:lnTo>
                  <a:pt x="185293" y="1099693"/>
                </a:lnTo>
                <a:lnTo>
                  <a:pt x="185166" y="1097534"/>
                </a:lnTo>
                <a:lnTo>
                  <a:pt x="184912" y="1095248"/>
                </a:lnTo>
                <a:lnTo>
                  <a:pt x="184785" y="1093089"/>
                </a:lnTo>
                <a:lnTo>
                  <a:pt x="184531" y="1090930"/>
                </a:lnTo>
                <a:lnTo>
                  <a:pt x="184277" y="1088771"/>
                </a:lnTo>
                <a:lnTo>
                  <a:pt x="183896" y="1086485"/>
                </a:lnTo>
                <a:lnTo>
                  <a:pt x="183515" y="1084326"/>
                </a:lnTo>
                <a:lnTo>
                  <a:pt x="183134" y="1082167"/>
                </a:lnTo>
                <a:lnTo>
                  <a:pt x="182753" y="1079881"/>
                </a:lnTo>
                <a:lnTo>
                  <a:pt x="182245" y="1077722"/>
                </a:lnTo>
                <a:lnTo>
                  <a:pt x="181737" y="1075563"/>
                </a:lnTo>
                <a:lnTo>
                  <a:pt x="181102" y="1073404"/>
                </a:lnTo>
                <a:lnTo>
                  <a:pt x="180467" y="1071118"/>
                </a:lnTo>
                <a:lnTo>
                  <a:pt x="179705" y="1068959"/>
                </a:lnTo>
                <a:lnTo>
                  <a:pt x="164338" y="1042670"/>
                </a:lnTo>
                <a:lnTo>
                  <a:pt x="162433" y="1040384"/>
                </a:lnTo>
                <a:lnTo>
                  <a:pt x="148209" y="1027303"/>
                </a:lnTo>
                <a:lnTo>
                  <a:pt x="145415" y="1025017"/>
                </a:lnTo>
                <a:lnTo>
                  <a:pt x="142367" y="1022858"/>
                </a:lnTo>
                <a:lnTo>
                  <a:pt x="139319" y="1020699"/>
                </a:lnTo>
                <a:lnTo>
                  <a:pt x="136144" y="1018540"/>
                </a:lnTo>
                <a:lnTo>
                  <a:pt x="132842" y="1016254"/>
                </a:lnTo>
                <a:lnTo>
                  <a:pt x="129540" y="1014095"/>
                </a:lnTo>
                <a:lnTo>
                  <a:pt x="125984" y="1011936"/>
                </a:lnTo>
                <a:lnTo>
                  <a:pt x="122301" y="1009650"/>
                </a:lnTo>
                <a:lnTo>
                  <a:pt x="118618" y="1007491"/>
                </a:lnTo>
                <a:lnTo>
                  <a:pt x="114808" y="1005332"/>
                </a:lnTo>
                <a:lnTo>
                  <a:pt x="110998" y="1003173"/>
                </a:lnTo>
                <a:lnTo>
                  <a:pt x="107061" y="1000887"/>
                </a:lnTo>
                <a:lnTo>
                  <a:pt x="102997" y="998728"/>
                </a:lnTo>
                <a:lnTo>
                  <a:pt x="98933" y="996569"/>
                </a:lnTo>
                <a:lnTo>
                  <a:pt x="94742" y="994283"/>
                </a:lnTo>
                <a:lnTo>
                  <a:pt x="90678" y="992124"/>
                </a:lnTo>
                <a:lnTo>
                  <a:pt x="86487" y="989965"/>
                </a:lnTo>
                <a:lnTo>
                  <a:pt x="82296" y="987806"/>
                </a:lnTo>
                <a:lnTo>
                  <a:pt x="78105" y="985520"/>
                </a:lnTo>
                <a:lnTo>
                  <a:pt x="73914" y="983361"/>
                </a:lnTo>
                <a:lnTo>
                  <a:pt x="69723" y="981202"/>
                </a:lnTo>
                <a:lnTo>
                  <a:pt x="65659" y="978916"/>
                </a:lnTo>
                <a:lnTo>
                  <a:pt x="61468" y="976757"/>
                </a:lnTo>
                <a:lnTo>
                  <a:pt x="57531" y="974598"/>
                </a:lnTo>
                <a:lnTo>
                  <a:pt x="53594" y="972439"/>
                </a:lnTo>
                <a:lnTo>
                  <a:pt x="49784" y="970153"/>
                </a:lnTo>
                <a:lnTo>
                  <a:pt x="45974" y="967994"/>
                </a:lnTo>
                <a:lnTo>
                  <a:pt x="42418" y="965835"/>
                </a:lnTo>
                <a:lnTo>
                  <a:pt x="38862" y="963549"/>
                </a:lnTo>
                <a:lnTo>
                  <a:pt x="35433" y="961390"/>
                </a:lnTo>
                <a:lnTo>
                  <a:pt x="32258" y="959231"/>
                </a:lnTo>
                <a:lnTo>
                  <a:pt x="29083" y="957072"/>
                </a:lnTo>
                <a:lnTo>
                  <a:pt x="26162" y="954786"/>
                </a:lnTo>
                <a:lnTo>
                  <a:pt x="23368" y="952627"/>
                </a:lnTo>
                <a:lnTo>
                  <a:pt x="20701" y="950468"/>
                </a:lnTo>
                <a:lnTo>
                  <a:pt x="18288" y="948182"/>
                </a:lnTo>
                <a:lnTo>
                  <a:pt x="15875" y="946023"/>
                </a:lnTo>
                <a:lnTo>
                  <a:pt x="13843" y="943864"/>
                </a:lnTo>
                <a:lnTo>
                  <a:pt x="11811" y="941705"/>
                </a:lnTo>
                <a:lnTo>
                  <a:pt x="10033" y="939419"/>
                </a:lnTo>
                <a:lnTo>
                  <a:pt x="127" y="913130"/>
                </a:lnTo>
                <a:lnTo>
                  <a:pt x="0" y="910971"/>
                </a:lnTo>
                <a:lnTo>
                  <a:pt x="0" y="908685"/>
                </a:lnTo>
                <a:lnTo>
                  <a:pt x="127" y="906526"/>
                </a:lnTo>
                <a:lnTo>
                  <a:pt x="381" y="904367"/>
                </a:lnTo>
                <a:lnTo>
                  <a:pt x="508" y="902208"/>
                </a:lnTo>
                <a:lnTo>
                  <a:pt x="762" y="899922"/>
                </a:lnTo>
                <a:lnTo>
                  <a:pt x="1143" y="897763"/>
                </a:lnTo>
                <a:lnTo>
                  <a:pt x="1524" y="895604"/>
                </a:lnTo>
                <a:lnTo>
                  <a:pt x="1905" y="893318"/>
                </a:lnTo>
                <a:lnTo>
                  <a:pt x="2286" y="891159"/>
                </a:lnTo>
                <a:lnTo>
                  <a:pt x="2667" y="889000"/>
                </a:lnTo>
                <a:lnTo>
                  <a:pt x="3175" y="886841"/>
                </a:lnTo>
                <a:lnTo>
                  <a:pt x="3683" y="884555"/>
                </a:lnTo>
                <a:lnTo>
                  <a:pt x="4064" y="882396"/>
                </a:lnTo>
                <a:lnTo>
                  <a:pt x="4572" y="880237"/>
                </a:lnTo>
                <a:lnTo>
                  <a:pt x="5080" y="877951"/>
                </a:lnTo>
                <a:lnTo>
                  <a:pt x="5715" y="875792"/>
                </a:lnTo>
                <a:lnTo>
                  <a:pt x="6223" y="873633"/>
                </a:lnTo>
                <a:lnTo>
                  <a:pt x="6731" y="871474"/>
                </a:lnTo>
                <a:lnTo>
                  <a:pt x="7366" y="869188"/>
                </a:lnTo>
                <a:lnTo>
                  <a:pt x="7874" y="867029"/>
                </a:lnTo>
                <a:lnTo>
                  <a:pt x="8509" y="864870"/>
                </a:lnTo>
                <a:lnTo>
                  <a:pt x="9144" y="862584"/>
                </a:lnTo>
                <a:lnTo>
                  <a:pt x="9779" y="860425"/>
                </a:lnTo>
                <a:lnTo>
                  <a:pt x="10541" y="858266"/>
                </a:lnTo>
                <a:lnTo>
                  <a:pt x="11303" y="856107"/>
                </a:lnTo>
                <a:lnTo>
                  <a:pt x="12065" y="853821"/>
                </a:lnTo>
                <a:lnTo>
                  <a:pt x="12827" y="851662"/>
                </a:lnTo>
                <a:lnTo>
                  <a:pt x="13716" y="849503"/>
                </a:lnTo>
                <a:lnTo>
                  <a:pt x="14605" y="847217"/>
                </a:lnTo>
                <a:lnTo>
                  <a:pt x="15621" y="845058"/>
                </a:lnTo>
                <a:lnTo>
                  <a:pt x="16764" y="842899"/>
                </a:lnTo>
                <a:lnTo>
                  <a:pt x="17780" y="840740"/>
                </a:lnTo>
                <a:lnTo>
                  <a:pt x="19050" y="838454"/>
                </a:lnTo>
                <a:lnTo>
                  <a:pt x="20320" y="836295"/>
                </a:lnTo>
                <a:lnTo>
                  <a:pt x="21590" y="834136"/>
                </a:lnTo>
                <a:lnTo>
                  <a:pt x="33147" y="818769"/>
                </a:lnTo>
                <a:lnTo>
                  <a:pt x="35052" y="816483"/>
                </a:lnTo>
                <a:lnTo>
                  <a:pt x="37084" y="814324"/>
                </a:lnTo>
                <a:lnTo>
                  <a:pt x="39243" y="812165"/>
                </a:lnTo>
                <a:lnTo>
                  <a:pt x="41275" y="810006"/>
                </a:lnTo>
                <a:lnTo>
                  <a:pt x="43434" y="807720"/>
                </a:lnTo>
                <a:lnTo>
                  <a:pt x="45720" y="805561"/>
                </a:lnTo>
                <a:lnTo>
                  <a:pt x="47879" y="803402"/>
                </a:lnTo>
                <a:lnTo>
                  <a:pt x="50165" y="801243"/>
                </a:lnTo>
                <a:lnTo>
                  <a:pt x="52451" y="798957"/>
                </a:lnTo>
                <a:lnTo>
                  <a:pt x="54737" y="796798"/>
                </a:lnTo>
                <a:lnTo>
                  <a:pt x="57023" y="794639"/>
                </a:lnTo>
                <a:lnTo>
                  <a:pt x="59309" y="792353"/>
                </a:lnTo>
                <a:lnTo>
                  <a:pt x="61468" y="790194"/>
                </a:lnTo>
                <a:lnTo>
                  <a:pt x="63754" y="788035"/>
                </a:lnTo>
                <a:lnTo>
                  <a:pt x="65913" y="785876"/>
                </a:lnTo>
                <a:lnTo>
                  <a:pt x="68072" y="783590"/>
                </a:lnTo>
                <a:lnTo>
                  <a:pt x="70231" y="781431"/>
                </a:lnTo>
                <a:lnTo>
                  <a:pt x="72263" y="779272"/>
                </a:lnTo>
                <a:lnTo>
                  <a:pt x="74168" y="776986"/>
                </a:lnTo>
                <a:lnTo>
                  <a:pt x="76200" y="774827"/>
                </a:lnTo>
                <a:lnTo>
                  <a:pt x="86487" y="761619"/>
                </a:lnTo>
                <a:lnTo>
                  <a:pt x="88011" y="759460"/>
                </a:lnTo>
                <a:lnTo>
                  <a:pt x="89535" y="757301"/>
                </a:lnTo>
                <a:lnTo>
                  <a:pt x="90932" y="755142"/>
                </a:lnTo>
                <a:lnTo>
                  <a:pt x="92329" y="752856"/>
                </a:lnTo>
                <a:lnTo>
                  <a:pt x="93599" y="750697"/>
                </a:lnTo>
                <a:lnTo>
                  <a:pt x="94869" y="748538"/>
                </a:lnTo>
                <a:lnTo>
                  <a:pt x="96139" y="746252"/>
                </a:lnTo>
                <a:lnTo>
                  <a:pt x="97409" y="744093"/>
                </a:lnTo>
                <a:lnTo>
                  <a:pt x="98552" y="741934"/>
                </a:lnTo>
                <a:lnTo>
                  <a:pt x="99822" y="739775"/>
                </a:lnTo>
                <a:lnTo>
                  <a:pt x="100965" y="737489"/>
                </a:lnTo>
                <a:lnTo>
                  <a:pt x="102108" y="735330"/>
                </a:lnTo>
                <a:lnTo>
                  <a:pt x="103124" y="733171"/>
                </a:lnTo>
                <a:lnTo>
                  <a:pt x="104267" y="730885"/>
                </a:lnTo>
                <a:lnTo>
                  <a:pt x="105410" y="728726"/>
                </a:lnTo>
                <a:lnTo>
                  <a:pt x="106426" y="726567"/>
                </a:lnTo>
                <a:lnTo>
                  <a:pt x="107569" y="724408"/>
                </a:lnTo>
                <a:lnTo>
                  <a:pt x="108585" y="722122"/>
                </a:lnTo>
                <a:lnTo>
                  <a:pt x="109728" y="719963"/>
                </a:lnTo>
                <a:lnTo>
                  <a:pt x="110744" y="717804"/>
                </a:lnTo>
                <a:lnTo>
                  <a:pt x="111887" y="715518"/>
                </a:lnTo>
                <a:lnTo>
                  <a:pt x="112903" y="713359"/>
                </a:lnTo>
                <a:lnTo>
                  <a:pt x="114046" y="711200"/>
                </a:lnTo>
                <a:lnTo>
                  <a:pt x="115189" y="709041"/>
                </a:lnTo>
                <a:lnTo>
                  <a:pt x="116205" y="706755"/>
                </a:lnTo>
                <a:lnTo>
                  <a:pt x="117348" y="704596"/>
                </a:lnTo>
                <a:lnTo>
                  <a:pt x="118364" y="702437"/>
                </a:lnTo>
                <a:lnTo>
                  <a:pt x="119507" y="700278"/>
                </a:lnTo>
                <a:lnTo>
                  <a:pt x="120650" y="697992"/>
                </a:lnTo>
                <a:lnTo>
                  <a:pt x="121793" y="695833"/>
                </a:lnTo>
                <a:lnTo>
                  <a:pt x="122936" y="693674"/>
                </a:lnTo>
                <a:lnTo>
                  <a:pt x="124079" y="691388"/>
                </a:lnTo>
                <a:lnTo>
                  <a:pt x="125222" y="689229"/>
                </a:lnTo>
                <a:lnTo>
                  <a:pt x="126492" y="687070"/>
                </a:lnTo>
                <a:lnTo>
                  <a:pt x="127635" y="684911"/>
                </a:lnTo>
                <a:lnTo>
                  <a:pt x="128905" y="682625"/>
                </a:lnTo>
                <a:lnTo>
                  <a:pt x="130048" y="680466"/>
                </a:lnTo>
                <a:lnTo>
                  <a:pt x="131318" y="678307"/>
                </a:lnTo>
                <a:lnTo>
                  <a:pt x="132588" y="676021"/>
                </a:lnTo>
                <a:lnTo>
                  <a:pt x="133985" y="673862"/>
                </a:lnTo>
                <a:lnTo>
                  <a:pt x="135255" y="671703"/>
                </a:lnTo>
                <a:lnTo>
                  <a:pt x="136652" y="669544"/>
                </a:lnTo>
                <a:lnTo>
                  <a:pt x="137922" y="667258"/>
                </a:lnTo>
                <a:lnTo>
                  <a:pt x="139319" y="665099"/>
                </a:lnTo>
                <a:lnTo>
                  <a:pt x="140716" y="662940"/>
                </a:lnTo>
                <a:lnTo>
                  <a:pt x="142113" y="660654"/>
                </a:lnTo>
                <a:lnTo>
                  <a:pt x="143510" y="658495"/>
                </a:lnTo>
                <a:lnTo>
                  <a:pt x="144907" y="656336"/>
                </a:lnTo>
                <a:lnTo>
                  <a:pt x="146304" y="654177"/>
                </a:lnTo>
                <a:lnTo>
                  <a:pt x="147701" y="651891"/>
                </a:lnTo>
                <a:lnTo>
                  <a:pt x="149098" y="649732"/>
                </a:lnTo>
                <a:lnTo>
                  <a:pt x="150495" y="647573"/>
                </a:lnTo>
                <a:lnTo>
                  <a:pt x="151892" y="645287"/>
                </a:lnTo>
                <a:lnTo>
                  <a:pt x="153289" y="643128"/>
                </a:lnTo>
                <a:lnTo>
                  <a:pt x="154686" y="640969"/>
                </a:lnTo>
                <a:lnTo>
                  <a:pt x="155956" y="638810"/>
                </a:lnTo>
                <a:lnTo>
                  <a:pt x="157353" y="636524"/>
                </a:lnTo>
                <a:lnTo>
                  <a:pt x="158623" y="634365"/>
                </a:lnTo>
                <a:lnTo>
                  <a:pt x="159893" y="632206"/>
                </a:lnTo>
                <a:lnTo>
                  <a:pt x="161036" y="629920"/>
                </a:lnTo>
                <a:lnTo>
                  <a:pt x="162179" y="627761"/>
                </a:lnTo>
                <a:lnTo>
                  <a:pt x="163322" y="625602"/>
                </a:lnTo>
                <a:lnTo>
                  <a:pt x="164465" y="623443"/>
                </a:lnTo>
                <a:lnTo>
                  <a:pt x="165481" y="621157"/>
                </a:lnTo>
                <a:lnTo>
                  <a:pt x="166497" y="618998"/>
                </a:lnTo>
                <a:lnTo>
                  <a:pt x="167386" y="616839"/>
                </a:lnTo>
                <a:lnTo>
                  <a:pt x="168275" y="614553"/>
                </a:lnTo>
                <a:lnTo>
                  <a:pt x="169164" y="612394"/>
                </a:lnTo>
                <a:lnTo>
                  <a:pt x="169926" y="610235"/>
                </a:lnTo>
                <a:lnTo>
                  <a:pt x="170688" y="608076"/>
                </a:lnTo>
                <a:lnTo>
                  <a:pt x="171450" y="605790"/>
                </a:lnTo>
                <a:lnTo>
                  <a:pt x="172085" y="603631"/>
                </a:lnTo>
                <a:lnTo>
                  <a:pt x="172593" y="601472"/>
                </a:lnTo>
                <a:lnTo>
                  <a:pt x="173101" y="599313"/>
                </a:lnTo>
                <a:lnTo>
                  <a:pt x="173609" y="597027"/>
                </a:lnTo>
                <a:lnTo>
                  <a:pt x="174117" y="594868"/>
                </a:lnTo>
                <a:lnTo>
                  <a:pt x="174498" y="592709"/>
                </a:lnTo>
                <a:lnTo>
                  <a:pt x="174752" y="590423"/>
                </a:lnTo>
                <a:lnTo>
                  <a:pt x="175006" y="588264"/>
                </a:lnTo>
                <a:lnTo>
                  <a:pt x="175260" y="586105"/>
                </a:lnTo>
                <a:lnTo>
                  <a:pt x="175514" y="583946"/>
                </a:lnTo>
                <a:lnTo>
                  <a:pt x="175641" y="581660"/>
                </a:lnTo>
                <a:lnTo>
                  <a:pt x="175768" y="579501"/>
                </a:lnTo>
                <a:lnTo>
                  <a:pt x="175895" y="577342"/>
                </a:lnTo>
                <a:lnTo>
                  <a:pt x="175895" y="575056"/>
                </a:lnTo>
                <a:lnTo>
                  <a:pt x="175895" y="572897"/>
                </a:lnTo>
                <a:lnTo>
                  <a:pt x="175895" y="570738"/>
                </a:lnTo>
                <a:lnTo>
                  <a:pt x="175895" y="568579"/>
                </a:lnTo>
                <a:lnTo>
                  <a:pt x="175768" y="566293"/>
                </a:lnTo>
                <a:lnTo>
                  <a:pt x="175768" y="564134"/>
                </a:lnTo>
                <a:lnTo>
                  <a:pt x="175641" y="561975"/>
                </a:lnTo>
                <a:lnTo>
                  <a:pt x="175514" y="559689"/>
                </a:lnTo>
                <a:lnTo>
                  <a:pt x="175387" y="557530"/>
                </a:lnTo>
                <a:lnTo>
                  <a:pt x="175260" y="555371"/>
                </a:lnTo>
                <a:lnTo>
                  <a:pt x="175133" y="553212"/>
                </a:lnTo>
                <a:lnTo>
                  <a:pt x="175006" y="550926"/>
                </a:lnTo>
                <a:lnTo>
                  <a:pt x="175006" y="548767"/>
                </a:lnTo>
                <a:lnTo>
                  <a:pt x="174879" y="546608"/>
                </a:lnTo>
                <a:lnTo>
                  <a:pt x="174752" y="544322"/>
                </a:lnTo>
                <a:lnTo>
                  <a:pt x="174752" y="542163"/>
                </a:lnTo>
                <a:lnTo>
                  <a:pt x="174625" y="540004"/>
                </a:lnTo>
                <a:lnTo>
                  <a:pt x="174625" y="537845"/>
                </a:lnTo>
                <a:lnTo>
                  <a:pt x="174625" y="535559"/>
                </a:lnTo>
                <a:lnTo>
                  <a:pt x="174752" y="533400"/>
                </a:lnTo>
                <a:lnTo>
                  <a:pt x="174752" y="531241"/>
                </a:lnTo>
                <a:lnTo>
                  <a:pt x="174879" y="528955"/>
                </a:lnTo>
                <a:lnTo>
                  <a:pt x="175006" y="526796"/>
                </a:lnTo>
                <a:lnTo>
                  <a:pt x="175133" y="524637"/>
                </a:lnTo>
                <a:lnTo>
                  <a:pt x="175260" y="522478"/>
                </a:lnTo>
                <a:lnTo>
                  <a:pt x="175514" y="520192"/>
                </a:lnTo>
                <a:lnTo>
                  <a:pt x="175641" y="518033"/>
                </a:lnTo>
                <a:lnTo>
                  <a:pt x="175895" y="515874"/>
                </a:lnTo>
                <a:lnTo>
                  <a:pt x="176149" y="513588"/>
                </a:lnTo>
                <a:lnTo>
                  <a:pt x="176530" y="511429"/>
                </a:lnTo>
                <a:lnTo>
                  <a:pt x="176784" y="509270"/>
                </a:lnTo>
                <a:lnTo>
                  <a:pt x="177165" y="507111"/>
                </a:lnTo>
                <a:lnTo>
                  <a:pt x="177546" y="504825"/>
                </a:lnTo>
                <a:lnTo>
                  <a:pt x="177927" y="502666"/>
                </a:lnTo>
                <a:lnTo>
                  <a:pt x="178308" y="500507"/>
                </a:lnTo>
                <a:lnTo>
                  <a:pt x="178689" y="498348"/>
                </a:lnTo>
                <a:lnTo>
                  <a:pt x="179070" y="496062"/>
                </a:lnTo>
                <a:lnTo>
                  <a:pt x="179451" y="493903"/>
                </a:lnTo>
                <a:lnTo>
                  <a:pt x="179832" y="491744"/>
                </a:lnTo>
                <a:lnTo>
                  <a:pt x="180213" y="489458"/>
                </a:lnTo>
                <a:lnTo>
                  <a:pt x="180594" y="487299"/>
                </a:lnTo>
                <a:lnTo>
                  <a:pt x="180975" y="485140"/>
                </a:lnTo>
                <a:lnTo>
                  <a:pt x="181356" y="482981"/>
                </a:lnTo>
                <a:lnTo>
                  <a:pt x="181737" y="480695"/>
                </a:lnTo>
                <a:lnTo>
                  <a:pt x="181991" y="478536"/>
                </a:lnTo>
                <a:lnTo>
                  <a:pt x="182372" y="476377"/>
                </a:lnTo>
                <a:lnTo>
                  <a:pt x="182753" y="474091"/>
                </a:lnTo>
                <a:lnTo>
                  <a:pt x="183007" y="471932"/>
                </a:lnTo>
                <a:lnTo>
                  <a:pt x="183261" y="469773"/>
                </a:lnTo>
                <a:lnTo>
                  <a:pt x="183642" y="467614"/>
                </a:lnTo>
                <a:lnTo>
                  <a:pt x="183896" y="465328"/>
                </a:lnTo>
                <a:lnTo>
                  <a:pt x="184023" y="463169"/>
                </a:lnTo>
                <a:lnTo>
                  <a:pt x="184277" y="461010"/>
                </a:lnTo>
                <a:lnTo>
                  <a:pt x="184531" y="458724"/>
                </a:lnTo>
                <a:lnTo>
                  <a:pt x="184658" y="456565"/>
                </a:lnTo>
                <a:lnTo>
                  <a:pt x="184912" y="454406"/>
                </a:lnTo>
                <a:lnTo>
                  <a:pt x="185039" y="452247"/>
                </a:lnTo>
                <a:lnTo>
                  <a:pt x="185166" y="449961"/>
                </a:lnTo>
                <a:lnTo>
                  <a:pt x="185293" y="447802"/>
                </a:lnTo>
                <a:lnTo>
                  <a:pt x="185420" y="445643"/>
                </a:lnTo>
                <a:lnTo>
                  <a:pt x="185547" y="443357"/>
                </a:lnTo>
                <a:lnTo>
                  <a:pt x="185674" y="441198"/>
                </a:lnTo>
                <a:lnTo>
                  <a:pt x="185674" y="439039"/>
                </a:lnTo>
                <a:lnTo>
                  <a:pt x="185801" y="436880"/>
                </a:lnTo>
                <a:lnTo>
                  <a:pt x="185928" y="434594"/>
                </a:lnTo>
                <a:lnTo>
                  <a:pt x="185928" y="432435"/>
                </a:lnTo>
                <a:lnTo>
                  <a:pt x="186055" y="430276"/>
                </a:lnTo>
                <a:lnTo>
                  <a:pt x="186055" y="427990"/>
                </a:lnTo>
                <a:lnTo>
                  <a:pt x="186055" y="425831"/>
                </a:lnTo>
                <a:lnTo>
                  <a:pt x="186055" y="423672"/>
                </a:lnTo>
                <a:lnTo>
                  <a:pt x="186182" y="421513"/>
                </a:lnTo>
                <a:lnTo>
                  <a:pt x="186182" y="410464"/>
                </a:lnTo>
                <a:lnTo>
                  <a:pt x="186309" y="408305"/>
                </a:lnTo>
                <a:lnTo>
                  <a:pt x="186309" y="221742"/>
                </a:lnTo>
                <a:lnTo>
                  <a:pt x="186182" y="219583"/>
                </a:lnTo>
                <a:lnTo>
                  <a:pt x="186182" y="206375"/>
                </a:lnTo>
                <a:lnTo>
                  <a:pt x="186055" y="204216"/>
                </a:lnTo>
                <a:lnTo>
                  <a:pt x="186055" y="201930"/>
                </a:lnTo>
                <a:lnTo>
                  <a:pt x="186055" y="199771"/>
                </a:lnTo>
                <a:lnTo>
                  <a:pt x="185928" y="197612"/>
                </a:lnTo>
                <a:lnTo>
                  <a:pt x="185928" y="195326"/>
                </a:lnTo>
                <a:lnTo>
                  <a:pt x="185928" y="193167"/>
                </a:lnTo>
                <a:lnTo>
                  <a:pt x="185801" y="191008"/>
                </a:lnTo>
                <a:lnTo>
                  <a:pt x="185674" y="188849"/>
                </a:lnTo>
                <a:lnTo>
                  <a:pt x="185674" y="186563"/>
                </a:lnTo>
                <a:lnTo>
                  <a:pt x="185547" y="184404"/>
                </a:lnTo>
                <a:lnTo>
                  <a:pt x="185420" y="182245"/>
                </a:lnTo>
                <a:lnTo>
                  <a:pt x="185420" y="180086"/>
                </a:lnTo>
                <a:lnTo>
                  <a:pt x="185293" y="177800"/>
                </a:lnTo>
                <a:lnTo>
                  <a:pt x="185166" y="175641"/>
                </a:lnTo>
                <a:lnTo>
                  <a:pt x="185039" y="173482"/>
                </a:lnTo>
                <a:lnTo>
                  <a:pt x="184912" y="171196"/>
                </a:lnTo>
                <a:lnTo>
                  <a:pt x="184785" y="169037"/>
                </a:lnTo>
                <a:lnTo>
                  <a:pt x="184531" y="166878"/>
                </a:lnTo>
                <a:lnTo>
                  <a:pt x="184404" y="164719"/>
                </a:lnTo>
                <a:lnTo>
                  <a:pt x="184277" y="162433"/>
                </a:lnTo>
                <a:lnTo>
                  <a:pt x="184023" y="160274"/>
                </a:lnTo>
                <a:lnTo>
                  <a:pt x="183896" y="158115"/>
                </a:lnTo>
                <a:lnTo>
                  <a:pt x="183642" y="155829"/>
                </a:lnTo>
                <a:lnTo>
                  <a:pt x="183515" y="153670"/>
                </a:lnTo>
                <a:lnTo>
                  <a:pt x="183261" y="151511"/>
                </a:lnTo>
                <a:lnTo>
                  <a:pt x="183134" y="149352"/>
                </a:lnTo>
                <a:lnTo>
                  <a:pt x="182880" y="147066"/>
                </a:lnTo>
                <a:lnTo>
                  <a:pt x="182753" y="144907"/>
                </a:lnTo>
                <a:lnTo>
                  <a:pt x="182499" y="142748"/>
                </a:lnTo>
                <a:lnTo>
                  <a:pt x="182245" y="140462"/>
                </a:lnTo>
                <a:lnTo>
                  <a:pt x="182118" y="138303"/>
                </a:lnTo>
                <a:lnTo>
                  <a:pt x="181864" y="136144"/>
                </a:lnTo>
                <a:lnTo>
                  <a:pt x="181737" y="133985"/>
                </a:lnTo>
                <a:lnTo>
                  <a:pt x="181610" y="131699"/>
                </a:lnTo>
                <a:lnTo>
                  <a:pt x="181356" y="129540"/>
                </a:lnTo>
                <a:lnTo>
                  <a:pt x="181229" y="127381"/>
                </a:lnTo>
                <a:lnTo>
                  <a:pt x="181102" y="125095"/>
                </a:lnTo>
                <a:lnTo>
                  <a:pt x="180975" y="122936"/>
                </a:lnTo>
                <a:lnTo>
                  <a:pt x="180848" y="120777"/>
                </a:lnTo>
                <a:lnTo>
                  <a:pt x="180848" y="118618"/>
                </a:lnTo>
                <a:lnTo>
                  <a:pt x="180721" y="116332"/>
                </a:lnTo>
                <a:lnTo>
                  <a:pt x="180721" y="105410"/>
                </a:lnTo>
                <a:lnTo>
                  <a:pt x="180848" y="103251"/>
                </a:lnTo>
                <a:lnTo>
                  <a:pt x="180848" y="100965"/>
                </a:lnTo>
                <a:lnTo>
                  <a:pt x="180975" y="98806"/>
                </a:lnTo>
                <a:lnTo>
                  <a:pt x="181102" y="96647"/>
                </a:lnTo>
                <a:lnTo>
                  <a:pt x="181229" y="94361"/>
                </a:lnTo>
                <a:lnTo>
                  <a:pt x="181356" y="92202"/>
                </a:lnTo>
                <a:lnTo>
                  <a:pt x="181483" y="90043"/>
                </a:lnTo>
                <a:lnTo>
                  <a:pt x="181610" y="87884"/>
                </a:lnTo>
                <a:lnTo>
                  <a:pt x="181864" y="85598"/>
                </a:lnTo>
                <a:lnTo>
                  <a:pt x="181991" y="83439"/>
                </a:lnTo>
                <a:lnTo>
                  <a:pt x="182245" y="81280"/>
                </a:lnTo>
                <a:lnTo>
                  <a:pt x="182372" y="79121"/>
                </a:lnTo>
                <a:lnTo>
                  <a:pt x="182626" y="76835"/>
                </a:lnTo>
                <a:lnTo>
                  <a:pt x="182753" y="74676"/>
                </a:lnTo>
                <a:lnTo>
                  <a:pt x="183007" y="72517"/>
                </a:lnTo>
                <a:lnTo>
                  <a:pt x="183261" y="70231"/>
                </a:lnTo>
                <a:lnTo>
                  <a:pt x="183388" y="68072"/>
                </a:lnTo>
                <a:lnTo>
                  <a:pt x="183642" y="65913"/>
                </a:lnTo>
                <a:lnTo>
                  <a:pt x="183769" y="63754"/>
                </a:lnTo>
                <a:lnTo>
                  <a:pt x="184023" y="61468"/>
                </a:lnTo>
                <a:lnTo>
                  <a:pt x="184150" y="59309"/>
                </a:lnTo>
                <a:lnTo>
                  <a:pt x="184277" y="57150"/>
                </a:lnTo>
                <a:lnTo>
                  <a:pt x="184531" y="54864"/>
                </a:lnTo>
                <a:lnTo>
                  <a:pt x="184658" y="52705"/>
                </a:lnTo>
                <a:lnTo>
                  <a:pt x="184785" y="50546"/>
                </a:lnTo>
                <a:lnTo>
                  <a:pt x="184912" y="48387"/>
                </a:lnTo>
                <a:lnTo>
                  <a:pt x="185039" y="46101"/>
                </a:lnTo>
                <a:lnTo>
                  <a:pt x="185166" y="43942"/>
                </a:lnTo>
                <a:lnTo>
                  <a:pt x="185293" y="41783"/>
                </a:lnTo>
                <a:lnTo>
                  <a:pt x="185420" y="39497"/>
                </a:lnTo>
                <a:lnTo>
                  <a:pt x="185547" y="37338"/>
                </a:lnTo>
                <a:lnTo>
                  <a:pt x="185674" y="35179"/>
                </a:lnTo>
                <a:lnTo>
                  <a:pt x="185674" y="33020"/>
                </a:lnTo>
                <a:lnTo>
                  <a:pt x="185801" y="30734"/>
                </a:lnTo>
                <a:lnTo>
                  <a:pt x="185801" y="28575"/>
                </a:lnTo>
                <a:lnTo>
                  <a:pt x="185928" y="26416"/>
                </a:lnTo>
                <a:lnTo>
                  <a:pt x="185928" y="24130"/>
                </a:lnTo>
                <a:lnTo>
                  <a:pt x="186055" y="21971"/>
                </a:lnTo>
                <a:lnTo>
                  <a:pt x="186055" y="19812"/>
                </a:lnTo>
                <a:lnTo>
                  <a:pt x="186055" y="17653"/>
                </a:lnTo>
                <a:lnTo>
                  <a:pt x="186055" y="15367"/>
                </a:lnTo>
                <a:lnTo>
                  <a:pt x="186182" y="13208"/>
                </a:lnTo>
                <a:lnTo>
                  <a:pt x="186182" y="2286"/>
                </a:lnTo>
                <a:lnTo>
                  <a:pt x="186309" y="0"/>
                </a:lnTo>
                <a:lnTo>
                  <a:pt x="186436" y="2286"/>
                </a:lnTo>
                <a:lnTo>
                  <a:pt x="186436" y="4445"/>
                </a:lnTo>
                <a:lnTo>
                  <a:pt x="186436" y="6604"/>
                </a:lnTo>
                <a:lnTo>
                  <a:pt x="186436" y="8763"/>
                </a:lnTo>
                <a:lnTo>
                  <a:pt x="186436" y="11049"/>
                </a:lnTo>
                <a:lnTo>
                  <a:pt x="186436" y="13208"/>
                </a:lnTo>
                <a:lnTo>
                  <a:pt x="186563" y="15367"/>
                </a:lnTo>
                <a:lnTo>
                  <a:pt x="186563" y="17653"/>
                </a:lnTo>
                <a:lnTo>
                  <a:pt x="186563" y="19812"/>
                </a:lnTo>
                <a:lnTo>
                  <a:pt x="186690" y="21971"/>
                </a:lnTo>
                <a:lnTo>
                  <a:pt x="186690" y="24130"/>
                </a:lnTo>
                <a:lnTo>
                  <a:pt x="186690" y="26416"/>
                </a:lnTo>
                <a:lnTo>
                  <a:pt x="186817" y="28575"/>
                </a:lnTo>
                <a:lnTo>
                  <a:pt x="186817" y="30734"/>
                </a:lnTo>
                <a:lnTo>
                  <a:pt x="186944" y="33020"/>
                </a:lnTo>
                <a:lnTo>
                  <a:pt x="187071" y="35179"/>
                </a:lnTo>
                <a:lnTo>
                  <a:pt x="187071" y="37338"/>
                </a:lnTo>
                <a:lnTo>
                  <a:pt x="187198" y="39497"/>
                </a:lnTo>
                <a:lnTo>
                  <a:pt x="187325" y="41783"/>
                </a:lnTo>
                <a:lnTo>
                  <a:pt x="187452" y="43942"/>
                </a:lnTo>
                <a:lnTo>
                  <a:pt x="187579" y="46101"/>
                </a:lnTo>
                <a:lnTo>
                  <a:pt x="187706" y="48387"/>
                </a:lnTo>
                <a:lnTo>
                  <a:pt x="187833" y="50546"/>
                </a:lnTo>
                <a:lnTo>
                  <a:pt x="187960" y="52705"/>
                </a:lnTo>
                <a:lnTo>
                  <a:pt x="188087" y="54864"/>
                </a:lnTo>
                <a:lnTo>
                  <a:pt x="188341" y="57150"/>
                </a:lnTo>
                <a:lnTo>
                  <a:pt x="188468" y="59309"/>
                </a:lnTo>
                <a:lnTo>
                  <a:pt x="188595" y="61468"/>
                </a:lnTo>
                <a:lnTo>
                  <a:pt x="188849" y="63754"/>
                </a:lnTo>
                <a:lnTo>
                  <a:pt x="188976" y="65913"/>
                </a:lnTo>
                <a:lnTo>
                  <a:pt x="189230" y="68072"/>
                </a:lnTo>
                <a:lnTo>
                  <a:pt x="189484" y="70231"/>
                </a:lnTo>
                <a:lnTo>
                  <a:pt x="189611" y="72517"/>
                </a:lnTo>
                <a:lnTo>
                  <a:pt x="189865" y="74676"/>
                </a:lnTo>
                <a:lnTo>
                  <a:pt x="189992" y="76835"/>
                </a:lnTo>
                <a:lnTo>
                  <a:pt x="190246" y="79121"/>
                </a:lnTo>
                <a:lnTo>
                  <a:pt x="190373" y="81280"/>
                </a:lnTo>
                <a:lnTo>
                  <a:pt x="190627" y="83439"/>
                </a:lnTo>
                <a:lnTo>
                  <a:pt x="190754" y="85598"/>
                </a:lnTo>
                <a:lnTo>
                  <a:pt x="191008" y="87884"/>
                </a:lnTo>
                <a:lnTo>
                  <a:pt x="191135" y="90043"/>
                </a:lnTo>
                <a:lnTo>
                  <a:pt x="191262" y="92202"/>
                </a:lnTo>
                <a:lnTo>
                  <a:pt x="191389" y="94361"/>
                </a:lnTo>
                <a:lnTo>
                  <a:pt x="191516" y="96647"/>
                </a:lnTo>
                <a:lnTo>
                  <a:pt x="191643" y="98806"/>
                </a:lnTo>
                <a:lnTo>
                  <a:pt x="191770" y="100965"/>
                </a:lnTo>
                <a:lnTo>
                  <a:pt x="191897" y="103251"/>
                </a:lnTo>
                <a:lnTo>
                  <a:pt x="191897" y="105410"/>
                </a:lnTo>
                <a:lnTo>
                  <a:pt x="191897" y="107569"/>
                </a:lnTo>
                <a:lnTo>
                  <a:pt x="191897" y="109728"/>
                </a:lnTo>
                <a:lnTo>
                  <a:pt x="191897" y="112014"/>
                </a:lnTo>
                <a:lnTo>
                  <a:pt x="191897" y="114173"/>
                </a:lnTo>
                <a:lnTo>
                  <a:pt x="191897" y="116332"/>
                </a:lnTo>
                <a:lnTo>
                  <a:pt x="191770" y="118618"/>
                </a:lnTo>
                <a:lnTo>
                  <a:pt x="191770" y="120777"/>
                </a:lnTo>
                <a:lnTo>
                  <a:pt x="191643" y="122936"/>
                </a:lnTo>
                <a:lnTo>
                  <a:pt x="191516" y="125095"/>
                </a:lnTo>
                <a:lnTo>
                  <a:pt x="191389" y="127381"/>
                </a:lnTo>
                <a:lnTo>
                  <a:pt x="191262" y="129540"/>
                </a:lnTo>
                <a:lnTo>
                  <a:pt x="191008" y="131699"/>
                </a:lnTo>
                <a:lnTo>
                  <a:pt x="190881" y="133985"/>
                </a:lnTo>
                <a:lnTo>
                  <a:pt x="190754" y="136144"/>
                </a:lnTo>
                <a:lnTo>
                  <a:pt x="190500" y="138303"/>
                </a:lnTo>
                <a:lnTo>
                  <a:pt x="190373" y="140462"/>
                </a:lnTo>
                <a:lnTo>
                  <a:pt x="190119" y="142748"/>
                </a:lnTo>
                <a:lnTo>
                  <a:pt x="189992" y="144907"/>
                </a:lnTo>
                <a:lnTo>
                  <a:pt x="189738" y="147066"/>
                </a:lnTo>
                <a:lnTo>
                  <a:pt x="189484" y="149352"/>
                </a:lnTo>
                <a:lnTo>
                  <a:pt x="189357" y="151511"/>
                </a:lnTo>
                <a:lnTo>
                  <a:pt x="189103" y="153670"/>
                </a:lnTo>
                <a:lnTo>
                  <a:pt x="188976" y="155829"/>
                </a:lnTo>
                <a:lnTo>
                  <a:pt x="188722" y="158115"/>
                </a:lnTo>
                <a:lnTo>
                  <a:pt x="188595" y="160274"/>
                </a:lnTo>
                <a:lnTo>
                  <a:pt x="188341" y="162433"/>
                </a:lnTo>
                <a:lnTo>
                  <a:pt x="188214" y="164719"/>
                </a:lnTo>
                <a:lnTo>
                  <a:pt x="188087" y="166878"/>
                </a:lnTo>
                <a:lnTo>
                  <a:pt x="187833" y="169037"/>
                </a:lnTo>
                <a:lnTo>
                  <a:pt x="187706" y="171196"/>
                </a:lnTo>
                <a:lnTo>
                  <a:pt x="187579" y="173482"/>
                </a:lnTo>
                <a:lnTo>
                  <a:pt x="187452" y="175641"/>
                </a:lnTo>
                <a:lnTo>
                  <a:pt x="187325" y="177800"/>
                </a:lnTo>
                <a:lnTo>
                  <a:pt x="187198" y="180086"/>
                </a:lnTo>
                <a:lnTo>
                  <a:pt x="187198" y="182245"/>
                </a:lnTo>
                <a:lnTo>
                  <a:pt x="187071" y="184404"/>
                </a:lnTo>
                <a:lnTo>
                  <a:pt x="186944" y="186563"/>
                </a:lnTo>
                <a:lnTo>
                  <a:pt x="186944" y="188849"/>
                </a:lnTo>
                <a:lnTo>
                  <a:pt x="186817" y="191008"/>
                </a:lnTo>
                <a:lnTo>
                  <a:pt x="186817" y="193167"/>
                </a:lnTo>
                <a:lnTo>
                  <a:pt x="186690" y="195326"/>
                </a:lnTo>
                <a:lnTo>
                  <a:pt x="186690" y="197612"/>
                </a:lnTo>
                <a:lnTo>
                  <a:pt x="186563" y="199771"/>
                </a:lnTo>
                <a:lnTo>
                  <a:pt x="186563" y="201930"/>
                </a:lnTo>
                <a:lnTo>
                  <a:pt x="186563" y="204216"/>
                </a:lnTo>
                <a:lnTo>
                  <a:pt x="186563" y="206375"/>
                </a:lnTo>
                <a:lnTo>
                  <a:pt x="186436" y="208534"/>
                </a:lnTo>
                <a:lnTo>
                  <a:pt x="186436" y="210693"/>
                </a:lnTo>
                <a:lnTo>
                  <a:pt x="186436" y="212979"/>
                </a:lnTo>
                <a:lnTo>
                  <a:pt x="186436" y="215138"/>
                </a:lnTo>
                <a:lnTo>
                  <a:pt x="186436" y="217297"/>
                </a:lnTo>
                <a:lnTo>
                  <a:pt x="186436" y="219583"/>
                </a:lnTo>
                <a:lnTo>
                  <a:pt x="186309" y="221742"/>
                </a:lnTo>
                <a:lnTo>
                  <a:pt x="186309" y="408305"/>
                </a:lnTo>
                <a:lnTo>
                  <a:pt x="186436" y="410464"/>
                </a:lnTo>
                <a:lnTo>
                  <a:pt x="186436" y="421513"/>
                </a:lnTo>
                <a:lnTo>
                  <a:pt x="186563" y="423672"/>
                </a:lnTo>
                <a:lnTo>
                  <a:pt x="186563" y="425831"/>
                </a:lnTo>
                <a:lnTo>
                  <a:pt x="186563" y="427990"/>
                </a:lnTo>
                <a:lnTo>
                  <a:pt x="186690" y="430276"/>
                </a:lnTo>
                <a:lnTo>
                  <a:pt x="186690" y="432435"/>
                </a:lnTo>
                <a:lnTo>
                  <a:pt x="186690" y="434594"/>
                </a:lnTo>
                <a:lnTo>
                  <a:pt x="186817" y="436880"/>
                </a:lnTo>
                <a:lnTo>
                  <a:pt x="186944" y="439039"/>
                </a:lnTo>
                <a:lnTo>
                  <a:pt x="186944" y="441198"/>
                </a:lnTo>
                <a:lnTo>
                  <a:pt x="187071" y="443357"/>
                </a:lnTo>
                <a:lnTo>
                  <a:pt x="187198" y="445643"/>
                </a:lnTo>
                <a:lnTo>
                  <a:pt x="187325" y="447802"/>
                </a:lnTo>
                <a:lnTo>
                  <a:pt x="187452" y="449961"/>
                </a:lnTo>
                <a:lnTo>
                  <a:pt x="187579" y="452247"/>
                </a:lnTo>
                <a:lnTo>
                  <a:pt x="187706" y="454406"/>
                </a:lnTo>
                <a:lnTo>
                  <a:pt x="187960" y="456565"/>
                </a:lnTo>
                <a:lnTo>
                  <a:pt x="188087" y="458724"/>
                </a:lnTo>
                <a:lnTo>
                  <a:pt x="188341" y="461010"/>
                </a:lnTo>
                <a:lnTo>
                  <a:pt x="188595" y="463169"/>
                </a:lnTo>
                <a:lnTo>
                  <a:pt x="188849" y="465328"/>
                </a:lnTo>
                <a:lnTo>
                  <a:pt x="189103" y="467614"/>
                </a:lnTo>
                <a:lnTo>
                  <a:pt x="189357" y="469773"/>
                </a:lnTo>
                <a:lnTo>
                  <a:pt x="189611" y="471932"/>
                </a:lnTo>
                <a:lnTo>
                  <a:pt x="189865" y="474091"/>
                </a:lnTo>
                <a:lnTo>
                  <a:pt x="190246" y="476377"/>
                </a:lnTo>
                <a:lnTo>
                  <a:pt x="190627" y="478536"/>
                </a:lnTo>
                <a:lnTo>
                  <a:pt x="190881" y="480695"/>
                </a:lnTo>
                <a:lnTo>
                  <a:pt x="191262" y="482981"/>
                </a:lnTo>
                <a:lnTo>
                  <a:pt x="191643" y="485140"/>
                </a:lnTo>
                <a:lnTo>
                  <a:pt x="192024" y="487299"/>
                </a:lnTo>
                <a:lnTo>
                  <a:pt x="192405" y="489458"/>
                </a:lnTo>
                <a:lnTo>
                  <a:pt x="192786" y="491744"/>
                </a:lnTo>
                <a:lnTo>
                  <a:pt x="193167" y="493903"/>
                </a:lnTo>
                <a:lnTo>
                  <a:pt x="193548" y="496062"/>
                </a:lnTo>
                <a:lnTo>
                  <a:pt x="193929" y="498348"/>
                </a:lnTo>
                <a:lnTo>
                  <a:pt x="194310" y="500507"/>
                </a:lnTo>
                <a:lnTo>
                  <a:pt x="194691" y="502666"/>
                </a:lnTo>
                <a:lnTo>
                  <a:pt x="195072" y="504825"/>
                </a:lnTo>
                <a:lnTo>
                  <a:pt x="195453" y="507111"/>
                </a:lnTo>
                <a:lnTo>
                  <a:pt x="195834" y="509270"/>
                </a:lnTo>
                <a:lnTo>
                  <a:pt x="196088" y="511429"/>
                </a:lnTo>
                <a:lnTo>
                  <a:pt x="196469" y="513588"/>
                </a:lnTo>
                <a:lnTo>
                  <a:pt x="196723" y="515874"/>
                </a:lnTo>
                <a:lnTo>
                  <a:pt x="196977" y="518033"/>
                </a:lnTo>
                <a:lnTo>
                  <a:pt x="197231" y="520192"/>
                </a:lnTo>
                <a:lnTo>
                  <a:pt x="197358" y="522478"/>
                </a:lnTo>
                <a:lnTo>
                  <a:pt x="197485" y="524637"/>
                </a:lnTo>
                <a:lnTo>
                  <a:pt x="197739" y="526796"/>
                </a:lnTo>
                <a:lnTo>
                  <a:pt x="197739" y="528955"/>
                </a:lnTo>
                <a:lnTo>
                  <a:pt x="197866" y="531241"/>
                </a:lnTo>
                <a:lnTo>
                  <a:pt x="197993" y="533400"/>
                </a:lnTo>
                <a:lnTo>
                  <a:pt x="197993" y="535559"/>
                </a:lnTo>
                <a:lnTo>
                  <a:pt x="197993" y="537845"/>
                </a:lnTo>
                <a:lnTo>
                  <a:pt x="197993" y="540004"/>
                </a:lnTo>
                <a:lnTo>
                  <a:pt x="197866" y="542163"/>
                </a:lnTo>
                <a:lnTo>
                  <a:pt x="197866" y="544322"/>
                </a:lnTo>
                <a:lnTo>
                  <a:pt x="197739" y="546608"/>
                </a:lnTo>
                <a:lnTo>
                  <a:pt x="197612" y="548767"/>
                </a:lnTo>
                <a:lnTo>
                  <a:pt x="197612" y="550926"/>
                </a:lnTo>
                <a:lnTo>
                  <a:pt x="197485" y="553212"/>
                </a:lnTo>
                <a:lnTo>
                  <a:pt x="197358" y="555371"/>
                </a:lnTo>
                <a:lnTo>
                  <a:pt x="197231" y="557530"/>
                </a:lnTo>
                <a:lnTo>
                  <a:pt x="197104" y="559689"/>
                </a:lnTo>
                <a:lnTo>
                  <a:pt x="196977" y="561975"/>
                </a:lnTo>
                <a:lnTo>
                  <a:pt x="196850" y="564134"/>
                </a:lnTo>
                <a:lnTo>
                  <a:pt x="196850" y="566293"/>
                </a:lnTo>
                <a:lnTo>
                  <a:pt x="196723" y="568579"/>
                </a:lnTo>
                <a:lnTo>
                  <a:pt x="196723" y="570738"/>
                </a:lnTo>
                <a:lnTo>
                  <a:pt x="196723" y="572897"/>
                </a:lnTo>
                <a:lnTo>
                  <a:pt x="196723" y="575056"/>
                </a:lnTo>
                <a:lnTo>
                  <a:pt x="196850" y="577342"/>
                </a:lnTo>
                <a:lnTo>
                  <a:pt x="196850" y="579501"/>
                </a:lnTo>
                <a:lnTo>
                  <a:pt x="196977" y="581660"/>
                </a:lnTo>
                <a:lnTo>
                  <a:pt x="197104" y="583946"/>
                </a:lnTo>
                <a:lnTo>
                  <a:pt x="197358" y="586105"/>
                </a:lnTo>
                <a:lnTo>
                  <a:pt x="197612" y="588264"/>
                </a:lnTo>
                <a:lnTo>
                  <a:pt x="197866" y="590423"/>
                </a:lnTo>
                <a:lnTo>
                  <a:pt x="198247" y="592709"/>
                </a:lnTo>
                <a:lnTo>
                  <a:pt x="198628" y="594868"/>
                </a:lnTo>
                <a:lnTo>
                  <a:pt x="199009" y="597027"/>
                </a:lnTo>
                <a:lnTo>
                  <a:pt x="199517" y="599313"/>
                </a:lnTo>
                <a:lnTo>
                  <a:pt x="200025" y="601472"/>
                </a:lnTo>
                <a:lnTo>
                  <a:pt x="200533" y="603631"/>
                </a:lnTo>
                <a:lnTo>
                  <a:pt x="201295" y="605790"/>
                </a:lnTo>
                <a:lnTo>
                  <a:pt x="201930" y="608076"/>
                </a:lnTo>
                <a:lnTo>
                  <a:pt x="202692" y="610235"/>
                </a:lnTo>
                <a:lnTo>
                  <a:pt x="203454" y="612394"/>
                </a:lnTo>
                <a:lnTo>
                  <a:pt x="204343" y="614553"/>
                </a:lnTo>
                <a:lnTo>
                  <a:pt x="205232" y="616839"/>
                </a:lnTo>
                <a:lnTo>
                  <a:pt x="206121" y="618998"/>
                </a:lnTo>
                <a:lnTo>
                  <a:pt x="207137" y="621157"/>
                </a:lnTo>
                <a:lnTo>
                  <a:pt x="208153" y="623443"/>
                </a:lnTo>
                <a:lnTo>
                  <a:pt x="209296" y="625602"/>
                </a:lnTo>
                <a:lnTo>
                  <a:pt x="210439" y="627761"/>
                </a:lnTo>
                <a:lnTo>
                  <a:pt x="211582" y="629920"/>
                </a:lnTo>
                <a:lnTo>
                  <a:pt x="212725" y="632206"/>
                </a:lnTo>
                <a:lnTo>
                  <a:pt x="213995" y="634365"/>
                </a:lnTo>
                <a:lnTo>
                  <a:pt x="215265" y="636524"/>
                </a:lnTo>
                <a:lnTo>
                  <a:pt x="216662" y="638810"/>
                </a:lnTo>
                <a:lnTo>
                  <a:pt x="217932" y="640969"/>
                </a:lnTo>
                <a:lnTo>
                  <a:pt x="219329" y="643128"/>
                </a:lnTo>
                <a:lnTo>
                  <a:pt x="220726" y="645287"/>
                </a:lnTo>
                <a:lnTo>
                  <a:pt x="222123" y="647573"/>
                </a:lnTo>
                <a:lnTo>
                  <a:pt x="223520" y="649732"/>
                </a:lnTo>
                <a:lnTo>
                  <a:pt x="224917" y="651891"/>
                </a:lnTo>
                <a:lnTo>
                  <a:pt x="226314" y="654177"/>
                </a:lnTo>
                <a:lnTo>
                  <a:pt x="227711" y="656336"/>
                </a:lnTo>
                <a:lnTo>
                  <a:pt x="229108" y="658495"/>
                </a:lnTo>
                <a:lnTo>
                  <a:pt x="230505" y="660654"/>
                </a:lnTo>
                <a:lnTo>
                  <a:pt x="231902" y="662940"/>
                </a:lnTo>
                <a:lnTo>
                  <a:pt x="233299" y="665099"/>
                </a:lnTo>
                <a:lnTo>
                  <a:pt x="234696" y="667258"/>
                </a:lnTo>
                <a:lnTo>
                  <a:pt x="236093" y="669544"/>
                </a:lnTo>
                <a:lnTo>
                  <a:pt x="237363" y="671703"/>
                </a:lnTo>
                <a:lnTo>
                  <a:pt x="238633" y="673862"/>
                </a:lnTo>
                <a:lnTo>
                  <a:pt x="240030" y="676021"/>
                </a:lnTo>
                <a:lnTo>
                  <a:pt x="241300" y="678307"/>
                </a:lnTo>
                <a:lnTo>
                  <a:pt x="242570" y="680466"/>
                </a:lnTo>
                <a:lnTo>
                  <a:pt x="243713" y="682625"/>
                </a:lnTo>
                <a:lnTo>
                  <a:pt x="244983" y="684911"/>
                </a:lnTo>
                <a:lnTo>
                  <a:pt x="246126" y="687070"/>
                </a:lnTo>
                <a:lnTo>
                  <a:pt x="247396" y="689229"/>
                </a:lnTo>
                <a:lnTo>
                  <a:pt x="248539" y="691388"/>
                </a:lnTo>
                <a:lnTo>
                  <a:pt x="249682" y="693674"/>
                </a:lnTo>
                <a:lnTo>
                  <a:pt x="250825" y="695833"/>
                </a:lnTo>
                <a:lnTo>
                  <a:pt x="251968" y="697992"/>
                </a:lnTo>
                <a:lnTo>
                  <a:pt x="253111" y="700278"/>
                </a:lnTo>
                <a:lnTo>
                  <a:pt x="254254" y="702437"/>
                </a:lnTo>
                <a:lnTo>
                  <a:pt x="255270" y="704596"/>
                </a:lnTo>
                <a:lnTo>
                  <a:pt x="256413" y="706755"/>
                </a:lnTo>
                <a:lnTo>
                  <a:pt x="257556" y="709041"/>
                </a:lnTo>
                <a:lnTo>
                  <a:pt x="258572" y="711200"/>
                </a:lnTo>
                <a:lnTo>
                  <a:pt x="259715" y="713359"/>
                </a:lnTo>
                <a:lnTo>
                  <a:pt x="260731" y="715518"/>
                </a:lnTo>
                <a:lnTo>
                  <a:pt x="261874" y="717804"/>
                </a:lnTo>
                <a:lnTo>
                  <a:pt x="262890" y="719963"/>
                </a:lnTo>
                <a:lnTo>
                  <a:pt x="264033" y="722122"/>
                </a:lnTo>
                <a:lnTo>
                  <a:pt x="265049" y="724408"/>
                </a:lnTo>
                <a:lnTo>
                  <a:pt x="266192" y="726567"/>
                </a:lnTo>
                <a:lnTo>
                  <a:pt x="267208" y="728726"/>
                </a:lnTo>
                <a:lnTo>
                  <a:pt x="268351" y="730885"/>
                </a:lnTo>
                <a:lnTo>
                  <a:pt x="269494" y="733171"/>
                </a:lnTo>
                <a:lnTo>
                  <a:pt x="270637" y="735330"/>
                </a:lnTo>
                <a:lnTo>
                  <a:pt x="271653" y="737489"/>
                </a:lnTo>
                <a:lnTo>
                  <a:pt x="272923" y="739775"/>
                </a:lnTo>
                <a:lnTo>
                  <a:pt x="274066" y="741934"/>
                </a:lnTo>
                <a:lnTo>
                  <a:pt x="275209" y="744093"/>
                </a:lnTo>
                <a:lnTo>
                  <a:pt x="276479" y="746252"/>
                </a:lnTo>
                <a:lnTo>
                  <a:pt x="277749" y="748538"/>
                </a:lnTo>
                <a:lnTo>
                  <a:pt x="279019" y="750697"/>
                </a:lnTo>
                <a:lnTo>
                  <a:pt x="280289" y="752856"/>
                </a:lnTo>
                <a:lnTo>
                  <a:pt x="281686" y="755142"/>
                </a:lnTo>
                <a:lnTo>
                  <a:pt x="283083" y="757301"/>
                </a:lnTo>
                <a:lnTo>
                  <a:pt x="284607" y="759460"/>
                </a:lnTo>
                <a:lnTo>
                  <a:pt x="286131" y="761619"/>
                </a:lnTo>
                <a:lnTo>
                  <a:pt x="287655" y="763905"/>
                </a:lnTo>
                <a:lnTo>
                  <a:pt x="289306" y="766064"/>
                </a:lnTo>
                <a:lnTo>
                  <a:pt x="290957" y="768223"/>
                </a:lnTo>
                <a:lnTo>
                  <a:pt x="292735" y="770509"/>
                </a:lnTo>
                <a:lnTo>
                  <a:pt x="294640" y="772668"/>
                </a:lnTo>
                <a:lnTo>
                  <a:pt x="296418" y="774827"/>
                </a:lnTo>
                <a:lnTo>
                  <a:pt x="298450" y="776986"/>
                </a:lnTo>
                <a:lnTo>
                  <a:pt x="300355" y="779272"/>
                </a:lnTo>
                <a:lnTo>
                  <a:pt x="302514" y="781431"/>
                </a:lnTo>
                <a:lnTo>
                  <a:pt x="304546" y="783590"/>
                </a:lnTo>
                <a:lnTo>
                  <a:pt x="306705" y="785876"/>
                </a:lnTo>
                <a:lnTo>
                  <a:pt x="308864" y="788035"/>
                </a:lnTo>
                <a:lnTo>
                  <a:pt x="311150" y="790194"/>
                </a:lnTo>
                <a:lnTo>
                  <a:pt x="313309" y="792353"/>
                </a:lnTo>
                <a:lnTo>
                  <a:pt x="315595" y="794639"/>
                </a:lnTo>
                <a:lnTo>
                  <a:pt x="317881" y="796798"/>
                </a:lnTo>
                <a:lnTo>
                  <a:pt x="320167" y="798957"/>
                </a:lnTo>
                <a:lnTo>
                  <a:pt x="322453" y="801243"/>
                </a:lnTo>
                <a:lnTo>
                  <a:pt x="324739" y="803402"/>
                </a:lnTo>
                <a:lnTo>
                  <a:pt x="326898" y="805561"/>
                </a:lnTo>
                <a:lnTo>
                  <a:pt x="329184" y="807720"/>
                </a:lnTo>
                <a:lnTo>
                  <a:pt x="331343" y="810006"/>
                </a:lnTo>
                <a:lnTo>
                  <a:pt x="333375" y="812165"/>
                </a:lnTo>
                <a:lnTo>
                  <a:pt x="335534" y="814324"/>
                </a:lnTo>
                <a:lnTo>
                  <a:pt x="337566" y="816483"/>
                </a:lnTo>
                <a:lnTo>
                  <a:pt x="339471" y="818769"/>
                </a:lnTo>
                <a:lnTo>
                  <a:pt x="341376" y="820928"/>
                </a:lnTo>
                <a:lnTo>
                  <a:pt x="343154" y="823087"/>
                </a:lnTo>
                <a:lnTo>
                  <a:pt x="344932" y="825373"/>
                </a:lnTo>
                <a:lnTo>
                  <a:pt x="346583" y="827532"/>
                </a:lnTo>
                <a:lnTo>
                  <a:pt x="348107" y="829691"/>
                </a:lnTo>
                <a:lnTo>
                  <a:pt x="349631" y="831850"/>
                </a:lnTo>
                <a:lnTo>
                  <a:pt x="351028" y="834136"/>
                </a:lnTo>
                <a:lnTo>
                  <a:pt x="352425" y="836295"/>
                </a:lnTo>
                <a:lnTo>
                  <a:pt x="353568" y="838454"/>
                </a:lnTo>
                <a:lnTo>
                  <a:pt x="354838" y="840740"/>
                </a:lnTo>
                <a:lnTo>
                  <a:pt x="355981" y="842899"/>
                </a:lnTo>
                <a:lnTo>
                  <a:pt x="356997" y="845058"/>
                </a:lnTo>
                <a:lnTo>
                  <a:pt x="358013" y="847217"/>
                </a:lnTo>
                <a:lnTo>
                  <a:pt x="358902" y="849503"/>
                </a:lnTo>
                <a:lnTo>
                  <a:pt x="359791" y="851662"/>
                </a:lnTo>
                <a:lnTo>
                  <a:pt x="360553" y="853821"/>
                </a:lnTo>
                <a:lnTo>
                  <a:pt x="361315" y="856107"/>
                </a:lnTo>
                <a:lnTo>
                  <a:pt x="362077" y="858266"/>
                </a:lnTo>
                <a:lnTo>
                  <a:pt x="362839" y="860425"/>
                </a:lnTo>
                <a:lnTo>
                  <a:pt x="363474" y="862584"/>
                </a:lnTo>
                <a:lnTo>
                  <a:pt x="364109" y="864870"/>
                </a:lnTo>
                <a:lnTo>
                  <a:pt x="364744" y="867029"/>
                </a:lnTo>
                <a:lnTo>
                  <a:pt x="365252" y="869188"/>
                </a:lnTo>
                <a:lnTo>
                  <a:pt x="365887" y="871474"/>
                </a:lnTo>
                <a:lnTo>
                  <a:pt x="366395" y="873633"/>
                </a:lnTo>
                <a:lnTo>
                  <a:pt x="367030" y="875792"/>
                </a:lnTo>
                <a:lnTo>
                  <a:pt x="367538" y="877951"/>
                </a:lnTo>
                <a:lnTo>
                  <a:pt x="368046" y="880237"/>
                </a:lnTo>
                <a:lnTo>
                  <a:pt x="368554" y="882396"/>
                </a:lnTo>
                <a:lnTo>
                  <a:pt x="369062" y="884555"/>
                </a:lnTo>
                <a:lnTo>
                  <a:pt x="369443" y="886841"/>
                </a:lnTo>
                <a:lnTo>
                  <a:pt x="369951" y="889000"/>
                </a:lnTo>
                <a:lnTo>
                  <a:pt x="370332" y="891159"/>
                </a:lnTo>
                <a:lnTo>
                  <a:pt x="370713" y="893318"/>
                </a:lnTo>
                <a:lnTo>
                  <a:pt x="371221" y="895604"/>
                </a:lnTo>
                <a:lnTo>
                  <a:pt x="371475" y="897763"/>
                </a:lnTo>
                <a:lnTo>
                  <a:pt x="371856" y="899922"/>
                </a:lnTo>
                <a:lnTo>
                  <a:pt x="372110" y="902208"/>
                </a:lnTo>
                <a:lnTo>
                  <a:pt x="372364" y="904367"/>
                </a:lnTo>
                <a:lnTo>
                  <a:pt x="372491" y="906526"/>
                </a:lnTo>
                <a:lnTo>
                  <a:pt x="372618" y="908685"/>
                </a:lnTo>
                <a:lnTo>
                  <a:pt x="372618" y="910971"/>
                </a:lnTo>
                <a:lnTo>
                  <a:pt x="356743" y="946023"/>
                </a:lnTo>
                <a:lnTo>
                  <a:pt x="346456" y="954786"/>
                </a:lnTo>
                <a:lnTo>
                  <a:pt x="343535" y="957072"/>
                </a:lnTo>
                <a:lnTo>
                  <a:pt x="340487" y="959231"/>
                </a:lnTo>
                <a:lnTo>
                  <a:pt x="337185" y="961390"/>
                </a:lnTo>
                <a:lnTo>
                  <a:pt x="333756" y="963549"/>
                </a:lnTo>
                <a:lnTo>
                  <a:pt x="330327" y="965835"/>
                </a:lnTo>
                <a:lnTo>
                  <a:pt x="326644" y="967994"/>
                </a:lnTo>
                <a:lnTo>
                  <a:pt x="322834" y="970153"/>
                </a:lnTo>
                <a:lnTo>
                  <a:pt x="319024" y="972439"/>
                </a:lnTo>
                <a:lnTo>
                  <a:pt x="315087" y="974598"/>
                </a:lnTo>
                <a:lnTo>
                  <a:pt x="311150" y="976757"/>
                </a:lnTo>
                <a:lnTo>
                  <a:pt x="307086" y="978916"/>
                </a:lnTo>
                <a:lnTo>
                  <a:pt x="302895" y="981202"/>
                </a:lnTo>
                <a:lnTo>
                  <a:pt x="298704" y="983361"/>
                </a:lnTo>
                <a:lnTo>
                  <a:pt x="294513" y="985520"/>
                </a:lnTo>
                <a:lnTo>
                  <a:pt x="290322" y="987806"/>
                </a:lnTo>
                <a:lnTo>
                  <a:pt x="286131" y="989965"/>
                </a:lnTo>
                <a:lnTo>
                  <a:pt x="281940" y="992124"/>
                </a:lnTo>
                <a:lnTo>
                  <a:pt x="277876" y="994283"/>
                </a:lnTo>
                <a:lnTo>
                  <a:pt x="273685" y="996569"/>
                </a:lnTo>
                <a:lnTo>
                  <a:pt x="269621" y="998728"/>
                </a:lnTo>
                <a:lnTo>
                  <a:pt x="265557" y="1000887"/>
                </a:lnTo>
                <a:lnTo>
                  <a:pt x="261620" y="1003173"/>
                </a:lnTo>
                <a:lnTo>
                  <a:pt x="257810" y="1005332"/>
                </a:lnTo>
                <a:lnTo>
                  <a:pt x="254000" y="1007491"/>
                </a:lnTo>
                <a:lnTo>
                  <a:pt x="250317" y="1009650"/>
                </a:lnTo>
                <a:lnTo>
                  <a:pt x="246634" y="1011936"/>
                </a:lnTo>
                <a:lnTo>
                  <a:pt x="243078" y="1014095"/>
                </a:lnTo>
                <a:lnTo>
                  <a:pt x="239776" y="1016254"/>
                </a:lnTo>
                <a:lnTo>
                  <a:pt x="236474" y="1018540"/>
                </a:lnTo>
                <a:lnTo>
                  <a:pt x="233299" y="1020699"/>
                </a:lnTo>
                <a:lnTo>
                  <a:pt x="214503" y="1036066"/>
                </a:lnTo>
                <a:lnTo>
                  <a:pt x="212217" y="1038225"/>
                </a:lnTo>
                <a:lnTo>
                  <a:pt x="210185" y="1040384"/>
                </a:lnTo>
                <a:lnTo>
                  <a:pt x="208280" y="1042670"/>
                </a:lnTo>
                <a:lnTo>
                  <a:pt x="206375" y="1044829"/>
                </a:lnTo>
                <a:lnTo>
                  <a:pt x="204724" y="1046988"/>
                </a:lnTo>
                <a:lnTo>
                  <a:pt x="203073" y="1049147"/>
                </a:lnTo>
                <a:lnTo>
                  <a:pt x="201549" y="1051433"/>
                </a:lnTo>
                <a:lnTo>
                  <a:pt x="191516" y="1073404"/>
                </a:lnTo>
                <a:lnTo>
                  <a:pt x="190881" y="1075563"/>
                </a:lnTo>
                <a:lnTo>
                  <a:pt x="190373" y="1077722"/>
                </a:lnTo>
                <a:lnTo>
                  <a:pt x="189865" y="1079881"/>
                </a:lnTo>
                <a:lnTo>
                  <a:pt x="189484" y="1082167"/>
                </a:lnTo>
                <a:lnTo>
                  <a:pt x="189103" y="1084326"/>
                </a:lnTo>
                <a:lnTo>
                  <a:pt x="188722" y="1086485"/>
                </a:lnTo>
                <a:lnTo>
                  <a:pt x="188341" y="1088771"/>
                </a:lnTo>
                <a:lnTo>
                  <a:pt x="188087" y="1090930"/>
                </a:lnTo>
                <a:lnTo>
                  <a:pt x="187833" y="1093089"/>
                </a:lnTo>
                <a:lnTo>
                  <a:pt x="187706" y="1095248"/>
                </a:lnTo>
                <a:lnTo>
                  <a:pt x="187452" y="1097534"/>
                </a:lnTo>
                <a:lnTo>
                  <a:pt x="187325" y="1099693"/>
                </a:lnTo>
                <a:lnTo>
                  <a:pt x="187198" y="1101852"/>
                </a:lnTo>
                <a:lnTo>
                  <a:pt x="187071" y="1104138"/>
                </a:lnTo>
                <a:lnTo>
                  <a:pt x="186944" y="1106297"/>
                </a:lnTo>
                <a:lnTo>
                  <a:pt x="186817" y="1108456"/>
                </a:lnTo>
                <a:lnTo>
                  <a:pt x="186817" y="1110615"/>
                </a:lnTo>
                <a:lnTo>
                  <a:pt x="186690" y="1112901"/>
                </a:lnTo>
                <a:lnTo>
                  <a:pt x="186690" y="1115060"/>
                </a:lnTo>
                <a:lnTo>
                  <a:pt x="186563" y="1117219"/>
                </a:lnTo>
                <a:lnTo>
                  <a:pt x="186563" y="1119505"/>
                </a:lnTo>
                <a:lnTo>
                  <a:pt x="186436" y="1121664"/>
                </a:lnTo>
                <a:lnTo>
                  <a:pt x="186182" y="1121664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953642" y="8884919"/>
            <a:ext cx="372745" cy="1070610"/>
          </a:xfrm>
          <a:custGeom>
            <a:avLst/>
            <a:gdLst/>
            <a:ahLst/>
            <a:cxnLst/>
            <a:rect l="l" t="t" r="r" b="b"/>
            <a:pathLst>
              <a:path w="372744" h="1070609">
                <a:moveTo>
                  <a:pt x="186308" y="398780"/>
                </a:moveTo>
                <a:lnTo>
                  <a:pt x="186181" y="400050"/>
                </a:lnTo>
                <a:lnTo>
                  <a:pt x="186054" y="419100"/>
                </a:lnTo>
                <a:lnTo>
                  <a:pt x="185927" y="427990"/>
                </a:lnTo>
                <a:lnTo>
                  <a:pt x="185800" y="434340"/>
                </a:lnTo>
                <a:lnTo>
                  <a:pt x="185673" y="435610"/>
                </a:lnTo>
                <a:lnTo>
                  <a:pt x="185673" y="438150"/>
                </a:lnTo>
                <a:lnTo>
                  <a:pt x="185504" y="440690"/>
                </a:lnTo>
                <a:lnTo>
                  <a:pt x="185419" y="444500"/>
                </a:lnTo>
                <a:lnTo>
                  <a:pt x="185038" y="450850"/>
                </a:lnTo>
                <a:lnTo>
                  <a:pt x="184784" y="452120"/>
                </a:lnTo>
                <a:lnTo>
                  <a:pt x="184530" y="457200"/>
                </a:lnTo>
                <a:lnTo>
                  <a:pt x="183006" y="469900"/>
                </a:lnTo>
                <a:lnTo>
                  <a:pt x="181101" y="480060"/>
                </a:lnTo>
                <a:lnTo>
                  <a:pt x="180593" y="482600"/>
                </a:lnTo>
                <a:lnTo>
                  <a:pt x="180085" y="483870"/>
                </a:lnTo>
                <a:lnTo>
                  <a:pt x="179577" y="486410"/>
                </a:lnTo>
                <a:lnTo>
                  <a:pt x="178942" y="488950"/>
                </a:lnTo>
                <a:lnTo>
                  <a:pt x="178307" y="490220"/>
                </a:lnTo>
                <a:lnTo>
                  <a:pt x="177037" y="495300"/>
                </a:lnTo>
                <a:lnTo>
                  <a:pt x="176275" y="496570"/>
                </a:lnTo>
                <a:lnTo>
                  <a:pt x="175513" y="499110"/>
                </a:lnTo>
                <a:lnTo>
                  <a:pt x="174751" y="500380"/>
                </a:lnTo>
                <a:lnTo>
                  <a:pt x="172973" y="505460"/>
                </a:lnTo>
                <a:lnTo>
                  <a:pt x="171957" y="506730"/>
                </a:lnTo>
                <a:lnTo>
                  <a:pt x="169925" y="511810"/>
                </a:lnTo>
                <a:lnTo>
                  <a:pt x="168782" y="513080"/>
                </a:lnTo>
                <a:lnTo>
                  <a:pt x="167639" y="515620"/>
                </a:lnTo>
                <a:lnTo>
                  <a:pt x="166369" y="518160"/>
                </a:lnTo>
                <a:lnTo>
                  <a:pt x="165099" y="519430"/>
                </a:lnTo>
                <a:lnTo>
                  <a:pt x="163829" y="521970"/>
                </a:lnTo>
                <a:lnTo>
                  <a:pt x="162432" y="524510"/>
                </a:lnTo>
                <a:lnTo>
                  <a:pt x="161035" y="525780"/>
                </a:lnTo>
                <a:lnTo>
                  <a:pt x="159511" y="528320"/>
                </a:lnTo>
                <a:lnTo>
                  <a:pt x="157860" y="530860"/>
                </a:lnTo>
                <a:lnTo>
                  <a:pt x="156336" y="532130"/>
                </a:lnTo>
                <a:lnTo>
                  <a:pt x="152907" y="537210"/>
                </a:lnTo>
                <a:lnTo>
                  <a:pt x="149224" y="541020"/>
                </a:lnTo>
                <a:lnTo>
                  <a:pt x="145287" y="544830"/>
                </a:lnTo>
                <a:lnTo>
                  <a:pt x="141096" y="548640"/>
                </a:lnTo>
                <a:lnTo>
                  <a:pt x="136778" y="553720"/>
                </a:lnTo>
                <a:lnTo>
                  <a:pt x="132079" y="557530"/>
                </a:lnTo>
                <a:lnTo>
                  <a:pt x="129666" y="560070"/>
                </a:lnTo>
                <a:lnTo>
                  <a:pt x="127253" y="561340"/>
                </a:lnTo>
                <a:lnTo>
                  <a:pt x="122173" y="566420"/>
                </a:lnTo>
                <a:lnTo>
                  <a:pt x="119506" y="567690"/>
                </a:lnTo>
                <a:lnTo>
                  <a:pt x="114172" y="572770"/>
                </a:lnTo>
                <a:lnTo>
                  <a:pt x="111505" y="574040"/>
                </a:lnTo>
                <a:lnTo>
                  <a:pt x="105917" y="579120"/>
                </a:lnTo>
                <a:lnTo>
                  <a:pt x="103123" y="580390"/>
                </a:lnTo>
                <a:lnTo>
                  <a:pt x="100202" y="582930"/>
                </a:lnTo>
                <a:lnTo>
                  <a:pt x="97408" y="584200"/>
                </a:lnTo>
                <a:lnTo>
                  <a:pt x="94487" y="586740"/>
                </a:lnTo>
                <a:lnTo>
                  <a:pt x="91693" y="589280"/>
                </a:lnTo>
                <a:lnTo>
                  <a:pt x="88772" y="590550"/>
                </a:lnTo>
                <a:lnTo>
                  <a:pt x="85978" y="593090"/>
                </a:lnTo>
                <a:lnTo>
                  <a:pt x="83057" y="595630"/>
                </a:lnTo>
                <a:lnTo>
                  <a:pt x="80263" y="596900"/>
                </a:lnTo>
                <a:lnTo>
                  <a:pt x="77342" y="599440"/>
                </a:lnTo>
                <a:lnTo>
                  <a:pt x="74548" y="601980"/>
                </a:lnTo>
                <a:lnTo>
                  <a:pt x="71881" y="603250"/>
                </a:lnTo>
                <a:lnTo>
                  <a:pt x="69087" y="605790"/>
                </a:lnTo>
                <a:lnTo>
                  <a:pt x="66420" y="608330"/>
                </a:lnTo>
                <a:lnTo>
                  <a:pt x="63753" y="609600"/>
                </a:lnTo>
                <a:lnTo>
                  <a:pt x="58673" y="614680"/>
                </a:lnTo>
                <a:lnTo>
                  <a:pt x="53847" y="618490"/>
                </a:lnTo>
                <a:lnTo>
                  <a:pt x="51434" y="621030"/>
                </a:lnTo>
                <a:lnTo>
                  <a:pt x="49275" y="622300"/>
                </a:lnTo>
                <a:lnTo>
                  <a:pt x="46989" y="624840"/>
                </a:lnTo>
                <a:lnTo>
                  <a:pt x="42798" y="628650"/>
                </a:lnTo>
                <a:lnTo>
                  <a:pt x="40893" y="631190"/>
                </a:lnTo>
                <a:lnTo>
                  <a:pt x="38988" y="632460"/>
                </a:lnTo>
                <a:lnTo>
                  <a:pt x="35432" y="637540"/>
                </a:lnTo>
                <a:lnTo>
                  <a:pt x="33781" y="638810"/>
                </a:lnTo>
                <a:lnTo>
                  <a:pt x="32130" y="641350"/>
                </a:lnTo>
                <a:lnTo>
                  <a:pt x="30606" y="643890"/>
                </a:lnTo>
                <a:lnTo>
                  <a:pt x="29209" y="645160"/>
                </a:lnTo>
                <a:lnTo>
                  <a:pt x="27812" y="647700"/>
                </a:lnTo>
                <a:lnTo>
                  <a:pt x="26542" y="650240"/>
                </a:lnTo>
                <a:lnTo>
                  <a:pt x="25272" y="651510"/>
                </a:lnTo>
                <a:lnTo>
                  <a:pt x="22986" y="656590"/>
                </a:lnTo>
                <a:lnTo>
                  <a:pt x="21970" y="657860"/>
                </a:lnTo>
                <a:lnTo>
                  <a:pt x="20827" y="660400"/>
                </a:lnTo>
                <a:lnTo>
                  <a:pt x="19938" y="662940"/>
                </a:lnTo>
                <a:lnTo>
                  <a:pt x="18922" y="664210"/>
                </a:lnTo>
                <a:lnTo>
                  <a:pt x="17144" y="669290"/>
                </a:lnTo>
                <a:lnTo>
                  <a:pt x="16382" y="670560"/>
                </a:lnTo>
                <a:lnTo>
                  <a:pt x="15620" y="673100"/>
                </a:lnTo>
                <a:lnTo>
                  <a:pt x="14858" y="674370"/>
                </a:lnTo>
                <a:lnTo>
                  <a:pt x="13334" y="679450"/>
                </a:lnTo>
                <a:lnTo>
                  <a:pt x="12572" y="680720"/>
                </a:lnTo>
                <a:lnTo>
                  <a:pt x="11937" y="683260"/>
                </a:lnTo>
                <a:lnTo>
                  <a:pt x="11175" y="685800"/>
                </a:lnTo>
                <a:lnTo>
                  <a:pt x="10540" y="687070"/>
                </a:lnTo>
                <a:lnTo>
                  <a:pt x="9270" y="692150"/>
                </a:lnTo>
                <a:lnTo>
                  <a:pt x="8635" y="693420"/>
                </a:lnTo>
                <a:lnTo>
                  <a:pt x="7365" y="698500"/>
                </a:lnTo>
                <a:lnTo>
                  <a:pt x="6730" y="699770"/>
                </a:lnTo>
                <a:lnTo>
                  <a:pt x="6095" y="702310"/>
                </a:lnTo>
                <a:lnTo>
                  <a:pt x="5587" y="704850"/>
                </a:lnTo>
                <a:lnTo>
                  <a:pt x="5079" y="706120"/>
                </a:lnTo>
                <a:lnTo>
                  <a:pt x="4444" y="708660"/>
                </a:lnTo>
                <a:lnTo>
                  <a:pt x="3936" y="711200"/>
                </a:lnTo>
                <a:lnTo>
                  <a:pt x="3428" y="712470"/>
                </a:lnTo>
                <a:lnTo>
                  <a:pt x="3047" y="715010"/>
                </a:lnTo>
                <a:lnTo>
                  <a:pt x="2539" y="716280"/>
                </a:lnTo>
                <a:lnTo>
                  <a:pt x="1015" y="725170"/>
                </a:lnTo>
                <a:lnTo>
                  <a:pt x="507" y="728980"/>
                </a:lnTo>
                <a:lnTo>
                  <a:pt x="0" y="737870"/>
                </a:lnTo>
                <a:lnTo>
                  <a:pt x="0" y="741680"/>
                </a:lnTo>
                <a:lnTo>
                  <a:pt x="380" y="748030"/>
                </a:lnTo>
                <a:lnTo>
                  <a:pt x="888" y="753110"/>
                </a:lnTo>
                <a:lnTo>
                  <a:pt x="1269" y="754380"/>
                </a:lnTo>
                <a:lnTo>
                  <a:pt x="1523" y="756920"/>
                </a:lnTo>
                <a:lnTo>
                  <a:pt x="1904" y="758190"/>
                </a:lnTo>
                <a:lnTo>
                  <a:pt x="2412" y="760730"/>
                </a:lnTo>
                <a:lnTo>
                  <a:pt x="2793" y="763270"/>
                </a:lnTo>
                <a:lnTo>
                  <a:pt x="3301" y="764540"/>
                </a:lnTo>
                <a:lnTo>
                  <a:pt x="3936" y="767080"/>
                </a:lnTo>
                <a:lnTo>
                  <a:pt x="4444" y="769620"/>
                </a:lnTo>
                <a:lnTo>
                  <a:pt x="5079" y="770890"/>
                </a:lnTo>
                <a:lnTo>
                  <a:pt x="6349" y="775970"/>
                </a:lnTo>
                <a:lnTo>
                  <a:pt x="7619" y="779780"/>
                </a:lnTo>
                <a:lnTo>
                  <a:pt x="8381" y="782320"/>
                </a:lnTo>
                <a:lnTo>
                  <a:pt x="9016" y="783590"/>
                </a:lnTo>
                <a:lnTo>
                  <a:pt x="10540" y="788670"/>
                </a:lnTo>
                <a:lnTo>
                  <a:pt x="11302" y="789940"/>
                </a:lnTo>
                <a:lnTo>
                  <a:pt x="12826" y="795020"/>
                </a:lnTo>
                <a:lnTo>
                  <a:pt x="13588" y="796290"/>
                </a:lnTo>
                <a:lnTo>
                  <a:pt x="14477" y="798830"/>
                </a:lnTo>
                <a:lnTo>
                  <a:pt x="15239" y="801370"/>
                </a:lnTo>
                <a:lnTo>
                  <a:pt x="16128" y="802640"/>
                </a:lnTo>
                <a:lnTo>
                  <a:pt x="16890" y="805180"/>
                </a:lnTo>
                <a:lnTo>
                  <a:pt x="17779" y="806450"/>
                </a:lnTo>
                <a:lnTo>
                  <a:pt x="18668" y="808990"/>
                </a:lnTo>
                <a:lnTo>
                  <a:pt x="19684" y="811530"/>
                </a:lnTo>
                <a:lnTo>
                  <a:pt x="20573" y="812800"/>
                </a:lnTo>
                <a:lnTo>
                  <a:pt x="22605" y="817880"/>
                </a:lnTo>
                <a:lnTo>
                  <a:pt x="23621" y="819150"/>
                </a:lnTo>
                <a:lnTo>
                  <a:pt x="25907" y="824230"/>
                </a:lnTo>
                <a:lnTo>
                  <a:pt x="27050" y="825500"/>
                </a:lnTo>
                <a:lnTo>
                  <a:pt x="28320" y="828040"/>
                </a:lnTo>
                <a:lnTo>
                  <a:pt x="29717" y="830580"/>
                </a:lnTo>
                <a:lnTo>
                  <a:pt x="30987" y="831850"/>
                </a:lnTo>
                <a:lnTo>
                  <a:pt x="32511" y="834390"/>
                </a:lnTo>
                <a:lnTo>
                  <a:pt x="35686" y="838200"/>
                </a:lnTo>
                <a:lnTo>
                  <a:pt x="39115" y="843280"/>
                </a:lnTo>
                <a:lnTo>
                  <a:pt x="40893" y="844550"/>
                </a:lnTo>
                <a:lnTo>
                  <a:pt x="44830" y="848360"/>
                </a:lnTo>
                <a:lnTo>
                  <a:pt x="46989" y="850900"/>
                </a:lnTo>
                <a:lnTo>
                  <a:pt x="51434" y="854710"/>
                </a:lnTo>
                <a:lnTo>
                  <a:pt x="56260" y="859790"/>
                </a:lnTo>
                <a:lnTo>
                  <a:pt x="58800" y="861060"/>
                </a:lnTo>
                <a:lnTo>
                  <a:pt x="61340" y="863600"/>
                </a:lnTo>
                <a:lnTo>
                  <a:pt x="64007" y="866140"/>
                </a:lnTo>
                <a:lnTo>
                  <a:pt x="66674" y="867410"/>
                </a:lnTo>
                <a:lnTo>
                  <a:pt x="69468" y="869950"/>
                </a:lnTo>
                <a:lnTo>
                  <a:pt x="72389" y="872490"/>
                </a:lnTo>
                <a:lnTo>
                  <a:pt x="75310" y="873760"/>
                </a:lnTo>
                <a:lnTo>
                  <a:pt x="81152" y="878840"/>
                </a:lnTo>
                <a:lnTo>
                  <a:pt x="84200" y="880110"/>
                </a:lnTo>
                <a:lnTo>
                  <a:pt x="90296" y="885190"/>
                </a:lnTo>
                <a:lnTo>
                  <a:pt x="93344" y="886460"/>
                </a:lnTo>
                <a:lnTo>
                  <a:pt x="96392" y="889000"/>
                </a:lnTo>
                <a:lnTo>
                  <a:pt x="99440" y="890270"/>
                </a:lnTo>
                <a:lnTo>
                  <a:pt x="102488" y="892810"/>
                </a:lnTo>
                <a:lnTo>
                  <a:pt x="105409" y="895350"/>
                </a:lnTo>
                <a:lnTo>
                  <a:pt x="108457" y="896620"/>
                </a:lnTo>
                <a:lnTo>
                  <a:pt x="114299" y="901700"/>
                </a:lnTo>
                <a:lnTo>
                  <a:pt x="117220" y="902970"/>
                </a:lnTo>
                <a:lnTo>
                  <a:pt x="122808" y="908050"/>
                </a:lnTo>
                <a:lnTo>
                  <a:pt x="125475" y="909320"/>
                </a:lnTo>
                <a:lnTo>
                  <a:pt x="128142" y="911860"/>
                </a:lnTo>
                <a:lnTo>
                  <a:pt x="130682" y="914400"/>
                </a:lnTo>
                <a:lnTo>
                  <a:pt x="133222" y="915670"/>
                </a:lnTo>
                <a:lnTo>
                  <a:pt x="138048" y="920750"/>
                </a:lnTo>
                <a:lnTo>
                  <a:pt x="142493" y="924560"/>
                </a:lnTo>
                <a:lnTo>
                  <a:pt x="146684" y="928370"/>
                </a:lnTo>
                <a:lnTo>
                  <a:pt x="150621" y="932180"/>
                </a:lnTo>
                <a:lnTo>
                  <a:pt x="152526" y="934720"/>
                </a:lnTo>
                <a:lnTo>
                  <a:pt x="155955" y="938530"/>
                </a:lnTo>
                <a:lnTo>
                  <a:pt x="159130" y="943610"/>
                </a:lnTo>
                <a:lnTo>
                  <a:pt x="160527" y="944880"/>
                </a:lnTo>
                <a:lnTo>
                  <a:pt x="163321" y="949960"/>
                </a:lnTo>
                <a:lnTo>
                  <a:pt x="164591" y="951230"/>
                </a:lnTo>
                <a:lnTo>
                  <a:pt x="165861" y="953770"/>
                </a:lnTo>
                <a:lnTo>
                  <a:pt x="167004" y="956310"/>
                </a:lnTo>
                <a:lnTo>
                  <a:pt x="168147" y="957580"/>
                </a:lnTo>
                <a:lnTo>
                  <a:pt x="170179" y="962660"/>
                </a:lnTo>
                <a:lnTo>
                  <a:pt x="171068" y="963930"/>
                </a:lnTo>
                <a:lnTo>
                  <a:pt x="172846" y="969010"/>
                </a:lnTo>
                <a:lnTo>
                  <a:pt x="173735" y="970280"/>
                </a:lnTo>
                <a:lnTo>
                  <a:pt x="175259" y="975360"/>
                </a:lnTo>
                <a:lnTo>
                  <a:pt x="175894" y="976630"/>
                </a:lnTo>
                <a:lnTo>
                  <a:pt x="176656" y="979170"/>
                </a:lnTo>
                <a:lnTo>
                  <a:pt x="177291" y="980440"/>
                </a:lnTo>
                <a:lnTo>
                  <a:pt x="177799" y="982980"/>
                </a:lnTo>
                <a:lnTo>
                  <a:pt x="178434" y="985520"/>
                </a:lnTo>
                <a:lnTo>
                  <a:pt x="178942" y="986790"/>
                </a:lnTo>
                <a:lnTo>
                  <a:pt x="179958" y="991870"/>
                </a:lnTo>
                <a:lnTo>
                  <a:pt x="180339" y="993140"/>
                </a:lnTo>
                <a:lnTo>
                  <a:pt x="180847" y="995680"/>
                </a:lnTo>
                <a:lnTo>
                  <a:pt x="181990" y="1002030"/>
                </a:lnTo>
                <a:lnTo>
                  <a:pt x="182244" y="1004570"/>
                </a:lnTo>
                <a:lnTo>
                  <a:pt x="182625" y="1005840"/>
                </a:lnTo>
                <a:lnTo>
                  <a:pt x="184149" y="1018540"/>
                </a:lnTo>
                <a:lnTo>
                  <a:pt x="184276" y="1021080"/>
                </a:lnTo>
                <a:lnTo>
                  <a:pt x="184530" y="1022350"/>
                </a:lnTo>
                <a:lnTo>
                  <a:pt x="185546" y="1040130"/>
                </a:lnTo>
                <a:lnTo>
                  <a:pt x="185546" y="1041400"/>
                </a:lnTo>
                <a:lnTo>
                  <a:pt x="185673" y="1043940"/>
                </a:lnTo>
                <a:lnTo>
                  <a:pt x="185673" y="1046480"/>
                </a:lnTo>
                <a:lnTo>
                  <a:pt x="185800" y="1047750"/>
                </a:lnTo>
                <a:lnTo>
                  <a:pt x="185927" y="1052830"/>
                </a:lnTo>
                <a:lnTo>
                  <a:pt x="186054" y="1059180"/>
                </a:lnTo>
                <a:lnTo>
                  <a:pt x="186181" y="1070610"/>
                </a:lnTo>
                <a:lnTo>
                  <a:pt x="186435" y="1070610"/>
                </a:lnTo>
                <a:lnTo>
                  <a:pt x="186562" y="1056640"/>
                </a:lnTo>
                <a:lnTo>
                  <a:pt x="186689" y="1054100"/>
                </a:lnTo>
                <a:lnTo>
                  <a:pt x="186689" y="1050290"/>
                </a:lnTo>
                <a:lnTo>
                  <a:pt x="186816" y="1047750"/>
                </a:lnTo>
                <a:lnTo>
                  <a:pt x="186943" y="1041400"/>
                </a:lnTo>
                <a:lnTo>
                  <a:pt x="187324" y="1035050"/>
                </a:lnTo>
                <a:lnTo>
                  <a:pt x="187324" y="1033780"/>
                </a:lnTo>
                <a:lnTo>
                  <a:pt x="187705" y="1027430"/>
                </a:lnTo>
                <a:lnTo>
                  <a:pt x="187959" y="1024890"/>
                </a:lnTo>
                <a:lnTo>
                  <a:pt x="188213" y="1021080"/>
                </a:lnTo>
                <a:lnTo>
                  <a:pt x="188721" y="1017270"/>
                </a:lnTo>
                <a:lnTo>
                  <a:pt x="188848" y="1014730"/>
                </a:lnTo>
                <a:lnTo>
                  <a:pt x="189610" y="1008380"/>
                </a:lnTo>
                <a:lnTo>
                  <a:pt x="189991" y="1005840"/>
                </a:lnTo>
                <a:lnTo>
                  <a:pt x="190245" y="1004570"/>
                </a:lnTo>
                <a:lnTo>
                  <a:pt x="192150" y="993140"/>
                </a:lnTo>
                <a:lnTo>
                  <a:pt x="192658" y="991870"/>
                </a:lnTo>
                <a:lnTo>
                  <a:pt x="193674" y="986790"/>
                </a:lnTo>
                <a:lnTo>
                  <a:pt x="194182" y="985520"/>
                </a:lnTo>
                <a:lnTo>
                  <a:pt x="194690" y="982980"/>
                </a:lnTo>
                <a:lnTo>
                  <a:pt x="195325" y="980440"/>
                </a:lnTo>
                <a:lnTo>
                  <a:pt x="195960" y="979170"/>
                </a:lnTo>
                <a:lnTo>
                  <a:pt x="196595" y="976630"/>
                </a:lnTo>
                <a:lnTo>
                  <a:pt x="197357" y="975360"/>
                </a:lnTo>
                <a:lnTo>
                  <a:pt x="198881" y="970280"/>
                </a:lnTo>
                <a:lnTo>
                  <a:pt x="199643" y="969010"/>
                </a:lnTo>
                <a:lnTo>
                  <a:pt x="201421" y="963930"/>
                </a:lnTo>
                <a:lnTo>
                  <a:pt x="202437" y="962660"/>
                </a:lnTo>
                <a:lnTo>
                  <a:pt x="204469" y="957580"/>
                </a:lnTo>
                <a:lnTo>
                  <a:pt x="205612" y="956310"/>
                </a:lnTo>
                <a:lnTo>
                  <a:pt x="206755" y="953770"/>
                </a:lnTo>
                <a:lnTo>
                  <a:pt x="208025" y="951230"/>
                </a:lnTo>
                <a:lnTo>
                  <a:pt x="209295" y="949960"/>
                </a:lnTo>
                <a:lnTo>
                  <a:pt x="212089" y="944880"/>
                </a:lnTo>
                <a:lnTo>
                  <a:pt x="213486" y="943610"/>
                </a:lnTo>
                <a:lnTo>
                  <a:pt x="215010" y="941070"/>
                </a:lnTo>
                <a:lnTo>
                  <a:pt x="216661" y="938530"/>
                </a:lnTo>
                <a:lnTo>
                  <a:pt x="218312" y="937260"/>
                </a:lnTo>
                <a:lnTo>
                  <a:pt x="221995" y="932180"/>
                </a:lnTo>
                <a:lnTo>
                  <a:pt x="223900" y="930910"/>
                </a:lnTo>
                <a:lnTo>
                  <a:pt x="225805" y="928370"/>
                </a:lnTo>
                <a:lnTo>
                  <a:pt x="227964" y="927100"/>
                </a:lnTo>
                <a:lnTo>
                  <a:pt x="229996" y="924560"/>
                </a:lnTo>
                <a:lnTo>
                  <a:pt x="232282" y="922020"/>
                </a:lnTo>
                <a:lnTo>
                  <a:pt x="234568" y="920750"/>
                </a:lnTo>
                <a:lnTo>
                  <a:pt x="239394" y="915670"/>
                </a:lnTo>
                <a:lnTo>
                  <a:pt x="241934" y="914400"/>
                </a:lnTo>
                <a:lnTo>
                  <a:pt x="244474" y="911860"/>
                </a:lnTo>
                <a:lnTo>
                  <a:pt x="247141" y="909320"/>
                </a:lnTo>
                <a:lnTo>
                  <a:pt x="249808" y="908050"/>
                </a:lnTo>
                <a:lnTo>
                  <a:pt x="255396" y="902970"/>
                </a:lnTo>
                <a:lnTo>
                  <a:pt x="258317" y="901700"/>
                </a:lnTo>
                <a:lnTo>
                  <a:pt x="264159" y="896620"/>
                </a:lnTo>
                <a:lnTo>
                  <a:pt x="267080" y="895350"/>
                </a:lnTo>
                <a:lnTo>
                  <a:pt x="273177" y="890270"/>
                </a:lnTo>
                <a:lnTo>
                  <a:pt x="276224" y="889000"/>
                </a:lnTo>
                <a:lnTo>
                  <a:pt x="279272" y="886460"/>
                </a:lnTo>
                <a:lnTo>
                  <a:pt x="282320" y="885190"/>
                </a:lnTo>
                <a:lnTo>
                  <a:pt x="288416" y="880110"/>
                </a:lnTo>
                <a:lnTo>
                  <a:pt x="291464" y="878840"/>
                </a:lnTo>
                <a:lnTo>
                  <a:pt x="297306" y="873760"/>
                </a:lnTo>
                <a:lnTo>
                  <a:pt x="300227" y="872490"/>
                </a:lnTo>
                <a:lnTo>
                  <a:pt x="305816" y="867410"/>
                </a:lnTo>
                <a:lnTo>
                  <a:pt x="311277" y="863600"/>
                </a:lnTo>
                <a:lnTo>
                  <a:pt x="313816" y="861060"/>
                </a:lnTo>
                <a:lnTo>
                  <a:pt x="316356" y="859790"/>
                </a:lnTo>
                <a:lnTo>
                  <a:pt x="321183" y="854710"/>
                </a:lnTo>
                <a:lnTo>
                  <a:pt x="325627" y="850900"/>
                </a:lnTo>
                <a:lnTo>
                  <a:pt x="327659" y="848360"/>
                </a:lnTo>
                <a:lnTo>
                  <a:pt x="329691" y="847090"/>
                </a:lnTo>
                <a:lnTo>
                  <a:pt x="331723" y="844550"/>
                </a:lnTo>
                <a:lnTo>
                  <a:pt x="333502" y="843280"/>
                </a:lnTo>
                <a:lnTo>
                  <a:pt x="336930" y="838200"/>
                </a:lnTo>
                <a:lnTo>
                  <a:pt x="340105" y="834390"/>
                </a:lnTo>
                <a:lnTo>
                  <a:pt x="341502" y="831850"/>
                </a:lnTo>
                <a:lnTo>
                  <a:pt x="342899" y="830580"/>
                </a:lnTo>
                <a:lnTo>
                  <a:pt x="344296" y="828040"/>
                </a:lnTo>
                <a:lnTo>
                  <a:pt x="345566" y="825500"/>
                </a:lnTo>
                <a:lnTo>
                  <a:pt x="346709" y="824230"/>
                </a:lnTo>
                <a:lnTo>
                  <a:pt x="348995" y="819150"/>
                </a:lnTo>
                <a:lnTo>
                  <a:pt x="350011" y="817880"/>
                </a:lnTo>
                <a:lnTo>
                  <a:pt x="352044" y="812800"/>
                </a:lnTo>
                <a:lnTo>
                  <a:pt x="352933" y="811530"/>
                </a:lnTo>
                <a:lnTo>
                  <a:pt x="354710" y="806450"/>
                </a:lnTo>
                <a:lnTo>
                  <a:pt x="355599" y="805180"/>
                </a:lnTo>
                <a:lnTo>
                  <a:pt x="356488" y="802640"/>
                </a:lnTo>
                <a:lnTo>
                  <a:pt x="357377" y="801370"/>
                </a:lnTo>
                <a:lnTo>
                  <a:pt x="358902" y="796290"/>
                </a:lnTo>
                <a:lnTo>
                  <a:pt x="359791" y="795020"/>
                </a:lnTo>
                <a:lnTo>
                  <a:pt x="361314" y="789940"/>
                </a:lnTo>
                <a:lnTo>
                  <a:pt x="362077" y="788670"/>
                </a:lnTo>
                <a:lnTo>
                  <a:pt x="362838" y="786130"/>
                </a:lnTo>
                <a:lnTo>
                  <a:pt x="363473" y="783590"/>
                </a:lnTo>
                <a:lnTo>
                  <a:pt x="364235" y="782320"/>
                </a:lnTo>
                <a:lnTo>
                  <a:pt x="364870" y="779780"/>
                </a:lnTo>
                <a:lnTo>
                  <a:pt x="365633" y="777240"/>
                </a:lnTo>
                <a:lnTo>
                  <a:pt x="366267" y="775970"/>
                </a:lnTo>
                <a:lnTo>
                  <a:pt x="367538" y="770890"/>
                </a:lnTo>
                <a:lnTo>
                  <a:pt x="368172" y="769620"/>
                </a:lnTo>
                <a:lnTo>
                  <a:pt x="369188" y="764540"/>
                </a:lnTo>
                <a:lnTo>
                  <a:pt x="369696" y="763270"/>
                </a:lnTo>
                <a:lnTo>
                  <a:pt x="371728" y="753110"/>
                </a:lnTo>
                <a:lnTo>
                  <a:pt x="371983" y="750570"/>
                </a:lnTo>
                <a:lnTo>
                  <a:pt x="372109" y="748030"/>
                </a:lnTo>
                <a:lnTo>
                  <a:pt x="372363" y="746760"/>
                </a:lnTo>
                <a:lnTo>
                  <a:pt x="372491" y="741680"/>
                </a:lnTo>
                <a:lnTo>
                  <a:pt x="372491" y="735330"/>
                </a:lnTo>
                <a:lnTo>
                  <a:pt x="372236" y="731520"/>
                </a:lnTo>
                <a:lnTo>
                  <a:pt x="371855" y="727710"/>
                </a:lnTo>
                <a:lnTo>
                  <a:pt x="371474" y="725170"/>
                </a:lnTo>
                <a:lnTo>
                  <a:pt x="371220" y="722630"/>
                </a:lnTo>
                <a:lnTo>
                  <a:pt x="370077" y="716280"/>
                </a:lnTo>
                <a:lnTo>
                  <a:pt x="369569" y="715010"/>
                </a:lnTo>
                <a:lnTo>
                  <a:pt x="369061" y="712470"/>
                </a:lnTo>
                <a:lnTo>
                  <a:pt x="368680" y="711200"/>
                </a:lnTo>
                <a:lnTo>
                  <a:pt x="368045" y="708660"/>
                </a:lnTo>
                <a:lnTo>
                  <a:pt x="367538" y="706120"/>
                </a:lnTo>
                <a:lnTo>
                  <a:pt x="367030" y="704850"/>
                </a:lnTo>
                <a:lnTo>
                  <a:pt x="366394" y="702310"/>
                </a:lnTo>
                <a:lnTo>
                  <a:pt x="365886" y="699770"/>
                </a:lnTo>
                <a:lnTo>
                  <a:pt x="365252" y="698500"/>
                </a:lnTo>
                <a:lnTo>
                  <a:pt x="363981" y="693420"/>
                </a:lnTo>
                <a:lnTo>
                  <a:pt x="363346" y="692150"/>
                </a:lnTo>
                <a:lnTo>
                  <a:pt x="362077" y="687070"/>
                </a:lnTo>
                <a:lnTo>
                  <a:pt x="361441" y="685800"/>
                </a:lnTo>
                <a:lnTo>
                  <a:pt x="360680" y="683260"/>
                </a:lnTo>
                <a:lnTo>
                  <a:pt x="360044" y="680720"/>
                </a:lnTo>
                <a:lnTo>
                  <a:pt x="359283" y="679450"/>
                </a:lnTo>
                <a:lnTo>
                  <a:pt x="357758" y="674370"/>
                </a:lnTo>
                <a:lnTo>
                  <a:pt x="356996" y="673100"/>
                </a:lnTo>
                <a:lnTo>
                  <a:pt x="356234" y="670560"/>
                </a:lnTo>
                <a:lnTo>
                  <a:pt x="355345" y="669290"/>
                </a:lnTo>
                <a:lnTo>
                  <a:pt x="353567" y="664210"/>
                </a:lnTo>
                <a:lnTo>
                  <a:pt x="352678" y="662940"/>
                </a:lnTo>
                <a:lnTo>
                  <a:pt x="350646" y="657860"/>
                </a:lnTo>
                <a:lnTo>
                  <a:pt x="349630" y="656590"/>
                </a:lnTo>
                <a:lnTo>
                  <a:pt x="347344" y="651510"/>
                </a:lnTo>
                <a:lnTo>
                  <a:pt x="346074" y="650240"/>
                </a:lnTo>
                <a:lnTo>
                  <a:pt x="344677" y="647700"/>
                </a:lnTo>
                <a:lnTo>
                  <a:pt x="343408" y="645160"/>
                </a:lnTo>
                <a:lnTo>
                  <a:pt x="341883" y="643890"/>
                </a:lnTo>
                <a:lnTo>
                  <a:pt x="340359" y="641350"/>
                </a:lnTo>
                <a:lnTo>
                  <a:pt x="337184" y="637540"/>
                </a:lnTo>
                <a:lnTo>
                  <a:pt x="333628" y="632460"/>
                </a:lnTo>
                <a:lnTo>
                  <a:pt x="329691" y="628650"/>
                </a:lnTo>
                <a:lnTo>
                  <a:pt x="327659" y="627380"/>
                </a:lnTo>
                <a:lnTo>
                  <a:pt x="325627" y="624840"/>
                </a:lnTo>
                <a:lnTo>
                  <a:pt x="323341" y="622300"/>
                </a:lnTo>
                <a:lnTo>
                  <a:pt x="321055" y="621030"/>
                </a:lnTo>
                <a:lnTo>
                  <a:pt x="313944" y="614680"/>
                </a:lnTo>
                <a:lnTo>
                  <a:pt x="303530" y="605790"/>
                </a:lnTo>
                <a:lnTo>
                  <a:pt x="300735" y="603250"/>
                </a:lnTo>
                <a:lnTo>
                  <a:pt x="297941" y="601980"/>
                </a:lnTo>
                <a:lnTo>
                  <a:pt x="292353" y="596900"/>
                </a:lnTo>
                <a:lnTo>
                  <a:pt x="289559" y="595630"/>
                </a:lnTo>
                <a:lnTo>
                  <a:pt x="286638" y="593090"/>
                </a:lnTo>
                <a:lnTo>
                  <a:pt x="283844" y="590550"/>
                </a:lnTo>
                <a:lnTo>
                  <a:pt x="280923" y="589280"/>
                </a:lnTo>
                <a:lnTo>
                  <a:pt x="278002" y="586740"/>
                </a:lnTo>
                <a:lnTo>
                  <a:pt x="275208" y="584200"/>
                </a:lnTo>
                <a:lnTo>
                  <a:pt x="272288" y="582930"/>
                </a:lnTo>
                <a:lnTo>
                  <a:pt x="269494" y="580390"/>
                </a:lnTo>
                <a:lnTo>
                  <a:pt x="266699" y="579120"/>
                </a:lnTo>
                <a:lnTo>
                  <a:pt x="261111" y="574040"/>
                </a:lnTo>
                <a:lnTo>
                  <a:pt x="258444" y="572770"/>
                </a:lnTo>
                <a:lnTo>
                  <a:pt x="255650" y="570230"/>
                </a:lnTo>
                <a:lnTo>
                  <a:pt x="250443" y="566420"/>
                </a:lnTo>
                <a:lnTo>
                  <a:pt x="245363" y="561340"/>
                </a:lnTo>
                <a:lnTo>
                  <a:pt x="242950" y="560070"/>
                </a:lnTo>
                <a:lnTo>
                  <a:pt x="240537" y="557530"/>
                </a:lnTo>
                <a:lnTo>
                  <a:pt x="235838" y="553720"/>
                </a:lnTo>
                <a:lnTo>
                  <a:pt x="233679" y="551180"/>
                </a:lnTo>
                <a:lnTo>
                  <a:pt x="231393" y="548640"/>
                </a:lnTo>
                <a:lnTo>
                  <a:pt x="229361" y="547370"/>
                </a:lnTo>
                <a:lnTo>
                  <a:pt x="227329" y="544830"/>
                </a:lnTo>
                <a:lnTo>
                  <a:pt x="223392" y="541020"/>
                </a:lnTo>
                <a:lnTo>
                  <a:pt x="219709" y="537210"/>
                </a:lnTo>
                <a:lnTo>
                  <a:pt x="216280" y="532130"/>
                </a:lnTo>
                <a:lnTo>
                  <a:pt x="213105" y="528320"/>
                </a:lnTo>
                <a:lnTo>
                  <a:pt x="211581" y="525780"/>
                </a:lnTo>
                <a:lnTo>
                  <a:pt x="210184" y="524510"/>
                </a:lnTo>
                <a:lnTo>
                  <a:pt x="207390" y="519430"/>
                </a:lnTo>
                <a:lnTo>
                  <a:pt x="206120" y="518160"/>
                </a:lnTo>
                <a:lnTo>
                  <a:pt x="203834" y="513080"/>
                </a:lnTo>
                <a:lnTo>
                  <a:pt x="202691" y="511810"/>
                </a:lnTo>
                <a:lnTo>
                  <a:pt x="200659" y="506730"/>
                </a:lnTo>
                <a:lnTo>
                  <a:pt x="199643" y="505460"/>
                </a:lnTo>
                <a:lnTo>
                  <a:pt x="197865" y="500380"/>
                </a:lnTo>
                <a:lnTo>
                  <a:pt x="197103" y="499110"/>
                </a:lnTo>
                <a:lnTo>
                  <a:pt x="196341" y="496570"/>
                </a:lnTo>
                <a:lnTo>
                  <a:pt x="195579" y="495300"/>
                </a:lnTo>
                <a:lnTo>
                  <a:pt x="194944" y="492760"/>
                </a:lnTo>
                <a:lnTo>
                  <a:pt x="194182" y="490220"/>
                </a:lnTo>
                <a:lnTo>
                  <a:pt x="193674" y="488950"/>
                </a:lnTo>
                <a:lnTo>
                  <a:pt x="193039" y="486410"/>
                </a:lnTo>
                <a:lnTo>
                  <a:pt x="192531" y="483870"/>
                </a:lnTo>
                <a:lnTo>
                  <a:pt x="192023" y="482600"/>
                </a:lnTo>
                <a:lnTo>
                  <a:pt x="191515" y="480060"/>
                </a:lnTo>
                <a:lnTo>
                  <a:pt x="191134" y="477520"/>
                </a:lnTo>
                <a:lnTo>
                  <a:pt x="190626" y="476250"/>
                </a:lnTo>
                <a:lnTo>
                  <a:pt x="190245" y="473710"/>
                </a:lnTo>
                <a:lnTo>
                  <a:pt x="189991" y="471170"/>
                </a:lnTo>
                <a:lnTo>
                  <a:pt x="189610" y="469900"/>
                </a:lnTo>
                <a:lnTo>
                  <a:pt x="189356" y="467360"/>
                </a:lnTo>
                <a:lnTo>
                  <a:pt x="188975" y="464820"/>
                </a:lnTo>
                <a:lnTo>
                  <a:pt x="188467" y="461010"/>
                </a:lnTo>
                <a:lnTo>
                  <a:pt x="188340" y="458470"/>
                </a:lnTo>
                <a:lnTo>
                  <a:pt x="188086" y="457200"/>
                </a:lnTo>
                <a:lnTo>
                  <a:pt x="187959" y="454660"/>
                </a:lnTo>
                <a:lnTo>
                  <a:pt x="187705" y="452120"/>
                </a:lnTo>
                <a:lnTo>
                  <a:pt x="187070" y="441960"/>
                </a:lnTo>
                <a:lnTo>
                  <a:pt x="186943" y="438150"/>
                </a:lnTo>
                <a:lnTo>
                  <a:pt x="186816" y="435610"/>
                </a:lnTo>
                <a:lnTo>
                  <a:pt x="186816" y="434340"/>
                </a:lnTo>
                <a:lnTo>
                  <a:pt x="186689" y="431800"/>
                </a:lnTo>
                <a:lnTo>
                  <a:pt x="186689" y="427990"/>
                </a:lnTo>
                <a:lnTo>
                  <a:pt x="186562" y="425450"/>
                </a:lnTo>
                <a:lnTo>
                  <a:pt x="186435" y="406400"/>
                </a:lnTo>
                <a:lnTo>
                  <a:pt x="186308" y="398780"/>
                </a:lnTo>
                <a:close/>
              </a:path>
              <a:path w="372744" h="1070609">
                <a:moveTo>
                  <a:pt x="186435" y="0"/>
                </a:moveTo>
                <a:lnTo>
                  <a:pt x="186181" y="0"/>
                </a:lnTo>
                <a:lnTo>
                  <a:pt x="186054" y="6350"/>
                </a:lnTo>
                <a:lnTo>
                  <a:pt x="185927" y="16510"/>
                </a:lnTo>
                <a:lnTo>
                  <a:pt x="185800" y="20320"/>
                </a:lnTo>
                <a:lnTo>
                  <a:pt x="185716" y="26670"/>
                </a:lnTo>
                <a:lnTo>
                  <a:pt x="185546" y="29210"/>
                </a:lnTo>
                <a:lnTo>
                  <a:pt x="185462" y="33020"/>
                </a:lnTo>
                <a:lnTo>
                  <a:pt x="185292" y="35560"/>
                </a:lnTo>
                <a:lnTo>
                  <a:pt x="185292" y="38100"/>
                </a:lnTo>
                <a:lnTo>
                  <a:pt x="184784" y="45720"/>
                </a:lnTo>
                <a:lnTo>
                  <a:pt x="184530" y="48260"/>
                </a:lnTo>
                <a:lnTo>
                  <a:pt x="184276" y="52070"/>
                </a:lnTo>
                <a:lnTo>
                  <a:pt x="184022" y="54610"/>
                </a:lnTo>
                <a:lnTo>
                  <a:pt x="183895" y="57150"/>
                </a:lnTo>
                <a:lnTo>
                  <a:pt x="182117" y="71120"/>
                </a:lnTo>
                <a:lnTo>
                  <a:pt x="181736" y="73660"/>
                </a:lnTo>
                <a:lnTo>
                  <a:pt x="181482" y="74930"/>
                </a:lnTo>
                <a:lnTo>
                  <a:pt x="180339" y="81280"/>
                </a:lnTo>
                <a:lnTo>
                  <a:pt x="180085" y="83820"/>
                </a:lnTo>
                <a:lnTo>
                  <a:pt x="179704" y="86360"/>
                </a:lnTo>
                <a:lnTo>
                  <a:pt x="179196" y="87630"/>
                </a:lnTo>
                <a:lnTo>
                  <a:pt x="178053" y="93980"/>
                </a:lnTo>
                <a:lnTo>
                  <a:pt x="176275" y="102870"/>
                </a:lnTo>
                <a:lnTo>
                  <a:pt x="175894" y="104140"/>
                </a:lnTo>
                <a:lnTo>
                  <a:pt x="172846" y="119380"/>
                </a:lnTo>
                <a:lnTo>
                  <a:pt x="171322" y="128270"/>
                </a:lnTo>
                <a:lnTo>
                  <a:pt x="171068" y="129540"/>
                </a:lnTo>
                <a:lnTo>
                  <a:pt x="170687" y="132080"/>
                </a:lnTo>
                <a:lnTo>
                  <a:pt x="170433" y="134620"/>
                </a:lnTo>
                <a:lnTo>
                  <a:pt x="170052" y="135890"/>
                </a:lnTo>
                <a:lnTo>
                  <a:pt x="169290" y="142240"/>
                </a:lnTo>
                <a:lnTo>
                  <a:pt x="169163" y="144780"/>
                </a:lnTo>
                <a:lnTo>
                  <a:pt x="168909" y="147320"/>
                </a:lnTo>
                <a:lnTo>
                  <a:pt x="168528" y="152400"/>
                </a:lnTo>
                <a:lnTo>
                  <a:pt x="168528" y="167640"/>
                </a:lnTo>
                <a:lnTo>
                  <a:pt x="168782" y="171450"/>
                </a:lnTo>
                <a:lnTo>
                  <a:pt x="169036" y="173990"/>
                </a:lnTo>
                <a:lnTo>
                  <a:pt x="169163" y="176530"/>
                </a:lnTo>
                <a:lnTo>
                  <a:pt x="170687" y="189230"/>
                </a:lnTo>
                <a:lnTo>
                  <a:pt x="173735" y="205740"/>
                </a:lnTo>
                <a:lnTo>
                  <a:pt x="174243" y="207010"/>
                </a:lnTo>
                <a:lnTo>
                  <a:pt x="174624" y="209550"/>
                </a:lnTo>
                <a:lnTo>
                  <a:pt x="176402" y="218440"/>
                </a:lnTo>
                <a:lnTo>
                  <a:pt x="176783" y="219710"/>
                </a:lnTo>
                <a:lnTo>
                  <a:pt x="178561" y="228600"/>
                </a:lnTo>
                <a:lnTo>
                  <a:pt x="180847" y="241300"/>
                </a:lnTo>
                <a:lnTo>
                  <a:pt x="181101" y="242570"/>
                </a:lnTo>
                <a:lnTo>
                  <a:pt x="181863" y="247650"/>
                </a:lnTo>
                <a:lnTo>
                  <a:pt x="182625" y="254000"/>
                </a:lnTo>
                <a:lnTo>
                  <a:pt x="183006" y="255270"/>
                </a:lnTo>
                <a:lnTo>
                  <a:pt x="183133" y="257810"/>
                </a:lnTo>
                <a:lnTo>
                  <a:pt x="183895" y="264160"/>
                </a:lnTo>
                <a:lnTo>
                  <a:pt x="184022" y="266700"/>
                </a:lnTo>
                <a:lnTo>
                  <a:pt x="184276" y="267970"/>
                </a:lnTo>
                <a:lnTo>
                  <a:pt x="184403" y="270510"/>
                </a:lnTo>
                <a:lnTo>
                  <a:pt x="184657" y="273050"/>
                </a:lnTo>
                <a:lnTo>
                  <a:pt x="185419" y="284480"/>
                </a:lnTo>
                <a:lnTo>
                  <a:pt x="185419" y="287020"/>
                </a:lnTo>
                <a:lnTo>
                  <a:pt x="185673" y="290830"/>
                </a:lnTo>
                <a:lnTo>
                  <a:pt x="185673" y="293370"/>
                </a:lnTo>
                <a:lnTo>
                  <a:pt x="186308" y="335280"/>
                </a:lnTo>
                <a:lnTo>
                  <a:pt x="186435" y="312420"/>
                </a:lnTo>
                <a:lnTo>
                  <a:pt x="186562" y="306070"/>
                </a:lnTo>
                <a:lnTo>
                  <a:pt x="186689" y="303530"/>
                </a:lnTo>
                <a:lnTo>
                  <a:pt x="186689" y="299720"/>
                </a:lnTo>
                <a:lnTo>
                  <a:pt x="186816" y="297180"/>
                </a:lnTo>
                <a:lnTo>
                  <a:pt x="186943" y="290830"/>
                </a:lnTo>
                <a:lnTo>
                  <a:pt x="187197" y="287020"/>
                </a:lnTo>
                <a:lnTo>
                  <a:pt x="187197" y="284480"/>
                </a:lnTo>
                <a:lnTo>
                  <a:pt x="187959" y="273050"/>
                </a:lnTo>
                <a:lnTo>
                  <a:pt x="188213" y="270510"/>
                </a:lnTo>
                <a:lnTo>
                  <a:pt x="188467" y="266700"/>
                </a:lnTo>
                <a:lnTo>
                  <a:pt x="189102" y="260350"/>
                </a:lnTo>
                <a:lnTo>
                  <a:pt x="189864" y="254000"/>
                </a:lnTo>
                <a:lnTo>
                  <a:pt x="190245" y="251460"/>
                </a:lnTo>
                <a:lnTo>
                  <a:pt x="190753" y="247650"/>
                </a:lnTo>
                <a:lnTo>
                  <a:pt x="191134" y="245110"/>
                </a:lnTo>
                <a:lnTo>
                  <a:pt x="191388" y="242570"/>
                </a:lnTo>
                <a:lnTo>
                  <a:pt x="194436" y="226060"/>
                </a:lnTo>
                <a:lnTo>
                  <a:pt x="194944" y="224790"/>
                </a:lnTo>
                <a:lnTo>
                  <a:pt x="195706" y="219710"/>
                </a:lnTo>
                <a:lnTo>
                  <a:pt x="196214" y="218440"/>
                </a:lnTo>
                <a:lnTo>
                  <a:pt x="196595" y="215900"/>
                </a:lnTo>
                <a:lnTo>
                  <a:pt x="197103" y="213360"/>
                </a:lnTo>
                <a:lnTo>
                  <a:pt x="197484" y="212090"/>
                </a:lnTo>
                <a:lnTo>
                  <a:pt x="199262" y="203200"/>
                </a:lnTo>
                <a:lnTo>
                  <a:pt x="201548" y="190500"/>
                </a:lnTo>
                <a:lnTo>
                  <a:pt x="201802" y="189230"/>
                </a:lnTo>
                <a:lnTo>
                  <a:pt x="202183" y="186690"/>
                </a:lnTo>
                <a:lnTo>
                  <a:pt x="203453" y="176530"/>
                </a:lnTo>
                <a:lnTo>
                  <a:pt x="203707" y="171450"/>
                </a:lnTo>
                <a:lnTo>
                  <a:pt x="203961" y="170180"/>
                </a:lnTo>
                <a:lnTo>
                  <a:pt x="203961" y="167640"/>
                </a:lnTo>
                <a:lnTo>
                  <a:pt x="204088" y="165100"/>
                </a:lnTo>
                <a:lnTo>
                  <a:pt x="204088" y="163830"/>
                </a:lnTo>
                <a:lnTo>
                  <a:pt x="204215" y="161290"/>
                </a:lnTo>
                <a:lnTo>
                  <a:pt x="204215" y="157480"/>
                </a:lnTo>
                <a:lnTo>
                  <a:pt x="204088" y="154940"/>
                </a:lnTo>
                <a:lnTo>
                  <a:pt x="204088" y="152400"/>
                </a:lnTo>
                <a:lnTo>
                  <a:pt x="203834" y="148590"/>
                </a:lnTo>
                <a:lnTo>
                  <a:pt x="203580" y="147320"/>
                </a:lnTo>
                <a:lnTo>
                  <a:pt x="203453" y="144780"/>
                </a:lnTo>
                <a:lnTo>
                  <a:pt x="202564" y="135890"/>
                </a:lnTo>
                <a:lnTo>
                  <a:pt x="202183" y="134620"/>
                </a:lnTo>
                <a:lnTo>
                  <a:pt x="201929" y="132080"/>
                </a:lnTo>
                <a:lnTo>
                  <a:pt x="201167" y="128270"/>
                </a:lnTo>
                <a:lnTo>
                  <a:pt x="200913" y="125730"/>
                </a:lnTo>
                <a:lnTo>
                  <a:pt x="199643" y="119380"/>
                </a:lnTo>
                <a:lnTo>
                  <a:pt x="198500" y="113030"/>
                </a:lnTo>
                <a:lnTo>
                  <a:pt x="197992" y="110490"/>
                </a:lnTo>
                <a:lnTo>
                  <a:pt x="197611" y="109220"/>
                </a:lnTo>
                <a:lnTo>
                  <a:pt x="197103" y="106680"/>
                </a:lnTo>
                <a:lnTo>
                  <a:pt x="196722" y="104140"/>
                </a:lnTo>
                <a:lnTo>
                  <a:pt x="196214" y="102870"/>
                </a:lnTo>
                <a:lnTo>
                  <a:pt x="193674" y="90170"/>
                </a:lnTo>
                <a:lnTo>
                  <a:pt x="192150" y="81280"/>
                </a:lnTo>
                <a:lnTo>
                  <a:pt x="191896" y="80010"/>
                </a:lnTo>
                <a:lnTo>
                  <a:pt x="191134" y="74930"/>
                </a:lnTo>
                <a:lnTo>
                  <a:pt x="190880" y="73660"/>
                </a:lnTo>
                <a:lnTo>
                  <a:pt x="190499" y="71120"/>
                </a:lnTo>
                <a:lnTo>
                  <a:pt x="188721" y="57150"/>
                </a:lnTo>
                <a:lnTo>
                  <a:pt x="188594" y="54610"/>
                </a:lnTo>
                <a:lnTo>
                  <a:pt x="187959" y="48260"/>
                </a:lnTo>
                <a:lnTo>
                  <a:pt x="187197" y="35560"/>
                </a:lnTo>
                <a:lnTo>
                  <a:pt x="187113" y="31750"/>
                </a:lnTo>
                <a:lnTo>
                  <a:pt x="186943" y="29210"/>
                </a:lnTo>
                <a:lnTo>
                  <a:pt x="186816" y="22860"/>
                </a:lnTo>
                <a:lnTo>
                  <a:pt x="186689" y="20320"/>
                </a:lnTo>
                <a:lnTo>
                  <a:pt x="186689" y="16510"/>
                </a:lnTo>
                <a:lnTo>
                  <a:pt x="186562" y="15240"/>
                </a:lnTo>
                <a:lnTo>
                  <a:pt x="186435" y="0"/>
                </a:lnTo>
                <a:close/>
              </a:path>
            </a:pathLst>
          </a:custGeom>
          <a:solidFill>
            <a:srgbClr val="5786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953642" y="8884284"/>
            <a:ext cx="372745" cy="1071245"/>
          </a:xfrm>
          <a:custGeom>
            <a:avLst/>
            <a:gdLst/>
            <a:ahLst/>
            <a:cxnLst/>
            <a:rect l="l" t="t" r="r" b="b"/>
            <a:pathLst>
              <a:path w="372744" h="1071245">
                <a:moveTo>
                  <a:pt x="186181" y="1071245"/>
                </a:moveTo>
                <a:lnTo>
                  <a:pt x="186181" y="1069086"/>
                </a:lnTo>
                <a:lnTo>
                  <a:pt x="186181" y="1067054"/>
                </a:lnTo>
                <a:lnTo>
                  <a:pt x="186054" y="1064895"/>
                </a:lnTo>
                <a:lnTo>
                  <a:pt x="186054" y="1062863"/>
                </a:lnTo>
                <a:lnTo>
                  <a:pt x="186054" y="1060704"/>
                </a:lnTo>
                <a:lnTo>
                  <a:pt x="186054" y="1058672"/>
                </a:lnTo>
                <a:lnTo>
                  <a:pt x="185927" y="1056513"/>
                </a:lnTo>
                <a:lnTo>
                  <a:pt x="185927" y="1054481"/>
                </a:lnTo>
                <a:lnTo>
                  <a:pt x="185927" y="1052322"/>
                </a:lnTo>
                <a:lnTo>
                  <a:pt x="185800" y="1050290"/>
                </a:lnTo>
                <a:lnTo>
                  <a:pt x="185800" y="1048131"/>
                </a:lnTo>
                <a:lnTo>
                  <a:pt x="185673" y="1046099"/>
                </a:lnTo>
                <a:lnTo>
                  <a:pt x="185673" y="1043940"/>
                </a:lnTo>
                <a:lnTo>
                  <a:pt x="185546" y="1041908"/>
                </a:lnTo>
                <a:lnTo>
                  <a:pt x="185546" y="1039749"/>
                </a:lnTo>
                <a:lnTo>
                  <a:pt x="185419" y="1037717"/>
                </a:lnTo>
                <a:lnTo>
                  <a:pt x="185292" y="1035558"/>
                </a:lnTo>
                <a:lnTo>
                  <a:pt x="185165" y="1033526"/>
                </a:lnTo>
                <a:lnTo>
                  <a:pt x="185038" y="1031367"/>
                </a:lnTo>
                <a:lnTo>
                  <a:pt x="184911" y="1029335"/>
                </a:lnTo>
                <a:lnTo>
                  <a:pt x="184784" y="1027176"/>
                </a:lnTo>
                <a:lnTo>
                  <a:pt x="184657" y="1025144"/>
                </a:lnTo>
                <a:lnTo>
                  <a:pt x="184530" y="1022985"/>
                </a:lnTo>
                <a:lnTo>
                  <a:pt x="184276" y="1020953"/>
                </a:lnTo>
                <a:lnTo>
                  <a:pt x="184149" y="1018794"/>
                </a:lnTo>
                <a:lnTo>
                  <a:pt x="183895" y="1016762"/>
                </a:lnTo>
                <a:lnTo>
                  <a:pt x="183641" y="1014603"/>
                </a:lnTo>
                <a:lnTo>
                  <a:pt x="183387" y="1012571"/>
                </a:lnTo>
                <a:lnTo>
                  <a:pt x="183133" y="1010412"/>
                </a:lnTo>
                <a:lnTo>
                  <a:pt x="182879" y="1008380"/>
                </a:lnTo>
                <a:lnTo>
                  <a:pt x="182625" y="1006221"/>
                </a:lnTo>
                <a:lnTo>
                  <a:pt x="182244" y="1004189"/>
                </a:lnTo>
                <a:lnTo>
                  <a:pt x="181990" y="1002030"/>
                </a:lnTo>
                <a:lnTo>
                  <a:pt x="181609" y="999998"/>
                </a:lnTo>
                <a:lnTo>
                  <a:pt x="181228" y="997839"/>
                </a:lnTo>
                <a:lnTo>
                  <a:pt x="180847" y="995807"/>
                </a:lnTo>
                <a:lnTo>
                  <a:pt x="180339" y="993648"/>
                </a:lnTo>
                <a:lnTo>
                  <a:pt x="179958" y="991616"/>
                </a:lnTo>
                <a:lnTo>
                  <a:pt x="179450" y="989457"/>
                </a:lnTo>
                <a:lnTo>
                  <a:pt x="178942" y="987425"/>
                </a:lnTo>
                <a:lnTo>
                  <a:pt x="178434" y="985266"/>
                </a:lnTo>
                <a:lnTo>
                  <a:pt x="177799" y="983234"/>
                </a:lnTo>
                <a:lnTo>
                  <a:pt x="177291" y="981075"/>
                </a:lnTo>
                <a:lnTo>
                  <a:pt x="176656" y="979043"/>
                </a:lnTo>
                <a:lnTo>
                  <a:pt x="175894" y="976884"/>
                </a:lnTo>
                <a:lnTo>
                  <a:pt x="175259" y="974852"/>
                </a:lnTo>
                <a:lnTo>
                  <a:pt x="174497" y="972693"/>
                </a:lnTo>
                <a:lnTo>
                  <a:pt x="173735" y="970661"/>
                </a:lnTo>
                <a:lnTo>
                  <a:pt x="172846" y="968502"/>
                </a:lnTo>
                <a:lnTo>
                  <a:pt x="171957" y="966470"/>
                </a:lnTo>
                <a:lnTo>
                  <a:pt x="171068" y="964311"/>
                </a:lnTo>
                <a:lnTo>
                  <a:pt x="160527" y="945515"/>
                </a:lnTo>
                <a:lnTo>
                  <a:pt x="159130" y="943356"/>
                </a:lnTo>
                <a:lnTo>
                  <a:pt x="157479" y="941197"/>
                </a:lnTo>
                <a:lnTo>
                  <a:pt x="155955" y="939165"/>
                </a:lnTo>
                <a:lnTo>
                  <a:pt x="154177" y="937006"/>
                </a:lnTo>
                <a:lnTo>
                  <a:pt x="144652" y="926592"/>
                </a:lnTo>
                <a:lnTo>
                  <a:pt x="142493" y="924433"/>
                </a:lnTo>
                <a:lnTo>
                  <a:pt x="140334" y="922401"/>
                </a:lnTo>
                <a:lnTo>
                  <a:pt x="138048" y="920242"/>
                </a:lnTo>
                <a:lnTo>
                  <a:pt x="135635" y="918210"/>
                </a:lnTo>
                <a:lnTo>
                  <a:pt x="133222" y="916051"/>
                </a:lnTo>
                <a:lnTo>
                  <a:pt x="130682" y="914019"/>
                </a:lnTo>
                <a:lnTo>
                  <a:pt x="128142" y="911860"/>
                </a:lnTo>
                <a:lnTo>
                  <a:pt x="125475" y="909828"/>
                </a:lnTo>
                <a:lnTo>
                  <a:pt x="122808" y="907669"/>
                </a:lnTo>
                <a:lnTo>
                  <a:pt x="120014" y="905637"/>
                </a:lnTo>
                <a:lnTo>
                  <a:pt x="117220" y="903478"/>
                </a:lnTo>
                <a:lnTo>
                  <a:pt x="114299" y="901446"/>
                </a:lnTo>
                <a:lnTo>
                  <a:pt x="111378" y="899287"/>
                </a:lnTo>
                <a:lnTo>
                  <a:pt x="108457" y="897255"/>
                </a:lnTo>
                <a:lnTo>
                  <a:pt x="105409" y="895096"/>
                </a:lnTo>
                <a:lnTo>
                  <a:pt x="102488" y="893064"/>
                </a:lnTo>
                <a:lnTo>
                  <a:pt x="99440" y="890905"/>
                </a:lnTo>
                <a:lnTo>
                  <a:pt x="96392" y="888873"/>
                </a:lnTo>
                <a:lnTo>
                  <a:pt x="93344" y="886714"/>
                </a:lnTo>
                <a:lnTo>
                  <a:pt x="90296" y="884682"/>
                </a:lnTo>
                <a:lnTo>
                  <a:pt x="87248" y="882523"/>
                </a:lnTo>
                <a:lnTo>
                  <a:pt x="84200" y="880491"/>
                </a:lnTo>
                <a:lnTo>
                  <a:pt x="81152" y="878332"/>
                </a:lnTo>
                <a:lnTo>
                  <a:pt x="78231" y="876300"/>
                </a:lnTo>
                <a:lnTo>
                  <a:pt x="75310" y="874141"/>
                </a:lnTo>
                <a:lnTo>
                  <a:pt x="72389" y="872109"/>
                </a:lnTo>
                <a:lnTo>
                  <a:pt x="69468" y="869950"/>
                </a:lnTo>
                <a:lnTo>
                  <a:pt x="66674" y="867918"/>
                </a:lnTo>
                <a:lnTo>
                  <a:pt x="64007" y="865759"/>
                </a:lnTo>
                <a:lnTo>
                  <a:pt x="61340" y="863727"/>
                </a:lnTo>
                <a:lnTo>
                  <a:pt x="58800" y="861568"/>
                </a:lnTo>
                <a:lnTo>
                  <a:pt x="56260" y="859536"/>
                </a:lnTo>
                <a:lnTo>
                  <a:pt x="53847" y="857377"/>
                </a:lnTo>
                <a:lnTo>
                  <a:pt x="51434" y="855345"/>
                </a:lnTo>
                <a:lnTo>
                  <a:pt x="49148" y="853186"/>
                </a:lnTo>
                <a:lnTo>
                  <a:pt x="46989" y="851154"/>
                </a:lnTo>
                <a:lnTo>
                  <a:pt x="44830" y="848995"/>
                </a:lnTo>
                <a:lnTo>
                  <a:pt x="42925" y="846963"/>
                </a:lnTo>
                <a:lnTo>
                  <a:pt x="40893" y="844804"/>
                </a:lnTo>
                <a:lnTo>
                  <a:pt x="39115" y="842772"/>
                </a:lnTo>
                <a:lnTo>
                  <a:pt x="29717" y="830199"/>
                </a:lnTo>
                <a:lnTo>
                  <a:pt x="28320" y="828040"/>
                </a:lnTo>
                <a:lnTo>
                  <a:pt x="27050" y="826008"/>
                </a:lnTo>
                <a:lnTo>
                  <a:pt x="25907" y="823849"/>
                </a:lnTo>
                <a:lnTo>
                  <a:pt x="24764" y="821817"/>
                </a:lnTo>
                <a:lnTo>
                  <a:pt x="23621" y="819658"/>
                </a:lnTo>
                <a:lnTo>
                  <a:pt x="22605" y="817626"/>
                </a:lnTo>
                <a:lnTo>
                  <a:pt x="21589" y="815467"/>
                </a:lnTo>
                <a:lnTo>
                  <a:pt x="20573" y="813435"/>
                </a:lnTo>
                <a:lnTo>
                  <a:pt x="19684" y="811276"/>
                </a:lnTo>
                <a:lnTo>
                  <a:pt x="18668" y="809244"/>
                </a:lnTo>
                <a:lnTo>
                  <a:pt x="17779" y="807085"/>
                </a:lnTo>
                <a:lnTo>
                  <a:pt x="16890" y="805053"/>
                </a:lnTo>
                <a:lnTo>
                  <a:pt x="16128" y="802894"/>
                </a:lnTo>
                <a:lnTo>
                  <a:pt x="15239" y="800862"/>
                </a:lnTo>
                <a:lnTo>
                  <a:pt x="14477" y="798703"/>
                </a:lnTo>
                <a:lnTo>
                  <a:pt x="13588" y="796671"/>
                </a:lnTo>
                <a:lnTo>
                  <a:pt x="12826" y="794512"/>
                </a:lnTo>
                <a:lnTo>
                  <a:pt x="12064" y="792480"/>
                </a:lnTo>
                <a:lnTo>
                  <a:pt x="11302" y="790321"/>
                </a:lnTo>
                <a:lnTo>
                  <a:pt x="10540" y="788289"/>
                </a:lnTo>
                <a:lnTo>
                  <a:pt x="9778" y="786130"/>
                </a:lnTo>
                <a:lnTo>
                  <a:pt x="9016" y="784098"/>
                </a:lnTo>
                <a:lnTo>
                  <a:pt x="8381" y="781939"/>
                </a:lnTo>
                <a:lnTo>
                  <a:pt x="7619" y="779907"/>
                </a:lnTo>
                <a:lnTo>
                  <a:pt x="6984" y="777748"/>
                </a:lnTo>
                <a:lnTo>
                  <a:pt x="6349" y="775589"/>
                </a:lnTo>
                <a:lnTo>
                  <a:pt x="5714" y="773557"/>
                </a:lnTo>
                <a:lnTo>
                  <a:pt x="5079" y="771398"/>
                </a:lnTo>
                <a:lnTo>
                  <a:pt x="4444" y="769366"/>
                </a:lnTo>
                <a:lnTo>
                  <a:pt x="3936" y="767207"/>
                </a:lnTo>
                <a:lnTo>
                  <a:pt x="3301" y="765175"/>
                </a:lnTo>
                <a:lnTo>
                  <a:pt x="2793" y="763016"/>
                </a:lnTo>
                <a:lnTo>
                  <a:pt x="2412" y="760984"/>
                </a:lnTo>
                <a:lnTo>
                  <a:pt x="1904" y="758825"/>
                </a:lnTo>
                <a:lnTo>
                  <a:pt x="1523" y="756793"/>
                </a:lnTo>
                <a:lnTo>
                  <a:pt x="1269" y="754634"/>
                </a:lnTo>
                <a:lnTo>
                  <a:pt x="888" y="752602"/>
                </a:lnTo>
                <a:lnTo>
                  <a:pt x="634" y="750443"/>
                </a:lnTo>
                <a:lnTo>
                  <a:pt x="380" y="748411"/>
                </a:lnTo>
                <a:lnTo>
                  <a:pt x="253" y="746252"/>
                </a:lnTo>
                <a:lnTo>
                  <a:pt x="126" y="744220"/>
                </a:lnTo>
                <a:lnTo>
                  <a:pt x="0" y="742061"/>
                </a:lnTo>
                <a:lnTo>
                  <a:pt x="0" y="740029"/>
                </a:lnTo>
                <a:lnTo>
                  <a:pt x="0" y="737870"/>
                </a:lnTo>
                <a:lnTo>
                  <a:pt x="126" y="735838"/>
                </a:lnTo>
                <a:lnTo>
                  <a:pt x="253" y="733679"/>
                </a:lnTo>
                <a:lnTo>
                  <a:pt x="380" y="731647"/>
                </a:lnTo>
                <a:lnTo>
                  <a:pt x="507" y="729488"/>
                </a:lnTo>
                <a:lnTo>
                  <a:pt x="761" y="727456"/>
                </a:lnTo>
                <a:lnTo>
                  <a:pt x="1015" y="725297"/>
                </a:lnTo>
                <a:lnTo>
                  <a:pt x="1396" y="723265"/>
                </a:lnTo>
                <a:lnTo>
                  <a:pt x="1777" y="721106"/>
                </a:lnTo>
                <a:lnTo>
                  <a:pt x="2158" y="719074"/>
                </a:lnTo>
                <a:lnTo>
                  <a:pt x="2539" y="716915"/>
                </a:lnTo>
                <a:lnTo>
                  <a:pt x="3047" y="714883"/>
                </a:lnTo>
                <a:lnTo>
                  <a:pt x="3428" y="712724"/>
                </a:lnTo>
                <a:lnTo>
                  <a:pt x="3936" y="710692"/>
                </a:lnTo>
                <a:lnTo>
                  <a:pt x="4444" y="708533"/>
                </a:lnTo>
                <a:lnTo>
                  <a:pt x="5079" y="706501"/>
                </a:lnTo>
                <a:lnTo>
                  <a:pt x="5587" y="704342"/>
                </a:lnTo>
                <a:lnTo>
                  <a:pt x="6095" y="702310"/>
                </a:lnTo>
                <a:lnTo>
                  <a:pt x="6730" y="700151"/>
                </a:lnTo>
                <a:lnTo>
                  <a:pt x="7365" y="698119"/>
                </a:lnTo>
                <a:lnTo>
                  <a:pt x="8000" y="695960"/>
                </a:lnTo>
                <a:lnTo>
                  <a:pt x="8635" y="693928"/>
                </a:lnTo>
                <a:lnTo>
                  <a:pt x="9270" y="691769"/>
                </a:lnTo>
                <a:lnTo>
                  <a:pt x="9905" y="689737"/>
                </a:lnTo>
                <a:lnTo>
                  <a:pt x="10540" y="687578"/>
                </a:lnTo>
                <a:lnTo>
                  <a:pt x="11175" y="685546"/>
                </a:lnTo>
                <a:lnTo>
                  <a:pt x="11937" y="683387"/>
                </a:lnTo>
                <a:lnTo>
                  <a:pt x="12572" y="681355"/>
                </a:lnTo>
                <a:lnTo>
                  <a:pt x="13334" y="679196"/>
                </a:lnTo>
                <a:lnTo>
                  <a:pt x="14096" y="677164"/>
                </a:lnTo>
                <a:lnTo>
                  <a:pt x="14858" y="675005"/>
                </a:lnTo>
                <a:lnTo>
                  <a:pt x="15620" y="672973"/>
                </a:lnTo>
                <a:lnTo>
                  <a:pt x="16382" y="670814"/>
                </a:lnTo>
                <a:lnTo>
                  <a:pt x="17144" y="668782"/>
                </a:lnTo>
                <a:lnTo>
                  <a:pt x="18033" y="666623"/>
                </a:lnTo>
                <a:lnTo>
                  <a:pt x="18922" y="664591"/>
                </a:lnTo>
                <a:lnTo>
                  <a:pt x="19938" y="662432"/>
                </a:lnTo>
                <a:lnTo>
                  <a:pt x="20827" y="660400"/>
                </a:lnTo>
                <a:lnTo>
                  <a:pt x="21970" y="658241"/>
                </a:lnTo>
                <a:lnTo>
                  <a:pt x="22986" y="656209"/>
                </a:lnTo>
                <a:lnTo>
                  <a:pt x="24129" y="654050"/>
                </a:lnTo>
                <a:lnTo>
                  <a:pt x="33781" y="639445"/>
                </a:lnTo>
                <a:lnTo>
                  <a:pt x="35432" y="637286"/>
                </a:lnTo>
                <a:lnTo>
                  <a:pt x="37210" y="635254"/>
                </a:lnTo>
                <a:lnTo>
                  <a:pt x="38988" y="633095"/>
                </a:lnTo>
                <a:lnTo>
                  <a:pt x="40893" y="631063"/>
                </a:lnTo>
                <a:lnTo>
                  <a:pt x="42798" y="628904"/>
                </a:lnTo>
                <a:lnTo>
                  <a:pt x="44830" y="626872"/>
                </a:lnTo>
                <a:lnTo>
                  <a:pt x="46989" y="624713"/>
                </a:lnTo>
                <a:lnTo>
                  <a:pt x="49275" y="622681"/>
                </a:lnTo>
                <a:lnTo>
                  <a:pt x="51434" y="620522"/>
                </a:lnTo>
                <a:lnTo>
                  <a:pt x="53847" y="618490"/>
                </a:lnTo>
                <a:lnTo>
                  <a:pt x="56260" y="616331"/>
                </a:lnTo>
                <a:lnTo>
                  <a:pt x="58673" y="614172"/>
                </a:lnTo>
                <a:lnTo>
                  <a:pt x="61213" y="612140"/>
                </a:lnTo>
                <a:lnTo>
                  <a:pt x="63753" y="609981"/>
                </a:lnTo>
                <a:lnTo>
                  <a:pt x="66420" y="607949"/>
                </a:lnTo>
                <a:lnTo>
                  <a:pt x="69087" y="605790"/>
                </a:lnTo>
                <a:lnTo>
                  <a:pt x="71881" y="603758"/>
                </a:lnTo>
                <a:lnTo>
                  <a:pt x="74548" y="601599"/>
                </a:lnTo>
                <a:lnTo>
                  <a:pt x="77342" y="599567"/>
                </a:lnTo>
                <a:lnTo>
                  <a:pt x="80263" y="597408"/>
                </a:lnTo>
                <a:lnTo>
                  <a:pt x="83057" y="595376"/>
                </a:lnTo>
                <a:lnTo>
                  <a:pt x="85978" y="593217"/>
                </a:lnTo>
                <a:lnTo>
                  <a:pt x="88772" y="591185"/>
                </a:lnTo>
                <a:lnTo>
                  <a:pt x="91693" y="589026"/>
                </a:lnTo>
                <a:lnTo>
                  <a:pt x="94487" y="586994"/>
                </a:lnTo>
                <a:lnTo>
                  <a:pt x="97408" y="584835"/>
                </a:lnTo>
                <a:lnTo>
                  <a:pt x="100202" y="582803"/>
                </a:lnTo>
                <a:lnTo>
                  <a:pt x="103123" y="580644"/>
                </a:lnTo>
                <a:lnTo>
                  <a:pt x="105917" y="578612"/>
                </a:lnTo>
                <a:lnTo>
                  <a:pt x="108711" y="576453"/>
                </a:lnTo>
                <a:lnTo>
                  <a:pt x="111505" y="574421"/>
                </a:lnTo>
                <a:lnTo>
                  <a:pt x="114172" y="572262"/>
                </a:lnTo>
                <a:lnTo>
                  <a:pt x="116839" y="570230"/>
                </a:lnTo>
                <a:lnTo>
                  <a:pt x="119506" y="568071"/>
                </a:lnTo>
                <a:lnTo>
                  <a:pt x="122173" y="566039"/>
                </a:lnTo>
                <a:lnTo>
                  <a:pt x="124713" y="563880"/>
                </a:lnTo>
                <a:lnTo>
                  <a:pt x="127253" y="561848"/>
                </a:lnTo>
                <a:lnTo>
                  <a:pt x="129666" y="559689"/>
                </a:lnTo>
                <a:lnTo>
                  <a:pt x="132079" y="557657"/>
                </a:lnTo>
                <a:lnTo>
                  <a:pt x="134492" y="555498"/>
                </a:lnTo>
                <a:lnTo>
                  <a:pt x="136778" y="553466"/>
                </a:lnTo>
                <a:lnTo>
                  <a:pt x="138937" y="551307"/>
                </a:lnTo>
                <a:lnTo>
                  <a:pt x="141096" y="549275"/>
                </a:lnTo>
                <a:lnTo>
                  <a:pt x="143255" y="547116"/>
                </a:lnTo>
                <a:lnTo>
                  <a:pt x="145287" y="545084"/>
                </a:lnTo>
                <a:lnTo>
                  <a:pt x="157860" y="530352"/>
                </a:lnTo>
                <a:lnTo>
                  <a:pt x="159511" y="528320"/>
                </a:lnTo>
                <a:lnTo>
                  <a:pt x="166369" y="517779"/>
                </a:lnTo>
                <a:lnTo>
                  <a:pt x="167639" y="515747"/>
                </a:lnTo>
                <a:lnTo>
                  <a:pt x="168782" y="513588"/>
                </a:lnTo>
                <a:lnTo>
                  <a:pt x="169925" y="511556"/>
                </a:lnTo>
                <a:lnTo>
                  <a:pt x="170941" y="509397"/>
                </a:lnTo>
                <a:lnTo>
                  <a:pt x="176275" y="496824"/>
                </a:lnTo>
                <a:lnTo>
                  <a:pt x="177037" y="494792"/>
                </a:lnTo>
                <a:lnTo>
                  <a:pt x="177672" y="492633"/>
                </a:lnTo>
                <a:lnTo>
                  <a:pt x="178307" y="490601"/>
                </a:lnTo>
                <a:lnTo>
                  <a:pt x="178942" y="488442"/>
                </a:lnTo>
                <a:lnTo>
                  <a:pt x="179577" y="486410"/>
                </a:lnTo>
                <a:lnTo>
                  <a:pt x="180085" y="484251"/>
                </a:lnTo>
                <a:lnTo>
                  <a:pt x="180593" y="482219"/>
                </a:lnTo>
                <a:lnTo>
                  <a:pt x="181101" y="480060"/>
                </a:lnTo>
                <a:lnTo>
                  <a:pt x="181482" y="478028"/>
                </a:lnTo>
                <a:lnTo>
                  <a:pt x="181863" y="475869"/>
                </a:lnTo>
                <a:lnTo>
                  <a:pt x="182244" y="473837"/>
                </a:lnTo>
                <a:lnTo>
                  <a:pt x="182625" y="471678"/>
                </a:lnTo>
                <a:lnTo>
                  <a:pt x="183006" y="469646"/>
                </a:lnTo>
                <a:lnTo>
                  <a:pt x="183260" y="467487"/>
                </a:lnTo>
                <a:lnTo>
                  <a:pt x="183514" y="465455"/>
                </a:lnTo>
                <a:lnTo>
                  <a:pt x="183768" y="463296"/>
                </a:lnTo>
                <a:lnTo>
                  <a:pt x="184022" y="461264"/>
                </a:lnTo>
                <a:lnTo>
                  <a:pt x="184276" y="459105"/>
                </a:lnTo>
                <a:lnTo>
                  <a:pt x="184530" y="457073"/>
                </a:lnTo>
                <a:lnTo>
                  <a:pt x="184657" y="454914"/>
                </a:lnTo>
                <a:lnTo>
                  <a:pt x="184784" y="452755"/>
                </a:lnTo>
                <a:lnTo>
                  <a:pt x="185038" y="450723"/>
                </a:lnTo>
                <a:lnTo>
                  <a:pt x="185165" y="448564"/>
                </a:lnTo>
                <a:lnTo>
                  <a:pt x="185292" y="446532"/>
                </a:lnTo>
                <a:lnTo>
                  <a:pt x="185419" y="444373"/>
                </a:lnTo>
                <a:lnTo>
                  <a:pt x="185419" y="442341"/>
                </a:lnTo>
                <a:lnTo>
                  <a:pt x="185546" y="440182"/>
                </a:lnTo>
                <a:lnTo>
                  <a:pt x="185673" y="438150"/>
                </a:lnTo>
                <a:lnTo>
                  <a:pt x="185673" y="435991"/>
                </a:lnTo>
                <a:lnTo>
                  <a:pt x="185800" y="433959"/>
                </a:lnTo>
                <a:lnTo>
                  <a:pt x="185800" y="431800"/>
                </a:lnTo>
                <a:lnTo>
                  <a:pt x="185927" y="429768"/>
                </a:lnTo>
                <a:lnTo>
                  <a:pt x="185927" y="427609"/>
                </a:lnTo>
                <a:lnTo>
                  <a:pt x="186054" y="425577"/>
                </a:lnTo>
                <a:lnTo>
                  <a:pt x="186054" y="423418"/>
                </a:lnTo>
                <a:lnTo>
                  <a:pt x="186054" y="421386"/>
                </a:lnTo>
                <a:lnTo>
                  <a:pt x="186054" y="419227"/>
                </a:lnTo>
                <a:lnTo>
                  <a:pt x="186181" y="417195"/>
                </a:lnTo>
                <a:lnTo>
                  <a:pt x="186181" y="415036"/>
                </a:lnTo>
                <a:lnTo>
                  <a:pt x="186181" y="400431"/>
                </a:lnTo>
                <a:lnTo>
                  <a:pt x="186308" y="398272"/>
                </a:lnTo>
                <a:lnTo>
                  <a:pt x="186308" y="335407"/>
                </a:lnTo>
                <a:lnTo>
                  <a:pt x="186181" y="333375"/>
                </a:lnTo>
                <a:lnTo>
                  <a:pt x="186181" y="316611"/>
                </a:lnTo>
                <a:lnTo>
                  <a:pt x="186054" y="314452"/>
                </a:lnTo>
                <a:lnTo>
                  <a:pt x="186054" y="312420"/>
                </a:lnTo>
                <a:lnTo>
                  <a:pt x="186054" y="310261"/>
                </a:lnTo>
                <a:lnTo>
                  <a:pt x="186054" y="308229"/>
                </a:lnTo>
                <a:lnTo>
                  <a:pt x="186054" y="306070"/>
                </a:lnTo>
                <a:lnTo>
                  <a:pt x="185927" y="304038"/>
                </a:lnTo>
                <a:lnTo>
                  <a:pt x="185927" y="301879"/>
                </a:lnTo>
                <a:lnTo>
                  <a:pt x="185927" y="299847"/>
                </a:lnTo>
                <a:lnTo>
                  <a:pt x="185800" y="297688"/>
                </a:lnTo>
                <a:lnTo>
                  <a:pt x="185800" y="295656"/>
                </a:lnTo>
                <a:lnTo>
                  <a:pt x="185673" y="293497"/>
                </a:lnTo>
                <a:lnTo>
                  <a:pt x="185673" y="291465"/>
                </a:lnTo>
                <a:lnTo>
                  <a:pt x="185546" y="289306"/>
                </a:lnTo>
                <a:lnTo>
                  <a:pt x="185419" y="287147"/>
                </a:lnTo>
                <a:lnTo>
                  <a:pt x="185419" y="285115"/>
                </a:lnTo>
                <a:lnTo>
                  <a:pt x="185292" y="282956"/>
                </a:lnTo>
                <a:lnTo>
                  <a:pt x="185165" y="280924"/>
                </a:lnTo>
                <a:lnTo>
                  <a:pt x="185038" y="278765"/>
                </a:lnTo>
                <a:lnTo>
                  <a:pt x="184911" y="276733"/>
                </a:lnTo>
                <a:lnTo>
                  <a:pt x="184784" y="274574"/>
                </a:lnTo>
                <a:lnTo>
                  <a:pt x="184657" y="272542"/>
                </a:lnTo>
                <a:lnTo>
                  <a:pt x="184403" y="270383"/>
                </a:lnTo>
                <a:lnTo>
                  <a:pt x="184276" y="268351"/>
                </a:lnTo>
                <a:lnTo>
                  <a:pt x="184022" y="266192"/>
                </a:lnTo>
                <a:lnTo>
                  <a:pt x="183895" y="264160"/>
                </a:lnTo>
                <a:lnTo>
                  <a:pt x="183641" y="262001"/>
                </a:lnTo>
                <a:lnTo>
                  <a:pt x="183387" y="259969"/>
                </a:lnTo>
                <a:lnTo>
                  <a:pt x="183133" y="257810"/>
                </a:lnTo>
                <a:lnTo>
                  <a:pt x="183006" y="255778"/>
                </a:lnTo>
                <a:lnTo>
                  <a:pt x="182625" y="253619"/>
                </a:lnTo>
                <a:lnTo>
                  <a:pt x="182371" y="251587"/>
                </a:lnTo>
                <a:lnTo>
                  <a:pt x="182117" y="249428"/>
                </a:lnTo>
                <a:lnTo>
                  <a:pt x="181863" y="247396"/>
                </a:lnTo>
                <a:lnTo>
                  <a:pt x="181482" y="245237"/>
                </a:lnTo>
                <a:lnTo>
                  <a:pt x="181101" y="243205"/>
                </a:lnTo>
                <a:lnTo>
                  <a:pt x="180847" y="241046"/>
                </a:lnTo>
                <a:lnTo>
                  <a:pt x="180466" y="239014"/>
                </a:lnTo>
                <a:lnTo>
                  <a:pt x="180085" y="236855"/>
                </a:lnTo>
                <a:lnTo>
                  <a:pt x="179704" y="234823"/>
                </a:lnTo>
                <a:lnTo>
                  <a:pt x="179323" y="232664"/>
                </a:lnTo>
                <a:lnTo>
                  <a:pt x="178942" y="230632"/>
                </a:lnTo>
                <a:lnTo>
                  <a:pt x="178561" y="228473"/>
                </a:lnTo>
                <a:lnTo>
                  <a:pt x="178053" y="226441"/>
                </a:lnTo>
                <a:lnTo>
                  <a:pt x="177672" y="224282"/>
                </a:lnTo>
                <a:lnTo>
                  <a:pt x="177291" y="222250"/>
                </a:lnTo>
                <a:lnTo>
                  <a:pt x="176783" y="220091"/>
                </a:lnTo>
                <a:lnTo>
                  <a:pt x="176402" y="218059"/>
                </a:lnTo>
                <a:lnTo>
                  <a:pt x="175894" y="215900"/>
                </a:lnTo>
                <a:lnTo>
                  <a:pt x="175513" y="213868"/>
                </a:lnTo>
                <a:lnTo>
                  <a:pt x="175132" y="211709"/>
                </a:lnTo>
                <a:lnTo>
                  <a:pt x="174624" y="209677"/>
                </a:lnTo>
                <a:lnTo>
                  <a:pt x="174243" y="207518"/>
                </a:lnTo>
                <a:lnTo>
                  <a:pt x="173735" y="205486"/>
                </a:lnTo>
                <a:lnTo>
                  <a:pt x="173354" y="203327"/>
                </a:lnTo>
                <a:lnTo>
                  <a:pt x="172973" y="201295"/>
                </a:lnTo>
                <a:lnTo>
                  <a:pt x="172592" y="199136"/>
                </a:lnTo>
                <a:lnTo>
                  <a:pt x="172211" y="197104"/>
                </a:lnTo>
                <a:lnTo>
                  <a:pt x="171830" y="194945"/>
                </a:lnTo>
                <a:lnTo>
                  <a:pt x="171449" y="192913"/>
                </a:lnTo>
                <a:lnTo>
                  <a:pt x="171068" y="190754"/>
                </a:lnTo>
                <a:lnTo>
                  <a:pt x="170687" y="188722"/>
                </a:lnTo>
                <a:lnTo>
                  <a:pt x="170433" y="186563"/>
                </a:lnTo>
                <a:lnTo>
                  <a:pt x="170179" y="184531"/>
                </a:lnTo>
                <a:lnTo>
                  <a:pt x="169925" y="182372"/>
                </a:lnTo>
                <a:lnTo>
                  <a:pt x="169671" y="180340"/>
                </a:lnTo>
                <a:lnTo>
                  <a:pt x="169417" y="178181"/>
                </a:lnTo>
                <a:lnTo>
                  <a:pt x="169163" y="176149"/>
                </a:lnTo>
                <a:lnTo>
                  <a:pt x="169036" y="173990"/>
                </a:lnTo>
                <a:lnTo>
                  <a:pt x="168782" y="171958"/>
                </a:lnTo>
                <a:lnTo>
                  <a:pt x="168655" y="169799"/>
                </a:lnTo>
                <a:lnTo>
                  <a:pt x="168528" y="167767"/>
                </a:lnTo>
                <a:lnTo>
                  <a:pt x="168528" y="165608"/>
                </a:lnTo>
                <a:lnTo>
                  <a:pt x="168401" y="163576"/>
                </a:lnTo>
                <a:lnTo>
                  <a:pt x="168401" y="161417"/>
                </a:lnTo>
                <a:lnTo>
                  <a:pt x="168401" y="159385"/>
                </a:lnTo>
                <a:lnTo>
                  <a:pt x="168401" y="157226"/>
                </a:lnTo>
                <a:lnTo>
                  <a:pt x="168528" y="155194"/>
                </a:lnTo>
                <a:lnTo>
                  <a:pt x="168528" y="153035"/>
                </a:lnTo>
                <a:lnTo>
                  <a:pt x="168655" y="151003"/>
                </a:lnTo>
                <a:lnTo>
                  <a:pt x="168782" y="148844"/>
                </a:lnTo>
                <a:lnTo>
                  <a:pt x="168909" y="146812"/>
                </a:lnTo>
                <a:lnTo>
                  <a:pt x="169163" y="144653"/>
                </a:lnTo>
                <a:lnTo>
                  <a:pt x="169290" y="142621"/>
                </a:lnTo>
                <a:lnTo>
                  <a:pt x="169544" y="140462"/>
                </a:lnTo>
                <a:lnTo>
                  <a:pt x="169798" y="138430"/>
                </a:lnTo>
                <a:lnTo>
                  <a:pt x="170052" y="136271"/>
                </a:lnTo>
                <a:lnTo>
                  <a:pt x="170433" y="134239"/>
                </a:lnTo>
                <a:lnTo>
                  <a:pt x="170687" y="132080"/>
                </a:lnTo>
                <a:lnTo>
                  <a:pt x="171068" y="130048"/>
                </a:lnTo>
                <a:lnTo>
                  <a:pt x="171322" y="127889"/>
                </a:lnTo>
                <a:lnTo>
                  <a:pt x="171703" y="125730"/>
                </a:lnTo>
                <a:lnTo>
                  <a:pt x="172084" y="123698"/>
                </a:lnTo>
                <a:lnTo>
                  <a:pt x="172465" y="121539"/>
                </a:lnTo>
                <a:lnTo>
                  <a:pt x="172846" y="119507"/>
                </a:lnTo>
                <a:lnTo>
                  <a:pt x="173354" y="117348"/>
                </a:lnTo>
                <a:lnTo>
                  <a:pt x="173735" y="115316"/>
                </a:lnTo>
                <a:lnTo>
                  <a:pt x="174116" y="113157"/>
                </a:lnTo>
                <a:lnTo>
                  <a:pt x="174624" y="111125"/>
                </a:lnTo>
                <a:lnTo>
                  <a:pt x="175005" y="108966"/>
                </a:lnTo>
                <a:lnTo>
                  <a:pt x="175386" y="106934"/>
                </a:lnTo>
                <a:lnTo>
                  <a:pt x="175894" y="104775"/>
                </a:lnTo>
                <a:lnTo>
                  <a:pt x="176275" y="102743"/>
                </a:lnTo>
                <a:lnTo>
                  <a:pt x="176783" y="100584"/>
                </a:lnTo>
                <a:lnTo>
                  <a:pt x="177164" y="98552"/>
                </a:lnTo>
                <a:lnTo>
                  <a:pt x="177545" y="96393"/>
                </a:lnTo>
                <a:lnTo>
                  <a:pt x="178053" y="94361"/>
                </a:lnTo>
                <a:lnTo>
                  <a:pt x="178434" y="92202"/>
                </a:lnTo>
                <a:lnTo>
                  <a:pt x="178815" y="90170"/>
                </a:lnTo>
                <a:lnTo>
                  <a:pt x="179196" y="88011"/>
                </a:lnTo>
                <a:lnTo>
                  <a:pt x="179704" y="85979"/>
                </a:lnTo>
                <a:lnTo>
                  <a:pt x="180085" y="83820"/>
                </a:lnTo>
                <a:lnTo>
                  <a:pt x="180339" y="81788"/>
                </a:lnTo>
                <a:lnTo>
                  <a:pt x="180720" y="79629"/>
                </a:lnTo>
                <a:lnTo>
                  <a:pt x="181101" y="77597"/>
                </a:lnTo>
                <a:lnTo>
                  <a:pt x="181482" y="75438"/>
                </a:lnTo>
                <a:lnTo>
                  <a:pt x="181736" y="73406"/>
                </a:lnTo>
                <a:lnTo>
                  <a:pt x="182117" y="71247"/>
                </a:lnTo>
                <a:lnTo>
                  <a:pt x="182371" y="69215"/>
                </a:lnTo>
                <a:lnTo>
                  <a:pt x="182625" y="67056"/>
                </a:lnTo>
                <a:lnTo>
                  <a:pt x="182879" y="65024"/>
                </a:lnTo>
                <a:lnTo>
                  <a:pt x="183133" y="62865"/>
                </a:lnTo>
                <a:lnTo>
                  <a:pt x="183387" y="60833"/>
                </a:lnTo>
                <a:lnTo>
                  <a:pt x="183641" y="58674"/>
                </a:lnTo>
                <a:lnTo>
                  <a:pt x="183895" y="56642"/>
                </a:lnTo>
                <a:lnTo>
                  <a:pt x="184022" y="54483"/>
                </a:lnTo>
                <a:lnTo>
                  <a:pt x="184276" y="52451"/>
                </a:lnTo>
                <a:lnTo>
                  <a:pt x="184403" y="50292"/>
                </a:lnTo>
                <a:lnTo>
                  <a:pt x="184530" y="48260"/>
                </a:lnTo>
                <a:lnTo>
                  <a:pt x="184784" y="46101"/>
                </a:lnTo>
                <a:lnTo>
                  <a:pt x="184911" y="44069"/>
                </a:lnTo>
                <a:lnTo>
                  <a:pt x="185038" y="41910"/>
                </a:lnTo>
                <a:lnTo>
                  <a:pt x="185165" y="39878"/>
                </a:lnTo>
                <a:lnTo>
                  <a:pt x="185292" y="37719"/>
                </a:lnTo>
                <a:lnTo>
                  <a:pt x="185292" y="35687"/>
                </a:lnTo>
                <a:lnTo>
                  <a:pt x="185419" y="33528"/>
                </a:lnTo>
                <a:lnTo>
                  <a:pt x="185546" y="31496"/>
                </a:lnTo>
                <a:lnTo>
                  <a:pt x="185546" y="29337"/>
                </a:lnTo>
                <a:lnTo>
                  <a:pt x="185673" y="27305"/>
                </a:lnTo>
                <a:lnTo>
                  <a:pt x="185800" y="25146"/>
                </a:lnTo>
                <a:lnTo>
                  <a:pt x="185800" y="23114"/>
                </a:lnTo>
                <a:lnTo>
                  <a:pt x="185800" y="20955"/>
                </a:lnTo>
                <a:lnTo>
                  <a:pt x="185927" y="18923"/>
                </a:lnTo>
                <a:lnTo>
                  <a:pt x="185927" y="16764"/>
                </a:lnTo>
                <a:lnTo>
                  <a:pt x="186054" y="14732"/>
                </a:lnTo>
                <a:lnTo>
                  <a:pt x="186054" y="12573"/>
                </a:lnTo>
                <a:lnTo>
                  <a:pt x="186054" y="10541"/>
                </a:lnTo>
                <a:lnTo>
                  <a:pt x="186054" y="8382"/>
                </a:lnTo>
                <a:lnTo>
                  <a:pt x="186054" y="6350"/>
                </a:lnTo>
                <a:lnTo>
                  <a:pt x="186181" y="4191"/>
                </a:lnTo>
                <a:lnTo>
                  <a:pt x="186181" y="2159"/>
                </a:lnTo>
                <a:lnTo>
                  <a:pt x="186181" y="0"/>
                </a:lnTo>
                <a:lnTo>
                  <a:pt x="186435" y="0"/>
                </a:lnTo>
                <a:lnTo>
                  <a:pt x="186435" y="2159"/>
                </a:lnTo>
                <a:lnTo>
                  <a:pt x="186435" y="4191"/>
                </a:lnTo>
                <a:lnTo>
                  <a:pt x="186435" y="6350"/>
                </a:lnTo>
                <a:lnTo>
                  <a:pt x="186562" y="8382"/>
                </a:lnTo>
                <a:lnTo>
                  <a:pt x="186562" y="10541"/>
                </a:lnTo>
                <a:lnTo>
                  <a:pt x="186562" y="12573"/>
                </a:lnTo>
                <a:lnTo>
                  <a:pt x="186562" y="14732"/>
                </a:lnTo>
                <a:lnTo>
                  <a:pt x="186689" y="16764"/>
                </a:lnTo>
                <a:lnTo>
                  <a:pt x="186689" y="18923"/>
                </a:lnTo>
                <a:lnTo>
                  <a:pt x="186689" y="20955"/>
                </a:lnTo>
                <a:lnTo>
                  <a:pt x="186816" y="23114"/>
                </a:lnTo>
                <a:lnTo>
                  <a:pt x="186816" y="25146"/>
                </a:lnTo>
                <a:lnTo>
                  <a:pt x="186943" y="27305"/>
                </a:lnTo>
                <a:lnTo>
                  <a:pt x="186943" y="29337"/>
                </a:lnTo>
                <a:lnTo>
                  <a:pt x="187070" y="31496"/>
                </a:lnTo>
                <a:lnTo>
                  <a:pt x="187197" y="33528"/>
                </a:lnTo>
                <a:lnTo>
                  <a:pt x="187197" y="35687"/>
                </a:lnTo>
                <a:lnTo>
                  <a:pt x="187324" y="37719"/>
                </a:lnTo>
                <a:lnTo>
                  <a:pt x="187451" y="39878"/>
                </a:lnTo>
                <a:lnTo>
                  <a:pt x="187578" y="41910"/>
                </a:lnTo>
                <a:lnTo>
                  <a:pt x="187705" y="44069"/>
                </a:lnTo>
                <a:lnTo>
                  <a:pt x="187832" y="46101"/>
                </a:lnTo>
                <a:lnTo>
                  <a:pt x="187959" y="48260"/>
                </a:lnTo>
                <a:lnTo>
                  <a:pt x="188213" y="50292"/>
                </a:lnTo>
                <a:lnTo>
                  <a:pt x="188340" y="52451"/>
                </a:lnTo>
                <a:lnTo>
                  <a:pt x="188594" y="54483"/>
                </a:lnTo>
                <a:lnTo>
                  <a:pt x="188721" y="56642"/>
                </a:lnTo>
                <a:lnTo>
                  <a:pt x="188975" y="58674"/>
                </a:lnTo>
                <a:lnTo>
                  <a:pt x="189229" y="60833"/>
                </a:lnTo>
                <a:lnTo>
                  <a:pt x="189483" y="62865"/>
                </a:lnTo>
                <a:lnTo>
                  <a:pt x="189737" y="65024"/>
                </a:lnTo>
                <a:lnTo>
                  <a:pt x="189991" y="67056"/>
                </a:lnTo>
                <a:lnTo>
                  <a:pt x="190245" y="69215"/>
                </a:lnTo>
                <a:lnTo>
                  <a:pt x="190499" y="71247"/>
                </a:lnTo>
                <a:lnTo>
                  <a:pt x="190880" y="73406"/>
                </a:lnTo>
                <a:lnTo>
                  <a:pt x="191134" y="75438"/>
                </a:lnTo>
                <a:lnTo>
                  <a:pt x="191515" y="77597"/>
                </a:lnTo>
                <a:lnTo>
                  <a:pt x="191896" y="79629"/>
                </a:lnTo>
                <a:lnTo>
                  <a:pt x="192150" y="81788"/>
                </a:lnTo>
                <a:lnTo>
                  <a:pt x="192531" y="83820"/>
                </a:lnTo>
                <a:lnTo>
                  <a:pt x="192912" y="85979"/>
                </a:lnTo>
                <a:lnTo>
                  <a:pt x="193293" y="88011"/>
                </a:lnTo>
                <a:lnTo>
                  <a:pt x="193674" y="90170"/>
                </a:lnTo>
                <a:lnTo>
                  <a:pt x="194182" y="92202"/>
                </a:lnTo>
                <a:lnTo>
                  <a:pt x="194563" y="94361"/>
                </a:lnTo>
                <a:lnTo>
                  <a:pt x="194944" y="96393"/>
                </a:lnTo>
                <a:lnTo>
                  <a:pt x="195452" y="98552"/>
                </a:lnTo>
                <a:lnTo>
                  <a:pt x="195833" y="100584"/>
                </a:lnTo>
                <a:lnTo>
                  <a:pt x="196214" y="102743"/>
                </a:lnTo>
                <a:lnTo>
                  <a:pt x="196722" y="104775"/>
                </a:lnTo>
                <a:lnTo>
                  <a:pt x="197103" y="106934"/>
                </a:lnTo>
                <a:lnTo>
                  <a:pt x="197611" y="108966"/>
                </a:lnTo>
                <a:lnTo>
                  <a:pt x="197992" y="111125"/>
                </a:lnTo>
                <a:lnTo>
                  <a:pt x="198500" y="113157"/>
                </a:lnTo>
                <a:lnTo>
                  <a:pt x="198881" y="115316"/>
                </a:lnTo>
                <a:lnTo>
                  <a:pt x="199262" y="117348"/>
                </a:lnTo>
                <a:lnTo>
                  <a:pt x="199643" y="119507"/>
                </a:lnTo>
                <a:lnTo>
                  <a:pt x="200151" y="121539"/>
                </a:lnTo>
                <a:lnTo>
                  <a:pt x="200532" y="123698"/>
                </a:lnTo>
                <a:lnTo>
                  <a:pt x="200913" y="125730"/>
                </a:lnTo>
                <a:lnTo>
                  <a:pt x="201167" y="127889"/>
                </a:lnTo>
                <a:lnTo>
                  <a:pt x="201548" y="130048"/>
                </a:lnTo>
                <a:lnTo>
                  <a:pt x="201929" y="132080"/>
                </a:lnTo>
                <a:lnTo>
                  <a:pt x="202183" y="134239"/>
                </a:lnTo>
                <a:lnTo>
                  <a:pt x="202564" y="136271"/>
                </a:lnTo>
                <a:lnTo>
                  <a:pt x="202818" y="138430"/>
                </a:lnTo>
                <a:lnTo>
                  <a:pt x="203072" y="140462"/>
                </a:lnTo>
                <a:lnTo>
                  <a:pt x="203199" y="142621"/>
                </a:lnTo>
                <a:lnTo>
                  <a:pt x="203453" y="144653"/>
                </a:lnTo>
                <a:lnTo>
                  <a:pt x="203580" y="146812"/>
                </a:lnTo>
                <a:lnTo>
                  <a:pt x="203834" y="148844"/>
                </a:lnTo>
                <a:lnTo>
                  <a:pt x="203961" y="151003"/>
                </a:lnTo>
                <a:lnTo>
                  <a:pt x="204088" y="153035"/>
                </a:lnTo>
                <a:lnTo>
                  <a:pt x="204088" y="155194"/>
                </a:lnTo>
                <a:lnTo>
                  <a:pt x="204215" y="157226"/>
                </a:lnTo>
                <a:lnTo>
                  <a:pt x="204215" y="159385"/>
                </a:lnTo>
                <a:lnTo>
                  <a:pt x="204215" y="161417"/>
                </a:lnTo>
                <a:lnTo>
                  <a:pt x="204088" y="163576"/>
                </a:lnTo>
                <a:lnTo>
                  <a:pt x="204088" y="165608"/>
                </a:lnTo>
                <a:lnTo>
                  <a:pt x="203961" y="167767"/>
                </a:lnTo>
                <a:lnTo>
                  <a:pt x="203961" y="169799"/>
                </a:lnTo>
                <a:lnTo>
                  <a:pt x="203707" y="171958"/>
                </a:lnTo>
                <a:lnTo>
                  <a:pt x="203580" y="173990"/>
                </a:lnTo>
                <a:lnTo>
                  <a:pt x="203453" y="176149"/>
                </a:lnTo>
                <a:lnTo>
                  <a:pt x="203199" y="178181"/>
                </a:lnTo>
                <a:lnTo>
                  <a:pt x="202945" y="180340"/>
                </a:lnTo>
                <a:lnTo>
                  <a:pt x="202691" y="182372"/>
                </a:lnTo>
                <a:lnTo>
                  <a:pt x="202437" y="184531"/>
                </a:lnTo>
                <a:lnTo>
                  <a:pt x="202183" y="186563"/>
                </a:lnTo>
                <a:lnTo>
                  <a:pt x="201802" y="188722"/>
                </a:lnTo>
                <a:lnTo>
                  <a:pt x="201548" y="190754"/>
                </a:lnTo>
                <a:lnTo>
                  <a:pt x="201167" y="192913"/>
                </a:lnTo>
                <a:lnTo>
                  <a:pt x="200786" y="194945"/>
                </a:lnTo>
                <a:lnTo>
                  <a:pt x="200405" y="197104"/>
                </a:lnTo>
                <a:lnTo>
                  <a:pt x="200024" y="199136"/>
                </a:lnTo>
                <a:lnTo>
                  <a:pt x="199643" y="201295"/>
                </a:lnTo>
                <a:lnTo>
                  <a:pt x="199262" y="203327"/>
                </a:lnTo>
                <a:lnTo>
                  <a:pt x="198754" y="205486"/>
                </a:lnTo>
                <a:lnTo>
                  <a:pt x="198373" y="207518"/>
                </a:lnTo>
                <a:lnTo>
                  <a:pt x="197992" y="209677"/>
                </a:lnTo>
                <a:lnTo>
                  <a:pt x="197484" y="211709"/>
                </a:lnTo>
                <a:lnTo>
                  <a:pt x="197103" y="213868"/>
                </a:lnTo>
                <a:lnTo>
                  <a:pt x="196595" y="215900"/>
                </a:lnTo>
                <a:lnTo>
                  <a:pt x="196214" y="218059"/>
                </a:lnTo>
                <a:lnTo>
                  <a:pt x="195706" y="220091"/>
                </a:lnTo>
                <a:lnTo>
                  <a:pt x="195325" y="222250"/>
                </a:lnTo>
                <a:lnTo>
                  <a:pt x="194944" y="224282"/>
                </a:lnTo>
                <a:lnTo>
                  <a:pt x="194436" y="226441"/>
                </a:lnTo>
                <a:lnTo>
                  <a:pt x="194055" y="228473"/>
                </a:lnTo>
                <a:lnTo>
                  <a:pt x="193674" y="230632"/>
                </a:lnTo>
                <a:lnTo>
                  <a:pt x="193293" y="232664"/>
                </a:lnTo>
                <a:lnTo>
                  <a:pt x="192912" y="234823"/>
                </a:lnTo>
                <a:lnTo>
                  <a:pt x="192531" y="236855"/>
                </a:lnTo>
                <a:lnTo>
                  <a:pt x="192150" y="239014"/>
                </a:lnTo>
                <a:lnTo>
                  <a:pt x="191769" y="241046"/>
                </a:lnTo>
                <a:lnTo>
                  <a:pt x="191388" y="243205"/>
                </a:lnTo>
                <a:lnTo>
                  <a:pt x="191134" y="245237"/>
                </a:lnTo>
                <a:lnTo>
                  <a:pt x="190753" y="247396"/>
                </a:lnTo>
                <a:lnTo>
                  <a:pt x="190499" y="249428"/>
                </a:lnTo>
                <a:lnTo>
                  <a:pt x="190245" y="251587"/>
                </a:lnTo>
                <a:lnTo>
                  <a:pt x="189864" y="253619"/>
                </a:lnTo>
                <a:lnTo>
                  <a:pt x="189610" y="255778"/>
                </a:lnTo>
                <a:lnTo>
                  <a:pt x="189356" y="257810"/>
                </a:lnTo>
                <a:lnTo>
                  <a:pt x="189102" y="259969"/>
                </a:lnTo>
                <a:lnTo>
                  <a:pt x="188975" y="262001"/>
                </a:lnTo>
                <a:lnTo>
                  <a:pt x="188721" y="264160"/>
                </a:lnTo>
                <a:lnTo>
                  <a:pt x="188467" y="266192"/>
                </a:lnTo>
                <a:lnTo>
                  <a:pt x="188340" y="268351"/>
                </a:lnTo>
                <a:lnTo>
                  <a:pt x="188213" y="270383"/>
                </a:lnTo>
                <a:lnTo>
                  <a:pt x="187959" y="272542"/>
                </a:lnTo>
                <a:lnTo>
                  <a:pt x="187832" y="274574"/>
                </a:lnTo>
                <a:lnTo>
                  <a:pt x="187705" y="276733"/>
                </a:lnTo>
                <a:lnTo>
                  <a:pt x="187578" y="278765"/>
                </a:lnTo>
                <a:lnTo>
                  <a:pt x="187451" y="280924"/>
                </a:lnTo>
                <a:lnTo>
                  <a:pt x="187324" y="282956"/>
                </a:lnTo>
                <a:lnTo>
                  <a:pt x="187197" y="285115"/>
                </a:lnTo>
                <a:lnTo>
                  <a:pt x="187197" y="287147"/>
                </a:lnTo>
                <a:lnTo>
                  <a:pt x="187070" y="289306"/>
                </a:lnTo>
                <a:lnTo>
                  <a:pt x="186943" y="291465"/>
                </a:lnTo>
                <a:lnTo>
                  <a:pt x="186943" y="293497"/>
                </a:lnTo>
                <a:lnTo>
                  <a:pt x="186816" y="295656"/>
                </a:lnTo>
                <a:lnTo>
                  <a:pt x="186816" y="297688"/>
                </a:lnTo>
                <a:lnTo>
                  <a:pt x="186689" y="299847"/>
                </a:lnTo>
                <a:lnTo>
                  <a:pt x="186689" y="301879"/>
                </a:lnTo>
                <a:lnTo>
                  <a:pt x="186689" y="304038"/>
                </a:lnTo>
                <a:lnTo>
                  <a:pt x="186562" y="306070"/>
                </a:lnTo>
                <a:lnTo>
                  <a:pt x="186562" y="308229"/>
                </a:lnTo>
                <a:lnTo>
                  <a:pt x="186562" y="310261"/>
                </a:lnTo>
                <a:lnTo>
                  <a:pt x="186435" y="312420"/>
                </a:lnTo>
                <a:lnTo>
                  <a:pt x="186435" y="314452"/>
                </a:lnTo>
                <a:lnTo>
                  <a:pt x="186435" y="324993"/>
                </a:lnTo>
                <a:lnTo>
                  <a:pt x="186308" y="327025"/>
                </a:lnTo>
                <a:lnTo>
                  <a:pt x="186308" y="404622"/>
                </a:lnTo>
                <a:lnTo>
                  <a:pt x="186435" y="406654"/>
                </a:lnTo>
                <a:lnTo>
                  <a:pt x="186435" y="419227"/>
                </a:lnTo>
                <a:lnTo>
                  <a:pt x="186562" y="421386"/>
                </a:lnTo>
                <a:lnTo>
                  <a:pt x="186562" y="423418"/>
                </a:lnTo>
                <a:lnTo>
                  <a:pt x="186562" y="425577"/>
                </a:lnTo>
                <a:lnTo>
                  <a:pt x="186689" y="427609"/>
                </a:lnTo>
                <a:lnTo>
                  <a:pt x="186689" y="429768"/>
                </a:lnTo>
                <a:lnTo>
                  <a:pt x="186689" y="431800"/>
                </a:lnTo>
                <a:lnTo>
                  <a:pt x="186816" y="433959"/>
                </a:lnTo>
                <a:lnTo>
                  <a:pt x="186816" y="435991"/>
                </a:lnTo>
                <a:lnTo>
                  <a:pt x="186943" y="438150"/>
                </a:lnTo>
                <a:lnTo>
                  <a:pt x="187070" y="440182"/>
                </a:lnTo>
                <a:lnTo>
                  <a:pt x="187070" y="442341"/>
                </a:lnTo>
                <a:lnTo>
                  <a:pt x="187197" y="444373"/>
                </a:lnTo>
                <a:lnTo>
                  <a:pt x="187324" y="446532"/>
                </a:lnTo>
                <a:lnTo>
                  <a:pt x="187451" y="448564"/>
                </a:lnTo>
                <a:lnTo>
                  <a:pt x="187578" y="450723"/>
                </a:lnTo>
                <a:lnTo>
                  <a:pt x="187705" y="452755"/>
                </a:lnTo>
                <a:lnTo>
                  <a:pt x="187959" y="454914"/>
                </a:lnTo>
                <a:lnTo>
                  <a:pt x="188086" y="457073"/>
                </a:lnTo>
                <a:lnTo>
                  <a:pt x="188340" y="459105"/>
                </a:lnTo>
                <a:lnTo>
                  <a:pt x="188467" y="461264"/>
                </a:lnTo>
                <a:lnTo>
                  <a:pt x="188721" y="463296"/>
                </a:lnTo>
                <a:lnTo>
                  <a:pt x="188975" y="465455"/>
                </a:lnTo>
                <a:lnTo>
                  <a:pt x="189356" y="467487"/>
                </a:lnTo>
                <a:lnTo>
                  <a:pt x="189610" y="469646"/>
                </a:lnTo>
                <a:lnTo>
                  <a:pt x="189991" y="471678"/>
                </a:lnTo>
                <a:lnTo>
                  <a:pt x="190245" y="473837"/>
                </a:lnTo>
                <a:lnTo>
                  <a:pt x="190626" y="475869"/>
                </a:lnTo>
                <a:lnTo>
                  <a:pt x="191134" y="478028"/>
                </a:lnTo>
                <a:lnTo>
                  <a:pt x="191515" y="480060"/>
                </a:lnTo>
                <a:lnTo>
                  <a:pt x="192023" y="482219"/>
                </a:lnTo>
                <a:lnTo>
                  <a:pt x="192531" y="484251"/>
                </a:lnTo>
                <a:lnTo>
                  <a:pt x="193039" y="486410"/>
                </a:lnTo>
                <a:lnTo>
                  <a:pt x="193674" y="488442"/>
                </a:lnTo>
                <a:lnTo>
                  <a:pt x="194182" y="490601"/>
                </a:lnTo>
                <a:lnTo>
                  <a:pt x="194944" y="492633"/>
                </a:lnTo>
                <a:lnTo>
                  <a:pt x="195579" y="494792"/>
                </a:lnTo>
                <a:lnTo>
                  <a:pt x="196341" y="496824"/>
                </a:lnTo>
                <a:lnTo>
                  <a:pt x="197103" y="498983"/>
                </a:lnTo>
                <a:lnTo>
                  <a:pt x="197865" y="501015"/>
                </a:lnTo>
                <a:lnTo>
                  <a:pt x="198754" y="503174"/>
                </a:lnTo>
                <a:lnTo>
                  <a:pt x="199643" y="505206"/>
                </a:lnTo>
                <a:lnTo>
                  <a:pt x="200659" y="507365"/>
                </a:lnTo>
                <a:lnTo>
                  <a:pt x="201675" y="509397"/>
                </a:lnTo>
                <a:lnTo>
                  <a:pt x="202691" y="511556"/>
                </a:lnTo>
                <a:lnTo>
                  <a:pt x="203834" y="513588"/>
                </a:lnTo>
                <a:lnTo>
                  <a:pt x="204977" y="515747"/>
                </a:lnTo>
                <a:lnTo>
                  <a:pt x="206120" y="517779"/>
                </a:lnTo>
                <a:lnTo>
                  <a:pt x="207390" y="519938"/>
                </a:lnTo>
                <a:lnTo>
                  <a:pt x="208787" y="521970"/>
                </a:lnTo>
                <a:lnTo>
                  <a:pt x="210184" y="524129"/>
                </a:lnTo>
                <a:lnTo>
                  <a:pt x="229361" y="547116"/>
                </a:lnTo>
                <a:lnTo>
                  <a:pt x="231393" y="549275"/>
                </a:lnTo>
                <a:lnTo>
                  <a:pt x="233679" y="551307"/>
                </a:lnTo>
                <a:lnTo>
                  <a:pt x="235838" y="553466"/>
                </a:lnTo>
                <a:lnTo>
                  <a:pt x="238124" y="555498"/>
                </a:lnTo>
                <a:lnTo>
                  <a:pt x="240537" y="557657"/>
                </a:lnTo>
                <a:lnTo>
                  <a:pt x="242950" y="559689"/>
                </a:lnTo>
                <a:lnTo>
                  <a:pt x="245363" y="561848"/>
                </a:lnTo>
                <a:lnTo>
                  <a:pt x="247903" y="563880"/>
                </a:lnTo>
                <a:lnTo>
                  <a:pt x="250443" y="566039"/>
                </a:lnTo>
                <a:lnTo>
                  <a:pt x="252983" y="568071"/>
                </a:lnTo>
                <a:lnTo>
                  <a:pt x="255650" y="570230"/>
                </a:lnTo>
                <a:lnTo>
                  <a:pt x="258444" y="572262"/>
                </a:lnTo>
                <a:lnTo>
                  <a:pt x="261111" y="574421"/>
                </a:lnTo>
                <a:lnTo>
                  <a:pt x="263905" y="576453"/>
                </a:lnTo>
                <a:lnTo>
                  <a:pt x="266699" y="578612"/>
                </a:lnTo>
                <a:lnTo>
                  <a:pt x="269494" y="580644"/>
                </a:lnTo>
                <a:lnTo>
                  <a:pt x="272288" y="582803"/>
                </a:lnTo>
                <a:lnTo>
                  <a:pt x="275208" y="584835"/>
                </a:lnTo>
                <a:lnTo>
                  <a:pt x="278002" y="586994"/>
                </a:lnTo>
                <a:lnTo>
                  <a:pt x="280923" y="589026"/>
                </a:lnTo>
                <a:lnTo>
                  <a:pt x="283844" y="591185"/>
                </a:lnTo>
                <a:lnTo>
                  <a:pt x="286638" y="593217"/>
                </a:lnTo>
                <a:lnTo>
                  <a:pt x="289559" y="595376"/>
                </a:lnTo>
                <a:lnTo>
                  <a:pt x="292353" y="597408"/>
                </a:lnTo>
                <a:lnTo>
                  <a:pt x="295147" y="599567"/>
                </a:lnTo>
                <a:lnTo>
                  <a:pt x="297941" y="601599"/>
                </a:lnTo>
                <a:lnTo>
                  <a:pt x="300735" y="603758"/>
                </a:lnTo>
                <a:lnTo>
                  <a:pt x="303530" y="605790"/>
                </a:lnTo>
                <a:lnTo>
                  <a:pt x="306196" y="607949"/>
                </a:lnTo>
                <a:lnTo>
                  <a:pt x="308736" y="609981"/>
                </a:lnTo>
                <a:lnTo>
                  <a:pt x="311403" y="612140"/>
                </a:lnTo>
                <a:lnTo>
                  <a:pt x="313944" y="614172"/>
                </a:lnTo>
                <a:lnTo>
                  <a:pt x="316356" y="616331"/>
                </a:lnTo>
                <a:lnTo>
                  <a:pt x="318769" y="618490"/>
                </a:lnTo>
                <a:lnTo>
                  <a:pt x="321055" y="620522"/>
                </a:lnTo>
                <a:lnTo>
                  <a:pt x="323341" y="622681"/>
                </a:lnTo>
                <a:lnTo>
                  <a:pt x="325627" y="624713"/>
                </a:lnTo>
                <a:lnTo>
                  <a:pt x="327659" y="626872"/>
                </a:lnTo>
                <a:lnTo>
                  <a:pt x="329691" y="628904"/>
                </a:lnTo>
                <a:lnTo>
                  <a:pt x="331723" y="631063"/>
                </a:lnTo>
                <a:lnTo>
                  <a:pt x="333628" y="633095"/>
                </a:lnTo>
                <a:lnTo>
                  <a:pt x="335406" y="635254"/>
                </a:lnTo>
                <a:lnTo>
                  <a:pt x="337184" y="637286"/>
                </a:lnTo>
                <a:lnTo>
                  <a:pt x="338835" y="639445"/>
                </a:lnTo>
                <a:lnTo>
                  <a:pt x="340359" y="641477"/>
                </a:lnTo>
                <a:lnTo>
                  <a:pt x="341883" y="643636"/>
                </a:lnTo>
                <a:lnTo>
                  <a:pt x="343408" y="645668"/>
                </a:lnTo>
                <a:lnTo>
                  <a:pt x="344677" y="647827"/>
                </a:lnTo>
                <a:lnTo>
                  <a:pt x="346074" y="649859"/>
                </a:lnTo>
                <a:lnTo>
                  <a:pt x="347344" y="652018"/>
                </a:lnTo>
                <a:lnTo>
                  <a:pt x="348488" y="654050"/>
                </a:lnTo>
                <a:lnTo>
                  <a:pt x="349630" y="656209"/>
                </a:lnTo>
                <a:lnTo>
                  <a:pt x="350646" y="658241"/>
                </a:lnTo>
                <a:lnTo>
                  <a:pt x="351663" y="660400"/>
                </a:lnTo>
                <a:lnTo>
                  <a:pt x="352678" y="662432"/>
                </a:lnTo>
                <a:lnTo>
                  <a:pt x="353567" y="664591"/>
                </a:lnTo>
                <a:lnTo>
                  <a:pt x="354456" y="666623"/>
                </a:lnTo>
                <a:lnTo>
                  <a:pt x="355345" y="668782"/>
                </a:lnTo>
                <a:lnTo>
                  <a:pt x="356234" y="670814"/>
                </a:lnTo>
                <a:lnTo>
                  <a:pt x="356996" y="672973"/>
                </a:lnTo>
                <a:lnTo>
                  <a:pt x="357758" y="675005"/>
                </a:lnTo>
                <a:lnTo>
                  <a:pt x="358520" y="677164"/>
                </a:lnTo>
                <a:lnTo>
                  <a:pt x="359283" y="679196"/>
                </a:lnTo>
                <a:lnTo>
                  <a:pt x="360044" y="681355"/>
                </a:lnTo>
                <a:lnTo>
                  <a:pt x="360680" y="683387"/>
                </a:lnTo>
                <a:lnTo>
                  <a:pt x="361441" y="685546"/>
                </a:lnTo>
                <a:lnTo>
                  <a:pt x="362077" y="687578"/>
                </a:lnTo>
                <a:lnTo>
                  <a:pt x="362711" y="689737"/>
                </a:lnTo>
                <a:lnTo>
                  <a:pt x="363346" y="691769"/>
                </a:lnTo>
                <a:lnTo>
                  <a:pt x="363981" y="693928"/>
                </a:lnTo>
                <a:lnTo>
                  <a:pt x="364616" y="695960"/>
                </a:lnTo>
                <a:lnTo>
                  <a:pt x="365252" y="698119"/>
                </a:lnTo>
                <a:lnTo>
                  <a:pt x="365886" y="700151"/>
                </a:lnTo>
                <a:lnTo>
                  <a:pt x="366394" y="702310"/>
                </a:lnTo>
                <a:lnTo>
                  <a:pt x="367030" y="704342"/>
                </a:lnTo>
                <a:lnTo>
                  <a:pt x="367538" y="706501"/>
                </a:lnTo>
                <a:lnTo>
                  <a:pt x="368045" y="708533"/>
                </a:lnTo>
                <a:lnTo>
                  <a:pt x="368680" y="710692"/>
                </a:lnTo>
                <a:lnTo>
                  <a:pt x="369061" y="712724"/>
                </a:lnTo>
                <a:lnTo>
                  <a:pt x="369569" y="714883"/>
                </a:lnTo>
                <a:lnTo>
                  <a:pt x="370077" y="716915"/>
                </a:lnTo>
                <a:lnTo>
                  <a:pt x="370458" y="719074"/>
                </a:lnTo>
                <a:lnTo>
                  <a:pt x="370839" y="721106"/>
                </a:lnTo>
                <a:lnTo>
                  <a:pt x="371220" y="723265"/>
                </a:lnTo>
                <a:lnTo>
                  <a:pt x="371474" y="725297"/>
                </a:lnTo>
                <a:lnTo>
                  <a:pt x="371855" y="727456"/>
                </a:lnTo>
                <a:lnTo>
                  <a:pt x="371983" y="729488"/>
                </a:lnTo>
                <a:lnTo>
                  <a:pt x="372236" y="731647"/>
                </a:lnTo>
                <a:lnTo>
                  <a:pt x="372363" y="733679"/>
                </a:lnTo>
                <a:lnTo>
                  <a:pt x="372491" y="735838"/>
                </a:lnTo>
                <a:lnTo>
                  <a:pt x="372491" y="737870"/>
                </a:lnTo>
                <a:lnTo>
                  <a:pt x="372617" y="740029"/>
                </a:lnTo>
                <a:lnTo>
                  <a:pt x="372491" y="742061"/>
                </a:lnTo>
                <a:lnTo>
                  <a:pt x="372491" y="744220"/>
                </a:lnTo>
                <a:lnTo>
                  <a:pt x="372363" y="746252"/>
                </a:lnTo>
                <a:lnTo>
                  <a:pt x="372109" y="748411"/>
                </a:lnTo>
                <a:lnTo>
                  <a:pt x="371983" y="750443"/>
                </a:lnTo>
                <a:lnTo>
                  <a:pt x="371728" y="752602"/>
                </a:lnTo>
                <a:lnTo>
                  <a:pt x="371347" y="754634"/>
                </a:lnTo>
                <a:lnTo>
                  <a:pt x="370966" y="756793"/>
                </a:lnTo>
                <a:lnTo>
                  <a:pt x="370585" y="758825"/>
                </a:lnTo>
                <a:lnTo>
                  <a:pt x="370205" y="760984"/>
                </a:lnTo>
                <a:lnTo>
                  <a:pt x="369696" y="763016"/>
                </a:lnTo>
                <a:lnTo>
                  <a:pt x="369188" y="765175"/>
                </a:lnTo>
                <a:lnTo>
                  <a:pt x="368680" y="767207"/>
                </a:lnTo>
                <a:lnTo>
                  <a:pt x="368172" y="769366"/>
                </a:lnTo>
                <a:lnTo>
                  <a:pt x="367538" y="771398"/>
                </a:lnTo>
                <a:lnTo>
                  <a:pt x="366902" y="773557"/>
                </a:lnTo>
                <a:lnTo>
                  <a:pt x="366267" y="775589"/>
                </a:lnTo>
                <a:lnTo>
                  <a:pt x="365633" y="777748"/>
                </a:lnTo>
                <a:lnTo>
                  <a:pt x="364870" y="779907"/>
                </a:lnTo>
                <a:lnTo>
                  <a:pt x="364235" y="781939"/>
                </a:lnTo>
                <a:lnTo>
                  <a:pt x="363473" y="784098"/>
                </a:lnTo>
                <a:lnTo>
                  <a:pt x="362838" y="786130"/>
                </a:lnTo>
                <a:lnTo>
                  <a:pt x="362077" y="788289"/>
                </a:lnTo>
                <a:lnTo>
                  <a:pt x="361314" y="790321"/>
                </a:lnTo>
                <a:lnTo>
                  <a:pt x="360552" y="792480"/>
                </a:lnTo>
                <a:lnTo>
                  <a:pt x="359791" y="794512"/>
                </a:lnTo>
                <a:lnTo>
                  <a:pt x="358902" y="796671"/>
                </a:lnTo>
                <a:lnTo>
                  <a:pt x="358139" y="798703"/>
                </a:lnTo>
                <a:lnTo>
                  <a:pt x="357377" y="800862"/>
                </a:lnTo>
                <a:lnTo>
                  <a:pt x="356488" y="802894"/>
                </a:lnTo>
                <a:lnTo>
                  <a:pt x="355599" y="805053"/>
                </a:lnTo>
                <a:lnTo>
                  <a:pt x="354710" y="807085"/>
                </a:lnTo>
                <a:lnTo>
                  <a:pt x="353821" y="809244"/>
                </a:lnTo>
                <a:lnTo>
                  <a:pt x="352933" y="811276"/>
                </a:lnTo>
                <a:lnTo>
                  <a:pt x="352044" y="813435"/>
                </a:lnTo>
                <a:lnTo>
                  <a:pt x="351027" y="815467"/>
                </a:lnTo>
                <a:lnTo>
                  <a:pt x="350011" y="817626"/>
                </a:lnTo>
                <a:lnTo>
                  <a:pt x="348995" y="819658"/>
                </a:lnTo>
                <a:lnTo>
                  <a:pt x="347852" y="821817"/>
                </a:lnTo>
                <a:lnTo>
                  <a:pt x="346709" y="823849"/>
                </a:lnTo>
                <a:lnTo>
                  <a:pt x="345566" y="826008"/>
                </a:lnTo>
                <a:lnTo>
                  <a:pt x="344296" y="828040"/>
                </a:lnTo>
                <a:lnTo>
                  <a:pt x="342899" y="830199"/>
                </a:lnTo>
                <a:lnTo>
                  <a:pt x="341502" y="832231"/>
                </a:lnTo>
                <a:lnTo>
                  <a:pt x="340105" y="834390"/>
                </a:lnTo>
                <a:lnTo>
                  <a:pt x="327659" y="848995"/>
                </a:lnTo>
                <a:lnTo>
                  <a:pt x="325627" y="851154"/>
                </a:lnTo>
                <a:lnTo>
                  <a:pt x="323469" y="853186"/>
                </a:lnTo>
                <a:lnTo>
                  <a:pt x="321183" y="855345"/>
                </a:lnTo>
                <a:lnTo>
                  <a:pt x="318769" y="857377"/>
                </a:lnTo>
                <a:lnTo>
                  <a:pt x="316356" y="859536"/>
                </a:lnTo>
                <a:lnTo>
                  <a:pt x="313816" y="861568"/>
                </a:lnTo>
                <a:lnTo>
                  <a:pt x="311277" y="863727"/>
                </a:lnTo>
                <a:lnTo>
                  <a:pt x="308609" y="865759"/>
                </a:lnTo>
                <a:lnTo>
                  <a:pt x="305816" y="867918"/>
                </a:lnTo>
                <a:lnTo>
                  <a:pt x="303021" y="869950"/>
                </a:lnTo>
                <a:lnTo>
                  <a:pt x="300227" y="872109"/>
                </a:lnTo>
                <a:lnTo>
                  <a:pt x="297306" y="874141"/>
                </a:lnTo>
                <a:lnTo>
                  <a:pt x="294385" y="876300"/>
                </a:lnTo>
                <a:lnTo>
                  <a:pt x="291464" y="878332"/>
                </a:lnTo>
                <a:lnTo>
                  <a:pt x="288416" y="880491"/>
                </a:lnTo>
                <a:lnTo>
                  <a:pt x="285369" y="882523"/>
                </a:lnTo>
                <a:lnTo>
                  <a:pt x="282320" y="884682"/>
                </a:lnTo>
                <a:lnTo>
                  <a:pt x="279272" y="886714"/>
                </a:lnTo>
                <a:lnTo>
                  <a:pt x="276224" y="888873"/>
                </a:lnTo>
                <a:lnTo>
                  <a:pt x="273177" y="890905"/>
                </a:lnTo>
                <a:lnTo>
                  <a:pt x="270128" y="893064"/>
                </a:lnTo>
                <a:lnTo>
                  <a:pt x="267080" y="895096"/>
                </a:lnTo>
                <a:lnTo>
                  <a:pt x="264159" y="897255"/>
                </a:lnTo>
                <a:lnTo>
                  <a:pt x="261238" y="899287"/>
                </a:lnTo>
                <a:lnTo>
                  <a:pt x="258317" y="901446"/>
                </a:lnTo>
                <a:lnTo>
                  <a:pt x="255396" y="903478"/>
                </a:lnTo>
                <a:lnTo>
                  <a:pt x="252602" y="905637"/>
                </a:lnTo>
                <a:lnTo>
                  <a:pt x="249808" y="907669"/>
                </a:lnTo>
                <a:lnTo>
                  <a:pt x="247141" y="909828"/>
                </a:lnTo>
                <a:lnTo>
                  <a:pt x="244474" y="911860"/>
                </a:lnTo>
                <a:lnTo>
                  <a:pt x="241934" y="914019"/>
                </a:lnTo>
                <a:lnTo>
                  <a:pt x="239394" y="916051"/>
                </a:lnTo>
                <a:lnTo>
                  <a:pt x="236981" y="918210"/>
                </a:lnTo>
                <a:lnTo>
                  <a:pt x="234568" y="920242"/>
                </a:lnTo>
                <a:lnTo>
                  <a:pt x="232282" y="922401"/>
                </a:lnTo>
                <a:lnTo>
                  <a:pt x="229996" y="924433"/>
                </a:lnTo>
                <a:lnTo>
                  <a:pt x="227964" y="926592"/>
                </a:lnTo>
                <a:lnTo>
                  <a:pt x="225805" y="928624"/>
                </a:lnTo>
                <a:lnTo>
                  <a:pt x="223900" y="930783"/>
                </a:lnTo>
                <a:lnTo>
                  <a:pt x="221995" y="932815"/>
                </a:lnTo>
                <a:lnTo>
                  <a:pt x="220090" y="934974"/>
                </a:lnTo>
                <a:lnTo>
                  <a:pt x="218312" y="937006"/>
                </a:lnTo>
                <a:lnTo>
                  <a:pt x="216661" y="939165"/>
                </a:lnTo>
                <a:lnTo>
                  <a:pt x="215010" y="941197"/>
                </a:lnTo>
                <a:lnTo>
                  <a:pt x="213486" y="943356"/>
                </a:lnTo>
                <a:lnTo>
                  <a:pt x="212089" y="945515"/>
                </a:lnTo>
                <a:lnTo>
                  <a:pt x="210692" y="947547"/>
                </a:lnTo>
                <a:lnTo>
                  <a:pt x="202437" y="962279"/>
                </a:lnTo>
                <a:lnTo>
                  <a:pt x="201421" y="964311"/>
                </a:lnTo>
                <a:lnTo>
                  <a:pt x="200532" y="966470"/>
                </a:lnTo>
                <a:lnTo>
                  <a:pt x="199643" y="968502"/>
                </a:lnTo>
                <a:lnTo>
                  <a:pt x="198881" y="970661"/>
                </a:lnTo>
                <a:lnTo>
                  <a:pt x="198119" y="972693"/>
                </a:lnTo>
                <a:lnTo>
                  <a:pt x="197357" y="974852"/>
                </a:lnTo>
                <a:lnTo>
                  <a:pt x="196595" y="976884"/>
                </a:lnTo>
                <a:lnTo>
                  <a:pt x="195960" y="979043"/>
                </a:lnTo>
                <a:lnTo>
                  <a:pt x="195325" y="981075"/>
                </a:lnTo>
                <a:lnTo>
                  <a:pt x="194690" y="983234"/>
                </a:lnTo>
                <a:lnTo>
                  <a:pt x="194182" y="985266"/>
                </a:lnTo>
                <a:lnTo>
                  <a:pt x="193674" y="987425"/>
                </a:lnTo>
                <a:lnTo>
                  <a:pt x="193166" y="989457"/>
                </a:lnTo>
                <a:lnTo>
                  <a:pt x="192658" y="991616"/>
                </a:lnTo>
                <a:lnTo>
                  <a:pt x="192150" y="993648"/>
                </a:lnTo>
                <a:lnTo>
                  <a:pt x="191769" y="995807"/>
                </a:lnTo>
                <a:lnTo>
                  <a:pt x="191388" y="997839"/>
                </a:lnTo>
                <a:lnTo>
                  <a:pt x="191007" y="999998"/>
                </a:lnTo>
                <a:lnTo>
                  <a:pt x="190626" y="1002030"/>
                </a:lnTo>
                <a:lnTo>
                  <a:pt x="190245" y="1004189"/>
                </a:lnTo>
                <a:lnTo>
                  <a:pt x="189991" y="1006221"/>
                </a:lnTo>
                <a:lnTo>
                  <a:pt x="189610" y="1008380"/>
                </a:lnTo>
                <a:lnTo>
                  <a:pt x="189356" y="1010412"/>
                </a:lnTo>
                <a:lnTo>
                  <a:pt x="189102" y="1012571"/>
                </a:lnTo>
                <a:lnTo>
                  <a:pt x="188848" y="1014603"/>
                </a:lnTo>
                <a:lnTo>
                  <a:pt x="188721" y="1016762"/>
                </a:lnTo>
                <a:lnTo>
                  <a:pt x="188467" y="1018794"/>
                </a:lnTo>
                <a:lnTo>
                  <a:pt x="188213" y="1020953"/>
                </a:lnTo>
                <a:lnTo>
                  <a:pt x="188086" y="1022985"/>
                </a:lnTo>
                <a:lnTo>
                  <a:pt x="187959" y="1025144"/>
                </a:lnTo>
                <a:lnTo>
                  <a:pt x="187705" y="1027176"/>
                </a:lnTo>
                <a:lnTo>
                  <a:pt x="187578" y="1029335"/>
                </a:lnTo>
                <a:lnTo>
                  <a:pt x="187451" y="1031367"/>
                </a:lnTo>
                <a:lnTo>
                  <a:pt x="187324" y="1033526"/>
                </a:lnTo>
                <a:lnTo>
                  <a:pt x="187324" y="1035558"/>
                </a:lnTo>
                <a:lnTo>
                  <a:pt x="187197" y="1037717"/>
                </a:lnTo>
                <a:lnTo>
                  <a:pt x="187070" y="1039749"/>
                </a:lnTo>
                <a:lnTo>
                  <a:pt x="186943" y="1041908"/>
                </a:lnTo>
                <a:lnTo>
                  <a:pt x="186943" y="1043940"/>
                </a:lnTo>
                <a:lnTo>
                  <a:pt x="186816" y="1046099"/>
                </a:lnTo>
                <a:lnTo>
                  <a:pt x="186816" y="1048131"/>
                </a:lnTo>
                <a:lnTo>
                  <a:pt x="186689" y="1050290"/>
                </a:lnTo>
                <a:lnTo>
                  <a:pt x="186689" y="1052322"/>
                </a:lnTo>
                <a:lnTo>
                  <a:pt x="186689" y="1054481"/>
                </a:lnTo>
                <a:lnTo>
                  <a:pt x="186562" y="1056513"/>
                </a:lnTo>
                <a:lnTo>
                  <a:pt x="186562" y="1058672"/>
                </a:lnTo>
                <a:lnTo>
                  <a:pt x="186562" y="1060704"/>
                </a:lnTo>
                <a:lnTo>
                  <a:pt x="186562" y="1062863"/>
                </a:lnTo>
                <a:lnTo>
                  <a:pt x="186435" y="1064895"/>
                </a:lnTo>
                <a:lnTo>
                  <a:pt x="186435" y="1067054"/>
                </a:lnTo>
                <a:lnTo>
                  <a:pt x="186435" y="1069086"/>
                </a:lnTo>
                <a:lnTo>
                  <a:pt x="186435" y="1071245"/>
                </a:lnTo>
                <a:lnTo>
                  <a:pt x="186181" y="1071245"/>
                </a:lnTo>
                <a:close/>
              </a:path>
            </a:pathLst>
          </a:custGeom>
          <a:ln w="13588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1781555" y="8951341"/>
            <a:ext cx="372745" cy="1007110"/>
          </a:xfrm>
          <a:custGeom>
            <a:avLst/>
            <a:gdLst/>
            <a:ahLst/>
            <a:cxnLst/>
            <a:rect l="l" t="t" r="r" b="b"/>
            <a:pathLst>
              <a:path w="372744" h="1007109">
                <a:moveTo>
                  <a:pt x="186436" y="0"/>
                </a:moveTo>
                <a:lnTo>
                  <a:pt x="186182" y="0"/>
                </a:lnTo>
                <a:lnTo>
                  <a:pt x="186055" y="5080"/>
                </a:lnTo>
                <a:lnTo>
                  <a:pt x="185928" y="15240"/>
                </a:lnTo>
                <a:lnTo>
                  <a:pt x="185674" y="30480"/>
                </a:lnTo>
                <a:lnTo>
                  <a:pt x="185547" y="33020"/>
                </a:lnTo>
                <a:lnTo>
                  <a:pt x="185547" y="35560"/>
                </a:lnTo>
                <a:lnTo>
                  <a:pt x="185420" y="36830"/>
                </a:lnTo>
                <a:lnTo>
                  <a:pt x="185324" y="40640"/>
                </a:lnTo>
                <a:lnTo>
                  <a:pt x="185039" y="44450"/>
                </a:lnTo>
                <a:lnTo>
                  <a:pt x="184958" y="48260"/>
                </a:lnTo>
                <a:lnTo>
                  <a:pt x="184150" y="60960"/>
                </a:lnTo>
                <a:lnTo>
                  <a:pt x="183896" y="62230"/>
                </a:lnTo>
                <a:lnTo>
                  <a:pt x="183642" y="66040"/>
                </a:lnTo>
                <a:lnTo>
                  <a:pt x="183388" y="68580"/>
                </a:lnTo>
                <a:lnTo>
                  <a:pt x="183261" y="71120"/>
                </a:lnTo>
                <a:lnTo>
                  <a:pt x="183007" y="72390"/>
                </a:lnTo>
                <a:lnTo>
                  <a:pt x="182880" y="74930"/>
                </a:lnTo>
                <a:lnTo>
                  <a:pt x="182372" y="78740"/>
                </a:lnTo>
                <a:lnTo>
                  <a:pt x="182245" y="80010"/>
                </a:lnTo>
                <a:lnTo>
                  <a:pt x="179451" y="101600"/>
                </a:lnTo>
                <a:lnTo>
                  <a:pt x="179070" y="104140"/>
                </a:lnTo>
                <a:lnTo>
                  <a:pt x="178054" y="111760"/>
                </a:lnTo>
                <a:lnTo>
                  <a:pt x="177673" y="114300"/>
                </a:lnTo>
                <a:lnTo>
                  <a:pt x="175133" y="133350"/>
                </a:lnTo>
                <a:lnTo>
                  <a:pt x="175006" y="135890"/>
                </a:lnTo>
                <a:lnTo>
                  <a:pt x="174498" y="139700"/>
                </a:lnTo>
                <a:lnTo>
                  <a:pt x="174117" y="143510"/>
                </a:lnTo>
                <a:lnTo>
                  <a:pt x="173863" y="147320"/>
                </a:lnTo>
                <a:lnTo>
                  <a:pt x="173609" y="149860"/>
                </a:lnTo>
                <a:lnTo>
                  <a:pt x="172593" y="165100"/>
                </a:lnTo>
                <a:lnTo>
                  <a:pt x="172593" y="167640"/>
                </a:lnTo>
                <a:lnTo>
                  <a:pt x="172466" y="168910"/>
                </a:lnTo>
                <a:lnTo>
                  <a:pt x="172466" y="171450"/>
                </a:lnTo>
                <a:lnTo>
                  <a:pt x="172339" y="172720"/>
                </a:lnTo>
                <a:lnTo>
                  <a:pt x="172339" y="175260"/>
                </a:lnTo>
                <a:lnTo>
                  <a:pt x="172212" y="176530"/>
                </a:lnTo>
                <a:lnTo>
                  <a:pt x="172212" y="181610"/>
                </a:lnTo>
                <a:lnTo>
                  <a:pt x="172085" y="182880"/>
                </a:lnTo>
                <a:lnTo>
                  <a:pt x="172085" y="208280"/>
                </a:lnTo>
                <a:lnTo>
                  <a:pt x="172212" y="210820"/>
                </a:lnTo>
                <a:lnTo>
                  <a:pt x="172212" y="214630"/>
                </a:lnTo>
                <a:lnTo>
                  <a:pt x="172339" y="217170"/>
                </a:lnTo>
                <a:lnTo>
                  <a:pt x="172339" y="218440"/>
                </a:lnTo>
                <a:lnTo>
                  <a:pt x="172466" y="220980"/>
                </a:lnTo>
                <a:lnTo>
                  <a:pt x="172466" y="222250"/>
                </a:lnTo>
                <a:lnTo>
                  <a:pt x="172593" y="224790"/>
                </a:lnTo>
                <a:lnTo>
                  <a:pt x="172593" y="226060"/>
                </a:lnTo>
                <a:lnTo>
                  <a:pt x="173863" y="246380"/>
                </a:lnTo>
                <a:lnTo>
                  <a:pt x="174117" y="247650"/>
                </a:lnTo>
                <a:lnTo>
                  <a:pt x="174371" y="251460"/>
                </a:lnTo>
                <a:lnTo>
                  <a:pt x="174625" y="254000"/>
                </a:lnTo>
                <a:lnTo>
                  <a:pt x="174752" y="256540"/>
                </a:lnTo>
                <a:lnTo>
                  <a:pt x="175006" y="257810"/>
                </a:lnTo>
                <a:lnTo>
                  <a:pt x="175133" y="260350"/>
                </a:lnTo>
                <a:lnTo>
                  <a:pt x="175641" y="264160"/>
                </a:lnTo>
                <a:lnTo>
                  <a:pt x="175768" y="265430"/>
                </a:lnTo>
                <a:lnTo>
                  <a:pt x="176276" y="269240"/>
                </a:lnTo>
                <a:lnTo>
                  <a:pt x="176403" y="271780"/>
                </a:lnTo>
                <a:lnTo>
                  <a:pt x="176911" y="275590"/>
                </a:lnTo>
                <a:lnTo>
                  <a:pt x="177038" y="278130"/>
                </a:lnTo>
                <a:lnTo>
                  <a:pt x="177292" y="279400"/>
                </a:lnTo>
                <a:lnTo>
                  <a:pt x="177419" y="281940"/>
                </a:lnTo>
                <a:lnTo>
                  <a:pt x="177673" y="283210"/>
                </a:lnTo>
                <a:lnTo>
                  <a:pt x="177800" y="285750"/>
                </a:lnTo>
                <a:lnTo>
                  <a:pt x="178054" y="287020"/>
                </a:lnTo>
                <a:lnTo>
                  <a:pt x="178308" y="292100"/>
                </a:lnTo>
                <a:lnTo>
                  <a:pt x="178562" y="293370"/>
                </a:lnTo>
                <a:lnTo>
                  <a:pt x="179070" y="300990"/>
                </a:lnTo>
                <a:lnTo>
                  <a:pt x="179070" y="303530"/>
                </a:lnTo>
                <a:lnTo>
                  <a:pt x="179197" y="304800"/>
                </a:lnTo>
                <a:lnTo>
                  <a:pt x="179197" y="307340"/>
                </a:lnTo>
                <a:lnTo>
                  <a:pt x="179324" y="309880"/>
                </a:lnTo>
                <a:lnTo>
                  <a:pt x="179324" y="318770"/>
                </a:lnTo>
                <a:lnTo>
                  <a:pt x="179197" y="321310"/>
                </a:lnTo>
                <a:lnTo>
                  <a:pt x="179197" y="322580"/>
                </a:lnTo>
                <a:lnTo>
                  <a:pt x="178435" y="335280"/>
                </a:lnTo>
                <a:lnTo>
                  <a:pt x="178181" y="336550"/>
                </a:lnTo>
                <a:lnTo>
                  <a:pt x="178054" y="339090"/>
                </a:lnTo>
                <a:lnTo>
                  <a:pt x="176784" y="349250"/>
                </a:lnTo>
                <a:lnTo>
                  <a:pt x="176403" y="350520"/>
                </a:lnTo>
                <a:lnTo>
                  <a:pt x="176149" y="353060"/>
                </a:lnTo>
                <a:lnTo>
                  <a:pt x="175768" y="354330"/>
                </a:lnTo>
                <a:lnTo>
                  <a:pt x="175514" y="356870"/>
                </a:lnTo>
                <a:lnTo>
                  <a:pt x="173609" y="367030"/>
                </a:lnTo>
                <a:lnTo>
                  <a:pt x="173101" y="368300"/>
                </a:lnTo>
                <a:lnTo>
                  <a:pt x="172720" y="370840"/>
                </a:lnTo>
                <a:lnTo>
                  <a:pt x="172212" y="372110"/>
                </a:lnTo>
                <a:lnTo>
                  <a:pt x="171831" y="374650"/>
                </a:lnTo>
                <a:lnTo>
                  <a:pt x="171323" y="375920"/>
                </a:lnTo>
                <a:lnTo>
                  <a:pt x="170815" y="378460"/>
                </a:lnTo>
                <a:lnTo>
                  <a:pt x="170307" y="379730"/>
                </a:lnTo>
                <a:lnTo>
                  <a:pt x="169672" y="382270"/>
                </a:lnTo>
                <a:lnTo>
                  <a:pt x="169164" y="384810"/>
                </a:lnTo>
                <a:lnTo>
                  <a:pt x="168656" y="386080"/>
                </a:lnTo>
                <a:lnTo>
                  <a:pt x="168021" y="388620"/>
                </a:lnTo>
                <a:lnTo>
                  <a:pt x="167386" y="389890"/>
                </a:lnTo>
                <a:lnTo>
                  <a:pt x="166751" y="392430"/>
                </a:lnTo>
                <a:lnTo>
                  <a:pt x="166116" y="393700"/>
                </a:lnTo>
                <a:lnTo>
                  <a:pt x="165481" y="396240"/>
                </a:lnTo>
                <a:lnTo>
                  <a:pt x="164719" y="397510"/>
                </a:lnTo>
                <a:lnTo>
                  <a:pt x="164084" y="400050"/>
                </a:lnTo>
                <a:lnTo>
                  <a:pt x="163322" y="402590"/>
                </a:lnTo>
                <a:lnTo>
                  <a:pt x="162560" y="403860"/>
                </a:lnTo>
                <a:lnTo>
                  <a:pt x="161798" y="406400"/>
                </a:lnTo>
                <a:lnTo>
                  <a:pt x="160909" y="407670"/>
                </a:lnTo>
                <a:lnTo>
                  <a:pt x="160020" y="410210"/>
                </a:lnTo>
                <a:lnTo>
                  <a:pt x="159131" y="411480"/>
                </a:lnTo>
                <a:lnTo>
                  <a:pt x="158242" y="414020"/>
                </a:lnTo>
                <a:lnTo>
                  <a:pt x="157353" y="415290"/>
                </a:lnTo>
                <a:lnTo>
                  <a:pt x="155321" y="420370"/>
                </a:lnTo>
                <a:lnTo>
                  <a:pt x="154305" y="421640"/>
                </a:lnTo>
                <a:lnTo>
                  <a:pt x="153289" y="424180"/>
                </a:lnTo>
                <a:lnTo>
                  <a:pt x="152146" y="425450"/>
                </a:lnTo>
                <a:lnTo>
                  <a:pt x="151003" y="427990"/>
                </a:lnTo>
                <a:lnTo>
                  <a:pt x="149860" y="429260"/>
                </a:lnTo>
                <a:lnTo>
                  <a:pt x="148717" y="431800"/>
                </a:lnTo>
                <a:lnTo>
                  <a:pt x="147447" y="433070"/>
                </a:lnTo>
                <a:lnTo>
                  <a:pt x="144907" y="438150"/>
                </a:lnTo>
                <a:lnTo>
                  <a:pt x="143510" y="439420"/>
                </a:lnTo>
                <a:lnTo>
                  <a:pt x="142240" y="441960"/>
                </a:lnTo>
                <a:lnTo>
                  <a:pt x="140843" y="443230"/>
                </a:lnTo>
                <a:lnTo>
                  <a:pt x="139446" y="445770"/>
                </a:lnTo>
                <a:lnTo>
                  <a:pt x="138049" y="447040"/>
                </a:lnTo>
                <a:lnTo>
                  <a:pt x="136525" y="449580"/>
                </a:lnTo>
                <a:lnTo>
                  <a:pt x="135128" y="450850"/>
                </a:lnTo>
                <a:lnTo>
                  <a:pt x="132080" y="455930"/>
                </a:lnTo>
                <a:lnTo>
                  <a:pt x="127381" y="461010"/>
                </a:lnTo>
                <a:lnTo>
                  <a:pt x="125857" y="463550"/>
                </a:lnTo>
                <a:lnTo>
                  <a:pt x="124206" y="464820"/>
                </a:lnTo>
                <a:lnTo>
                  <a:pt x="119380" y="471170"/>
                </a:lnTo>
                <a:lnTo>
                  <a:pt x="117729" y="472440"/>
                </a:lnTo>
                <a:lnTo>
                  <a:pt x="111252" y="481330"/>
                </a:lnTo>
                <a:lnTo>
                  <a:pt x="109601" y="482600"/>
                </a:lnTo>
                <a:lnTo>
                  <a:pt x="96901" y="499110"/>
                </a:lnTo>
                <a:lnTo>
                  <a:pt x="95377" y="500380"/>
                </a:lnTo>
                <a:lnTo>
                  <a:pt x="93853" y="502920"/>
                </a:lnTo>
                <a:lnTo>
                  <a:pt x="92329" y="504190"/>
                </a:lnTo>
                <a:lnTo>
                  <a:pt x="90805" y="506730"/>
                </a:lnTo>
                <a:lnTo>
                  <a:pt x="89408" y="508000"/>
                </a:lnTo>
                <a:lnTo>
                  <a:pt x="87884" y="510540"/>
                </a:lnTo>
                <a:lnTo>
                  <a:pt x="86487" y="513080"/>
                </a:lnTo>
                <a:lnTo>
                  <a:pt x="84963" y="514350"/>
                </a:lnTo>
                <a:lnTo>
                  <a:pt x="83566" y="516890"/>
                </a:lnTo>
                <a:lnTo>
                  <a:pt x="82169" y="518160"/>
                </a:lnTo>
                <a:lnTo>
                  <a:pt x="80772" y="520700"/>
                </a:lnTo>
                <a:lnTo>
                  <a:pt x="79375" y="521970"/>
                </a:lnTo>
                <a:lnTo>
                  <a:pt x="77978" y="524510"/>
                </a:lnTo>
                <a:lnTo>
                  <a:pt x="76708" y="525780"/>
                </a:lnTo>
                <a:lnTo>
                  <a:pt x="75311" y="528320"/>
                </a:lnTo>
                <a:lnTo>
                  <a:pt x="74041" y="530860"/>
                </a:lnTo>
                <a:lnTo>
                  <a:pt x="72644" y="532130"/>
                </a:lnTo>
                <a:lnTo>
                  <a:pt x="71374" y="534670"/>
                </a:lnTo>
                <a:lnTo>
                  <a:pt x="70104" y="535940"/>
                </a:lnTo>
                <a:lnTo>
                  <a:pt x="67564" y="539750"/>
                </a:lnTo>
                <a:lnTo>
                  <a:pt x="66294" y="542290"/>
                </a:lnTo>
                <a:lnTo>
                  <a:pt x="65151" y="543560"/>
                </a:lnTo>
                <a:lnTo>
                  <a:pt x="62611" y="548640"/>
                </a:lnTo>
                <a:lnTo>
                  <a:pt x="61468" y="549910"/>
                </a:lnTo>
                <a:lnTo>
                  <a:pt x="60325" y="552450"/>
                </a:lnTo>
                <a:lnTo>
                  <a:pt x="59055" y="553720"/>
                </a:lnTo>
                <a:lnTo>
                  <a:pt x="57912" y="556260"/>
                </a:lnTo>
                <a:lnTo>
                  <a:pt x="56769" y="557530"/>
                </a:lnTo>
                <a:lnTo>
                  <a:pt x="55626" y="560070"/>
                </a:lnTo>
                <a:lnTo>
                  <a:pt x="54483" y="561340"/>
                </a:lnTo>
                <a:lnTo>
                  <a:pt x="52197" y="566420"/>
                </a:lnTo>
                <a:lnTo>
                  <a:pt x="51054" y="567690"/>
                </a:lnTo>
                <a:lnTo>
                  <a:pt x="50038" y="570230"/>
                </a:lnTo>
                <a:lnTo>
                  <a:pt x="48895" y="571500"/>
                </a:lnTo>
                <a:lnTo>
                  <a:pt x="47879" y="574040"/>
                </a:lnTo>
                <a:lnTo>
                  <a:pt x="46736" y="575310"/>
                </a:lnTo>
                <a:lnTo>
                  <a:pt x="45720" y="577850"/>
                </a:lnTo>
                <a:lnTo>
                  <a:pt x="44577" y="579120"/>
                </a:lnTo>
                <a:lnTo>
                  <a:pt x="43561" y="581660"/>
                </a:lnTo>
                <a:lnTo>
                  <a:pt x="42545" y="582930"/>
                </a:lnTo>
                <a:lnTo>
                  <a:pt x="41402" y="585470"/>
                </a:lnTo>
                <a:lnTo>
                  <a:pt x="40386" y="588010"/>
                </a:lnTo>
                <a:lnTo>
                  <a:pt x="39370" y="589280"/>
                </a:lnTo>
                <a:lnTo>
                  <a:pt x="38354" y="591820"/>
                </a:lnTo>
                <a:lnTo>
                  <a:pt x="36322" y="595630"/>
                </a:lnTo>
                <a:lnTo>
                  <a:pt x="35306" y="596900"/>
                </a:lnTo>
                <a:lnTo>
                  <a:pt x="34290" y="599440"/>
                </a:lnTo>
                <a:lnTo>
                  <a:pt x="33274" y="600710"/>
                </a:lnTo>
                <a:lnTo>
                  <a:pt x="31242" y="605790"/>
                </a:lnTo>
                <a:lnTo>
                  <a:pt x="30226" y="607060"/>
                </a:lnTo>
                <a:lnTo>
                  <a:pt x="29210" y="609600"/>
                </a:lnTo>
                <a:lnTo>
                  <a:pt x="28194" y="610870"/>
                </a:lnTo>
                <a:lnTo>
                  <a:pt x="27178" y="613410"/>
                </a:lnTo>
                <a:lnTo>
                  <a:pt x="26162" y="614680"/>
                </a:lnTo>
                <a:lnTo>
                  <a:pt x="25146" y="617220"/>
                </a:lnTo>
                <a:lnTo>
                  <a:pt x="24130" y="618490"/>
                </a:lnTo>
                <a:lnTo>
                  <a:pt x="23241" y="621030"/>
                </a:lnTo>
                <a:lnTo>
                  <a:pt x="22225" y="623570"/>
                </a:lnTo>
                <a:lnTo>
                  <a:pt x="21209" y="624840"/>
                </a:lnTo>
                <a:lnTo>
                  <a:pt x="20193" y="627380"/>
                </a:lnTo>
                <a:lnTo>
                  <a:pt x="19177" y="628650"/>
                </a:lnTo>
                <a:lnTo>
                  <a:pt x="18288" y="631190"/>
                </a:lnTo>
                <a:lnTo>
                  <a:pt x="17272" y="632460"/>
                </a:lnTo>
                <a:lnTo>
                  <a:pt x="16256" y="635000"/>
                </a:lnTo>
                <a:lnTo>
                  <a:pt x="15367" y="636270"/>
                </a:lnTo>
                <a:lnTo>
                  <a:pt x="14351" y="638810"/>
                </a:lnTo>
                <a:lnTo>
                  <a:pt x="13462" y="641350"/>
                </a:lnTo>
                <a:lnTo>
                  <a:pt x="12573" y="642620"/>
                </a:lnTo>
                <a:lnTo>
                  <a:pt x="11684" y="645160"/>
                </a:lnTo>
                <a:lnTo>
                  <a:pt x="10795" y="646430"/>
                </a:lnTo>
                <a:lnTo>
                  <a:pt x="9017" y="650240"/>
                </a:lnTo>
                <a:lnTo>
                  <a:pt x="8128" y="652780"/>
                </a:lnTo>
                <a:lnTo>
                  <a:pt x="7366" y="654050"/>
                </a:lnTo>
                <a:lnTo>
                  <a:pt x="5842" y="659130"/>
                </a:lnTo>
                <a:lnTo>
                  <a:pt x="5207" y="660400"/>
                </a:lnTo>
                <a:lnTo>
                  <a:pt x="4445" y="662940"/>
                </a:lnTo>
                <a:lnTo>
                  <a:pt x="3810" y="664210"/>
                </a:lnTo>
                <a:lnTo>
                  <a:pt x="3175" y="666750"/>
                </a:lnTo>
                <a:lnTo>
                  <a:pt x="2667" y="668020"/>
                </a:lnTo>
                <a:lnTo>
                  <a:pt x="2159" y="670560"/>
                </a:lnTo>
                <a:lnTo>
                  <a:pt x="1651" y="671830"/>
                </a:lnTo>
                <a:lnTo>
                  <a:pt x="889" y="675640"/>
                </a:lnTo>
                <a:lnTo>
                  <a:pt x="127" y="681990"/>
                </a:lnTo>
                <a:lnTo>
                  <a:pt x="0" y="689610"/>
                </a:lnTo>
                <a:lnTo>
                  <a:pt x="635" y="695960"/>
                </a:lnTo>
                <a:lnTo>
                  <a:pt x="1905" y="702310"/>
                </a:lnTo>
                <a:lnTo>
                  <a:pt x="3175" y="706120"/>
                </a:lnTo>
                <a:lnTo>
                  <a:pt x="3810" y="707390"/>
                </a:lnTo>
                <a:lnTo>
                  <a:pt x="4572" y="709930"/>
                </a:lnTo>
                <a:lnTo>
                  <a:pt x="5461" y="711200"/>
                </a:lnTo>
                <a:lnTo>
                  <a:pt x="6477" y="713740"/>
                </a:lnTo>
                <a:lnTo>
                  <a:pt x="7366" y="716280"/>
                </a:lnTo>
                <a:lnTo>
                  <a:pt x="8509" y="717550"/>
                </a:lnTo>
                <a:lnTo>
                  <a:pt x="9652" y="720090"/>
                </a:lnTo>
                <a:lnTo>
                  <a:pt x="10795" y="721360"/>
                </a:lnTo>
                <a:lnTo>
                  <a:pt x="12065" y="723900"/>
                </a:lnTo>
                <a:lnTo>
                  <a:pt x="13335" y="725170"/>
                </a:lnTo>
                <a:lnTo>
                  <a:pt x="14732" y="727710"/>
                </a:lnTo>
                <a:lnTo>
                  <a:pt x="16256" y="728980"/>
                </a:lnTo>
                <a:lnTo>
                  <a:pt x="19304" y="734060"/>
                </a:lnTo>
                <a:lnTo>
                  <a:pt x="20955" y="735330"/>
                </a:lnTo>
                <a:lnTo>
                  <a:pt x="22606" y="737870"/>
                </a:lnTo>
                <a:lnTo>
                  <a:pt x="24257" y="739140"/>
                </a:lnTo>
                <a:lnTo>
                  <a:pt x="26035" y="741680"/>
                </a:lnTo>
                <a:lnTo>
                  <a:pt x="27813" y="742950"/>
                </a:lnTo>
                <a:lnTo>
                  <a:pt x="31496" y="746760"/>
                </a:lnTo>
                <a:lnTo>
                  <a:pt x="35306" y="751840"/>
                </a:lnTo>
                <a:lnTo>
                  <a:pt x="39243" y="755650"/>
                </a:lnTo>
                <a:lnTo>
                  <a:pt x="41275" y="756920"/>
                </a:lnTo>
                <a:lnTo>
                  <a:pt x="43180" y="759460"/>
                </a:lnTo>
                <a:lnTo>
                  <a:pt x="47371" y="763270"/>
                </a:lnTo>
                <a:lnTo>
                  <a:pt x="49403" y="764540"/>
                </a:lnTo>
                <a:lnTo>
                  <a:pt x="53467" y="769620"/>
                </a:lnTo>
                <a:lnTo>
                  <a:pt x="55626" y="770890"/>
                </a:lnTo>
                <a:lnTo>
                  <a:pt x="57658" y="773430"/>
                </a:lnTo>
                <a:lnTo>
                  <a:pt x="59817" y="774700"/>
                </a:lnTo>
                <a:lnTo>
                  <a:pt x="61849" y="777240"/>
                </a:lnTo>
                <a:lnTo>
                  <a:pt x="68072" y="782320"/>
                </a:lnTo>
                <a:lnTo>
                  <a:pt x="70104" y="784860"/>
                </a:lnTo>
                <a:lnTo>
                  <a:pt x="72263" y="786130"/>
                </a:lnTo>
                <a:lnTo>
                  <a:pt x="76327" y="791210"/>
                </a:lnTo>
                <a:lnTo>
                  <a:pt x="78359" y="792480"/>
                </a:lnTo>
                <a:lnTo>
                  <a:pt x="80391" y="795020"/>
                </a:lnTo>
                <a:lnTo>
                  <a:pt x="82423" y="796290"/>
                </a:lnTo>
                <a:lnTo>
                  <a:pt x="84328" y="798830"/>
                </a:lnTo>
                <a:lnTo>
                  <a:pt x="86360" y="800100"/>
                </a:lnTo>
                <a:lnTo>
                  <a:pt x="90297" y="803910"/>
                </a:lnTo>
                <a:lnTo>
                  <a:pt x="92202" y="806450"/>
                </a:lnTo>
                <a:lnTo>
                  <a:pt x="94234" y="808990"/>
                </a:lnTo>
                <a:lnTo>
                  <a:pt x="96139" y="810260"/>
                </a:lnTo>
                <a:lnTo>
                  <a:pt x="98044" y="812800"/>
                </a:lnTo>
                <a:lnTo>
                  <a:pt x="107315" y="821690"/>
                </a:lnTo>
                <a:lnTo>
                  <a:pt x="109093" y="824230"/>
                </a:lnTo>
                <a:lnTo>
                  <a:pt x="114554" y="830580"/>
                </a:lnTo>
                <a:lnTo>
                  <a:pt x="116205" y="831850"/>
                </a:lnTo>
                <a:lnTo>
                  <a:pt x="117983" y="834390"/>
                </a:lnTo>
                <a:lnTo>
                  <a:pt x="124841" y="842010"/>
                </a:lnTo>
                <a:lnTo>
                  <a:pt x="128143" y="845820"/>
                </a:lnTo>
                <a:lnTo>
                  <a:pt x="129794" y="848360"/>
                </a:lnTo>
                <a:lnTo>
                  <a:pt x="131445" y="849630"/>
                </a:lnTo>
                <a:lnTo>
                  <a:pt x="133096" y="852170"/>
                </a:lnTo>
                <a:lnTo>
                  <a:pt x="134620" y="853440"/>
                </a:lnTo>
                <a:lnTo>
                  <a:pt x="136271" y="855980"/>
                </a:lnTo>
                <a:lnTo>
                  <a:pt x="137795" y="857250"/>
                </a:lnTo>
                <a:lnTo>
                  <a:pt x="140843" y="862330"/>
                </a:lnTo>
                <a:lnTo>
                  <a:pt x="142367" y="863600"/>
                </a:lnTo>
                <a:lnTo>
                  <a:pt x="143764" y="866140"/>
                </a:lnTo>
                <a:lnTo>
                  <a:pt x="145288" y="867410"/>
                </a:lnTo>
                <a:lnTo>
                  <a:pt x="146685" y="869950"/>
                </a:lnTo>
                <a:lnTo>
                  <a:pt x="148082" y="871220"/>
                </a:lnTo>
                <a:lnTo>
                  <a:pt x="150876" y="875030"/>
                </a:lnTo>
                <a:lnTo>
                  <a:pt x="152273" y="877570"/>
                </a:lnTo>
                <a:lnTo>
                  <a:pt x="153543" y="880110"/>
                </a:lnTo>
                <a:lnTo>
                  <a:pt x="154813" y="881380"/>
                </a:lnTo>
                <a:lnTo>
                  <a:pt x="156210" y="883920"/>
                </a:lnTo>
                <a:lnTo>
                  <a:pt x="157353" y="885190"/>
                </a:lnTo>
                <a:lnTo>
                  <a:pt x="158623" y="887730"/>
                </a:lnTo>
                <a:lnTo>
                  <a:pt x="159766" y="889000"/>
                </a:lnTo>
                <a:lnTo>
                  <a:pt x="161036" y="891540"/>
                </a:lnTo>
                <a:lnTo>
                  <a:pt x="162052" y="892810"/>
                </a:lnTo>
                <a:lnTo>
                  <a:pt x="163195" y="895350"/>
                </a:lnTo>
                <a:lnTo>
                  <a:pt x="164338" y="896620"/>
                </a:lnTo>
                <a:lnTo>
                  <a:pt x="166370" y="901700"/>
                </a:lnTo>
                <a:lnTo>
                  <a:pt x="167386" y="902970"/>
                </a:lnTo>
                <a:lnTo>
                  <a:pt x="168275" y="905510"/>
                </a:lnTo>
                <a:lnTo>
                  <a:pt x="169291" y="906780"/>
                </a:lnTo>
                <a:lnTo>
                  <a:pt x="170180" y="909320"/>
                </a:lnTo>
                <a:lnTo>
                  <a:pt x="171069" y="910590"/>
                </a:lnTo>
                <a:lnTo>
                  <a:pt x="171831" y="913130"/>
                </a:lnTo>
                <a:lnTo>
                  <a:pt x="172593" y="914400"/>
                </a:lnTo>
                <a:lnTo>
                  <a:pt x="173482" y="916940"/>
                </a:lnTo>
                <a:lnTo>
                  <a:pt x="174117" y="919480"/>
                </a:lnTo>
                <a:lnTo>
                  <a:pt x="174879" y="920750"/>
                </a:lnTo>
                <a:lnTo>
                  <a:pt x="175514" y="923290"/>
                </a:lnTo>
                <a:lnTo>
                  <a:pt x="176276" y="924560"/>
                </a:lnTo>
                <a:lnTo>
                  <a:pt x="176911" y="927100"/>
                </a:lnTo>
                <a:lnTo>
                  <a:pt x="177419" y="928370"/>
                </a:lnTo>
                <a:lnTo>
                  <a:pt x="178054" y="930910"/>
                </a:lnTo>
                <a:lnTo>
                  <a:pt x="178562" y="932180"/>
                </a:lnTo>
                <a:lnTo>
                  <a:pt x="179578" y="937260"/>
                </a:lnTo>
                <a:lnTo>
                  <a:pt x="180086" y="938530"/>
                </a:lnTo>
                <a:lnTo>
                  <a:pt x="182372" y="949960"/>
                </a:lnTo>
                <a:lnTo>
                  <a:pt x="184150" y="963930"/>
                </a:lnTo>
                <a:lnTo>
                  <a:pt x="184404" y="967740"/>
                </a:lnTo>
                <a:lnTo>
                  <a:pt x="184658" y="970280"/>
                </a:lnTo>
                <a:lnTo>
                  <a:pt x="185293" y="980440"/>
                </a:lnTo>
                <a:lnTo>
                  <a:pt x="185293" y="981710"/>
                </a:lnTo>
                <a:lnTo>
                  <a:pt x="185462" y="984250"/>
                </a:lnTo>
                <a:lnTo>
                  <a:pt x="185547" y="988060"/>
                </a:lnTo>
                <a:lnTo>
                  <a:pt x="185674" y="990600"/>
                </a:lnTo>
                <a:lnTo>
                  <a:pt x="185928" y="998220"/>
                </a:lnTo>
                <a:lnTo>
                  <a:pt x="186055" y="1007110"/>
                </a:lnTo>
                <a:lnTo>
                  <a:pt x="186436" y="1007110"/>
                </a:lnTo>
                <a:lnTo>
                  <a:pt x="186563" y="1005840"/>
                </a:lnTo>
                <a:lnTo>
                  <a:pt x="186563" y="999490"/>
                </a:lnTo>
                <a:lnTo>
                  <a:pt x="186690" y="998220"/>
                </a:lnTo>
                <a:lnTo>
                  <a:pt x="186817" y="990600"/>
                </a:lnTo>
                <a:lnTo>
                  <a:pt x="186944" y="988060"/>
                </a:lnTo>
                <a:lnTo>
                  <a:pt x="187071" y="984250"/>
                </a:lnTo>
                <a:lnTo>
                  <a:pt x="187452" y="977900"/>
                </a:lnTo>
                <a:lnTo>
                  <a:pt x="187579" y="974090"/>
                </a:lnTo>
                <a:lnTo>
                  <a:pt x="187833" y="972820"/>
                </a:lnTo>
                <a:lnTo>
                  <a:pt x="192913" y="937260"/>
                </a:lnTo>
                <a:lnTo>
                  <a:pt x="193929" y="932180"/>
                </a:lnTo>
                <a:lnTo>
                  <a:pt x="194564" y="930910"/>
                </a:lnTo>
                <a:lnTo>
                  <a:pt x="195072" y="928370"/>
                </a:lnTo>
                <a:lnTo>
                  <a:pt x="195707" y="927100"/>
                </a:lnTo>
                <a:lnTo>
                  <a:pt x="196342" y="924560"/>
                </a:lnTo>
                <a:lnTo>
                  <a:pt x="196977" y="923290"/>
                </a:lnTo>
                <a:lnTo>
                  <a:pt x="197612" y="920750"/>
                </a:lnTo>
                <a:lnTo>
                  <a:pt x="198374" y="919480"/>
                </a:lnTo>
                <a:lnTo>
                  <a:pt x="199898" y="914400"/>
                </a:lnTo>
                <a:lnTo>
                  <a:pt x="200660" y="913130"/>
                </a:lnTo>
                <a:lnTo>
                  <a:pt x="201549" y="910590"/>
                </a:lnTo>
                <a:lnTo>
                  <a:pt x="202438" y="909320"/>
                </a:lnTo>
                <a:lnTo>
                  <a:pt x="203327" y="906780"/>
                </a:lnTo>
                <a:lnTo>
                  <a:pt x="204216" y="905510"/>
                </a:lnTo>
                <a:lnTo>
                  <a:pt x="205232" y="902970"/>
                </a:lnTo>
                <a:lnTo>
                  <a:pt x="206121" y="901700"/>
                </a:lnTo>
                <a:lnTo>
                  <a:pt x="207137" y="899160"/>
                </a:lnTo>
                <a:lnTo>
                  <a:pt x="208280" y="896620"/>
                </a:lnTo>
                <a:lnTo>
                  <a:pt x="209296" y="895350"/>
                </a:lnTo>
                <a:lnTo>
                  <a:pt x="210439" y="892810"/>
                </a:lnTo>
                <a:lnTo>
                  <a:pt x="211582" y="891540"/>
                </a:lnTo>
                <a:lnTo>
                  <a:pt x="212725" y="889000"/>
                </a:lnTo>
                <a:lnTo>
                  <a:pt x="213868" y="887730"/>
                </a:lnTo>
                <a:lnTo>
                  <a:pt x="215138" y="885190"/>
                </a:lnTo>
                <a:lnTo>
                  <a:pt x="216408" y="883920"/>
                </a:lnTo>
                <a:lnTo>
                  <a:pt x="217678" y="881380"/>
                </a:lnTo>
                <a:lnTo>
                  <a:pt x="218948" y="880110"/>
                </a:lnTo>
                <a:lnTo>
                  <a:pt x="220345" y="877570"/>
                </a:lnTo>
                <a:lnTo>
                  <a:pt x="221615" y="875030"/>
                </a:lnTo>
                <a:lnTo>
                  <a:pt x="224409" y="871220"/>
                </a:lnTo>
                <a:lnTo>
                  <a:pt x="225806" y="869950"/>
                </a:lnTo>
                <a:lnTo>
                  <a:pt x="227203" y="867410"/>
                </a:lnTo>
                <a:lnTo>
                  <a:pt x="228727" y="866140"/>
                </a:lnTo>
                <a:lnTo>
                  <a:pt x="230251" y="863600"/>
                </a:lnTo>
                <a:lnTo>
                  <a:pt x="231648" y="862330"/>
                </a:lnTo>
                <a:lnTo>
                  <a:pt x="233172" y="859790"/>
                </a:lnTo>
                <a:lnTo>
                  <a:pt x="234823" y="857250"/>
                </a:lnTo>
                <a:lnTo>
                  <a:pt x="236347" y="855980"/>
                </a:lnTo>
                <a:lnTo>
                  <a:pt x="242697" y="848360"/>
                </a:lnTo>
                <a:lnTo>
                  <a:pt x="244348" y="845820"/>
                </a:lnTo>
                <a:lnTo>
                  <a:pt x="247650" y="842010"/>
                </a:lnTo>
                <a:lnTo>
                  <a:pt x="249428" y="839470"/>
                </a:lnTo>
                <a:lnTo>
                  <a:pt x="251079" y="838200"/>
                </a:lnTo>
                <a:lnTo>
                  <a:pt x="252857" y="835660"/>
                </a:lnTo>
                <a:lnTo>
                  <a:pt x="254508" y="834390"/>
                </a:lnTo>
                <a:lnTo>
                  <a:pt x="256286" y="831850"/>
                </a:lnTo>
                <a:lnTo>
                  <a:pt x="258064" y="830580"/>
                </a:lnTo>
                <a:lnTo>
                  <a:pt x="259842" y="828040"/>
                </a:lnTo>
                <a:lnTo>
                  <a:pt x="261620" y="826770"/>
                </a:lnTo>
                <a:lnTo>
                  <a:pt x="265176" y="821690"/>
                </a:lnTo>
                <a:lnTo>
                  <a:pt x="267081" y="820420"/>
                </a:lnTo>
                <a:lnTo>
                  <a:pt x="268859" y="817880"/>
                </a:lnTo>
                <a:lnTo>
                  <a:pt x="270764" y="816610"/>
                </a:lnTo>
                <a:lnTo>
                  <a:pt x="272669" y="814070"/>
                </a:lnTo>
                <a:lnTo>
                  <a:pt x="274574" y="812800"/>
                </a:lnTo>
                <a:lnTo>
                  <a:pt x="276479" y="810260"/>
                </a:lnTo>
                <a:lnTo>
                  <a:pt x="278384" y="808990"/>
                </a:lnTo>
                <a:lnTo>
                  <a:pt x="282194" y="803910"/>
                </a:lnTo>
                <a:lnTo>
                  <a:pt x="284226" y="802640"/>
                </a:lnTo>
                <a:lnTo>
                  <a:pt x="286131" y="800100"/>
                </a:lnTo>
                <a:lnTo>
                  <a:pt x="288163" y="798830"/>
                </a:lnTo>
                <a:lnTo>
                  <a:pt x="290195" y="796290"/>
                </a:lnTo>
                <a:lnTo>
                  <a:pt x="292227" y="795020"/>
                </a:lnTo>
                <a:lnTo>
                  <a:pt x="294132" y="792480"/>
                </a:lnTo>
                <a:lnTo>
                  <a:pt x="298323" y="788670"/>
                </a:lnTo>
                <a:lnTo>
                  <a:pt x="300355" y="786130"/>
                </a:lnTo>
                <a:lnTo>
                  <a:pt x="302387" y="784860"/>
                </a:lnTo>
                <a:lnTo>
                  <a:pt x="304419" y="782320"/>
                </a:lnTo>
                <a:lnTo>
                  <a:pt x="306578" y="781050"/>
                </a:lnTo>
                <a:lnTo>
                  <a:pt x="308610" y="778510"/>
                </a:lnTo>
                <a:lnTo>
                  <a:pt x="319024" y="769620"/>
                </a:lnTo>
                <a:lnTo>
                  <a:pt x="321056" y="767080"/>
                </a:lnTo>
                <a:lnTo>
                  <a:pt x="323215" y="764540"/>
                </a:lnTo>
                <a:lnTo>
                  <a:pt x="327279" y="760730"/>
                </a:lnTo>
                <a:lnTo>
                  <a:pt x="329311" y="759460"/>
                </a:lnTo>
                <a:lnTo>
                  <a:pt x="342900" y="745490"/>
                </a:lnTo>
                <a:lnTo>
                  <a:pt x="344805" y="742950"/>
                </a:lnTo>
                <a:lnTo>
                  <a:pt x="351663" y="735330"/>
                </a:lnTo>
                <a:lnTo>
                  <a:pt x="353187" y="734060"/>
                </a:lnTo>
                <a:lnTo>
                  <a:pt x="356362" y="728980"/>
                </a:lnTo>
                <a:lnTo>
                  <a:pt x="357759" y="727710"/>
                </a:lnTo>
                <a:lnTo>
                  <a:pt x="359156" y="725170"/>
                </a:lnTo>
                <a:lnTo>
                  <a:pt x="360426" y="723900"/>
                </a:lnTo>
                <a:lnTo>
                  <a:pt x="361696" y="721360"/>
                </a:lnTo>
                <a:lnTo>
                  <a:pt x="362966" y="720090"/>
                </a:lnTo>
                <a:lnTo>
                  <a:pt x="364109" y="717550"/>
                </a:lnTo>
                <a:lnTo>
                  <a:pt x="365125" y="716280"/>
                </a:lnTo>
                <a:lnTo>
                  <a:pt x="366141" y="713740"/>
                </a:lnTo>
                <a:lnTo>
                  <a:pt x="367030" y="711200"/>
                </a:lnTo>
                <a:lnTo>
                  <a:pt x="367919" y="709930"/>
                </a:lnTo>
                <a:lnTo>
                  <a:pt x="368681" y="707390"/>
                </a:lnTo>
                <a:lnTo>
                  <a:pt x="369443" y="706120"/>
                </a:lnTo>
                <a:lnTo>
                  <a:pt x="370078" y="703580"/>
                </a:lnTo>
                <a:lnTo>
                  <a:pt x="370586" y="702310"/>
                </a:lnTo>
                <a:lnTo>
                  <a:pt x="371856" y="695960"/>
                </a:lnTo>
                <a:lnTo>
                  <a:pt x="372364" y="692150"/>
                </a:lnTo>
                <a:lnTo>
                  <a:pt x="372364" y="681990"/>
                </a:lnTo>
                <a:lnTo>
                  <a:pt x="371602" y="675640"/>
                </a:lnTo>
                <a:lnTo>
                  <a:pt x="370840" y="671830"/>
                </a:lnTo>
                <a:lnTo>
                  <a:pt x="370332" y="670560"/>
                </a:lnTo>
                <a:lnTo>
                  <a:pt x="369824" y="668020"/>
                </a:lnTo>
                <a:lnTo>
                  <a:pt x="369316" y="666750"/>
                </a:lnTo>
                <a:lnTo>
                  <a:pt x="368681" y="664210"/>
                </a:lnTo>
                <a:lnTo>
                  <a:pt x="368046" y="662940"/>
                </a:lnTo>
                <a:lnTo>
                  <a:pt x="367411" y="660400"/>
                </a:lnTo>
                <a:lnTo>
                  <a:pt x="366649" y="659130"/>
                </a:lnTo>
                <a:lnTo>
                  <a:pt x="365125" y="654050"/>
                </a:lnTo>
                <a:lnTo>
                  <a:pt x="364363" y="652780"/>
                </a:lnTo>
                <a:lnTo>
                  <a:pt x="363474" y="650240"/>
                </a:lnTo>
                <a:lnTo>
                  <a:pt x="362712" y="648970"/>
                </a:lnTo>
                <a:lnTo>
                  <a:pt x="361823" y="646430"/>
                </a:lnTo>
                <a:lnTo>
                  <a:pt x="360934" y="645160"/>
                </a:lnTo>
                <a:lnTo>
                  <a:pt x="360045" y="642620"/>
                </a:lnTo>
                <a:lnTo>
                  <a:pt x="359029" y="641350"/>
                </a:lnTo>
                <a:lnTo>
                  <a:pt x="357251" y="636270"/>
                </a:lnTo>
                <a:lnTo>
                  <a:pt x="356235" y="635000"/>
                </a:lnTo>
                <a:lnTo>
                  <a:pt x="355219" y="632460"/>
                </a:lnTo>
                <a:lnTo>
                  <a:pt x="354330" y="631190"/>
                </a:lnTo>
                <a:lnTo>
                  <a:pt x="353314" y="628650"/>
                </a:lnTo>
                <a:lnTo>
                  <a:pt x="352298" y="627380"/>
                </a:lnTo>
                <a:lnTo>
                  <a:pt x="351282" y="624840"/>
                </a:lnTo>
                <a:lnTo>
                  <a:pt x="350393" y="623570"/>
                </a:lnTo>
                <a:lnTo>
                  <a:pt x="349377" y="621030"/>
                </a:lnTo>
                <a:lnTo>
                  <a:pt x="347345" y="617220"/>
                </a:lnTo>
                <a:lnTo>
                  <a:pt x="346329" y="614680"/>
                </a:lnTo>
                <a:lnTo>
                  <a:pt x="345313" y="613410"/>
                </a:lnTo>
                <a:lnTo>
                  <a:pt x="344297" y="610870"/>
                </a:lnTo>
                <a:lnTo>
                  <a:pt x="343281" y="609600"/>
                </a:lnTo>
                <a:lnTo>
                  <a:pt x="342265" y="607060"/>
                </a:lnTo>
                <a:lnTo>
                  <a:pt x="341376" y="605790"/>
                </a:lnTo>
                <a:lnTo>
                  <a:pt x="339344" y="600710"/>
                </a:lnTo>
                <a:lnTo>
                  <a:pt x="338328" y="599440"/>
                </a:lnTo>
                <a:lnTo>
                  <a:pt x="337312" y="596900"/>
                </a:lnTo>
                <a:lnTo>
                  <a:pt x="336296" y="595630"/>
                </a:lnTo>
                <a:lnTo>
                  <a:pt x="335280" y="593090"/>
                </a:lnTo>
                <a:lnTo>
                  <a:pt x="334137" y="591820"/>
                </a:lnTo>
                <a:lnTo>
                  <a:pt x="333121" y="589280"/>
                </a:lnTo>
                <a:lnTo>
                  <a:pt x="332105" y="588010"/>
                </a:lnTo>
                <a:lnTo>
                  <a:pt x="330073" y="582930"/>
                </a:lnTo>
                <a:lnTo>
                  <a:pt x="328930" y="581660"/>
                </a:lnTo>
                <a:lnTo>
                  <a:pt x="327914" y="579120"/>
                </a:lnTo>
                <a:lnTo>
                  <a:pt x="326898" y="577850"/>
                </a:lnTo>
                <a:lnTo>
                  <a:pt x="325755" y="575310"/>
                </a:lnTo>
                <a:lnTo>
                  <a:pt x="324739" y="574040"/>
                </a:lnTo>
                <a:lnTo>
                  <a:pt x="323596" y="571500"/>
                </a:lnTo>
                <a:lnTo>
                  <a:pt x="322580" y="570230"/>
                </a:lnTo>
                <a:lnTo>
                  <a:pt x="321437" y="567690"/>
                </a:lnTo>
                <a:lnTo>
                  <a:pt x="320294" y="566420"/>
                </a:lnTo>
                <a:lnTo>
                  <a:pt x="318008" y="561340"/>
                </a:lnTo>
                <a:lnTo>
                  <a:pt x="316992" y="560070"/>
                </a:lnTo>
                <a:lnTo>
                  <a:pt x="315722" y="557530"/>
                </a:lnTo>
                <a:lnTo>
                  <a:pt x="314579" y="556260"/>
                </a:lnTo>
                <a:lnTo>
                  <a:pt x="313436" y="553720"/>
                </a:lnTo>
                <a:lnTo>
                  <a:pt x="312293" y="552450"/>
                </a:lnTo>
                <a:lnTo>
                  <a:pt x="311023" y="549910"/>
                </a:lnTo>
                <a:lnTo>
                  <a:pt x="309880" y="548640"/>
                </a:lnTo>
                <a:lnTo>
                  <a:pt x="308610" y="546100"/>
                </a:lnTo>
                <a:lnTo>
                  <a:pt x="307467" y="543560"/>
                </a:lnTo>
                <a:lnTo>
                  <a:pt x="306197" y="542290"/>
                </a:lnTo>
                <a:lnTo>
                  <a:pt x="304927" y="539750"/>
                </a:lnTo>
                <a:lnTo>
                  <a:pt x="302387" y="535940"/>
                </a:lnTo>
                <a:lnTo>
                  <a:pt x="301117" y="534670"/>
                </a:lnTo>
                <a:lnTo>
                  <a:pt x="299847" y="532130"/>
                </a:lnTo>
                <a:lnTo>
                  <a:pt x="298577" y="530860"/>
                </a:lnTo>
                <a:lnTo>
                  <a:pt x="297180" y="528320"/>
                </a:lnTo>
                <a:lnTo>
                  <a:pt x="295910" y="525780"/>
                </a:lnTo>
                <a:lnTo>
                  <a:pt x="294513" y="524510"/>
                </a:lnTo>
                <a:lnTo>
                  <a:pt x="293116" y="521970"/>
                </a:lnTo>
                <a:lnTo>
                  <a:pt x="291719" y="520700"/>
                </a:lnTo>
                <a:lnTo>
                  <a:pt x="290322" y="518160"/>
                </a:lnTo>
                <a:lnTo>
                  <a:pt x="288925" y="516890"/>
                </a:lnTo>
                <a:lnTo>
                  <a:pt x="287528" y="514350"/>
                </a:lnTo>
                <a:lnTo>
                  <a:pt x="286131" y="513080"/>
                </a:lnTo>
                <a:lnTo>
                  <a:pt x="284607" y="510540"/>
                </a:lnTo>
                <a:lnTo>
                  <a:pt x="283210" y="508000"/>
                </a:lnTo>
                <a:lnTo>
                  <a:pt x="281686" y="506730"/>
                </a:lnTo>
                <a:lnTo>
                  <a:pt x="280162" y="504190"/>
                </a:lnTo>
                <a:lnTo>
                  <a:pt x="278638" y="502920"/>
                </a:lnTo>
                <a:lnTo>
                  <a:pt x="277114" y="500380"/>
                </a:lnTo>
                <a:lnTo>
                  <a:pt x="275590" y="499110"/>
                </a:lnTo>
                <a:lnTo>
                  <a:pt x="274066" y="496570"/>
                </a:lnTo>
                <a:lnTo>
                  <a:pt x="272542" y="495300"/>
                </a:lnTo>
                <a:lnTo>
                  <a:pt x="270891" y="492760"/>
                </a:lnTo>
                <a:lnTo>
                  <a:pt x="269367" y="490220"/>
                </a:lnTo>
                <a:lnTo>
                  <a:pt x="267716" y="488950"/>
                </a:lnTo>
                <a:lnTo>
                  <a:pt x="266192" y="486410"/>
                </a:lnTo>
                <a:lnTo>
                  <a:pt x="264541" y="485140"/>
                </a:lnTo>
                <a:lnTo>
                  <a:pt x="262890" y="482600"/>
                </a:lnTo>
                <a:lnTo>
                  <a:pt x="261239" y="481330"/>
                </a:lnTo>
                <a:lnTo>
                  <a:pt x="259715" y="478790"/>
                </a:lnTo>
                <a:lnTo>
                  <a:pt x="258064" y="477520"/>
                </a:lnTo>
                <a:lnTo>
                  <a:pt x="254762" y="472440"/>
                </a:lnTo>
                <a:lnTo>
                  <a:pt x="253111" y="471170"/>
                </a:lnTo>
                <a:lnTo>
                  <a:pt x="251587" y="468630"/>
                </a:lnTo>
                <a:lnTo>
                  <a:pt x="249936" y="467360"/>
                </a:lnTo>
                <a:lnTo>
                  <a:pt x="243586" y="459740"/>
                </a:lnTo>
                <a:lnTo>
                  <a:pt x="242062" y="457200"/>
                </a:lnTo>
                <a:lnTo>
                  <a:pt x="240411" y="455930"/>
                </a:lnTo>
                <a:lnTo>
                  <a:pt x="239014" y="453390"/>
                </a:lnTo>
                <a:lnTo>
                  <a:pt x="237490" y="450850"/>
                </a:lnTo>
                <a:lnTo>
                  <a:pt x="235966" y="449580"/>
                </a:lnTo>
                <a:lnTo>
                  <a:pt x="234569" y="447040"/>
                </a:lnTo>
                <a:lnTo>
                  <a:pt x="233045" y="445770"/>
                </a:lnTo>
                <a:lnTo>
                  <a:pt x="231648" y="443230"/>
                </a:lnTo>
                <a:lnTo>
                  <a:pt x="230251" y="441960"/>
                </a:lnTo>
                <a:lnTo>
                  <a:pt x="228981" y="439420"/>
                </a:lnTo>
                <a:lnTo>
                  <a:pt x="227711" y="438150"/>
                </a:lnTo>
                <a:lnTo>
                  <a:pt x="226314" y="435610"/>
                </a:lnTo>
                <a:lnTo>
                  <a:pt x="225044" y="433070"/>
                </a:lnTo>
                <a:lnTo>
                  <a:pt x="223901" y="431800"/>
                </a:lnTo>
                <a:lnTo>
                  <a:pt x="222631" y="429260"/>
                </a:lnTo>
                <a:lnTo>
                  <a:pt x="221488" y="427990"/>
                </a:lnTo>
                <a:lnTo>
                  <a:pt x="220345" y="425450"/>
                </a:lnTo>
                <a:lnTo>
                  <a:pt x="219329" y="424180"/>
                </a:lnTo>
                <a:lnTo>
                  <a:pt x="218186" y="421640"/>
                </a:lnTo>
                <a:lnTo>
                  <a:pt x="217170" y="420370"/>
                </a:lnTo>
                <a:lnTo>
                  <a:pt x="216154" y="417830"/>
                </a:lnTo>
                <a:lnTo>
                  <a:pt x="215265" y="415290"/>
                </a:lnTo>
                <a:lnTo>
                  <a:pt x="214249" y="414020"/>
                </a:lnTo>
                <a:lnTo>
                  <a:pt x="213360" y="411480"/>
                </a:lnTo>
                <a:lnTo>
                  <a:pt x="212471" y="410210"/>
                </a:lnTo>
                <a:lnTo>
                  <a:pt x="211582" y="407670"/>
                </a:lnTo>
                <a:lnTo>
                  <a:pt x="210820" y="406400"/>
                </a:lnTo>
                <a:lnTo>
                  <a:pt x="210058" y="403860"/>
                </a:lnTo>
                <a:lnTo>
                  <a:pt x="209169" y="402590"/>
                </a:lnTo>
                <a:lnTo>
                  <a:pt x="208534" y="400050"/>
                </a:lnTo>
                <a:lnTo>
                  <a:pt x="207010" y="396240"/>
                </a:lnTo>
                <a:lnTo>
                  <a:pt x="206375" y="393700"/>
                </a:lnTo>
                <a:lnTo>
                  <a:pt x="205740" y="392430"/>
                </a:lnTo>
                <a:lnTo>
                  <a:pt x="205105" y="389890"/>
                </a:lnTo>
                <a:lnTo>
                  <a:pt x="204470" y="388620"/>
                </a:lnTo>
                <a:lnTo>
                  <a:pt x="203962" y="386080"/>
                </a:lnTo>
                <a:lnTo>
                  <a:pt x="203327" y="384810"/>
                </a:lnTo>
                <a:lnTo>
                  <a:pt x="202311" y="379730"/>
                </a:lnTo>
                <a:lnTo>
                  <a:pt x="201803" y="378460"/>
                </a:lnTo>
                <a:lnTo>
                  <a:pt x="201295" y="375920"/>
                </a:lnTo>
                <a:lnTo>
                  <a:pt x="200787" y="374650"/>
                </a:lnTo>
                <a:lnTo>
                  <a:pt x="200279" y="372110"/>
                </a:lnTo>
                <a:lnTo>
                  <a:pt x="199898" y="370840"/>
                </a:lnTo>
                <a:lnTo>
                  <a:pt x="199390" y="368300"/>
                </a:lnTo>
                <a:lnTo>
                  <a:pt x="199009" y="367030"/>
                </a:lnTo>
                <a:lnTo>
                  <a:pt x="198501" y="364490"/>
                </a:lnTo>
                <a:lnTo>
                  <a:pt x="197358" y="358140"/>
                </a:lnTo>
                <a:lnTo>
                  <a:pt x="196342" y="353060"/>
                </a:lnTo>
                <a:lnTo>
                  <a:pt x="195834" y="349250"/>
                </a:lnTo>
                <a:lnTo>
                  <a:pt x="195453" y="346710"/>
                </a:lnTo>
                <a:lnTo>
                  <a:pt x="194691" y="340360"/>
                </a:lnTo>
                <a:lnTo>
                  <a:pt x="193929" y="332740"/>
                </a:lnTo>
                <a:lnTo>
                  <a:pt x="193421" y="325120"/>
                </a:lnTo>
                <a:lnTo>
                  <a:pt x="193421" y="322580"/>
                </a:lnTo>
                <a:lnTo>
                  <a:pt x="193294" y="321310"/>
                </a:lnTo>
                <a:lnTo>
                  <a:pt x="193294" y="307340"/>
                </a:lnTo>
                <a:lnTo>
                  <a:pt x="193421" y="304800"/>
                </a:lnTo>
                <a:lnTo>
                  <a:pt x="193421" y="303530"/>
                </a:lnTo>
                <a:lnTo>
                  <a:pt x="194310" y="289560"/>
                </a:lnTo>
                <a:lnTo>
                  <a:pt x="194564" y="287020"/>
                </a:lnTo>
                <a:lnTo>
                  <a:pt x="194818" y="283210"/>
                </a:lnTo>
                <a:lnTo>
                  <a:pt x="195072" y="281940"/>
                </a:lnTo>
                <a:lnTo>
                  <a:pt x="195199" y="279400"/>
                </a:lnTo>
                <a:lnTo>
                  <a:pt x="195707" y="275590"/>
                </a:lnTo>
                <a:lnTo>
                  <a:pt x="196469" y="267970"/>
                </a:lnTo>
                <a:lnTo>
                  <a:pt x="196977" y="264160"/>
                </a:lnTo>
                <a:lnTo>
                  <a:pt x="197104" y="261620"/>
                </a:lnTo>
                <a:lnTo>
                  <a:pt x="197358" y="260350"/>
                </a:lnTo>
                <a:lnTo>
                  <a:pt x="197485" y="257810"/>
                </a:lnTo>
                <a:lnTo>
                  <a:pt x="197739" y="256540"/>
                </a:lnTo>
                <a:lnTo>
                  <a:pt x="197866" y="254000"/>
                </a:lnTo>
                <a:lnTo>
                  <a:pt x="198501" y="247650"/>
                </a:lnTo>
                <a:lnTo>
                  <a:pt x="198882" y="242570"/>
                </a:lnTo>
                <a:lnTo>
                  <a:pt x="199136" y="240030"/>
                </a:lnTo>
                <a:lnTo>
                  <a:pt x="199644" y="232410"/>
                </a:lnTo>
                <a:lnTo>
                  <a:pt x="199644" y="229870"/>
                </a:lnTo>
                <a:lnTo>
                  <a:pt x="199929" y="226060"/>
                </a:lnTo>
                <a:lnTo>
                  <a:pt x="200025" y="222250"/>
                </a:lnTo>
                <a:lnTo>
                  <a:pt x="200152" y="220980"/>
                </a:lnTo>
                <a:lnTo>
                  <a:pt x="200152" y="218440"/>
                </a:lnTo>
                <a:lnTo>
                  <a:pt x="200279" y="217170"/>
                </a:lnTo>
                <a:lnTo>
                  <a:pt x="200406" y="204470"/>
                </a:lnTo>
                <a:lnTo>
                  <a:pt x="200533" y="203200"/>
                </a:lnTo>
                <a:lnTo>
                  <a:pt x="200533" y="189230"/>
                </a:lnTo>
                <a:lnTo>
                  <a:pt x="200406" y="186690"/>
                </a:lnTo>
                <a:lnTo>
                  <a:pt x="200279" y="175260"/>
                </a:lnTo>
                <a:lnTo>
                  <a:pt x="200152" y="172720"/>
                </a:lnTo>
                <a:lnTo>
                  <a:pt x="200152" y="171450"/>
                </a:lnTo>
                <a:lnTo>
                  <a:pt x="200025" y="168910"/>
                </a:lnTo>
                <a:lnTo>
                  <a:pt x="200025" y="167640"/>
                </a:lnTo>
                <a:lnTo>
                  <a:pt x="199517" y="158750"/>
                </a:lnTo>
                <a:lnTo>
                  <a:pt x="199517" y="157480"/>
                </a:lnTo>
                <a:lnTo>
                  <a:pt x="199390" y="154940"/>
                </a:lnTo>
                <a:lnTo>
                  <a:pt x="199136" y="153670"/>
                </a:lnTo>
                <a:lnTo>
                  <a:pt x="198628" y="146050"/>
                </a:lnTo>
                <a:lnTo>
                  <a:pt x="198374" y="143510"/>
                </a:lnTo>
                <a:lnTo>
                  <a:pt x="198247" y="140970"/>
                </a:lnTo>
                <a:lnTo>
                  <a:pt x="197739" y="137160"/>
                </a:lnTo>
                <a:lnTo>
                  <a:pt x="197612" y="135890"/>
                </a:lnTo>
                <a:lnTo>
                  <a:pt x="194310" y="110490"/>
                </a:lnTo>
                <a:lnTo>
                  <a:pt x="193929" y="107950"/>
                </a:lnTo>
                <a:lnTo>
                  <a:pt x="192659" y="97790"/>
                </a:lnTo>
                <a:lnTo>
                  <a:pt x="192278" y="96520"/>
                </a:lnTo>
                <a:lnTo>
                  <a:pt x="190500" y="82550"/>
                </a:lnTo>
                <a:lnTo>
                  <a:pt x="190373" y="80010"/>
                </a:lnTo>
                <a:lnTo>
                  <a:pt x="189865" y="76200"/>
                </a:lnTo>
                <a:lnTo>
                  <a:pt x="189738" y="74930"/>
                </a:lnTo>
                <a:lnTo>
                  <a:pt x="189230" y="71120"/>
                </a:lnTo>
                <a:lnTo>
                  <a:pt x="188976" y="66040"/>
                </a:lnTo>
                <a:lnTo>
                  <a:pt x="188722" y="64770"/>
                </a:lnTo>
                <a:lnTo>
                  <a:pt x="188341" y="58420"/>
                </a:lnTo>
                <a:lnTo>
                  <a:pt x="188087" y="57150"/>
                </a:lnTo>
                <a:lnTo>
                  <a:pt x="187706" y="50800"/>
                </a:lnTo>
                <a:lnTo>
                  <a:pt x="187610" y="46990"/>
                </a:lnTo>
                <a:lnTo>
                  <a:pt x="187420" y="44450"/>
                </a:lnTo>
                <a:lnTo>
                  <a:pt x="187325" y="40640"/>
                </a:lnTo>
                <a:lnTo>
                  <a:pt x="187071" y="36830"/>
                </a:lnTo>
                <a:lnTo>
                  <a:pt x="186944" y="30480"/>
                </a:lnTo>
                <a:lnTo>
                  <a:pt x="186817" y="29210"/>
                </a:lnTo>
                <a:lnTo>
                  <a:pt x="186690" y="21590"/>
                </a:lnTo>
                <a:lnTo>
                  <a:pt x="186563" y="19050"/>
                </a:lnTo>
                <a:lnTo>
                  <a:pt x="186563" y="11430"/>
                </a:lnTo>
                <a:lnTo>
                  <a:pt x="186436" y="8890"/>
                </a:lnTo>
                <a:lnTo>
                  <a:pt x="186436" y="0"/>
                </a:lnTo>
                <a:close/>
              </a:path>
            </a:pathLst>
          </a:custGeom>
          <a:solidFill>
            <a:srgbClr val="5786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1781555" y="8950325"/>
            <a:ext cx="372745" cy="1008380"/>
          </a:xfrm>
          <a:custGeom>
            <a:avLst/>
            <a:gdLst/>
            <a:ahLst/>
            <a:cxnLst/>
            <a:rect l="l" t="t" r="r" b="b"/>
            <a:pathLst>
              <a:path w="372744" h="1008379">
                <a:moveTo>
                  <a:pt x="186055" y="1008126"/>
                </a:moveTo>
                <a:lnTo>
                  <a:pt x="186055" y="1006220"/>
                </a:lnTo>
                <a:lnTo>
                  <a:pt x="186055" y="1004188"/>
                </a:lnTo>
                <a:lnTo>
                  <a:pt x="185928" y="1002284"/>
                </a:lnTo>
                <a:lnTo>
                  <a:pt x="185928" y="1000251"/>
                </a:lnTo>
                <a:lnTo>
                  <a:pt x="185928" y="998347"/>
                </a:lnTo>
                <a:lnTo>
                  <a:pt x="185801" y="996314"/>
                </a:lnTo>
                <a:lnTo>
                  <a:pt x="185801" y="994410"/>
                </a:lnTo>
                <a:lnTo>
                  <a:pt x="185674" y="992378"/>
                </a:lnTo>
                <a:lnTo>
                  <a:pt x="185674" y="990472"/>
                </a:lnTo>
                <a:lnTo>
                  <a:pt x="185547" y="988441"/>
                </a:lnTo>
                <a:lnTo>
                  <a:pt x="185547" y="986535"/>
                </a:lnTo>
                <a:lnTo>
                  <a:pt x="185420" y="984504"/>
                </a:lnTo>
                <a:lnTo>
                  <a:pt x="185293" y="982472"/>
                </a:lnTo>
                <a:lnTo>
                  <a:pt x="185293" y="980566"/>
                </a:lnTo>
                <a:lnTo>
                  <a:pt x="185166" y="978535"/>
                </a:lnTo>
                <a:lnTo>
                  <a:pt x="185039" y="976629"/>
                </a:lnTo>
                <a:lnTo>
                  <a:pt x="184912" y="974597"/>
                </a:lnTo>
                <a:lnTo>
                  <a:pt x="184785" y="972692"/>
                </a:lnTo>
                <a:lnTo>
                  <a:pt x="184658" y="970660"/>
                </a:lnTo>
                <a:lnTo>
                  <a:pt x="184404" y="968756"/>
                </a:lnTo>
                <a:lnTo>
                  <a:pt x="184277" y="966723"/>
                </a:lnTo>
                <a:lnTo>
                  <a:pt x="184150" y="964819"/>
                </a:lnTo>
                <a:lnTo>
                  <a:pt x="183896" y="962787"/>
                </a:lnTo>
                <a:lnTo>
                  <a:pt x="183642" y="960882"/>
                </a:lnTo>
                <a:lnTo>
                  <a:pt x="183388" y="958850"/>
                </a:lnTo>
                <a:lnTo>
                  <a:pt x="183134" y="956817"/>
                </a:lnTo>
                <a:lnTo>
                  <a:pt x="182880" y="954913"/>
                </a:lnTo>
                <a:lnTo>
                  <a:pt x="182626" y="952881"/>
                </a:lnTo>
                <a:lnTo>
                  <a:pt x="182372" y="950976"/>
                </a:lnTo>
                <a:lnTo>
                  <a:pt x="181991" y="948944"/>
                </a:lnTo>
                <a:lnTo>
                  <a:pt x="181610" y="947038"/>
                </a:lnTo>
                <a:lnTo>
                  <a:pt x="181229" y="945007"/>
                </a:lnTo>
                <a:lnTo>
                  <a:pt x="180848" y="943101"/>
                </a:lnTo>
                <a:lnTo>
                  <a:pt x="180467" y="941069"/>
                </a:lnTo>
                <a:lnTo>
                  <a:pt x="180086" y="939164"/>
                </a:lnTo>
                <a:lnTo>
                  <a:pt x="179578" y="937132"/>
                </a:lnTo>
                <a:lnTo>
                  <a:pt x="179070" y="935228"/>
                </a:lnTo>
                <a:lnTo>
                  <a:pt x="178562" y="933195"/>
                </a:lnTo>
                <a:lnTo>
                  <a:pt x="178054" y="931291"/>
                </a:lnTo>
                <a:lnTo>
                  <a:pt x="177419" y="929259"/>
                </a:lnTo>
                <a:lnTo>
                  <a:pt x="176911" y="927226"/>
                </a:lnTo>
                <a:lnTo>
                  <a:pt x="176276" y="925322"/>
                </a:lnTo>
                <a:lnTo>
                  <a:pt x="175514" y="923289"/>
                </a:lnTo>
                <a:lnTo>
                  <a:pt x="174879" y="921385"/>
                </a:lnTo>
                <a:lnTo>
                  <a:pt x="174117" y="919353"/>
                </a:lnTo>
                <a:lnTo>
                  <a:pt x="173482" y="917447"/>
                </a:lnTo>
                <a:lnTo>
                  <a:pt x="172593" y="915416"/>
                </a:lnTo>
                <a:lnTo>
                  <a:pt x="171831" y="913510"/>
                </a:lnTo>
                <a:lnTo>
                  <a:pt x="171069" y="911479"/>
                </a:lnTo>
                <a:lnTo>
                  <a:pt x="170180" y="909573"/>
                </a:lnTo>
                <a:lnTo>
                  <a:pt x="169291" y="907541"/>
                </a:lnTo>
                <a:lnTo>
                  <a:pt x="168275" y="905637"/>
                </a:lnTo>
                <a:lnTo>
                  <a:pt x="167386" y="903604"/>
                </a:lnTo>
                <a:lnTo>
                  <a:pt x="166370" y="901572"/>
                </a:lnTo>
                <a:lnTo>
                  <a:pt x="165354" y="899668"/>
                </a:lnTo>
                <a:lnTo>
                  <a:pt x="164338" y="897635"/>
                </a:lnTo>
                <a:lnTo>
                  <a:pt x="163195" y="895731"/>
                </a:lnTo>
                <a:lnTo>
                  <a:pt x="162052" y="893698"/>
                </a:lnTo>
                <a:lnTo>
                  <a:pt x="161036" y="891794"/>
                </a:lnTo>
                <a:lnTo>
                  <a:pt x="159766" y="889762"/>
                </a:lnTo>
                <a:lnTo>
                  <a:pt x="158623" y="887857"/>
                </a:lnTo>
                <a:lnTo>
                  <a:pt x="157353" y="885825"/>
                </a:lnTo>
                <a:lnTo>
                  <a:pt x="156210" y="883919"/>
                </a:lnTo>
                <a:lnTo>
                  <a:pt x="154813" y="881888"/>
                </a:lnTo>
                <a:lnTo>
                  <a:pt x="153543" y="879982"/>
                </a:lnTo>
                <a:lnTo>
                  <a:pt x="152273" y="877951"/>
                </a:lnTo>
                <a:lnTo>
                  <a:pt x="150876" y="876045"/>
                </a:lnTo>
                <a:lnTo>
                  <a:pt x="149479" y="874013"/>
                </a:lnTo>
                <a:lnTo>
                  <a:pt x="148082" y="871982"/>
                </a:lnTo>
                <a:lnTo>
                  <a:pt x="146685" y="870076"/>
                </a:lnTo>
                <a:lnTo>
                  <a:pt x="145288" y="868044"/>
                </a:lnTo>
                <a:lnTo>
                  <a:pt x="143764" y="866139"/>
                </a:lnTo>
                <a:lnTo>
                  <a:pt x="142367" y="864107"/>
                </a:lnTo>
                <a:lnTo>
                  <a:pt x="140843" y="862203"/>
                </a:lnTo>
                <a:lnTo>
                  <a:pt x="139319" y="860170"/>
                </a:lnTo>
                <a:lnTo>
                  <a:pt x="137795" y="858266"/>
                </a:lnTo>
                <a:lnTo>
                  <a:pt x="136271" y="856233"/>
                </a:lnTo>
                <a:lnTo>
                  <a:pt x="134620" y="854329"/>
                </a:lnTo>
                <a:lnTo>
                  <a:pt x="133096" y="852297"/>
                </a:lnTo>
                <a:lnTo>
                  <a:pt x="131445" y="850391"/>
                </a:lnTo>
                <a:lnTo>
                  <a:pt x="129794" y="848360"/>
                </a:lnTo>
                <a:lnTo>
                  <a:pt x="128143" y="846454"/>
                </a:lnTo>
                <a:lnTo>
                  <a:pt x="126492" y="844422"/>
                </a:lnTo>
                <a:lnTo>
                  <a:pt x="124841" y="842391"/>
                </a:lnTo>
                <a:lnTo>
                  <a:pt x="123190" y="840485"/>
                </a:lnTo>
                <a:lnTo>
                  <a:pt x="121412" y="838454"/>
                </a:lnTo>
                <a:lnTo>
                  <a:pt x="119761" y="836548"/>
                </a:lnTo>
                <a:lnTo>
                  <a:pt x="117983" y="834516"/>
                </a:lnTo>
                <a:lnTo>
                  <a:pt x="116205" y="832612"/>
                </a:lnTo>
                <a:lnTo>
                  <a:pt x="114554" y="830579"/>
                </a:lnTo>
                <a:lnTo>
                  <a:pt x="112776" y="828675"/>
                </a:lnTo>
                <a:lnTo>
                  <a:pt x="110871" y="826643"/>
                </a:lnTo>
                <a:lnTo>
                  <a:pt x="109093" y="824738"/>
                </a:lnTo>
                <a:lnTo>
                  <a:pt x="107315" y="822706"/>
                </a:lnTo>
                <a:lnTo>
                  <a:pt x="105537" y="820801"/>
                </a:lnTo>
                <a:lnTo>
                  <a:pt x="103632" y="818769"/>
                </a:lnTo>
                <a:lnTo>
                  <a:pt x="101727" y="816737"/>
                </a:lnTo>
                <a:lnTo>
                  <a:pt x="99949" y="814832"/>
                </a:lnTo>
                <a:lnTo>
                  <a:pt x="98044" y="812799"/>
                </a:lnTo>
                <a:lnTo>
                  <a:pt x="96139" y="810894"/>
                </a:lnTo>
                <a:lnTo>
                  <a:pt x="94234" y="808863"/>
                </a:lnTo>
                <a:lnTo>
                  <a:pt x="92202" y="806957"/>
                </a:lnTo>
                <a:lnTo>
                  <a:pt x="90297" y="804926"/>
                </a:lnTo>
                <a:lnTo>
                  <a:pt x="88392" y="803021"/>
                </a:lnTo>
                <a:lnTo>
                  <a:pt x="86360" y="800988"/>
                </a:lnTo>
                <a:lnTo>
                  <a:pt x="84328" y="799083"/>
                </a:lnTo>
                <a:lnTo>
                  <a:pt x="82423" y="797051"/>
                </a:lnTo>
                <a:lnTo>
                  <a:pt x="80391" y="795147"/>
                </a:lnTo>
                <a:lnTo>
                  <a:pt x="78359" y="793115"/>
                </a:lnTo>
                <a:lnTo>
                  <a:pt x="76327" y="791210"/>
                </a:lnTo>
                <a:lnTo>
                  <a:pt x="74295" y="789178"/>
                </a:lnTo>
                <a:lnTo>
                  <a:pt x="72263" y="787146"/>
                </a:lnTo>
                <a:lnTo>
                  <a:pt x="70104" y="785241"/>
                </a:lnTo>
                <a:lnTo>
                  <a:pt x="68072" y="783208"/>
                </a:lnTo>
                <a:lnTo>
                  <a:pt x="66040" y="781304"/>
                </a:lnTo>
                <a:lnTo>
                  <a:pt x="63881" y="779272"/>
                </a:lnTo>
                <a:lnTo>
                  <a:pt x="61849" y="777366"/>
                </a:lnTo>
                <a:lnTo>
                  <a:pt x="59817" y="775335"/>
                </a:lnTo>
                <a:lnTo>
                  <a:pt x="57658" y="773429"/>
                </a:lnTo>
                <a:lnTo>
                  <a:pt x="55626" y="771397"/>
                </a:lnTo>
                <a:lnTo>
                  <a:pt x="53467" y="769493"/>
                </a:lnTo>
                <a:lnTo>
                  <a:pt x="51435" y="767460"/>
                </a:lnTo>
                <a:lnTo>
                  <a:pt x="49403" y="765555"/>
                </a:lnTo>
                <a:lnTo>
                  <a:pt x="47371" y="763523"/>
                </a:lnTo>
                <a:lnTo>
                  <a:pt x="45212" y="761491"/>
                </a:lnTo>
                <a:lnTo>
                  <a:pt x="43180" y="759586"/>
                </a:lnTo>
                <a:lnTo>
                  <a:pt x="41275" y="757554"/>
                </a:lnTo>
                <a:lnTo>
                  <a:pt x="39243" y="755650"/>
                </a:lnTo>
                <a:lnTo>
                  <a:pt x="37211" y="753618"/>
                </a:lnTo>
                <a:lnTo>
                  <a:pt x="35306" y="751713"/>
                </a:lnTo>
                <a:lnTo>
                  <a:pt x="33401" y="749680"/>
                </a:lnTo>
                <a:lnTo>
                  <a:pt x="31496" y="747776"/>
                </a:lnTo>
                <a:lnTo>
                  <a:pt x="29591" y="745744"/>
                </a:lnTo>
                <a:lnTo>
                  <a:pt x="27813" y="743838"/>
                </a:lnTo>
                <a:lnTo>
                  <a:pt x="26035" y="741807"/>
                </a:lnTo>
                <a:lnTo>
                  <a:pt x="24257" y="739901"/>
                </a:lnTo>
                <a:lnTo>
                  <a:pt x="22606" y="737869"/>
                </a:lnTo>
                <a:lnTo>
                  <a:pt x="20955" y="735965"/>
                </a:lnTo>
                <a:lnTo>
                  <a:pt x="19304" y="733932"/>
                </a:lnTo>
                <a:lnTo>
                  <a:pt x="17780" y="731901"/>
                </a:lnTo>
                <a:lnTo>
                  <a:pt x="16256" y="729996"/>
                </a:lnTo>
                <a:lnTo>
                  <a:pt x="14732" y="727963"/>
                </a:lnTo>
                <a:lnTo>
                  <a:pt x="13335" y="726058"/>
                </a:lnTo>
                <a:lnTo>
                  <a:pt x="12065" y="724026"/>
                </a:lnTo>
                <a:lnTo>
                  <a:pt x="10795" y="722122"/>
                </a:lnTo>
                <a:lnTo>
                  <a:pt x="9652" y="720090"/>
                </a:lnTo>
                <a:lnTo>
                  <a:pt x="8509" y="718185"/>
                </a:lnTo>
                <a:lnTo>
                  <a:pt x="7366" y="716153"/>
                </a:lnTo>
                <a:lnTo>
                  <a:pt x="6477" y="714247"/>
                </a:lnTo>
                <a:lnTo>
                  <a:pt x="5461" y="712216"/>
                </a:lnTo>
                <a:lnTo>
                  <a:pt x="4572" y="710310"/>
                </a:lnTo>
                <a:lnTo>
                  <a:pt x="3810" y="708279"/>
                </a:lnTo>
                <a:lnTo>
                  <a:pt x="3175" y="706373"/>
                </a:lnTo>
                <a:lnTo>
                  <a:pt x="2540" y="704341"/>
                </a:lnTo>
                <a:lnTo>
                  <a:pt x="1905" y="702310"/>
                </a:lnTo>
                <a:lnTo>
                  <a:pt x="1397" y="700404"/>
                </a:lnTo>
                <a:lnTo>
                  <a:pt x="1016" y="698372"/>
                </a:lnTo>
                <a:lnTo>
                  <a:pt x="635" y="696468"/>
                </a:lnTo>
                <a:lnTo>
                  <a:pt x="381" y="694435"/>
                </a:lnTo>
                <a:lnTo>
                  <a:pt x="254" y="692530"/>
                </a:lnTo>
                <a:lnTo>
                  <a:pt x="0" y="690498"/>
                </a:lnTo>
                <a:lnTo>
                  <a:pt x="0" y="688594"/>
                </a:lnTo>
                <a:lnTo>
                  <a:pt x="0" y="686561"/>
                </a:lnTo>
                <a:lnTo>
                  <a:pt x="0" y="684657"/>
                </a:lnTo>
                <a:lnTo>
                  <a:pt x="127" y="682625"/>
                </a:lnTo>
                <a:lnTo>
                  <a:pt x="381" y="680719"/>
                </a:lnTo>
                <a:lnTo>
                  <a:pt x="635" y="678688"/>
                </a:lnTo>
                <a:lnTo>
                  <a:pt x="889" y="676655"/>
                </a:lnTo>
                <a:lnTo>
                  <a:pt x="1270" y="674751"/>
                </a:lnTo>
                <a:lnTo>
                  <a:pt x="1651" y="672719"/>
                </a:lnTo>
                <a:lnTo>
                  <a:pt x="2159" y="670813"/>
                </a:lnTo>
                <a:lnTo>
                  <a:pt x="2667" y="668782"/>
                </a:lnTo>
                <a:lnTo>
                  <a:pt x="3175" y="666876"/>
                </a:lnTo>
                <a:lnTo>
                  <a:pt x="3810" y="664844"/>
                </a:lnTo>
                <a:lnTo>
                  <a:pt x="4445" y="662940"/>
                </a:lnTo>
                <a:lnTo>
                  <a:pt x="5207" y="660907"/>
                </a:lnTo>
                <a:lnTo>
                  <a:pt x="5842" y="659003"/>
                </a:lnTo>
                <a:lnTo>
                  <a:pt x="6604" y="656971"/>
                </a:lnTo>
                <a:lnTo>
                  <a:pt x="7366" y="655066"/>
                </a:lnTo>
                <a:lnTo>
                  <a:pt x="8128" y="653033"/>
                </a:lnTo>
                <a:lnTo>
                  <a:pt x="9017" y="651129"/>
                </a:lnTo>
                <a:lnTo>
                  <a:pt x="9906" y="649097"/>
                </a:lnTo>
                <a:lnTo>
                  <a:pt x="10795" y="647065"/>
                </a:lnTo>
                <a:lnTo>
                  <a:pt x="11684" y="645160"/>
                </a:lnTo>
                <a:lnTo>
                  <a:pt x="12573" y="643128"/>
                </a:lnTo>
                <a:lnTo>
                  <a:pt x="13462" y="641222"/>
                </a:lnTo>
                <a:lnTo>
                  <a:pt x="14351" y="639191"/>
                </a:lnTo>
                <a:lnTo>
                  <a:pt x="15367" y="637285"/>
                </a:lnTo>
                <a:lnTo>
                  <a:pt x="16256" y="635254"/>
                </a:lnTo>
                <a:lnTo>
                  <a:pt x="17272" y="633348"/>
                </a:lnTo>
                <a:lnTo>
                  <a:pt x="18288" y="631316"/>
                </a:lnTo>
                <a:lnTo>
                  <a:pt x="19177" y="629411"/>
                </a:lnTo>
                <a:lnTo>
                  <a:pt x="20193" y="627379"/>
                </a:lnTo>
                <a:lnTo>
                  <a:pt x="21209" y="625475"/>
                </a:lnTo>
                <a:lnTo>
                  <a:pt x="22225" y="623443"/>
                </a:lnTo>
                <a:lnTo>
                  <a:pt x="23241" y="621538"/>
                </a:lnTo>
                <a:lnTo>
                  <a:pt x="24130" y="619505"/>
                </a:lnTo>
                <a:lnTo>
                  <a:pt x="25146" y="617473"/>
                </a:lnTo>
                <a:lnTo>
                  <a:pt x="26162" y="615569"/>
                </a:lnTo>
                <a:lnTo>
                  <a:pt x="27178" y="613536"/>
                </a:lnTo>
                <a:lnTo>
                  <a:pt x="28194" y="611632"/>
                </a:lnTo>
                <a:lnTo>
                  <a:pt x="29210" y="609600"/>
                </a:lnTo>
                <a:lnTo>
                  <a:pt x="30226" y="607694"/>
                </a:lnTo>
                <a:lnTo>
                  <a:pt x="31242" y="605663"/>
                </a:lnTo>
                <a:lnTo>
                  <a:pt x="32258" y="603757"/>
                </a:lnTo>
                <a:lnTo>
                  <a:pt x="33274" y="601726"/>
                </a:lnTo>
                <a:lnTo>
                  <a:pt x="34290" y="599821"/>
                </a:lnTo>
                <a:lnTo>
                  <a:pt x="35306" y="597788"/>
                </a:lnTo>
                <a:lnTo>
                  <a:pt x="36322" y="595883"/>
                </a:lnTo>
                <a:lnTo>
                  <a:pt x="37338" y="593852"/>
                </a:lnTo>
                <a:lnTo>
                  <a:pt x="38354" y="591819"/>
                </a:lnTo>
                <a:lnTo>
                  <a:pt x="39370" y="589915"/>
                </a:lnTo>
                <a:lnTo>
                  <a:pt x="40386" y="587882"/>
                </a:lnTo>
                <a:lnTo>
                  <a:pt x="41402" y="585977"/>
                </a:lnTo>
                <a:lnTo>
                  <a:pt x="42545" y="583946"/>
                </a:lnTo>
                <a:lnTo>
                  <a:pt x="43561" y="582041"/>
                </a:lnTo>
                <a:lnTo>
                  <a:pt x="44577" y="580008"/>
                </a:lnTo>
                <a:lnTo>
                  <a:pt x="45720" y="578104"/>
                </a:lnTo>
                <a:lnTo>
                  <a:pt x="46736" y="576071"/>
                </a:lnTo>
                <a:lnTo>
                  <a:pt x="47879" y="574166"/>
                </a:lnTo>
                <a:lnTo>
                  <a:pt x="48895" y="572135"/>
                </a:lnTo>
                <a:lnTo>
                  <a:pt x="50038" y="570230"/>
                </a:lnTo>
                <a:lnTo>
                  <a:pt x="51054" y="568197"/>
                </a:lnTo>
                <a:lnTo>
                  <a:pt x="52197" y="566293"/>
                </a:lnTo>
                <a:lnTo>
                  <a:pt x="53340" y="564260"/>
                </a:lnTo>
                <a:lnTo>
                  <a:pt x="54483" y="562229"/>
                </a:lnTo>
                <a:lnTo>
                  <a:pt x="55626" y="560324"/>
                </a:lnTo>
                <a:lnTo>
                  <a:pt x="56769" y="558291"/>
                </a:lnTo>
                <a:lnTo>
                  <a:pt x="57912" y="556386"/>
                </a:lnTo>
                <a:lnTo>
                  <a:pt x="59055" y="554355"/>
                </a:lnTo>
                <a:lnTo>
                  <a:pt x="60325" y="552449"/>
                </a:lnTo>
                <a:lnTo>
                  <a:pt x="61468" y="550418"/>
                </a:lnTo>
                <a:lnTo>
                  <a:pt x="62611" y="548513"/>
                </a:lnTo>
                <a:lnTo>
                  <a:pt x="63881" y="546480"/>
                </a:lnTo>
                <a:lnTo>
                  <a:pt x="65151" y="544576"/>
                </a:lnTo>
                <a:lnTo>
                  <a:pt x="66294" y="542544"/>
                </a:lnTo>
                <a:lnTo>
                  <a:pt x="67564" y="540638"/>
                </a:lnTo>
                <a:lnTo>
                  <a:pt x="68834" y="538607"/>
                </a:lnTo>
                <a:lnTo>
                  <a:pt x="70104" y="536574"/>
                </a:lnTo>
                <a:lnTo>
                  <a:pt x="71374" y="534669"/>
                </a:lnTo>
                <a:lnTo>
                  <a:pt x="72644" y="532638"/>
                </a:lnTo>
                <a:lnTo>
                  <a:pt x="74041" y="530732"/>
                </a:lnTo>
                <a:lnTo>
                  <a:pt x="75311" y="528701"/>
                </a:lnTo>
                <a:lnTo>
                  <a:pt x="76708" y="526796"/>
                </a:lnTo>
                <a:lnTo>
                  <a:pt x="77978" y="524763"/>
                </a:lnTo>
                <a:lnTo>
                  <a:pt x="79375" y="522858"/>
                </a:lnTo>
                <a:lnTo>
                  <a:pt x="80772" y="520827"/>
                </a:lnTo>
                <a:lnTo>
                  <a:pt x="82169" y="518921"/>
                </a:lnTo>
                <a:lnTo>
                  <a:pt x="83566" y="516889"/>
                </a:lnTo>
                <a:lnTo>
                  <a:pt x="84963" y="514984"/>
                </a:lnTo>
                <a:lnTo>
                  <a:pt x="86487" y="512952"/>
                </a:lnTo>
                <a:lnTo>
                  <a:pt x="87884" y="511047"/>
                </a:lnTo>
                <a:lnTo>
                  <a:pt x="89408" y="509016"/>
                </a:lnTo>
                <a:lnTo>
                  <a:pt x="90805" y="506983"/>
                </a:lnTo>
                <a:lnTo>
                  <a:pt x="92329" y="505078"/>
                </a:lnTo>
                <a:lnTo>
                  <a:pt x="93853" y="503046"/>
                </a:lnTo>
                <a:lnTo>
                  <a:pt x="95377" y="501141"/>
                </a:lnTo>
                <a:lnTo>
                  <a:pt x="96901" y="499109"/>
                </a:lnTo>
                <a:lnTo>
                  <a:pt x="98425" y="497205"/>
                </a:lnTo>
                <a:lnTo>
                  <a:pt x="100076" y="495172"/>
                </a:lnTo>
                <a:lnTo>
                  <a:pt x="101600" y="493267"/>
                </a:lnTo>
                <a:lnTo>
                  <a:pt x="103251" y="491235"/>
                </a:lnTo>
                <a:lnTo>
                  <a:pt x="104775" y="489330"/>
                </a:lnTo>
                <a:lnTo>
                  <a:pt x="106426" y="487298"/>
                </a:lnTo>
                <a:lnTo>
                  <a:pt x="107950" y="485394"/>
                </a:lnTo>
                <a:lnTo>
                  <a:pt x="109601" y="483361"/>
                </a:lnTo>
                <a:lnTo>
                  <a:pt x="111252" y="481456"/>
                </a:lnTo>
                <a:lnTo>
                  <a:pt x="112903" y="479424"/>
                </a:lnTo>
                <a:lnTo>
                  <a:pt x="114554" y="477392"/>
                </a:lnTo>
                <a:lnTo>
                  <a:pt x="116078" y="475488"/>
                </a:lnTo>
                <a:lnTo>
                  <a:pt x="117729" y="473455"/>
                </a:lnTo>
                <a:lnTo>
                  <a:pt x="119380" y="471550"/>
                </a:lnTo>
                <a:lnTo>
                  <a:pt x="121031" y="469519"/>
                </a:lnTo>
                <a:lnTo>
                  <a:pt x="122555" y="467613"/>
                </a:lnTo>
                <a:lnTo>
                  <a:pt x="124206" y="465581"/>
                </a:lnTo>
                <a:lnTo>
                  <a:pt x="125857" y="463677"/>
                </a:lnTo>
                <a:lnTo>
                  <a:pt x="127381" y="461644"/>
                </a:lnTo>
                <a:lnTo>
                  <a:pt x="128905" y="459739"/>
                </a:lnTo>
                <a:lnTo>
                  <a:pt x="136525" y="449833"/>
                </a:lnTo>
                <a:lnTo>
                  <a:pt x="138049" y="447802"/>
                </a:lnTo>
                <a:lnTo>
                  <a:pt x="139446" y="445896"/>
                </a:lnTo>
                <a:lnTo>
                  <a:pt x="140843" y="443864"/>
                </a:lnTo>
                <a:lnTo>
                  <a:pt x="142240" y="441959"/>
                </a:lnTo>
                <a:lnTo>
                  <a:pt x="143510" y="439927"/>
                </a:lnTo>
                <a:lnTo>
                  <a:pt x="144907" y="438022"/>
                </a:lnTo>
                <a:lnTo>
                  <a:pt x="146177" y="435991"/>
                </a:lnTo>
                <a:lnTo>
                  <a:pt x="147447" y="434085"/>
                </a:lnTo>
                <a:lnTo>
                  <a:pt x="148717" y="432053"/>
                </a:lnTo>
                <a:lnTo>
                  <a:pt x="149860" y="430148"/>
                </a:lnTo>
                <a:lnTo>
                  <a:pt x="151003" y="428116"/>
                </a:lnTo>
                <a:lnTo>
                  <a:pt x="152146" y="426211"/>
                </a:lnTo>
                <a:lnTo>
                  <a:pt x="153289" y="424180"/>
                </a:lnTo>
                <a:lnTo>
                  <a:pt x="154305" y="422147"/>
                </a:lnTo>
                <a:lnTo>
                  <a:pt x="155321" y="420242"/>
                </a:lnTo>
                <a:lnTo>
                  <a:pt x="156337" y="418210"/>
                </a:lnTo>
                <a:lnTo>
                  <a:pt x="157353" y="416305"/>
                </a:lnTo>
                <a:lnTo>
                  <a:pt x="158242" y="414273"/>
                </a:lnTo>
                <a:lnTo>
                  <a:pt x="159131" y="412369"/>
                </a:lnTo>
                <a:lnTo>
                  <a:pt x="160020" y="410336"/>
                </a:lnTo>
                <a:lnTo>
                  <a:pt x="160909" y="408431"/>
                </a:lnTo>
                <a:lnTo>
                  <a:pt x="161798" y="406399"/>
                </a:lnTo>
                <a:lnTo>
                  <a:pt x="162560" y="404494"/>
                </a:lnTo>
                <a:lnTo>
                  <a:pt x="163322" y="402463"/>
                </a:lnTo>
                <a:lnTo>
                  <a:pt x="164084" y="400557"/>
                </a:lnTo>
                <a:lnTo>
                  <a:pt x="164719" y="398525"/>
                </a:lnTo>
                <a:lnTo>
                  <a:pt x="165481" y="396494"/>
                </a:lnTo>
                <a:lnTo>
                  <a:pt x="166116" y="394588"/>
                </a:lnTo>
                <a:lnTo>
                  <a:pt x="166751" y="392556"/>
                </a:lnTo>
                <a:lnTo>
                  <a:pt x="167386" y="390652"/>
                </a:lnTo>
                <a:lnTo>
                  <a:pt x="168021" y="388619"/>
                </a:lnTo>
                <a:lnTo>
                  <a:pt x="168656" y="386714"/>
                </a:lnTo>
                <a:lnTo>
                  <a:pt x="169164" y="384682"/>
                </a:lnTo>
                <a:lnTo>
                  <a:pt x="169672" y="382777"/>
                </a:lnTo>
                <a:lnTo>
                  <a:pt x="170307" y="380745"/>
                </a:lnTo>
                <a:lnTo>
                  <a:pt x="170815" y="378841"/>
                </a:lnTo>
                <a:lnTo>
                  <a:pt x="171323" y="376808"/>
                </a:lnTo>
                <a:lnTo>
                  <a:pt x="171831" y="374903"/>
                </a:lnTo>
                <a:lnTo>
                  <a:pt x="172212" y="372871"/>
                </a:lnTo>
                <a:lnTo>
                  <a:pt x="172720" y="370966"/>
                </a:lnTo>
                <a:lnTo>
                  <a:pt x="173101" y="368934"/>
                </a:lnTo>
                <a:lnTo>
                  <a:pt x="173609" y="366902"/>
                </a:lnTo>
                <a:lnTo>
                  <a:pt x="173990" y="364997"/>
                </a:lnTo>
                <a:lnTo>
                  <a:pt x="174371" y="362966"/>
                </a:lnTo>
                <a:lnTo>
                  <a:pt x="174752" y="361060"/>
                </a:lnTo>
                <a:lnTo>
                  <a:pt x="175133" y="359028"/>
                </a:lnTo>
                <a:lnTo>
                  <a:pt x="175514" y="357123"/>
                </a:lnTo>
                <a:lnTo>
                  <a:pt x="175768" y="355091"/>
                </a:lnTo>
                <a:lnTo>
                  <a:pt x="176149" y="353186"/>
                </a:lnTo>
                <a:lnTo>
                  <a:pt x="176403" y="351155"/>
                </a:lnTo>
                <a:lnTo>
                  <a:pt x="176784" y="349249"/>
                </a:lnTo>
                <a:lnTo>
                  <a:pt x="177038" y="347217"/>
                </a:lnTo>
                <a:lnTo>
                  <a:pt x="177292" y="345313"/>
                </a:lnTo>
                <a:lnTo>
                  <a:pt x="177546" y="343280"/>
                </a:lnTo>
                <a:lnTo>
                  <a:pt x="177800" y="341375"/>
                </a:lnTo>
                <a:lnTo>
                  <a:pt x="178054" y="339344"/>
                </a:lnTo>
                <a:lnTo>
                  <a:pt x="178181" y="337311"/>
                </a:lnTo>
                <a:lnTo>
                  <a:pt x="178435" y="335406"/>
                </a:lnTo>
                <a:lnTo>
                  <a:pt x="178562" y="333374"/>
                </a:lnTo>
                <a:lnTo>
                  <a:pt x="178689" y="331469"/>
                </a:lnTo>
                <a:lnTo>
                  <a:pt x="178816" y="329438"/>
                </a:lnTo>
                <a:lnTo>
                  <a:pt x="178943" y="327532"/>
                </a:lnTo>
                <a:lnTo>
                  <a:pt x="179070" y="325500"/>
                </a:lnTo>
                <a:lnTo>
                  <a:pt x="179197" y="323595"/>
                </a:lnTo>
                <a:lnTo>
                  <a:pt x="179197" y="321563"/>
                </a:lnTo>
                <a:lnTo>
                  <a:pt x="179324" y="319658"/>
                </a:lnTo>
                <a:lnTo>
                  <a:pt x="179324" y="317627"/>
                </a:lnTo>
                <a:lnTo>
                  <a:pt x="179324" y="315721"/>
                </a:lnTo>
                <a:lnTo>
                  <a:pt x="179324" y="313689"/>
                </a:lnTo>
                <a:lnTo>
                  <a:pt x="179324" y="311657"/>
                </a:lnTo>
                <a:lnTo>
                  <a:pt x="179324" y="309752"/>
                </a:lnTo>
                <a:lnTo>
                  <a:pt x="179197" y="307720"/>
                </a:lnTo>
                <a:lnTo>
                  <a:pt x="179197" y="305816"/>
                </a:lnTo>
                <a:lnTo>
                  <a:pt x="179070" y="303783"/>
                </a:lnTo>
                <a:lnTo>
                  <a:pt x="179070" y="301878"/>
                </a:lnTo>
                <a:lnTo>
                  <a:pt x="178943" y="299846"/>
                </a:lnTo>
                <a:lnTo>
                  <a:pt x="178816" y="297941"/>
                </a:lnTo>
                <a:lnTo>
                  <a:pt x="178689" y="295909"/>
                </a:lnTo>
                <a:lnTo>
                  <a:pt x="178562" y="294005"/>
                </a:lnTo>
                <a:lnTo>
                  <a:pt x="178308" y="291972"/>
                </a:lnTo>
                <a:lnTo>
                  <a:pt x="178181" y="290067"/>
                </a:lnTo>
                <a:lnTo>
                  <a:pt x="178054" y="288035"/>
                </a:lnTo>
                <a:lnTo>
                  <a:pt x="177800" y="286130"/>
                </a:lnTo>
                <a:lnTo>
                  <a:pt x="177673" y="284098"/>
                </a:lnTo>
                <a:lnTo>
                  <a:pt x="177419" y="282066"/>
                </a:lnTo>
                <a:lnTo>
                  <a:pt x="177292" y="280161"/>
                </a:lnTo>
                <a:lnTo>
                  <a:pt x="177038" y="278130"/>
                </a:lnTo>
                <a:lnTo>
                  <a:pt x="176911" y="276224"/>
                </a:lnTo>
                <a:lnTo>
                  <a:pt x="176657" y="274192"/>
                </a:lnTo>
                <a:lnTo>
                  <a:pt x="176403" y="272288"/>
                </a:lnTo>
                <a:lnTo>
                  <a:pt x="176276" y="270255"/>
                </a:lnTo>
                <a:lnTo>
                  <a:pt x="176022" y="268350"/>
                </a:lnTo>
                <a:lnTo>
                  <a:pt x="175768" y="266319"/>
                </a:lnTo>
                <a:lnTo>
                  <a:pt x="175641" y="264413"/>
                </a:lnTo>
                <a:lnTo>
                  <a:pt x="175387" y="262381"/>
                </a:lnTo>
                <a:lnTo>
                  <a:pt x="175133" y="260476"/>
                </a:lnTo>
                <a:lnTo>
                  <a:pt x="175006" y="258444"/>
                </a:lnTo>
                <a:lnTo>
                  <a:pt x="174752" y="256539"/>
                </a:lnTo>
                <a:lnTo>
                  <a:pt x="174625" y="254507"/>
                </a:lnTo>
                <a:lnTo>
                  <a:pt x="174371" y="252475"/>
                </a:lnTo>
                <a:lnTo>
                  <a:pt x="174244" y="250570"/>
                </a:lnTo>
                <a:lnTo>
                  <a:pt x="174117" y="248538"/>
                </a:lnTo>
                <a:lnTo>
                  <a:pt x="173863" y="246633"/>
                </a:lnTo>
                <a:lnTo>
                  <a:pt x="173736" y="244601"/>
                </a:lnTo>
                <a:lnTo>
                  <a:pt x="173609" y="242696"/>
                </a:lnTo>
                <a:lnTo>
                  <a:pt x="173482" y="240664"/>
                </a:lnTo>
                <a:lnTo>
                  <a:pt x="173355" y="238759"/>
                </a:lnTo>
                <a:lnTo>
                  <a:pt x="173228" y="236727"/>
                </a:lnTo>
                <a:lnTo>
                  <a:pt x="173101" y="234822"/>
                </a:lnTo>
                <a:lnTo>
                  <a:pt x="172974" y="232790"/>
                </a:lnTo>
                <a:lnTo>
                  <a:pt x="172847" y="230885"/>
                </a:lnTo>
                <a:lnTo>
                  <a:pt x="172720" y="228853"/>
                </a:lnTo>
                <a:lnTo>
                  <a:pt x="172593" y="226821"/>
                </a:lnTo>
                <a:lnTo>
                  <a:pt x="172593" y="224916"/>
                </a:lnTo>
                <a:lnTo>
                  <a:pt x="172466" y="222884"/>
                </a:lnTo>
                <a:lnTo>
                  <a:pt x="172466" y="220979"/>
                </a:lnTo>
                <a:lnTo>
                  <a:pt x="172339" y="218947"/>
                </a:lnTo>
                <a:lnTo>
                  <a:pt x="172339" y="217042"/>
                </a:lnTo>
                <a:lnTo>
                  <a:pt x="172212" y="215010"/>
                </a:lnTo>
                <a:lnTo>
                  <a:pt x="172212" y="213105"/>
                </a:lnTo>
                <a:lnTo>
                  <a:pt x="172212" y="211073"/>
                </a:lnTo>
                <a:lnTo>
                  <a:pt x="172085" y="209169"/>
                </a:lnTo>
                <a:lnTo>
                  <a:pt x="172085" y="207136"/>
                </a:lnTo>
                <a:lnTo>
                  <a:pt x="172085" y="205231"/>
                </a:lnTo>
                <a:lnTo>
                  <a:pt x="172085" y="183514"/>
                </a:lnTo>
                <a:lnTo>
                  <a:pt x="172212" y="181482"/>
                </a:lnTo>
                <a:lnTo>
                  <a:pt x="172212" y="179578"/>
                </a:lnTo>
                <a:lnTo>
                  <a:pt x="172212" y="177545"/>
                </a:lnTo>
                <a:lnTo>
                  <a:pt x="172339" y="175640"/>
                </a:lnTo>
                <a:lnTo>
                  <a:pt x="172339" y="173609"/>
                </a:lnTo>
                <a:lnTo>
                  <a:pt x="172466" y="171576"/>
                </a:lnTo>
                <a:lnTo>
                  <a:pt x="172466" y="169672"/>
                </a:lnTo>
                <a:lnTo>
                  <a:pt x="172593" y="167639"/>
                </a:lnTo>
                <a:lnTo>
                  <a:pt x="172593" y="165734"/>
                </a:lnTo>
                <a:lnTo>
                  <a:pt x="172720" y="163703"/>
                </a:lnTo>
                <a:lnTo>
                  <a:pt x="172847" y="161797"/>
                </a:lnTo>
                <a:lnTo>
                  <a:pt x="172974" y="159765"/>
                </a:lnTo>
                <a:lnTo>
                  <a:pt x="173101" y="157860"/>
                </a:lnTo>
                <a:lnTo>
                  <a:pt x="173228" y="155828"/>
                </a:lnTo>
                <a:lnTo>
                  <a:pt x="173355" y="153923"/>
                </a:lnTo>
                <a:lnTo>
                  <a:pt x="173482" y="151891"/>
                </a:lnTo>
                <a:lnTo>
                  <a:pt x="173609" y="149987"/>
                </a:lnTo>
                <a:lnTo>
                  <a:pt x="173863" y="147954"/>
                </a:lnTo>
                <a:lnTo>
                  <a:pt x="173990" y="146050"/>
                </a:lnTo>
                <a:lnTo>
                  <a:pt x="174117" y="144017"/>
                </a:lnTo>
                <a:lnTo>
                  <a:pt x="174371" y="141985"/>
                </a:lnTo>
                <a:lnTo>
                  <a:pt x="174498" y="140081"/>
                </a:lnTo>
                <a:lnTo>
                  <a:pt x="174752" y="138048"/>
                </a:lnTo>
                <a:lnTo>
                  <a:pt x="175006" y="136144"/>
                </a:lnTo>
                <a:lnTo>
                  <a:pt x="175133" y="134112"/>
                </a:lnTo>
                <a:lnTo>
                  <a:pt x="175387" y="132206"/>
                </a:lnTo>
                <a:lnTo>
                  <a:pt x="175641" y="130175"/>
                </a:lnTo>
                <a:lnTo>
                  <a:pt x="175895" y="128269"/>
                </a:lnTo>
                <a:lnTo>
                  <a:pt x="176149" y="126237"/>
                </a:lnTo>
                <a:lnTo>
                  <a:pt x="176403" y="124332"/>
                </a:lnTo>
                <a:lnTo>
                  <a:pt x="176657" y="122300"/>
                </a:lnTo>
                <a:lnTo>
                  <a:pt x="176911" y="120395"/>
                </a:lnTo>
                <a:lnTo>
                  <a:pt x="177165" y="118363"/>
                </a:lnTo>
                <a:lnTo>
                  <a:pt x="177419" y="116459"/>
                </a:lnTo>
                <a:lnTo>
                  <a:pt x="177673" y="114426"/>
                </a:lnTo>
                <a:lnTo>
                  <a:pt x="178054" y="112394"/>
                </a:lnTo>
                <a:lnTo>
                  <a:pt x="178308" y="110489"/>
                </a:lnTo>
                <a:lnTo>
                  <a:pt x="178562" y="108457"/>
                </a:lnTo>
                <a:lnTo>
                  <a:pt x="178816" y="106553"/>
                </a:lnTo>
                <a:lnTo>
                  <a:pt x="179070" y="104520"/>
                </a:lnTo>
                <a:lnTo>
                  <a:pt x="179451" y="102615"/>
                </a:lnTo>
                <a:lnTo>
                  <a:pt x="179705" y="100584"/>
                </a:lnTo>
                <a:lnTo>
                  <a:pt x="179959" y="98678"/>
                </a:lnTo>
                <a:lnTo>
                  <a:pt x="180213" y="96647"/>
                </a:lnTo>
                <a:lnTo>
                  <a:pt x="180467" y="94741"/>
                </a:lnTo>
                <a:lnTo>
                  <a:pt x="180721" y="92709"/>
                </a:lnTo>
                <a:lnTo>
                  <a:pt x="180975" y="90804"/>
                </a:lnTo>
                <a:lnTo>
                  <a:pt x="181229" y="88772"/>
                </a:lnTo>
                <a:lnTo>
                  <a:pt x="181483" y="86740"/>
                </a:lnTo>
                <a:lnTo>
                  <a:pt x="181737" y="84835"/>
                </a:lnTo>
                <a:lnTo>
                  <a:pt x="181991" y="82803"/>
                </a:lnTo>
                <a:lnTo>
                  <a:pt x="182245" y="80898"/>
                </a:lnTo>
                <a:lnTo>
                  <a:pt x="182372" y="78866"/>
                </a:lnTo>
                <a:lnTo>
                  <a:pt x="182626" y="76962"/>
                </a:lnTo>
                <a:lnTo>
                  <a:pt x="182880" y="74929"/>
                </a:lnTo>
                <a:lnTo>
                  <a:pt x="183007" y="73025"/>
                </a:lnTo>
                <a:lnTo>
                  <a:pt x="183261" y="70992"/>
                </a:lnTo>
                <a:lnTo>
                  <a:pt x="183388" y="69087"/>
                </a:lnTo>
                <a:lnTo>
                  <a:pt x="183642" y="67056"/>
                </a:lnTo>
                <a:lnTo>
                  <a:pt x="183769" y="65150"/>
                </a:lnTo>
                <a:lnTo>
                  <a:pt x="183896" y="63118"/>
                </a:lnTo>
                <a:lnTo>
                  <a:pt x="184150" y="61213"/>
                </a:lnTo>
                <a:lnTo>
                  <a:pt x="184277" y="59181"/>
                </a:lnTo>
                <a:lnTo>
                  <a:pt x="184404" y="57150"/>
                </a:lnTo>
                <a:lnTo>
                  <a:pt x="184531" y="55244"/>
                </a:lnTo>
                <a:lnTo>
                  <a:pt x="184658" y="53212"/>
                </a:lnTo>
                <a:lnTo>
                  <a:pt x="184785" y="51307"/>
                </a:lnTo>
                <a:lnTo>
                  <a:pt x="184912" y="49275"/>
                </a:lnTo>
                <a:lnTo>
                  <a:pt x="185039" y="47370"/>
                </a:lnTo>
                <a:lnTo>
                  <a:pt x="185039" y="45338"/>
                </a:lnTo>
                <a:lnTo>
                  <a:pt x="185166" y="43434"/>
                </a:lnTo>
                <a:lnTo>
                  <a:pt x="185293" y="41401"/>
                </a:lnTo>
                <a:lnTo>
                  <a:pt x="185420" y="39496"/>
                </a:lnTo>
                <a:lnTo>
                  <a:pt x="185420" y="37464"/>
                </a:lnTo>
                <a:lnTo>
                  <a:pt x="185547" y="35559"/>
                </a:lnTo>
                <a:lnTo>
                  <a:pt x="185547" y="33528"/>
                </a:lnTo>
                <a:lnTo>
                  <a:pt x="185674" y="31495"/>
                </a:lnTo>
                <a:lnTo>
                  <a:pt x="185674" y="29590"/>
                </a:lnTo>
                <a:lnTo>
                  <a:pt x="185801" y="27559"/>
                </a:lnTo>
                <a:lnTo>
                  <a:pt x="185801" y="25653"/>
                </a:lnTo>
                <a:lnTo>
                  <a:pt x="185801" y="23621"/>
                </a:lnTo>
                <a:lnTo>
                  <a:pt x="185928" y="21716"/>
                </a:lnTo>
                <a:lnTo>
                  <a:pt x="185928" y="19684"/>
                </a:lnTo>
                <a:lnTo>
                  <a:pt x="185928" y="17779"/>
                </a:lnTo>
                <a:lnTo>
                  <a:pt x="185928" y="15747"/>
                </a:lnTo>
                <a:lnTo>
                  <a:pt x="186055" y="13842"/>
                </a:lnTo>
                <a:lnTo>
                  <a:pt x="186055" y="11810"/>
                </a:lnTo>
                <a:lnTo>
                  <a:pt x="186055" y="9906"/>
                </a:lnTo>
                <a:lnTo>
                  <a:pt x="186055" y="7873"/>
                </a:lnTo>
                <a:lnTo>
                  <a:pt x="186055" y="5968"/>
                </a:lnTo>
                <a:lnTo>
                  <a:pt x="186182" y="3937"/>
                </a:lnTo>
                <a:lnTo>
                  <a:pt x="186182" y="1904"/>
                </a:lnTo>
                <a:lnTo>
                  <a:pt x="186182" y="0"/>
                </a:lnTo>
                <a:lnTo>
                  <a:pt x="186436" y="0"/>
                </a:lnTo>
                <a:lnTo>
                  <a:pt x="186436" y="9906"/>
                </a:lnTo>
                <a:lnTo>
                  <a:pt x="186563" y="11810"/>
                </a:lnTo>
                <a:lnTo>
                  <a:pt x="186563" y="13842"/>
                </a:lnTo>
                <a:lnTo>
                  <a:pt x="186563" y="15747"/>
                </a:lnTo>
                <a:lnTo>
                  <a:pt x="186563" y="17779"/>
                </a:lnTo>
                <a:lnTo>
                  <a:pt x="186563" y="19684"/>
                </a:lnTo>
                <a:lnTo>
                  <a:pt x="186690" y="21716"/>
                </a:lnTo>
                <a:lnTo>
                  <a:pt x="186690" y="23621"/>
                </a:lnTo>
                <a:lnTo>
                  <a:pt x="186690" y="25653"/>
                </a:lnTo>
                <a:lnTo>
                  <a:pt x="186817" y="27559"/>
                </a:lnTo>
                <a:lnTo>
                  <a:pt x="186817" y="29590"/>
                </a:lnTo>
                <a:lnTo>
                  <a:pt x="186944" y="31495"/>
                </a:lnTo>
                <a:lnTo>
                  <a:pt x="186944" y="33528"/>
                </a:lnTo>
                <a:lnTo>
                  <a:pt x="187071" y="35559"/>
                </a:lnTo>
                <a:lnTo>
                  <a:pt x="187071" y="37464"/>
                </a:lnTo>
                <a:lnTo>
                  <a:pt x="187198" y="39496"/>
                </a:lnTo>
                <a:lnTo>
                  <a:pt x="187325" y="41401"/>
                </a:lnTo>
                <a:lnTo>
                  <a:pt x="187325" y="43434"/>
                </a:lnTo>
                <a:lnTo>
                  <a:pt x="187452" y="45338"/>
                </a:lnTo>
                <a:lnTo>
                  <a:pt x="187579" y="47370"/>
                </a:lnTo>
                <a:lnTo>
                  <a:pt x="187706" y="49275"/>
                </a:lnTo>
                <a:lnTo>
                  <a:pt x="187706" y="51307"/>
                </a:lnTo>
                <a:lnTo>
                  <a:pt x="187833" y="53212"/>
                </a:lnTo>
                <a:lnTo>
                  <a:pt x="187960" y="55244"/>
                </a:lnTo>
                <a:lnTo>
                  <a:pt x="188087" y="57150"/>
                </a:lnTo>
                <a:lnTo>
                  <a:pt x="188341" y="59181"/>
                </a:lnTo>
                <a:lnTo>
                  <a:pt x="188468" y="61213"/>
                </a:lnTo>
                <a:lnTo>
                  <a:pt x="188595" y="63118"/>
                </a:lnTo>
                <a:lnTo>
                  <a:pt x="188722" y="65150"/>
                </a:lnTo>
                <a:lnTo>
                  <a:pt x="188976" y="67056"/>
                </a:lnTo>
                <a:lnTo>
                  <a:pt x="189103" y="69087"/>
                </a:lnTo>
                <a:lnTo>
                  <a:pt x="189230" y="70992"/>
                </a:lnTo>
                <a:lnTo>
                  <a:pt x="189484" y="73025"/>
                </a:lnTo>
                <a:lnTo>
                  <a:pt x="189738" y="74929"/>
                </a:lnTo>
                <a:lnTo>
                  <a:pt x="189865" y="76962"/>
                </a:lnTo>
                <a:lnTo>
                  <a:pt x="190119" y="78866"/>
                </a:lnTo>
                <a:lnTo>
                  <a:pt x="190373" y="80898"/>
                </a:lnTo>
                <a:lnTo>
                  <a:pt x="190500" y="82803"/>
                </a:lnTo>
                <a:lnTo>
                  <a:pt x="190754" y="84835"/>
                </a:lnTo>
                <a:lnTo>
                  <a:pt x="191008" y="86740"/>
                </a:lnTo>
                <a:lnTo>
                  <a:pt x="191262" y="88772"/>
                </a:lnTo>
                <a:lnTo>
                  <a:pt x="191516" y="90804"/>
                </a:lnTo>
                <a:lnTo>
                  <a:pt x="191770" y="92709"/>
                </a:lnTo>
                <a:lnTo>
                  <a:pt x="192024" y="94741"/>
                </a:lnTo>
                <a:lnTo>
                  <a:pt x="192278" y="96647"/>
                </a:lnTo>
                <a:lnTo>
                  <a:pt x="192659" y="98678"/>
                </a:lnTo>
                <a:lnTo>
                  <a:pt x="192913" y="100584"/>
                </a:lnTo>
                <a:lnTo>
                  <a:pt x="193167" y="102615"/>
                </a:lnTo>
                <a:lnTo>
                  <a:pt x="193421" y="104520"/>
                </a:lnTo>
                <a:lnTo>
                  <a:pt x="193675" y="106553"/>
                </a:lnTo>
                <a:lnTo>
                  <a:pt x="193929" y="108457"/>
                </a:lnTo>
                <a:lnTo>
                  <a:pt x="194310" y="110489"/>
                </a:lnTo>
                <a:lnTo>
                  <a:pt x="194564" y="112394"/>
                </a:lnTo>
                <a:lnTo>
                  <a:pt x="194818" y="114426"/>
                </a:lnTo>
                <a:lnTo>
                  <a:pt x="195072" y="116459"/>
                </a:lnTo>
                <a:lnTo>
                  <a:pt x="195326" y="118363"/>
                </a:lnTo>
                <a:lnTo>
                  <a:pt x="195580" y="120395"/>
                </a:lnTo>
                <a:lnTo>
                  <a:pt x="195834" y="122300"/>
                </a:lnTo>
                <a:lnTo>
                  <a:pt x="196088" y="124332"/>
                </a:lnTo>
                <a:lnTo>
                  <a:pt x="196342" y="126237"/>
                </a:lnTo>
                <a:lnTo>
                  <a:pt x="196596" y="128269"/>
                </a:lnTo>
                <a:lnTo>
                  <a:pt x="196850" y="130175"/>
                </a:lnTo>
                <a:lnTo>
                  <a:pt x="197104" y="132206"/>
                </a:lnTo>
                <a:lnTo>
                  <a:pt x="197358" y="134112"/>
                </a:lnTo>
                <a:lnTo>
                  <a:pt x="197612" y="136144"/>
                </a:lnTo>
                <a:lnTo>
                  <a:pt x="197739" y="138048"/>
                </a:lnTo>
                <a:lnTo>
                  <a:pt x="197993" y="140081"/>
                </a:lnTo>
                <a:lnTo>
                  <a:pt x="198247" y="141985"/>
                </a:lnTo>
                <a:lnTo>
                  <a:pt x="198374" y="144017"/>
                </a:lnTo>
                <a:lnTo>
                  <a:pt x="198628" y="146050"/>
                </a:lnTo>
                <a:lnTo>
                  <a:pt x="198755" y="147954"/>
                </a:lnTo>
                <a:lnTo>
                  <a:pt x="198882" y="149987"/>
                </a:lnTo>
                <a:lnTo>
                  <a:pt x="199009" y="151891"/>
                </a:lnTo>
                <a:lnTo>
                  <a:pt x="199136" y="153923"/>
                </a:lnTo>
                <a:lnTo>
                  <a:pt x="199390" y="155828"/>
                </a:lnTo>
                <a:lnTo>
                  <a:pt x="199517" y="157860"/>
                </a:lnTo>
                <a:lnTo>
                  <a:pt x="199517" y="159765"/>
                </a:lnTo>
                <a:lnTo>
                  <a:pt x="199644" y="161797"/>
                </a:lnTo>
                <a:lnTo>
                  <a:pt x="199771" y="163703"/>
                </a:lnTo>
                <a:lnTo>
                  <a:pt x="199898" y="165734"/>
                </a:lnTo>
                <a:lnTo>
                  <a:pt x="200025" y="167639"/>
                </a:lnTo>
                <a:lnTo>
                  <a:pt x="200025" y="169672"/>
                </a:lnTo>
                <a:lnTo>
                  <a:pt x="200152" y="171576"/>
                </a:lnTo>
                <a:lnTo>
                  <a:pt x="200152" y="173609"/>
                </a:lnTo>
                <a:lnTo>
                  <a:pt x="200279" y="175640"/>
                </a:lnTo>
                <a:lnTo>
                  <a:pt x="200279" y="177545"/>
                </a:lnTo>
                <a:lnTo>
                  <a:pt x="200279" y="179578"/>
                </a:lnTo>
                <a:lnTo>
                  <a:pt x="200406" y="181482"/>
                </a:lnTo>
                <a:lnTo>
                  <a:pt x="200406" y="183514"/>
                </a:lnTo>
                <a:lnTo>
                  <a:pt x="200406" y="185419"/>
                </a:lnTo>
                <a:lnTo>
                  <a:pt x="200406" y="187451"/>
                </a:lnTo>
                <a:lnTo>
                  <a:pt x="200533" y="189356"/>
                </a:lnTo>
                <a:lnTo>
                  <a:pt x="200533" y="203199"/>
                </a:lnTo>
                <a:lnTo>
                  <a:pt x="200406" y="205231"/>
                </a:lnTo>
                <a:lnTo>
                  <a:pt x="200406" y="207136"/>
                </a:lnTo>
                <a:lnTo>
                  <a:pt x="200406" y="209169"/>
                </a:lnTo>
                <a:lnTo>
                  <a:pt x="200406" y="211073"/>
                </a:lnTo>
                <a:lnTo>
                  <a:pt x="200279" y="213105"/>
                </a:lnTo>
                <a:lnTo>
                  <a:pt x="200279" y="215010"/>
                </a:lnTo>
                <a:lnTo>
                  <a:pt x="200279" y="217042"/>
                </a:lnTo>
                <a:lnTo>
                  <a:pt x="200152" y="218947"/>
                </a:lnTo>
                <a:lnTo>
                  <a:pt x="200152" y="220979"/>
                </a:lnTo>
                <a:lnTo>
                  <a:pt x="200025" y="222884"/>
                </a:lnTo>
                <a:lnTo>
                  <a:pt x="200025" y="224916"/>
                </a:lnTo>
                <a:lnTo>
                  <a:pt x="199898" y="226821"/>
                </a:lnTo>
                <a:lnTo>
                  <a:pt x="199771" y="228853"/>
                </a:lnTo>
                <a:lnTo>
                  <a:pt x="199644" y="230885"/>
                </a:lnTo>
                <a:lnTo>
                  <a:pt x="199644" y="232790"/>
                </a:lnTo>
                <a:lnTo>
                  <a:pt x="199517" y="234822"/>
                </a:lnTo>
                <a:lnTo>
                  <a:pt x="199390" y="236727"/>
                </a:lnTo>
                <a:lnTo>
                  <a:pt x="199263" y="238759"/>
                </a:lnTo>
                <a:lnTo>
                  <a:pt x="199136" y="240664"/>
                </a:lnTo>
                <a:lnTo>
                  <a:pt x="198882" y="242696"/>
                </a:lnTo>
                <a:lnTo>
                  <a:pt x="198755" y="244601"/>
                </a:lnTo>
                <a:lnTo>
                  <a:pt x="198628" y="246633"/>
                </a:lnTo>
                <a:lnTo>
                  <a:pt x="198501" y="248538"/>
                </a:lnTo>
                <a:lnTo>
                  <a:pt x="198247" y="250570"/>
                </a:lnTo>
                <a:lnTo>
                  <a:pt x="198120" y="252475"/>
                </a:lnTo>
                <a:lnTo>
                  <a:pt x="197866" y="254507"/>
                </a:lnTo>
                <a:lnTo>
                  <a:pt x="197739" y="256539"/>
                </a:lnTo>
                <a:lnTo>
                  <a:pt x="197485" y="258444"/>
                </a:lnTo>
                <a:lnTo>
                  <a:pt x="197358" y="260476"/>
                </a:lnTo>
                <a:lnTo>
                  <a:pt x="197104" y="262381"/>
                </a:lnTo>
                <a:lnTo>
                  <a:pt x="196977" y="264413"/>
                </a:lnTo>
                <a:lnTo>
                  <a:pt x="196723" y="266319"/>
                </a:lnTo>
                <a:lnTo>
                  <a:pt x="196469" y="268350"/>
                </a:lnTo>
                <a:lnTo>
                  <a:pt x="196342" y="270255"/>
                </a:lnTo>
                <a:lnTo>
                  <a:pt x="196088" y="272288"/>
                </a:lnTo>
                <a:lnTo>
                  <a:pt x="195834" y="274192"/>
                </a:lnTo>
                <a:lnTo>
                  <a:pt x="195707" y="276224"/>
                </a:lnTo>
                <a:lnTo>
                  <a:pt x="195453" y="278130"/>
                </a:lnTo>
                <a:lnTo>
                  <a:pt x="195199" y="280161"/>
                </a:lnTo>
                <a:lnTo>
                  <a:pt x="195072" y="282066"/>
                </a:lnTo>
                <a:lnTo>
                  <a:pt x="194818" y="284098"/>
                </a:lnTo>
                <a:lnTo>
                  <a:pt x="194691" y="286130"/>
                </a:lnTo>
                <a:lnTo>
                  <a:pt x="194564" y="288035"/>
                </a:lnTo>
                <a:lnTo>
                  <a:pt x="194310" y="290067"/>
                </a:lnTo>
                <a:lnTo>
                  <a:pt x="194183" y="291972"/>
                </a:lnTo>
                <a:lnTo>
                  <a:pt x="194056" y="294005"/>
                </a:lnTo>
                <a:lnTo>
                  <a:pt x="193929" y="295909"/>
                </a:lnTo>
                <a:lnTo>
                  <a:pt x="193802" y="297941"/>
                </a:lnTo>
                <a:lnTo>
                  <a:pt x="193675" y="299846"/>
                </a:lnTo>
                <a:lnTo>
                  <a:pt x="193548" y="301878"/>
                </a:lnTo>
                <a:lnTo>
                  <a:pt x="193421" y="303783"/>
                </a:lnTo>
                <a:lnTo>
                  <a:pt x="193421" y="305816"/>
                </a:lnTo>
                <a:lnTo>
                  <a:pt x="193294" y="307720"/>
                </a:lnTo>
                <a:lnTo>
                  <a:pt x="193294" y="309752"/>
                </a:lnTo>
                <a:lnTo>
                  <a:pt x="193167" y="311657"/>
                </a:lnTo>
                <a:lnTo>
                  <a:pt x="193167" y="313689"/>
                </a:lnTo>
                <a:lnTo>
                  <a:pt x="193167" y="315721"/>
                </a:lnTo>
                <a:lnTo>
                  <a:pt x="193167" y="317627"/>
                </a:lnTo>
                <a:lnTo>
                  <a:pt x="193294" y="319658"/>
                </a:lnTo>
                <a:lnTo>
                  <a:pt x="193294" y="321563"/>
                </a:lnTo>
                <a:lnTo>
                  <a:pt x="193421" y="323595"/>
                </a:lnTo>
                <a:lnTo>
                  <a:pt x="193421" y="325500"/>
                </a:lnTo>
                <a:lnTo>
                  <a:pt x="193548" y="327532"/>
                </a:lnTo>
                <a:lnTo>
                  <a:pt x="193675" y="329438"/>
                </a:lnTo>
                <a:lnTo>
                  <a:pt x="193802" y="331469"/>
                </a:lnTo>
                <a:lnTo>
                  <a:pt x="193929" y="333374"/>
                </a:lnTo>
                <a:lnTo>
                  <a:pt x="194183" y="335406"/>
                </a:lnTo>
                <a:lnTo>
                  <a:pt x="194310" y="337311"/>
                </a:lnTo>
                <a:lnTo>
                  <a:pt x="194564" y="339344"/>
                </a:lnTo>
                <a:lnTo>
                  <a:pt x="194691" y="341375"/>
                </a:lnTo>
                <a:lnTo>
                  <a:pt x="194945" y="343280"/>
                </a:lnTo>
                <a:lnTo>
                  <a:pt x="195199" y="345313"/>
                </a:lnTo>
                <a:lnTo>
                  <a:pt x="195453" y="347217"/>
                </a:lnTo>
                <a:lnTo>
                  <a:pt x="195834" y="349249"/>
                </a:lnTo>
                <a:lnTo>
                  <a:pt x="196088" y="351155"/>
                </a:lnTo>
                <a:lnTo>
                  <a:pt x="196342" y="353186"/>
                </a:lnTo>
                <a:lnTo>
                  <a:pt x="196723" y="355091"/>
                </a:lnTo>
                <a:lnTo>
                  <a:pt x="197104" y="357123"/>
                </a:lnTo>
                <a:lnTo>
                  <a:pt x="197358" y="359028"/>
                </a:lnTo>
                <a:lnTo>
                  <a:pt x="197739" y="361060"/>
                </a:lnTo>
                <a:lnTo>
                  <a:pt x="198120" y="362966"/>
                </a:lnTo>
                <a:lnTo>
                  <a:pt x="198501" y="364997"/>
                </a:lnTo>
                <a:lnTo>
                  <a:pt x="199009" y="366902"/>
                </a:lnTo>
                <a:lnTo>
                  <a:pt x="199390" y="368934"/>
                </a:lnTo>
                <a:lnTo>
                  <a:pt x="199898" y="370966"/>
                </a:lnTo>
                <a:lnTo>
                  <a:pt x="200279" y="372871"/>
                </a:lnTo>
                <a:lnTo>
                  <a:pt x="200787" y="374903"/>
                </a:lnTo>
                <a:lnTo>
                  <a:pt x="201295" y="376808"/>
                </a:lnTo>
                <a:lnTo>
                  <a:pt x="201803" y="378841"/>
                </a:lnTo>
                <a:lnTo>
                  <a:pt x="202311" y="380745"/>
                </a:lnTo>
                <a:lnTo>
                  <a:pt x="202819" y="382777"/>
                </a:lnTo>
                <a:lnTo>
                  <a:pt x="203327" y="384682"/>
                </a:lnTo>
                <a:lnTo>
                  <a:pt x="203962" y="386714"/>
                </a:lnTo>
                <a:lnTo>
                  <a:pt x="204470" y="388619"/>
                </a:lnTo>
                <a:lnTo>
                  <a:pt x="205105" y="390652"/>
                </a:lnTo>
                <a:lnTo>
                  <a:pt x="205740" y="392556"/>
                </a:lnTo>
                <a:lnTo>
                  <a:pt x="206375" y="394588"/>
                </a:lnTo>
                <a:lnTo>
                  <a:pt x="207010" y="396494"/>
                </a:lnTo>
                <a:lnTo>
                  <a:pt x="207772" y="398525"/>
                </a:lnTo>
                <a:lnTo>
                  <a:pt x="208534" y="400557"/>
                </a:lnTo>
                <a:lnTo>
                  <a:pt x="209169" y="402463"/>
                </a:lnTo>
                <a:lnTo>
                  <a:pt x="210058" y="404494"/>
                </a:lnTo>
                <a:lnTo>
                  <a:pt x="210820" y="406399"/>
                </a:lnTo>
                <a:lnTo>
                  <a:pt x="211582" y="408431"/>
                </a:lnTo>
                <a:lnTo>
                  <a:pt x="212471" y="410336"/>
                </a:lnTo>
                <a:lnTo>
                  <a:pt x="213360" y="412369"/>
                </a:lnTo>
                <a:lnTo>
                  <a:pt x="214249" y="414273"/>
                </a:lnTo>
                <a:lnTo>
                  <a:pt x="215265" y="416305"/>
                </a:lnTo>
                <a:lnTo>
                  <a:pt x="216154" y="418210"/>
                </a:lnTo>
                <a:lnTo>
                  <a:pt x="217170" y="420242"/>
                </a:lnTo>
                <a:lnTo>
                  <a:pt x="218186" y="422147"/>
                </a:lnTo>
                <a:lnTo>
                  <a:pt x="219329" y="424180"/>
                </a:lnTo>
                <a:lnTo>
                  <a:pt x="220345" y="426211"/>
                </a:lnTo>
                <a:lnTo>
                  <a:pt x="221488" y="428116"/>
                </a:lnTo>
                <a:lnTo>
                  <a:pt x="222631" y="430148"/>
                </a:lnTo>
                <a:lnTo>
                  <a:pt x="223901" y="432053"/>
                </a:lnTo>
                <a:lnTo>
                  <a:pt x="225044" y="434085"/>
                </a:lnTo>
                <a:lnTo>
                  <a:pt x="226314" y="435991"/>
                </a:lnTo>
                <a:lnTo>
                  <a:pt x="227711" y="438022"/>
                </a:lnTo>
                <a:lnTo>
                  <a:pt x="228981" y="439927"/>
                </a:lnTo>
                <a:lnTo>
                  <a:pt x="230251" y="441959"/>
                </a:lnTo>
                <a:lnTo>
                  <a:pt x="231648" y="443864"/>
                </a:lnTo>
                <a:lnTo>
                  <a:pt x="233045" y="445896"/>
                </a:lnTo>
                <a:lnTo>
                  <a:pt x="234569" y="447802"/>
                </a:lnTo>
                <a:lnTo>
                  <a:pt x="235966" y="449833"/>
                </a:lnTo>
                <a:lnTo>
                  <a:pt x="237490" y="451738"/>
                </a:lnTo>
                <a:lnTo>
                  <a:pt x="239014" y="453770"/>
                </a:lnTo>
                <a:lnTo>
                  <a:pt x="240411" y="455802"/>
                </a:lnTo>
                <a:lnTo>
                  <a:pt x="242062" y="457707"/>
                </a:lnTo>
                <a:lnTo>
                  <a:pt x="243586" y="459739"/>
                </a:lnTo>
                <a:lnTo>
                  <a:pt x="245110" y="461644"/>
                </a:lnTo>
                <a:lnTo>
                  <a:pt x="246761" y="463677"/>
                </a:lnTo>
                <a:lnTo>
                  <a:pt x="248285" y="465581"/>
                </a:lnTo>
                <a:lnTo>
                  <a:pt x="249936" y="467613"/>
                </a:lnTo>
                <a:lnTo>
                  <a:pt x="251587" y="469519"/>
                </a:lnTo>
                <a:lnTo>
                  <a:pt x="253111" y="471550"/>
                </a:lnTo>
                <a:lnTo>
                  <a:pt x="254762" y="473455"/>
                </a:lnTo>
                <a:lnTo>
                  <a:pt x="256413" y="475488"/>
                </a:lnTo>
                <a:lnTo>
                  <a:pt x="258064" y="477392"/>
                </a:lnTo>
                <a:lnTo>
                  <a:pt x="259715" y="479424"/>
                </a:lnTo>
                <a:lnTo>
                  <a:pt x="261239" y="481456"/>
                </a:lnTo>
                <a:lnTo>
                  <a:pt x="262890" y="483361"/>
                </a:lnTo>
                <a:lnTo>
                  <a:pt x="264541" y="485394"/>
                </a:lnTo>
                <a:lnTo>
                  <a:pt x="266192" y="487298"/>
                </a:lnTo>
                <a:lnTo>
                  <a:pt x="267716" y="489330"/>
                </a:lnTo>
                <a:lnTo>
                  <a:pt x="269367" y="491235"/>
                </a:lnTo>
                <a:lnTo>
                  <a:pt x="270891" y="493267"/>
                </a:lnTo>
                <a:lnTo>
                  <a:pt x="272542" y="495172"/>
                </a:lnTo>
                <a:lnTo>
                  <a:pt x="274066" y="497205"/>
                </a:lnTo>
                <a:lnTo>
                  <a:pt x="275590" y="499109"/>
                </a:lnTo>
                <a:lnTo>
                  <a:pt x="277114" y="501141"/>
                </a:lnTo>
                <a:lnTo>
                  <a:pt x="278638" y="503046"/>
                </a:lnTo>
                <a:lnTo>
                  <a:pt x="280162" y="505078"/>
                </a:lnTo>
                <a:lnTo>
                  <a:pt x="281686" y="506983"/>
                </a:lnTo>
                <a:lnTo>
                  <a:pt x="283210" y="509016"/>
                </a:lnTo>
                <a:lnTo>
                  <a:pt x="284607" y="511047"/>
                </a:lnTo>
                <a:lnTo>
                  <a:pt x="286131" y="512952"/>
                </a:lnTo>
                <a:lnTo>
                  <a:pt x="287528" y="514984"/>
                </a:lnTo>
                <a:lnTo>
                  <a:pt x="288925" y="516889"/>
                </a:lnTo>
                <a:lnTo>
                  <a:pt x="290322" y="518921"/>
                </a:lnTo>
                <a:lnTo>
                  <a:pt x="291719" y="520827"/>
                </a:lnTo>
                <a:lnTo>
                  <a:pt x="293116" y="522858"/>
                </a:lnTo>
                <a:lnTo>
                  <a:pt x="294513" y="524763"/>
                </a:lnTo>
                <a:lnTo>
                  <a:pt x="295910" y="526796"/>
                </a:lnTo>
                <a:lnTo>
                  <a:pt x="297180" y="528701"/>
                </a:lnTo>
                <a:lnTo>
                  <a:pt x="298577" y="530732"/>
                </a:lnTo>
                <a:lnTo>
                  <a:pt x="299847" y="532638"/>
                </a:lnTo>
                <a:lnTo>
                  <a:pt x="301117" y="534669"/>
                </a:lnTo>
                <a:lnTo>
                  <a:pt x="302387" y="536574"/>
                </a:lnTo>
                <a:lnTo>
                  <a:pt x="303657" y="538607"/>
                </a:lnTo>
                <a:lnTo>
                  <a:pt x="304927" y="540638"/>
                </a:lnTo>
                <a:lnTo>
                  <a:pt x="306197" y="542544"/>
                </a:lnTo>
                <a:lnTo>
                  <a:pt x="307467" y="544576"/>
                </a:lnTo>
                <a:lnTo>
                  <a:pt x="308610" y="546480"/>
                </a:lnTo>
                <a:lnTo>
                  <a:pt x="309880" y="548513"/>
                </a:lnTo>
                <a:lnTo>
                  <a:pt x="311023" y="550418"/>
                </a:lnTo>
                <a:lnTo>
                  <a:pt x="312293" y="552449"/>
                </a:lnTo>
                <a:lnTo>
                  <a:pt x="313436" y="554355"/>
                </a:lnTo>
                <a:lnTo>
                  <a:pt x="314579" y="556386"/>
                </a:lnTo>
                <a:lnTo>
                  <a:pt x="315722" y="558291"/>
                </a:lnTo>
                <a:lnTo>
                  <a:pt x="316992" y="560324"/>
                </a:lnTo>
                <a:lnTo>
                  <a:pt x="318008" y="562229"/>
                </a:lnTo>
                <a:lnTo>
                  <a:pt x="319151" y="564260"/>
                </a:lnTo>
                <a:lnTo>
                  <a:pt x="320294" y="566293"/>
                </a:lnTo>
                <a:lnTo>
                  <a:pt x="321437" y="568197"/>
                </a:lnTo>
                <a:lnTo>
                  <a:pt x="322580" y="570230"/>
                </a:lnTo>
                <a:lnTo>
                  <a:pt x="323596" y="572135"/>
                </a:lnTo>
                <a:lnTo>
                  <a:pt x="324739" y="574166"/>
                </a:lnTo>
                <a:lnTo>
                  <a:pt x="325755" y="576071"/>
                </a:lnTo>
                <a:lnTo>
                  <a:pt x="326898" y="578104"/>
                </a:lnTo>
                <a:lnTo>
                  <a:pt x="327914" y="580008"/>
                </a:lnTo>
                <a:lnTo>
                  <a:pt x="328930" y="582041"/>
                </a:lnTo>
                <a:lnTo>
                  <a:pt x="330073" y="583946"/>
                </a:lnTo>
                <a:lnTo>
                  <a:pt x="331089" y="585977"/>
                </a:lnTo>
                <a:lnTo>
                  <a:pt x="332105" y="587882"/>
                </a:lnTo>
                <a:lnTo>
                  <a:pt x="333121" y="589915"/>
                </a:lnTo>
                <a:lnTo>
                  <a:pt x="334137" y="591819"/>
                </a:lnTo>
                <a:lnTo>
                  <a:pt x="335280" y="593852"/>
                </a:lnTo>
                <a:lnTo>
                  <a:pt x="336296" y="595883"/>
                </a:lnTo>
                <a:lnTo>
                  <a:pt x="337312" y="597788"/>
                </a:lnTo>
                <a:lnTo>
                  <a:pt x="338328" y="599821"/>
                </a:lnTo>
                <a:lnTo>
                  <a:pt x="339344" y="601726"/>
                </a:lnTo>
                <a:lnTo>
                  <a:pt x="340360" y="603757"/>
                </a:lnTo>
                <a:lnTo>
                  <a:pt x="341376" y="605663"/>
                </a:lnTo>
                <a:lnTo>
                  <a:pt x="342265" y="607694"/>
                </a:lnTo>
                <a:lnTo>
                  <a:pt x="343281" y="609600"/>
                </a:lnTo>
                <a:lnTo>
                  <a:pt x="344297" y="611632"/>
                </a:lnTo>
                <a:lnTo>
                  <a:pt x="345313" y="613536"/>
                </a:lnTo>
                <a:lnTo>
                  <a:pt x="346329" y="615569"/>
                </a:lnTo>
                <a:lnTo>
                  <a:pt x="347345" y="617473"/>
                </a:lnTo>
                <a:lnTo>
                  <a:pt x="348361" y="619505"/>
                </a:lnTo>
                <a:lnTo>
                  <a:pt x="349377" y="621538"/>
                </a:lnTo>
                <a:lnTo>
                  <a:pt x="350393" y="623443"/>
                </a:lnTo>
                <a:lnTo>
                  <a:pt x="351282" y="625475"/>
                </a:lnTo>
                <a:lnTo>
                  <a:pt x="352298" y="627379"/>
                </a:lnTo>
                <a:lnTo>
                  <a:pt x="353314" y="629411"/>
                </a:lnTo>
                <a:lnTo>
                  <a:pt x="354330" y="631316"/>
                </a:lnTo>
                <a:lnTo>
                  <a:pt x="355219" y="633348"/>
                </a:lnTo>
                <a:lnTo>
                  <a:pt x="356235" y="635254"/>
                </a:lnTo>
                <a:lnTo>
                  <a:pt x="357251" y="637285"/>
                </a:lnTo>
                <a:lnTo>
                  <a:pt x="358140" y="639191"/>
                </a:lnTo>
                <a:lnTo>
                  <a:pt x="359029" y="641222"/>
                </a:lnTo>
                <a:lnTo>
                  <a:pt x="360045" y="643128"/>
                </a:lnTo>
                <a:lnTo>
                  <a:pt x="360934" y="645160"/>
                </a:lnTo>
                <a:lnTo>
                  <a:pt x="361823" y="647065"/>
                </a:lnTo>
                <a:lnTo>
                  <a:pt x="362712" y="649097"/>
                </a:lnTo>
                <a:lnTo>
                  <a:pt x="363474" y="651129"/>
                </a:lnTo>
                <a:lnTo>
                  <a:pt x="364363" y="653033"/>
                </a:lnTo>
                <a:lnTo>
                  <a:pt x="365125" y="655066"/>
                </a:lnTo>
                <a:lnTo>
                  <a:pt x="365887" y="656971"/>
                </a:lnTo>
                <a:lnTo>
                  <a:pt x="366649" y="659003"/>
                </a:lnTo>
                <a:lnTo>
                  <a:pt x="367411" y="660907"/>
                </a:lnTo>
                <a:lnTo>
                  <a:pt x="368046" y="662940"/>
                </a:lnTo>
                <a:lnTo>
                  <a:pt x="368681" y="664844"/>
                </a:lnTo>
                <a:lnTo>
                  <a:pt x="369316" y="666876"/>
                </a:lnTo>
                <a:lnTo>
                  <a:pt x="369824" y="668782"/>
                </a:lnTo>
                <a:lnTo>
                  <a:pt x="370332" y="670813"/>
                </a:lnTo>
                <a:lnTo>
                  <a:pt x="370840" y="672719"/>
                </a:lnTo>
                <a:lnTo>
                  <a:pt x="371221" y="674751"/>
                </a:lnTo>
                <a:lnTo>
                  <a:pt x="371602" y="676655"/>
                </a:lnTo>
                <a:lnTo>
                  <a:pt x="371856" y="678688"/>
                </a:lnTo>
                <a:lnTo>
                  <a:pt x="372110" y="680719"/>
                </a:lnTo>
                <a:lnTo>
                  <a:pt x="372364" y="682625"/>
                </a:lnTo>
                <a:lnTo>
                  <a:pt x="372491" y="684657"/>
                </a:lnTo>
                <a:lnTo>
                  <a:pt x="372491" y="686561"/>
                </a:lnTo>
                <a:lnTo>
                  <a:pt x="372491" y="688594"/>
                </a:lnTo>
                <a:lnTo>
                  <a:pt x="372491" y="690498"/>
                </a:lnTo>
                <a:lnTo>
                  <a:pt x="372364" y="692530"/>
                </a:lnTo>
                <a:lnTo>
                  <a:pt x="372110" y="694435"/>
                </a:lnTo>
                <a:lnTo>
                  <a:pt x="371856" y="696468"/>
                </a:lnTo>
                <a:lnTo>
                  <a:pt x="371475" y="698372"/>
                </a:lnTo>
                <a:lnTo>
                  <a:pt x="371094" y="700404"/>
                </a:lnTo>
                <a:lnTo>
                  <a:pt x="370586" y="702310"/>
                </a:lnTo>
                <a:lnTo>
                  <a:pt x="370078" y="704341"/>
                </a:lnTo>
                <a:lnTo>
                  <a:pt x="369443" y="706373"/>
                </a:lnTo>
                <a:lnTo>
                  <a:pt x="368681" y="708279"/>
                </a:lnTo>
                <a:lnTo>
                  <a:pt x="367919" y="710310"/>
                </a:lnTo>
                <a:lnTo>
                  <a:pt x="367030" y="712216"/>
                </a:lnTo>
                <a:lnTo>
                  <a:pt x="366141" y="714247"/>
                </a:lnTo>
                <a:lnTo>
                  <a:pt x="365125" y="716153"/>
                </a:lnTo>
                <a:lnTo>
                  <a:pt x="364109" y="718185"/>
                </a:lnTo>
                <a:lnTo>
                  <a:pt x="362966" y="720090"/>
                </a:lnTo>
                <a:lnTo>
                  <a:pt x="361696" y="722122"/>
                </a:lnTo>
                <a:lnTo>
                  <a:pt x="360426" y="724026"/>
                </a:lnTo>
                <a:lnTo>
                  <a:pt x="359156" y="726058"/>
                </a:lnTo>
                <a:lnTo>
                  <a:pt x="357759" y="727963"/>
                </a:lnTo>
                <a:lnTo>
                  <a:pt x="356362" y="729996"/>
                </a:lnTo>
                <a:lnTo>
                  <a:pt x="354838" y="731901"/>
                </a:lnTo>
                <a:lnTo>
                  <a:pt x="353187" y="733932"/>
                </a:lnTo>
                <a:lnTo>
                  <a:pt x="351663" y="735965"/>
                </a:lnTo>
                <a:lnTo>
                  <a:pt x="350012" y="737869"/>
                </a:lnTo>
                <a:lnTo>
                  <a:pt x="348234" y="739901"/>
                </a:lnTo>
                <a:lnTo>
                  <a:pt x="346583" y="741807"/>
                </a:lnTo>
                <a:lnTo>
                  <a:pt x="344805" y="743838"/>
                </a:lnTo>
                <a:lnTo>
                  <a:pt x="342900" y="745744"/>
                </a:lnTo>
                <a:lnTo>
                  <a:pt x="340995" y="747776"/>
                </a:lnTo>
                <a:lnTo>
                  <a:pt x="339217" y="749680"/>
                </a:lnTo>
                <a:lnTo>
                  <a:pt x="337185" y="751713"/>
                </a:lnTo>
                <a:lnTo>
                  <a:pt x="335280" y="753618"/>
                </a:lnTo>
                <a:lnTo>
                  <a:pt x="333248" y="755650"/>
                </a:lnTo>
                <a:lnTo>
                  <a:pt x="331343" y="757554"/>
                </a:lnTo>
                <a:lnTo>
                  <a:pt x="329311" y="759586"/>
                </a:lnTo>
                <a:lnTo>
                  <a:pt x="327279" y="761491"/>
                </a:lnTo>
                <a:lnTo>
                  <a:pt x="325247" y="763523"/>
                </a:lnTo>
                <a:lnTo>
                  <a:pt x="323215" y="765555"/>
                </a:lnTo>
                <a:lnTo>
                  <a:pt x="321056" y="767460"/>
                </a:lnTo>
                <a:lnTo>
                  <a:pt x="319024" y="769493"/>
                </a:lnTo>
                <a:lnTo>
                  <a:pt x="316992" y="771397"/>
                </a:lnTo>
                <a:lnTo>
                  <a:pt x="314833" y="773429"/>
                </a:lnTo>
                <a:lnTo>
                  <a:pt x="312801" y="775335"/>
                </a:lnTo>
                <a:lnTo>
                  <a:pt x="310642" y="777366"/>
                </a:lnTo>
                <a:lnTo>
                  <a:pt x="308610" y="779272"/>
                </a:lnTo>
                <a:lnTo>
                  <a:pt x="306578" y="781304"/>
                </a:lnTo>
                <a:lnTo>
                  <a:pt x="304419" y="783208"/>
                </a:lnTo>
                <a:lnTo>
                  <a:pt x="302387" y="785241"/>
                </a:lnTo>
                <a:lnTo>
                  <a:pt x="300355" y="787146"/>
                </a:lnTo>
                <a:lnTo>
                  <a:pt x="298323" y="789178"/>
                </a:lnTo>
                <a:lnTo>
                  <a:pt x="296164" y="791210"/>
                </a:lnTo>
                <a:lnTo>
                  <a:pt x="294132" y="793115"/>
                </a:lnTo>
                <a:lnTo>
                  <a:pt x="292227" y="795147"/>
                </a:lnTo>
                <a:lnTo>
                  <a:pt x="290195" y="797051"/>
                </a:lnTo>
                <a:lnTo>
                  <a:pt x="288163" y="799083"/>
                </a:lnTo>
                <a:lnTo>
                  <a:pt x="286131" y="800988"/>
                </a:lnTo>
                <a:lnTo>
                  <a:pt x="284226" y="803021"/>
                </a:lnTo>
                <a:lnTo>
                  <a:pt x="282194" y="804926"/>
                </a:lnTo>
                <a:lnTo>
                  <a:pt x="280289" y="806957"/>
                </a:lnTo>
                <a:lnTo>
                  <a:pt x="278384" y="808863"/>
                </a:lnTo>
                <a:lnTo>
                  <a:pt x="276479" y="810894"/>
                </a:lnTo>
                <a:lnTo>
                  <a:pt x="274574" y="812799"/>
                </a:lnTo>
                <a:lnTo>
                  <a:pt x="272669" y="814832"/>
                </a:lnTo>
                <a:lnTo>
                  <a:pt x="270764" y="816737"/>
                </a:lnTo>
                <a:lnTo>
                  <a:pt x="268859" y="818769"/>
                </a:lnTo>
                <a:lnTo>
                  <a:pt x="267081" y="820801"/>
                </a:lnTo>
                <a:lnTo>
                  <a:pt x="265176" y="822706"/>
                </a:lnTo>
                <a:lnTo>
                  <a:pt x="263398" y="824738"/>
                </a:lnTo>
                <a:lnTo>
                  <a:pt x="261620" y="826643"/>
                </a:lnTo>
                <a:lnTo>
                  <a:pt x="259842" y="828675"/>
                </a:lnTo>
                <a:lnTo>
                  <a:pt x="258064" y="830579"/>
                </a:lnTo>
                <a:lnTo>
                  <a:pt x="256286" y="832612"/>
                </a:lnTo>
                <a:lnTo>
                  <a:pt x="254508" y="834516"/>
                </a:lnTo>
                <a:lnTo>
                  <a:pt x="252857" y="836548"/>
                </a:lnTo>
                <a:lnTo>
                  <a:pt x="251079" y="838454"/>
                </a:lnTo>
                <a:lnTo>
                  <a:pt x="249428" y="840485"/>
                </a:lnTo>
                <a:lnTo>
                  <a:pt x="247650" y="842391"/>
                </a:lnTo>
                <a:lnTo>
                  <a:pt x="245999" y="844422"/>
                </a:lnTo>
                <a:lnTo>
                  <a:pt x="244348" y="846454"/>
                </a:lnTo>
                <a:lnTo>
                  <a:pt x="242697" y="848360"/>
                </a:lnTo>
                <a:lnTo>
                  <a:pt x="241046" y="850391"/>
                </a:lnTo>
                <a:lnTo>
                  <a:pt x="239522" y="852297"/>
                </a:lnTo>
                <a:lnTo>
                  <a:pt x="237871" y="854329"/>
                </a:lnTo>
                <a:lnTo>
                  <a:pt x="236347" y="856233"/>
                </a:lnTo>
                <a:lnTo>
                  <a:pt x="234823" y="858266"/>
                </a:lnTo>
                <a:lnTo>
                  <a:pt x="233172" y="860170"/>
                </a:lnTo>
                <a:lnTo>
                  <a:pt x="231648" y="862203"/>
                </a:lnTo>
                <a:lnTo>
                  <a:pt x="230251" y="864107"/>
                </a:lnTo>
                <a:lnTo>
                  <a:pt x="228727" y="866139"/>
                </a:lnTo>
                <a:lnTo>
                  <a:pt x="227203" y="868044"/>
                </a:lnTo>
                <a:lnTo>
                  <a:pt x="225806" y="870076"/>
                </a:lnTo>
                <a:lnTo>
                  <a:pt x="224409" y="871982"/>
                </a:lnTo>
                <a:lnTo>
                  <a:pt x="223012" y="874013"/>
                </a:lnTo>
                <a:lnTo>
                  <a:pt x="221615" y="876045"/>
                </a:lnTo>
                <a:lnTo>
                  <a:pt x="220345" y="877951"/>
                </a:lnTo>
                <a:lnTo>
                  <a:pt x="218948" y="879982"/>
                </a:lnTo>
                <a:lnTo>
                  <a:pt x="217678" y="881888"/>
                </a:lnTo>
                <a:lnTo>
                  <a:pt x="216408" y="883919"/>
                </a:lnTo>
                <a:lnTo>
                  <a:pt x="215138" y="885825"/>
                </a:lnTo>
                <a:lnTo>
                  <a:pt x="213868" y="887857"/>
                </a:lnTo>
                <a:lnTo>
                  <a:pt x="212725" y="889762"/>
                </a:lnTo>
                <a:lnTo>
                  <a:pt x="211582" y="891794"/>
                </a:lnTo>
                <a:lnTo>
                  <a:pt x="210439" y="893698"/>
                </a:lnTo>
                <a:lnTo>
                  <a:pt x="209296" y="895731"/>
                </a:lnTo>
                <a:lnTo>
                  <a:pt x="208280" y="897635"/>
                </a:lnTo>
                <a:lnTo>
                  <a:pt x="207137" y="899668"/>
                </a:lnTo>
                <a:lnTo>
                  <a:pt x="206121" y="901572"/>
                </a:lnTo>
                <a:lnTo>
                  <a:pt x="205232" y="903604"/>
                </a:lnTo>
                <a:lnTo>
                  <a:pt x="204216" y="905637"/>
                </a:lnTo>
                <a:lnTo>
                  <a:pt x="203327" y="907541"/>
                </a:lnTo>
                <a:lnTo>
                  <a:pt x="202438" y="909573"/>
                </a:lnTo>
                <a:lnTo>
                  <a:pt x="201549" y="911479"/>
                </a:lnTo>
                <a:lnTo>
                  <a:pt x="200660" y="913510"/>
                </a:lnTo>
                <a:lnTo>
                  <a:pt x="199898" y="915416"/>
                </a:lnTo>
                <a:lnTo>
                  <a:pt x="199136" y="917447"/>
                </a:lnTo>
                <a:lnTo>
                  <a:pt x="198374" y="919353"/>
                </a:lnTo>
                <a:lnTo>
                  <a:pt x="197612" y="921385"/>
                </a:lnTo>
                <a:lnTo>
                  <a:pt x="196977" y="923289"/>
                </a:lnTo>
                <a:lnTo>
                  <a:pt x="196342" y="925322"/>
                </a:lnTo>
                <a:lnTo>
                  <a:pt x="195707" y="927226"/>
                </a:lnTo>
                <a:lnTo>
                  <a:pt x="195072" y="929259"/>
                </a:lnTo>
                <a:lnTo>
                  <a:pt x="194564" y="931291"/>
                </a:lnTo>
                <a:lnTo>
                  <a:pt x="193929" y="933195"/>
                </a:lnTo>
                <a:lnTo>
                  <a:pt x="193421" y="935228"/>
                </a:lnTo>
                <a:lnTo>
                  <a:pt x="192913" y="937132"/>
                </a:lnTo>
                <a:lnTo>
                  <a:pt x="192532" y="939164"/>
                </a:lnTo>
                <a:lnTo>
                  <a:pt x="192024" y="941069"/>
                </a:lnTo>
                <a:lnTo>
                  <a:pt x="191643" y="943101"/>
                </a:lnTo>
                <a:lnTo>
                  <a:pt x="191262" y="945007"/>
                </a:lnTo>
                <a:lnTo>
                  <a:pt x="190881" y="947038"/>
                </a:lnTo>
                <a:lnTo>
                  <a:pt x="190500" y="948944"/>
                </a:lnTo>
                <a:lnTo>
                  <a:pt x="190246" y="950976"/>
                </a:lnTo>
                <a:lnTo>
                  <a:pt x="189865" y="952881"/>
                </a:lnTo>
                <a:lnTo>
                  <a:pt x="189611" y="954913"/>
                </a:lnTo>
                <a:lnTo>
                  <a:pt x="189357" y="956817"/>
                </a:lnTo>
                <a:lnTo>
                  <a:pt x="189103" y="958850"/>
                </a:lnTo>
                <a:lnTo>
                  <a:pt x="188849" y="960882"/>
                </a:lnTo>
                <a:lnTo>
                  <a:pt x="188595" y="962787"/>
                </a:lnTo>
                <a:lnTo>
                  <a:pt x="188468" y="964819"/>
                </a:lnTo>
                <a:lnTo>
                  <a:pt x="188214" y="966723"/>
                </a:lnTo>
                <a:lnTo>
                  <a:pt x="188087" y="968756"/>
                </a:lnTo>
                <a:lnTo>
                  <a:pt x="187960" y="970660"/>
                </a:lnTo>
                <a:lnTo>
                  <a:pt x="187833" y="972692"/>
                </a:lnTo>
                <a:lnTo>
                  <a:pt x="187579" y="974597"/>
                </a:lnTo>
                <a:lnTo>
                  <a:pt x="187452" y="976629"/>
                </a:lnTo>
                <a:lnTo>
                  <a:pt x="187452" y="978535"/>
                </a:lnTo>
                <a:lnTo>
                  <a:pt x="187325" y="980566"/>
                </a:lnTo>
                <a:lnTo>
                  <a:pt x="187198" y="982472"/>
                </a:lnTo>
                <a:lnTo>
                  <a:pt x="187071" y="984504"/>
                </a:lnTo>
                <a:lnTo>
                  <a:pt x="187071" y="986535"/>
                </a:lnTo>
                <a:lnTo>
                  <a:pt x="186944" y="988441"/>
                </a:lnTo>
                <a:lnTo>
                  <a:pt x="186817" y="990472"/>
                </a:lnTo>
                <a:lnTo>
                  <a:pt x="186817" y="992378"/>
                </a:lnTo>
                <a:lnTo>
                  <a:pt x="186817" y="994410"/>
                </a:lnTo>
                <a:lnTo>
                  <a:pt x="186690" y="996314"/>
                </a:lnTo>
                <a:lnTo>
                  <a:pt x="186690" y="998347"/>
                </a:lnTo>
                <a:lnTo>
                  <a:pt x="186563" y="1000251"/>
                </a:lnTo>
                <a:lnTo>
                  <a:pt x="186563" y="1002284"/>
                </a:lnTo>
                <a:lnTo>
                  <a:pt x="186563" y="1004188"/>
                </a:lnTo>
                <a:lnTo>
                  <a:pt x="186563" y="1006220"/>
                </a:lnTo>
                <a:lnTo>
                  <a:pt x="186436" y="1008126"/>
                </a:lnTo>
                <a:lnTo>
                  <a:pt x="186055" y="1008126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2609469" y="8580628"/>
            <a:ext cx="372745" cy="1447800"/>
          </a:xfrm>
          <a:custGeom>
            <a:avLst/>
            <a:gdLst/>
            <a:ahLst/>
            <a:cxnLst/>
            <a:rect l="l" t="t" r="r" b="b"/>
            <a:pathLst>
              <a:path w="372744" h="1447800">
                <a:moveTo>
                  <a:pt x="186816" y="1435100"/>
                </a:moveTo>
                <a:lnTo>
                  <a:pt x="185673" y="1435100"/>
                </a:lnTo>
                <a:lnTo>
                  <a:pt x="185800" y="1447800"/>
                </a:lnTo>
                <a:lnTo>
                  <a:pt x="186689" y="1447800"/>
                </a:lnTo>
                <a:lnTo>
                  <a:pt x="186816" y="1435100"/>
                </a:lnTo>
                <a:close/>
              </a:path>
              <a:path w="372744" h="1447800">
                <a:moveTo>
                  <a:pt x="187324" y="1422400"/>
                </a:moveTo>
                <a:lnTo>
                  <a:pt x="185165" y="1422400"/>
                </a:lnTo>
                <a:lnTo>
                  <a:pt x="185546" y="1435100"/>
                </a:lnTo>
                <a:lnTo>
                  <a:pt x="186943" y="1435100"/>
                </a:lnTo>
                <a:lnTo>
                  <a:pt x="187324" y="1422400"/>
                </a:lnTo>
                <a:close/>
              </a:path>
              <a:path w="372744" h="1447800">
                <a:moveTo>
                  <a:pt x="187705" y="1409700"/>
                </a:moveTo>
                <a:lnTo>
                  <a:pt x="184530" y="1409700"/>
                </a:lnTo>
                <a:lnTo>
                  <a:pt x="184911" y="1422400"/>
                </a:lnTo>
                <a:lnTo>
                  <a:pt x="187451" y="1422400"/>
                </a:lnTo>
                <a:lnTo>
                  <a:pt x="187705" y="1409700"/>
                </a:lnTo>
                <a:close/>
              </a:path>
              <a:path w="372744" h="1447800">
                <a:moveTo>
                  <a:pt x="189610" y="1384300"/>
                </a:moveTo>
                <a:lnTo>
                  <a:pt x="182879" y="1384300"/>
                </a:lnTo>
                <a:lnTo>
                  <a:pt x="184149" y="1397000"/>
                </a:lnTo>
                <a:lnTo>
                  <a:pt x="184276" y="1409700"/>
                </a:lnTo>
                <a:lnTo>
                  <a:pt x="188213" y="1409700"/>
                </a:lnTo>
                <a:lnTo>
                  <a:pt x="188340" y="1397000"/>
                </a:lnTo>
                <a:lnTo>
                  <a:pt x="189610" y="1384300"/>
                </a:lnTo>
                <a:close/>
              </a:path>
              <a:path w="372744" h="1447800">
                <a:moveTo>
                  <a:pt x="191007" y="1371600"/>
                </a:moveTo>
                <a:lnTo>
                  <a:pt x="181355" y="1371600"/>
                </a:lnTo>
                <a:lnTo>
                  <a:pt x="181863" y="1384300"/>
                </a:lnTo>
                <a:lnTo>
                  <a:pt x="190245" y="1384300"/>
                </a:lnTo>
                <a:lnTo>
                  <a:pt x="191007" y="1371600"/>
                </a:lnTo>
                <a:close/>
              </a:path>
              <a:path w="372744" h="1447800">
                <a:moveTo>
                  <a:pt x="193547" y="1358900"/>
                </a:moveTo>
                <a:lnTo>
                  <a:pt x="178942" y="1358900"/>
                </a:lnTo>
                <a:lnTo>
                  <a:pt x="179577" y="1371600"/>
                </a:lnTo>
                <a:lnTo>
                  <a:pt x="192912" y="1371600"/>
                </a:lnTo>
                <a:lnTo>
                  <a:pt x="193547" y="1358900"/>
                </a:lnTo>
                <a:close/>
              </a:path>
              <a:path w="372744" h="1447800">
                <a:moveTo>
                  <a:pt x="196087" y="1346200"/>
                </a:moveTo>
                <a:lnTo>
                  <a:pt x="176402" y="1346200"/>
                </a:lnTo>
                <a:lnTo>
                  <a:pt x="177037" y="1358900"/>
                </a:lnTo>
                <a:lnTo>
                  <a:pt x="195452" y="1358900"/>
                </a:lnTo>
                <a:lnTo>
                  <a:pt x="196087" y="1346200"/>
                </a:lnTo>
                <a:close/>
              </a:path>
              <a:path w="372744" h="1447800">
                <a:moveTo>
                  <a:pt x="200278" y="1333500"/>
                </a:moveTo>
                <a:lnTo>
                  <a:pt x="172211" y="1333500"/>
                </a:lnTo>
                <a:lnTo>
                  <a:pt x="173100" y="1346200"/>
                </a:lnTo>
                <a:lnTo>
                  <a:pt x="199389" y="1346200"/>
                </a:lnTo>
                <a:lnTo>
                  <a:pt x="200278" y="1333500"/>
                </a:lnTo>
                <a:close/>
              </a:path>
              <a:path w="372744" h="1447800">
                <a:moveTo>
                  <a:pt x="204469" y="1320800"/>
                </a:moveTo>
                <a:lnTo>
                  <a:pt x="168020" y="1320800"/>
                </a:lnTo>
                <a:lnTo>
                  <a:pt x="169036" y="1333500"/>
                </a:lnTo>
                <a:lnTo>
                  <a:pt x="203453" y="1333500"/>
                </a:lnTo>
                <a:lnTo>
                  <a:pt x="204469" y="1320800"/>
                </a:lnTo>
                <a:close/>
              </a:path>
              <a:path w="372744" h="1447800">
                <a:moveTo>
                  <a:pt x="210946" y="1308100"/>
                </a:moveTo>
                <a:lnTo>
                  <a:pt x="161543" y="1308100"/>
                </a:lnTo>
                <a:lnTo>
                  <a:pt x="162940" y="1320800"/>
                </a:lnTo>
                <a:lnTo>
                  <a:pt x="209549" y="1320800"/>
                </a:lnTo>
                <a:lnTo>
                  <a:pt x="210946" y="1308100"/>
                </a:lnTo>
                <a:close/>
              </a:path>
              <a:path w="372744" h="1447800">
                <a:moveTo>
                  <a:pt x="217042" y="1295400"/>
                </a:moveTo>
                <a:lnTo>
                  <a:pt x="155447" y="1295400"/>
                </a:lnTo>
                <a:lnTo>
                  <a:pt x="157098" y="1308100"/>
                </a:lnTo>
                <a:lnTo>
                  <a:pt x="215391" y="1308100"/>
                </a:lnTo>
                <a:lnTo>
                  <a:pt x="217042" y="1295400"/>
                </a:lnTo>
                <a:close/>
              </a:path>
              <a:path w="372744" h="1447800">
                <a:moveTo>
                  <a:pt x="223900" y="1282700"/>
                </a:moveTo>
                <a:lnTo>
                  <a:pt x="148589" y="1282700"/>
                </a:lnTo>
                <a:lnTo>
                  <a:pt x="150367" y="1295400"/>
                </a:lnTo>
                <a:lnTo>
                  <a:pt x="222122" y="1295400"/>
                </a:lnTo>
                <a:lnTo>
                  <a:pt x="223900" y="1282700"/>
                </a:lnTo>
                <a:close/>
              </a:path>
              <a:path w="372744" h="1447800">
                <a:moveTo>
                  <a:pt x="233806" y="1270000"/>
                </a:moveTo>
                <a:lnTo>
                  <a:pt x="138683" y="1270000"/>
                </a:lnTo>
                <a:lnTo>
                  <a:pt x="140715" y="1282700"/>
                </a:lnTo>
                <a:lnTo>
                  <a:pt x="231774" y="1282700"/>
                </a:lnTo>
                <a:lnTo>
                  <a:pt x="233806" y="1270000"/>
                </a:lnTo>
                <a:close/>
              </a:path>
              <a:path w="372744" h="1447800">
                <a:moveTo>
                  <a:pt x="242569" y="1257300"/>
                </a:moveTo>
                <a:lnTo>
                  <a:pt x="129920" y="1257300"/>
                </a:lnTo>
                <a:lnTo>
                  <a:pt x="132206" y="1270000"/>
                </a:lnTo>
                <a:lnTo>
                  <a:pt x="240283" y="1270000"/>
                </a:lnTo>
                <a:lnTo>
                  <a:pt x="242569" y="1257300"/>
                </a:lnTo>
                <a:close/>
              </a:path>
              <a:path w="372744" h="1447800">
                <a:moveTo>
                  <a:pt x="254380" y="1244600"/>
                </a:moveTo>
                <a:lnTo>
                  <a:pt x="118109" y="1244600"/>
                </a:lnTo>
                <a:lnTo>
                  <a:pt x="120522" y="1257300"/>
                </a:lnTo>
                <a:lnTo>
                  <a:pt x="251967" y="1257300"/>
                </a:lnTo>
                <a:lnTo>
                  <a:pt x="254380" y="1244600"/>
                </a:lnTo>
                <a:close/>
              </a:path>
              <a:path w="372744" h="1447800">
                <a:moveTo>
                  <a:pt x="264286" y="1231900"/>
                </a:moveTo>
                <a:lnTo>
                  <a:pt x="108203" y="1231900"/>
                </a:lnTo>
                <a:lnTo>
                  <a:pt x="110616" y="1244600"/>
                </a:lnTo>
                <a:lnTo>
                  <a:pt x="259333" y="1244600"/>
                </a:lnTo>
                <a:lnTo>
                  <a:pt x="264286" y="1231900"/>
                </a:lnTo>
                <a:close/>
              </a:path>
              <a:path w="372744" h="1447800">
                <a:moveTo>
                  <a:pt x="282574" y="1219200"/>
                </a:moveTo>
                <a:lnTo>
                  <a:pt x="89915" y="1219200"/>
                </a:lnTo>
                <a:lnTo>
                  <a:pt x="97789" y="1231900"/>
                </a:lnTo>
                <a:lnTo>
                  <a:pt x="274700" y="1231900"/>
                </a:lnTo>
                <a:lnTo>
                  <a:pt x="282574" y="1219200"/>
                </a:lnTo>
                <a:close/>
              </a:path>
              <a:path w="372744" h="1447800">
                <a:moveTo>
                  <a:pt x="290448" y="1206500"/>
                </a:moveTo>
                <a:lnTo>
                  <a:pt x="82041" y="1206500"/>
                </a:lnTo>
                <a:lnTo>
                  <a:pt x="87248" y="1219200"/>
                </a:lnTo>
                <a:lnTo>
                  <a:pt x="285241" y="1219200"/>
                </a:lnTo>
                <a:lnTo>
                  <a:pt x="290448" y="1206500"/>
                </a:lnTo>
                <a:close/>
              </a:path>
              <a:path w="372744" h="1447800">
                <a:moveTo>
                  <a:pt x="306069" y="1193800"/>
                </a:moveTo>
                <a:lnTo>
                  <a:pt x="66420" y="1193800"/>
                </a:lnTo>
                <a:lnTo>
                  <a:pt x="74167" y="1206500"/>
                </a:lnTo>
                <a:lnTo>
                  <a:pt x="298322" y="1206500"/>
                </a:lnTo>
                <a:lnTo>
                  <a:pt x="306069" y="1193800"/>
                </a:lnTo>
                <a:close/>
              </a:path>
              <a:path w="372744" h="1447800">
                <a:moveTo>
                  <a:pt x="311149" y="1181100"/>
                </a:moveTo>
                <a:lnTo>
                  <a:pt x="61340" y="1181100"/>
                </a:lnTo>
                <a:lnTo>
                  <a:pt x="63880" y="1193800"/>
                </a:lnTo>
                <a:lnTo>
                  <a:pt x="308609" y="1193800"/>
                </a:lnTo>
                <a:lnTo>
                  <a:pt x="311149" y="1181100"/>
                </a:lnTo>
                <a:close/>
              </a:path>
              <a:path w="372744" h="1447800">
                <a:moveTo>
                  <a:pt x="323214" y="1168400"/>
                </a:moveTo>
                <a:lnTo>
                  <a:pt x="49275" y="1168400"/>
                </a:lnTo>
                <a:lnTo>
                  <a:pt x="53974" y="1181100"/>
                </a:lnTo>
                <a:lnTo>
                  <a:pt x="318515" y="1181100"/>
                </a:lnTo>
                <a:lnTo>
                  <a:pt x="323214" y="1168400"/>
                </a:lnTo>
                <a:close/>
              </a:path>
              <a:path w="372744" h="1447800">
                <a:moveTo>
                  <a:pt x="334517" y="1155700"/>
                </a:moveTo>
                <a:lnTo>
                  <a:pt x="37972" y="1155700"/>
                </a:lnTo>
                <a:lnTo>
                  <a:pt x="46862" y="1168400"/>
                </a:lnTo>
                <a:lnTo>
                  <a:pt x="325627" y="1168400"/>
                </a:lnTo>
                <a:lnTo>
                  <a:pt x="334517" y="1155700"/>
                </a:lnTo>
                <a:close/>
              </a:path>
              <a:path w="372744" h="1447800">
                <a:moveTo>
                  <a:pt x="342772" y="1143000"/>
                </a:moveTo>
                <a:lnTo>
                  <a:pt x="29717" y="1143000"/>
                </a:lnTo>
                <a:lnTo>
                  <a:pt x="31749" y="1155700"/>
                </a:lnTo>
                <a:lnTo>
                  <a:pt x="340740" y="1155700"/>
                </a:lnTo>
                <a:lnTo>
                  <a:pt x="342772" y="1143000"/>
                </a:lnTo>
                <a:close/>
              </a:path>
              <a:path w="372744" h="1447800">
                <a:moveTo>
                  <a:pt x="350138" y="1130300"/>
                </a:moveTo>
                <a:lnTo>
                  <a:pt x="22351" y="1130300"/>
                </a:lnTo>
                <a:lnTo>
                  <a:pt x="25907" y="1143000"/>
                </a:lnTo>
                <a:lnTo>
                  <a:pt x="346582" y="1143000"/>
                </a:lnTo>
                <a:lnTo>
                  <a:pt x="350138" y="1130300"/>
                </a:lnTo>
                <a:close/>
              </a:path>
              <a:path w="372744" h="1447800">
                <a:moveTo>
                  <a:pt x="358266" y="1117600"/>
                </a:moveTo>
                <a:lnTo>
                  <a:pt x="14223" y="1117600"/>
                </a:lnTo>
                <a:lnTo>
                  <a:pt x="17271" y="1130300"/>
                </a:lnTo>
                <a:lnTo>
                  <a:pt x="355218" y="1130300"/>
                </a:lnTo>
                <a:lnTo>
                  <a:pt x="358266" y="1117600"/>
                </a:lnTo>
                <a:close/>
              </a:path>
              <a:path w="372744" h="1447800">
                <a:moveTo>
                  <a:pt x="363473" y="1104900"/>
                </a:moveTo>
                <a:lnTo>
                  <a:pt x="9016" y="1104900"/>
                </a:lnTo>
                <a:lnTo>
                  <a:pt x="10159" y="1117600"/>
                </a:lnTo>
                <a:lnTo>
                  <a:pt x="362330" y="1117600"/>
                </a:lnTo>
                <a:lnTo>
                  <a:pt x="363473" y="1104900"/>
                </a:lnTo>
                <a:close/>
              </a:path>
              <a:path w="372744" h="1447800">
                <a:moveTo>
                  <a:pt x="367664" y="1092200"/>
                </a:moveTo>
                <a:lnTo>
                  <a:pt x="4825" y="1092200"/>
                </a:lnTo>
                <a:lnTo>
                  <a:pt x="5714" y="1104900"/>
                </a:lnTo>
                <a:lnTo>
                  <a:pt x="366775" y="1104900"/>
                </a:lnTo>
                <a:lnTo>
                  <a:pt x="367664" y="1092200"/>
                </a:lnTo>
                <a:close/>
              </a:path>
              <a:path w="372744" h="1447800">
                <a:moveTo>
                  <a:pt x="371220" y="1079500"/>
                </a:moveTo>
                <a:lnTo>
                  <a:pt x="1269" y="1079500"/>
                </a:lnTo>
                <a:lnTo>
                  <a:pt x="1777" y="1092200"/>
                </a:lnTo>
                <a:lnTo>
                  <a:pt x="370712" y="1092200"/>
                </a:lnTo>
                <a:lnTo>
                  <a:pt x="371220" y="1079500"/>
                </a:lnTo>
                <a:close/>
              </a:path>
              <a:path w="372744" h="1447800">
                <a:moveTo>
                  <a:pt x="371982" y="1054100"/>
                </a:moveTo>
                <a:lnTo>
                  <a:pt x="507" y="1054100"/>
                </a:lnTo>
                <a:lnTo>
                  <a:pt x="0" y="1066800"/>
                </a:lnTo>
                <a:lnTo>
                  <a:pt x="507" y="1079500"/>
                </a:lnTo>
                <a:lnTo>
                  <a:pt x="371982" y="1079500"/>
                </a:lnTo>
                <a:lnTo>
                  <a:pt x="372490" y="1066800"/>
                </a:lnTo>
                <a:lnTo>
                  <a:pt x="371982" y="1054100"/>
                </a:lnTo>
                <a:close/>
              </a:path>
              <a:path w="372744" h="1447800">
                <a:moveTo>
                  <a:pt x="369950" y="1041400"/>
                </a:moveTo>
                <a:lnTo>
                  <a:pt x="2539" y="1041400"/>
                </a:lnTo>
                <a:lnTo>
                  <a:pt x="1904" y="1054100"/>
                </a:lnTo>
                <a:lnTo>
                  <a:pt x="370585" y="1054100"/>
                </a:lnTo>
                <a:lnTo>
                  <a:pt x="369950" y="1041400"/>
                </a:lnTo>
                <a:close/>
              </a:path>
              <a:path w="372744" h="1447800">
                <a:moveTo>
                  <a:pt x="365378" y="1028700"/>
                </a:moveTo>
                <a:lnTo>
                  <a:pt x="7111" y="1028700"/>
                </a:lnTo>
                <a:lnTo>
                  <a:pt x="6095" y="1041400"/>
                </a:lnTo>
                <a:lnTo>
                  <a:pt x="366394" y="1041400"/>
                </a:lnTo>
                <a:lnTo>
                  <a:pt x="365378" y="1028700"/>
                </a:lnTo>
                <a:close/>
              </a:path>
              <a:path w="372744" h="1447800">
                <a:moveTo>
                  <a:pt x="360298" y="1016000"/>
                </a:moveTo>
                <a:lnTo>
                  <a:pt x="12191" y="1016000"/>
                </a:lnTo>
                <a:lnTo>
                  <a:pt x="10794" y="1028700"/>
                </a:lnTo>
                <a:lnTo>
                  <a:pt x="361695" y="1028700"/>
                </a:lnTo>
                <a:lnTo>
                  <a:pt x="360298" y="1016000"/>
                </a:lnTo>
                <a:close/>
              </a:path>
              <a:path w="372744" h="1447800">
                <a:moveTo>
                  <a:pt x="352551" y="1003300"/>
                </a:moveTo>
                <a:lnTo>
                  <a:pt x="19938" y="1003300"/>
                </a:lnTo>
                <a:lnTo>
                  <a:pt x="18287" y="1016000"/>
                </a:lnTo>
                <a:lnTo>
                  <a:pt x="354202" y="1016000"/>
                </a:lnTo>
                <a:lnTo>
                  <a:pt x="352551" y="1003300"/>
                </a:lnTo>
                <a:close/>
              </a:path>
              <a:path w="372744" h="1447800">
                <a:moveTo>
                  <a:pt x="345439" y="990600"/>
                </a:moveTo>
                <a:lnTo>
                  <a:pt x="27050" y="990600"/>
                </a:lnTo>
                <a:lnTo>
                  <a:pt x="25272" y="1003300"/>
                </a:lnTo>
                <a:lnTo>
                  <a:pt x="347217" y="1003300"/>
                </a:lnTo>
                <a:lnTo>
                  <a:pt x="345439" y="990600"/>
                </a:lnTo>
                <a:close/>
              </a:path>
              <a:path w="372744" h="1447800">
                <a:moveTo>
                  <a:pt x="336168" y="977900"/>
                </a:moveTo>
                <a:lnTo>
                  <a:pt x="36321" y="977900"/>
                </a:lnTo>
                <a:lnTo>
                  <a:pt x="34416" y="990600"/>
                </a:lnTo>
                <a:lnTo>
                  <a:pt x="338073" y="990600"/>
                </a:lnTo>
                <a:lnTo>
                  <a:pt x="336168" y="977900"/>
                </a:lnTo>
                <a:close/>
              </a:path>
              <a:path w="372744" h="1447800">
                <a:moveTo>
                  <a:pt x="328548" y="965200"/>
                </a:moveTo>
                <a:lnTo>
                  <a:pt x="43941" y="965200"/>
                </a:lnTo>
                <a:lnTo>
                  <a:pt x="42036" y="977900"/>
                </a:lnTo>
                <a:lnTo>
                  <a:pt x="330453" y="977900"/>
                </a:lnTo>
                <a:lnTo>
                  <a:pt x="328548" y="965200"/>
                </a:lnTo>
                <a:close/>
              </a:path>
              <a:path w="372744" h="1447800">
                <a:moveTo>
                  <a:pt x="319404" y="952500"/>
                </a:moveTo>
                <a:lnTo>
                  <a:pt x="53085" y="952500"/>
                </a:lnTo>
                <a:lnTo>
                  <a:pt x="51307" y="965200"/>
                </a:lnTo>
                <a:lnTo>
                  <a:pt x="321182" y="965200"/>
                </a:lnTo>
                <a:lnTo>
                  <a:pt x="319404" y="952500"/>
                </a:lnTo>
                <a:close/>
              </a:path>
              <a:path w="372744" h="1447800">
                <a:moveTo>
                  <a:pt x="312419" y="939800"/>
                </a:moveTo>
                <a:lnTo>
                  <a:pt x="60070" y="939800"/>
                </a:lnTo>
                <a:lnTo>
                  <a:pt x="58419" y="952500"/>
                </a:lnTo>
                <a:lnTo>
                  <a:pt x="314070" y="952500"/>
                </a:lnTo>
                <a:lnTo>
                  <a:pt x="312419" y="939800"/>
                </a:lnTo>
                <a:close/>
              </a:path>
              <a:path w="372744" h="1447800">
                <a:moveTo>
                  <a:pt x="304164" y="927100"/>
                </a:moveTo>
                <a:lnTo>
                  <a:pt x="68325" y="927100"/>
                </a:lnTo>
                <a:lnTo>
                  <a:pt x="65023" y="939800"/>
                </a:lnTo>
                <a:lnTo>
                  <a:pt x="307466" y="939800"/>
                </a:lnTo>
                <a:lnTo>
                  <a:pt x="304164" y="927100"/>
                </a:lnTo>
                <a:close/>
              </a:path>
              <a:path w="372744" h="1447800">
                <a:moveTo>
                  <a:pt x="296417" y="914400"/>
                </a:moveTo>
                <a:lnTo>
                  <a:pt x="76072" y="914400"/>
                </a:lnTo>
                <a:lnTo>
                  <a:pt x="73024" y="927100"/>
                </a:lnTo>
                <a:lnTo>
                  <a:pt x="299465" y="927100"/>
                </a:lnTo>
                <a:lnTo>
                  <a:pt x="296417" y="914400"/>
                </a:lnTo>
                <a:close/>
              </a:path>
              <a:path w="372744" h="1447800">
                <a:moveTo>
                  <a:pt x="291972" y="901700"/>
                </a:moveTo>
                <a:lnTo>
                  <a:pt x="80517" y="901700"/>
                </a:lnTo>
                <a:lnTo>
                  <a:pt x="78993" y="914400"/>
                </a:lnTo>
                <a:lnTo>
                  <a:pt x="293496" y="914400"/>
                </a:lnTo>
                <a:lnTo>
                  <a:pt x="291972" y="901700"/>
                </a:lnTo>
                <a:close/>
              </a:path>
              <a:path w="372744" h="1447800">
                <a:moveTo>
                  <a:pt x="284479" y="889000"/>
                </a:moveTo>
                <a:lnTo>
                  <a:pt x="88010" y="889000"/>
                </a:lnTo>
                <a:lnTo>
                  <a:pt x="86486" y="901700"/>
                </a:lnTo>
                <a:lnTo>
                  <a:pt x="286003" y="901700"/>
                </a:lnTo>
                <a:lnTo>
                  <a:pt x="284479" y="889000"/>
                </a:lnTo>
                <a:close/>
              </a:path>
              <a:path w="372744" h="1447800">
                <a:moveTo>
                  <a:pt x="278256" y="876300"/>
                </a:moveTo>
                <a:lnTo>
                  <a:pt x="94233" y="876300"/>
                </a:lnTo>
                <a:lnTo>
                  <a:pt x="92582" y="889000"/>
                </a:lnTo>
                <a:lnTo>
                  <a:pt x="279907" y="889000"/>
                </a:lnTo>
                <a:lnTo>
                  <a:pt x="278256" y="876300"/>
                </a:lnTo>
                <a:close/>
              </a:path>
              <a:path w="372744" h="1447800">
                <a:moveTo>
                  <a:pt x="270255" y="863600"/>
                </a:moveTo>
                <a:lnTo>
                  <a:pt x="102234" y="863600"/>
                </a:lnTo>
                <a:lnTo>
                  <a:pt x="98932" y="876300"/>
                </a:lnTo>
                <a:lnTo>
                  <a:pt x="273557" y="876300"/>
                </a:lnTo>
                <a:lnTo>
                  <a:pt x="270255" y="863600"/>
                </a:lnTo>
                <a:close/>
              </a:path>
              <a:path w="372744" h="1447800">
                <a:moveTo>
                  <a:pt x="263397" y="850900"/>
                </a:moveTo>
                <a:lnTo>
                  <a:pt x="109092" y="850900"/>
                </a:lnTo>
                <a:lnTo>
                  <a:pt x="107441" y="863600"/>
                </a:lnTo>
                <a:lnTo>
                  <a:pt x="265048" y="863600"/>
                </a:lnTo>
                <a:lnTo>
                  <a:pt x="263397" y="850900"/>
                </a:lnTo>
                <a:close/>
              </a:path>
              <a:path w="372744" h="1447800">
                <a:moveTo>
                  <a:pt x="254380" y="838200"/>
                </a:moveTo>
                <a:lnTo>
                  <a:pt x="118109" y="838200"/>
                </a:lnTo>
                <a:lnTo>
                  <a:pt x="116331" y="850900"/>
                </a:lnTo>
                <a:lnTo>
                  <a:pt x="256158" y="850900"/>
                </a:lnTo>
                <a:lnTo>
                  <a:pt x="254380" y="838200"/>
                </a:lnTo>
                <a:close/>
              </a:path>
              <a:path w="372744" h="1447800">
                <a:moveTo>
                  <a:pt x="246887" y="825500"/>
                </a:moveTo>
                <a:lnTo>
                  <a:pt x="125602" y="825500"/>
                </a:lnTo>
                <a:lnTo>
                  <a:pt x="123697" y="838200"/>
                </a:lnTo>
                <a:lnTo>
                  <a:pt x="248792" y="838200"/>
                </a:lnTo>
                <a:lnTo>
                  <a:pt x="246887" y="825500"/>
                </a:lnTo>
                <a:close/>
              </a:path>
              <a:path w="372744" h="1447800">
                <a:moveTo>
                  <a:pt x="237489" y="812800"/>
                </a:moveTo>
                <a:lnTo>
                  <a:pt x="135000" y="812800"/>
                </a:lnTo>
                <a:lnTo>
                  <a:pt x="133095" y="825500"/>
                </a:lnTo>
                <a:lnTo>
                  <a:pt x="239394" y="825500"/>
                </a:lnTo>
                <a:lnTo>
                  <a:pt x="237489" y="812800"/>
                </a:lnTo>
                <a:close/>
              </a:path>
              <a:path w="372744" h="1447800">
                <a:moveTo>
                  <a:pt x="230123" y="800100"/>
                </a:moveTo>
                <a:lnTo>
                  <a:pt x="142366" y="800100"/>
                </a:lnTo>
                <a:lnTo>
                  <a:pt x="140461" y="812800"/>
                </a:lnTo>
                <a:lnTo>
                  <a:pt x="232028" y="812800"/>
                </a:lnTo>
                <a:lnTo>
                  <a:pt x="230123" y="800100"/>
                </a:lnTo>
                <a:close/>
              </a:path>
              <a:path w="372744" h="1447800">
                <a:moveTo>
                  <a:pt x="221487" y="787400"/>
                </a:moveTo>
                <a:lnTo>
                  <a:pt x="151002" y="787400"/>
                </a:lnTo>
                <a:lnTo>
                  <a:pt x="149351" y="800100"/>
                </a:lnTo>
                <a:lnTo>
                  <a:pt x="223138" y="800100"/>
                </a:lnTo>
                <a:lnTo>
                  <a:pt x="221487" y="787400"/>
                </a:lnTo>
                <a:close/>
              </a:path>
              <a:path w="372744" h="1447800">
                <a:moveTo>
                  <a:pt x="215137" y="774700"/>
                </a:moveTo>
                <a:lnTo>
                  <a:pt x="157352" y="774700"/>
                </a:lnTo>
                <a:lnTo>
                  <a:pt x="155828" y="787400"/>
                </a:lnTo>
                <a:lnTo>
                  <a:pt x="216661" y="787400"/>
                </a:lnTo>
                <a:lnTo>
                  <a:pt x="215137" y="774700"/>
                </a:lnTo>
                <a:close/>
              </a:path>
              <a:path w="372744" h="1447800">
                <a:moveTo>
                  <a:pt x="209422" y="762000"/>
                </a:moveTo>
                <a:lnTo>
                  <a:pt x="163067" y="762000"/>
                </a:lnTo>
                <a:lnTo>
                  <a:pt x="161670" y="774700"/>
                </a:lnTo>
                <a:lnTo>
                  <a:pt x="210819" y="774700"/>
                </a:lnTo>
                <a:lnTo>
                  <a:pt x="209422" y="762000"/>
                </a:lnTo>
                <a:close/>
              </a:path>
              <a:path w="372744" h="1447800">
                <a:moveTo>
                  <a:pt x="203453" y="749300"/>
                </a:moveTo>
                <a:lnTo>
                  <a:pt x="169036" y="749300"/>
                </a:lnTo>
                <a:lnTo>
                  <a:pt x="168020" y="762000"/>
                </a:lnTo>
                <a:lnTo>
                  <a:pt x="204469" y="762000"/>
                </a:lnTo>
                <a:lnTo>
                  <a:pt x="203453" y="749300"/>
                </a:lnTo>
                <a:close/>
              </a:path>
              <a:path w="372744" h="1447800">
                <a:moveTo>
                  <a:pt x="199389" y="736600"/>
                </a:moveTo>
                <a:lnTo>
                  <a:pt x="173100" y="736600"/>
                </a:lnTo>
                <a:lnTo>
                  <a:pt x="172211" y="749300"/>
                </a:lnTo>
                <a:lnTo>
                  <a:pt x="200278" y="749300"/>
                </a:lnTo>
                <a:lnTo>
                  <a:pt x="199389" y="736600"/>
                </a:lnTo>
                <a:close/>
              </a:path>
              <a:path w="372744" h="1447800">
                <a:moveTo>
                  <a:pt x="195325" y="723900"/>
                </a:moveTo>
                <a:lnTo>
                  <a:pt x="177164" y="723900"/>
                </a:lnTo>
                <a:lnTo>
                  <a:pt x="176402" y="736600"/>
                </a:lnTo>
                <a:lnTo>
                  <a:pt x="196087" y="736600"/>
                </a:lnTo>
                <a:lnTo>
                  <a:pt x="195325" y="723900"/>
                </a:lnTo>
                <a:close/>
              </a:path>
              <a:path w="372744" h="1447800">
                <a:moveTo>
                  <a:pt x="191896" y="711200"/>
                </a:moveTo>
                <a:lnTo>
                  <a:pt x="180593" y="711200"/>
                </a:lnTo>
                <a:lnTo>
                  <a:pt x="179069" y="723900"/>
                </a:lnTo>
                <a:lnTo>
                  <a:pt x="193420" y="723900"/>
                </a:lnTo>
                <a:lnTo>
                  <a:pt x="191896" y="711200"/>
                </a:lnTo>
                <a:close/>
              </a:path>
              <a:path w="372744" h="1447800">
                <a:moveTo>
                  <a:pt x="190626" y="698500"/>
                </a:moveTo>
                <a:lnTo>
                  <a:pt x="181863" y="698500"/>
                </a:lnTo>
                <a:lnTo>
                  <a:pt x="181482" y="711200"/>
                </a:lnTo>
                <a:lnTo>
                  <a:pt x="191007" y="711200"/>
                </a:lnTo>
                <a:lnTo>
                  <a:pt x="190626" y="698500"/>
                </a:lnTo>
                <a:close/>
              </a:path>
              <a:path w="372744" h="1447800">
                <a:moveTo>
                  <a:pt x="189356" y="685800"/>
                </a:moveTo>
                <a:lnTo>
                  <a:pt x="183133" y="685800"/>
                </a:lnTo>
                <a:lnTo>
                  <a:pt x="182752" y="698500"/>
                </a:lnTo>
                <a:lnTo>
                  <a:pt x="189737" y="698500"/>
                </a:lnTo>
                <a:lnTo>
                  <a:pt x="189356" y="685800"/>
                </a:lnTo>
                <a:close/>
              </a:path>
              <a:path w="372744" h="1447800">
                <a:moveTo>
                  <a:pt x="188340" y="673100"/>
                </a:moveTo>
                <a:lnTo>
                  <a:pt x="184149" y="673100"/>
                </a:lnTo>
                <a:lnTo>
                  <a:pt x="183895" y="685800"/>
                </a:lnTo>
                <a:lnTo>
                  <a:pt x="188594" y="685800"/>
                </a:lnTo>
                <a:lnTo>
                  <a:pt x="188340" y="673100"/>
                </a:lnTo>
                <a:close/>
              </a:path>
              <a:path w="372744" h="1447800">
                <a:moveTo>
                  <a:pt x="187959" y="660400"/>
                </a:moveTo>
                <a:lnTo>
                  <a:pt x="184657" y="660400"/>
                </a:lnTo>
                <a:lnTo>
                  <a:pt x="184403" y="673100"/>
                </a:lnTo>
                <a:lnTo>
                  <a:pt x="187959" y="673100"/>
                </a:lnTo>
                <a:lnTo>
                  <a:pt x="187959" y="660400"/>
                </a:lnTo>
                <a:close/>
              </a:path>
              <a:path w="372744" h="1447800">
                <a:moveTo>
                  <a:pt x="187705" y="647700"/>
                </a:moveTo>
                <a:lnTo>
                  <a:pt x="184784" y="647700"/>
                </a:lnTo>
                <a:lnTo>
                  <a:pt x="184784" y="660400"/>
                </a:lnTo>
                <a:lnTo>
                  <a:pt x="187705" y="660400"/>
                </a:lnTo>
                <a:lnTo>
                  <a:pt x="187705" y="647700"/>
                </a:lnTo>
                <a:close/>
              </a:path>
              <a:path w="372744" h="1447800">
                <a:moveTo>
                  <a:pt x="187832" y="635000"/>
                </a:moveTo>
                <a:lnTo>
                  <a:pt x="184657" y="635000"/>
                </a:lnTo>
                <a:lnTo>
                  <a:pt x="184657" y="647700"/>
                </a:lnTo>
                <a:lnTo>
                  <a:pt x="187832" y="647700"/>
                </a:lnTo>
                <a:lnTo>
                  <a:pt x="187832" y="635000"/>
                </a:lnTo>
                <a:close/>
              </a:path>
              <a:path w="372744" h="1447800">
                <a:moveTo>
                  <a:pt x="188213" y="622300"/>
                </a:moveTo>
                <a:lnTo>
                  <a:pt x="184276" y="622300"/>
                </a:lnTo>
                <a:lnTo>
                  <a:pt x="184276" y="635000"/>
                </a:lnTo>
                <a:lnTo>
                  <a:pt x="188213" y="635000"/>
                </a:lnTo>
                <a:lnTo>
                  <a:pt x="188213" y="622300"/>
                </a:lnTo>
                <a:close/>
              </a:path>
              <a:path w="372744" h="1447800">
                <a:moveTo>
                  <a:pt x="188848" y="609600"/>
                </a:moveTo>
                <a:lnTo>
                  <a:pt x="183641" y="609600"/>
                </a:lnTo>
                <a:lnTo>
                  <a:pt x="183895" y="622300"/>
                </a:lnTo>
                <a:lnTo>
                  <a:pt x="188594" y="622300"/>
                </a:lnTo>
                <a:lnTo>
                  <a:pt x="188848" y="609600"/>
                </a:lnTo>
                <a:close/>
              </a:path>
              <a:path w="372744" h="1447800">
                <a:moveTo>
                  <a:pt x="189991" y="596900"/>
                </a:moveTo>
                <a:lnTo>
                  <a:pt x="182498" y="596900"/>
                </a:lnTo>
                <a:lnTo>
                  <a:pt x="183006" y="609600"/>
                </a:lnTo>
                <a:lnTo>
                  <a:pt x="189483" y="609600"/>
                </a:lnTo>
                <a:lnTo>
                  <a:pt x="189991" y="596900"/>
                </a:lnTo>
                <a:close/>
              </a:path>
              <a:path w="372744" h="1447800">
                <a:moveTo>
                  <a:pt x="191896" y="571500"/>
                </a:moveTo>
                <a:lnTo>
                  <a:pt x="180593" y="571500"/>
                </a:lnTo>
                <a:lnTo>
                  <a:pt x="182371" y="596900"/>
                </a:lnTo>
                <a:lnTo>
                  <a:pt x="190118" y="596900"/>
                </a:lnTo>
                <a:lnTo>
                  <a:pt x="191896" y="571500"/>
                </a:lnTo>
                <a:close/>
              </a:path>
              <a:path w="372744" h="1447800">
                <a:moveTo>
                  <a:pt x="193039" y="558800"/>
                </a:moveTo>
                <a:lnTo>
                  <a:pt x="179450" y="558800"/>
                </a:lnTo>
                <a:lnTo>
                  <a:pt x="180212" y="571500"/>
                </a:lnTo>
                <a:lnTo>
                  <a:pt x="192277" y="571500"/>
                </a:lnTo>
                <a:lnTo>
                  <a:pt x="193039" y="558800"/>
                </a:lnTo>
                <a:close/>
              </a:path>
              <a:path w="372744" h="1447800">
                <a:moveTo>
                  <a:pt x="194309" y="546100"/>
                </a:moveTo>
                <a:lnTo>
                  <a:pt x="178180" y="546100"/>
                </a:lnTo>
                <a:lnTo>
                  <a:pt x="178561" y="558800"/>
                </a:lnTo>
                <a:lnTo>
                  <a:pt x="193928" y="558800"/>
                </a:lnTo>
                <a:lnTo>
                  <a:pt x="194309" y="546100"/>
                </a:lnTo>
                <a:close/>
              </a:path>
              <a:path w="372744" h="1447800">
                <a:moveTo>
                  <a:pt x="196722" y="520700"/>
                </a:moveTo>
                <a:lnTo>
                  <a:pt x="175767" y="520700"/>
                </a:lnTo>
                <a:lnTo>
                  <a:pt x="177037" y="546100"/>
                </a:lnTo>
                <a:lnTo>
                  <a:pt x="195452" y="546100"/>
                </a:lnTo>
                <a:lnTo>
                  <a:pt x="196722" y="520700"/>
                </a:lnTo>
                <a:close/>
              </a:path>
              <a:path w="372744" h="1447800">
                <a:moveTo>
                  <a:pt x="198119" y="495300"/>
                </a:moveTo>
                <a:lnTo>
                  <a:pt x="174370" y="495300"/>
                </a:lnTo>
                <a:lnTo>
                  <a:pt x="175005" y="520700"/>
                </a:lnTo>
                <a:lnTo>
                  <a:pt x="197484" y="520700"/>
                </a:lnTo>
                <a:lnTo>
                  <a:pt x="198119" y="495300"/>
                </a:lnTo>
                <a:close/>
              </a:path>
              <a:path w="372744" h="1447800">
                <a:moveTo>
                  <a:pt x="198246" y="482600"/>
                </a:moveTo>
                <a:lnTo>
                  <a:pt x="174243" y="482600"/>
                </a:lnTo>
                <a:lnTo>
                  <a:pt x="174243" y="495300"/>
                </a:lnTo>
                <a:lnTo>
                  <a:pt x="198246" y="495300"/>
                </a:lnTo>
                <a:lnTo>
                  <a:pt x="198246" y="482600"/>
                </a:lnTo>
                <a:close/>
              </a:path>
              <a:path w="372744" h="1447800">
                <a:moveTo>
                  <a:pt x="198119" y="469900"/>
                </a:moveTo>
                <a:lnTo>
                  <a:pt x="174370" y="469900"/>
                </a:lnTo>
                <a:lnTo>
                  <a:pt x="174370" y="482600"/>
                </a:lnTo>
                <a:lnTo>
                  <a:pt x="198119" y="482600"/>
                </a:lnTo>
                <a:lnTo>
                  <a:pt x="198119" y="469900"/>
                </a:lnTo>
                <a:close/>
              </a:path>
              <a:path w="372744" h="1447800">
                <a:moveTo>
                  <a:pt x="197357" y="457200"/>
                </a:moveTo>
                <a:lnTo>
                  <a:pt x="175132" y="457200"/>
                </a:lnTo>
                <a:lnTo>
                  <a:pt x="174878" y="469900"/>
                </a:lnTo>
                <a:lnTo>
                  <a:pt x="197611" y="469900"/>
                </a:lnTo>
                <a:lnTo>
                  <a:pt x="197357" y="457200"/>
                </a:lnTo>
                <a:close/>
              </a:path>
              <a:path w="372744" h="1447800">
                <a:moveTo>
                  <a:pt x="196087" y="444500"/>
                </a:moveTo>
                <a:lnTo>
                  <a:pt x="176402" y="444500"/>
                </a:lnTo>
                <a:lnTo>
                  <a:pt x="175640" y="457200"/>
                </a:lnTo>
                <a:lnTo>
                  <a:pt x="196849" y="457200"/>
                </a:lnTo>
                <a:lnTo>
                  <a:pt x="196087" y="444500"/>
                </a:lnTo>
                <a:close/>
              </a:path>
              <a:path w="372744" h="1447800">
                <a:moveTo>
                  <a:pt x="195198" y="431800"/>
                </a:moveTo>
                <a:lnTo>
                  <a:pt x="177291" y="431800"/>
                </a:lnTo>
                <a:lnTo>
                  <a:pt x="176529" y="444500"/>
                </a:lnTo>
                <a:lnTo>
                  <a:pt x="195960" y="444500"/>
                </a:lnTo>
                <a:lnTo>
                  <a:pt x="195198" y="431800"/>
                </a:lnTo>
                <a:close/>
              </a:path>
              <a:path w="372744" h="1447800">
                <a:moveTo>
                  <a:pt x="193039" y="406400"/>
                </a:moveTo>
                <a:lnTo>
                  <a:pt x="179450" y="406400"/>
                </a:lnTo>
                <a:lnTo>
                  <a:pt x="177672" y="431800"/>
                </a:lnTo>
                <a:lnTo>
                  <a:pt x="194817" y="431800"/>
                </a:lnTo>
                <a:lnTo>
                  <a:pt x="193039" y="406400"/>
                </a:lnTo>
                <a:close/>
              </a:path>
              <a:path w="372744" h="1447800">
                <a:moveTo>
                  <a:pt x="192277" y="393700"/>
                </a:moveTo>
                <a:lnTo>
                  <a:pt x="180212" y="393700"/>
                </a:lnTo>
                <a:lnTo>
                  <a:pt x="180085" y="406400"/>
                </a:lnTo>
                <a:lnTo>
                  <a:pt x="192404" y="406400"/>
                </a:lnTo>
                <a:lnTo>
                  <a:pt x="192277" y="393700"/>
                </a:lnTo>
                <a:close/>
              </a:path>
              <a:path w="372744" h="1447800">
                <a:moveTo>
                  <a:pt x="191261" y="381000"/>
                </a:moveTo>
                <a:lnTo>
                  <a:pt x="181228" y="381000"/>
                </a:lnTo>
                <a:lnTo>
                  <a:pt x="180847" y="393700"/>
                </a:lnTo>
                <a:lnTo>
                  <a:pt x="191642" y="393700"/>
                </a:lnTo>
                <a:lnTo>
                  <a:pt x="191261" y="381000"/>
                </a:lnTo>
                <a:close/>
              </a:path>
              <a:path w="372744" h="1447800">
                <a:moveTo>
                  <a:pt x="198881" y="292100"/>
                </a:moveTo>
                <a:lnTo>
                  <a:pt x="173608" y="292100"/>
                </a:lnTo>
                <a:lnTo>
                  <a:pt x="177164" y="317500"/>
                </a:lnTo>
                <a:lnTo>
                  <a:pt x="179450" y="330200"/>
                </a:lnTo>
                <a:lnTo>
                  <a:pt x="180720" y="342900"/>
                </a:lnTo>
                <a:lnTo>
                  <a:pt x="181355" y="355600"/>
                </a:lnTo>
                <a:lnTo>
                  <a:pt x="181355" y="381000"/>
                </a:lnTo>
                <a:lnTo>
                  <a:pt x="191134" y="381000"/>
                </a:lnTo>
                <a:lnTo>
                  <a:pt x="191007" y="368300"/>
                </a:lnTo>
                <a:lnTo>
                  <a:pt x="191134" y="355600"/>
                </a:lnTo>
                <a:lnTo>
                  <a:pt x="191769" y="342900"/>
                </a:lnTo>
                <a:lnTo>
                  <a:pt x="193039" y="330200"/>
                </a:lnTo>
                <a:lnTo>
                  <a:pt x="195325" y="317500"/>
                </a:lnTo>
                <a:lnTo>
                  <a:pt x="195833" y="304800"/>
                </a:lnTo>
                <a:lnTo>
                  <a:pt x="198881" y="292100"/>
                </a:lnTo>
                <a:close/>
              </a:path>
              <a:path w="372744" h="1447800">
                <a:moveTo>
                  <a:pt x="200532" y="279400"/>
                </a:moveTo>
                <a:lnTo>
                  <a:pt x="171957" y="279400"/>
                </a:lnTo>
                <a:lnTo>
                  <a:pt x="172973" y="292100"/>
                </a:lnTo>
                <a:lnTo>
                  <a:pt x="199516" y="292100"/>
                </a:lnTo>
                <a:lnTo>
                  <a:pt x="200532" y="279400"/>
                </a:lnTo>
                <a:close/>
              </a:path>
              <a:path w="372744" h="1447800">
                <a:moveTo>
                  <a:pt x="203453" y="266700"/>
                </a:moveTo>
                <a:lnTo>
                  <a:pt x="169036" y="266700"/>
                </a:lnTo>
                <a:lnTo>
                  <a:pt x="169671" y="279400"/>
                </a:lnTo>
                <a:lnTo>
                  <a:pt x="202818" y="279400"/>
                </a:lnTo>
                <a:lnTo>
                  <a:pt x="203453" y="266700"/>
                </a:lnTo>
                <a:close/>
              </a:path>
              <a:path w="372744" h="1447800">
                <a:moveTo>
                  <a:pt x="206120" y="254000"/>
                </a:moveTo>
                <a:lnTo>
                  <a:pt x="166369" y="254000"/>
                </a:lnTo>
                <a:lnTo>
                  <a:pt x="167385" y="266700"/>
                </a:lnTo>
                <a:lnTo>
                  <a:pt x="205104" y="266700"/>
                </a:lnTo>
                <a:lnTo>
                  <a:pt x="206120" y="254000"/>
                </a:lnTo>
                <a:close/>
              </a:path>
              <a:path w="372744" h="1447800">
                <a:moveTo>
                  <a:pt x="210184" y="215900"/>
                </a:moveTo>
                <a:lnTo>
                  <a:pt x="162305" y="215900"/>
                </a:lnTo>
                <a:lnTo>
                  <a:pt x="162559" y="228600"/>
                </a:lnTo>
                <a:lnTo>
                  <a:pt x="163829" y="241300"/>
                </a:lnTo>
                <a:lnTo>
                  <a:pt x="164972" y="254000"/>
                </a:lnTo>
                <a:lnTo>
                  <a:pt x="207517" y="254000"/>
                </a:lnTo>
                <a:lnTo>
                  <a:pt x="208660" y="241300"/>
                </a:lnTo>
                <a:lnTo>
                  <a:pt x="209930" y="228600"/>
                </a:lnTo>
                <a:lnTo>
                  <a:pt x="210184" y="215900"/>
                </a:lnTo>
                <a:close/>
              </a:path>
              <a:path w="372744" h="1447800">
                <a:moveTo>
                  <a:pt x="210184" y="203200"/>
                </a:moveTo>
                <a:lnTo>
                  <a:pt x="162305" y="203200"/>
                </a:lnTo>
                <a:lnTo>
                  <a:pt x="162178" y="215900"/>
                </a:lnTo>
                <a:lnTo>
                  <a:pt x="210311" y="215900"/>
                </a:lnTo>
                <a:lnTo>
                  <a:pt x="210184" y="203200"/>
                </a:lnTo>
                <a:close/>
              </a:path>
              <a:path w="372744" h="1447800">
                <a:moveTo>
                  <a:pt x="209676" y="190500"/>
                </a:moveTo>
                <a:lnTo>
                  <a:pt x="162813" y="190500"/>
                </a:lnTo>
                <a:lnTo>
                  <a:pt x="162686" y="203200"/>
                </a:lnTo>
                <a:lnTo>
                  <a:pt x="209803" y="203200"/>
                </a:lnTo>
                <a:lnTo>
                  <a:pt x="209676" y="190500"/>
                </a:lnTo>
                <a:close/>
              </a:path>
              <a:path w="372744" h="1447800">
                <a:moveTo>
                  <a:pt x="203834" y="152400"/>
                </a:moveTo>
                <a:lnTo>
                  <a:pt x="168655" y="152400"/>
                </a:lnTo>
                <a:lnTo>
                  <a:pt x="167131" y="165100"/>
                </a:lnTo>
                <a:lnTo>
                  <a:pt x="166115" y="165100"/>
                </a:lnTo>
                <a:lnTo>
                  <a:pt x="165099" y="177800"/>
                </a:lnTo>
                <a:lnTo>
                  <a:pt x="163575" y="190500"/>
                </a:lnTo>
                <a:lnTo>
                  <a:pt x="208914" y="190500"/>
                </a:lnTo>
                <a:lnTo>
                  <a:pt x="207390" y="177800"/>
                </a:lnTo>
                <a:lnTo>
                  <a:pt x="203834" y="152400"/>
                </a:lnTo>
                <a:close/>
              </a:path>
              <a:path w="372744" h="1447800">
                <a:moveTo>
                  <a:pt x="201421" y="139700"/>
                </a:moveTo>
                <a:lnTo>
                  <a:pt x="171068" y="139700"/>
                </a:lnTo>
                <a:lnTo>
                  <a:pt x="170433" y="152400"/>
                </a:lnTo>
                <a:lnTo>
                  <a:pt x="202056" y="152400"/>
                </a:lnTo>
                <a:lnTo>
                  <a:pt x="201421" y="139700"/>
                </a:lnTo>
                <a:close/>
              </a:path>
              <a:path w="372744" h="1447800">
                <a:moveTo>
                  <a:pt x="198500" y="127000"/>
                </a:moveTo>
                <a:lnTo>
                  <a:pt x="173989" y="127000"/>
                </a:lnTo>
                <a:lnTo>
                  <a:pt x="173354" y="139700"/>
                </a:lnTo>
                <a:lnTo>
                  <a:pt x="199135" y="139700"/>
                </a:lnTo>
                <a:lnTo>
                  <a:pt x="198500" y="127000"/>
                </a:lnTo>
                <a:close/>
              </a:path>
              <a:path w="372744" h="1447800">
                <a:moveTo>
                  <a:pt x="193293" y="101600"/>
                </a:moveTo>
                <a:lnTo>
                  <a:pt x="179196" y="101600"/>
                </a:lnTo>
                <a:lnTo>
                  <a:pt x="175132" y="127000"/>
                </a:lnTo>
                <a:lnTo>
                  <a:pt x="197357" y="127000"/>
                </a:lnTo>
                <a:lnTo>
                  <a:pt x="195833" y="114300"/>
                </a:lnTo>
                <a:lnTo>
                  <a:pt x="194817" y="114300"/>
                </a:lnTo>
                <a:lnTo>
                  <a:pt x="193293" y="101600"/>
                </a:lnTo>
                <a:close/>
              </a:path>
              <a:path w="372744" h="1447800">
                <a:moveTo>
                  <a:pt x="192023" y="88900"/>
                </a:moveTo>
                <a:lnTo>
                  <a:pt x="180466" y="88900"/>
                </a:lnTo>
                <a:lnTo>
                  <a:pt x="179958" y="101600"/>
                </a:lnTo>
                <a:lnTo>
                  <a:pt x="192531" y="101600"/>
                </a:lnTo>
                <a:lnTo>
                  <a:pt x="192023" y="88900"/>
                </a:lnTo>
                <a:close/>
              </a:path>
              <a:path w="372744" h="1447800">
                <a:moveTo>
                  <a:pt x="188721" y="63500"/>
                </a:moveTo>
                <a:lnTo>
                  <a:pt x="183768" y="63500"/>
                </a:lnTo>
                <a:lnTo>
                  <a:pt x="182498" y="76200"/>
                </a:lnTo>
                <a:lnTo>
                  <a:pt x="182117" y="76200"/>
                </a:lnTo>
                <a:lnTo>
                  <a:pt x="181863" y="88900"/>
                </a:lnTo>
                <a:lnTo>
                  <a:pt x="191007" y="88900"/>
                </a:lnTo>
                <a:lnTo>
                  <a:pt x="190245" y="76200"/>
                </a:lnTo>
                <a:lnTo>
                  <a:pt x="188721" y="63500"/>
                </a:lnTo>
                <a:close/>
              </a:path>
              <a:path w="372744" h="1447800">
                <a:moveTo>
                  <a:pt x="188340" y="50800"/>
                </a:moveTo>
                <a:lnTo>
                  <a:pt x="184149" y="50800"/>
                </a:lnTo>
                <a:lnTo>
                  <a:pt x="183895" y="63500"/>
                </a:lnTo>
                <a:lnTo>
                  <a:pt x="188594" y="63500"/>
                </a:lnTo>
                <a:lnTo>
                  <a:pt x="188340" y="50800"/>
                </a:lnTo>
                <a:close/>
              </a:path>
              <a:path w="372744" h="1447800">
                <a:moveTo>
                  <a:pt x="187070" y="25400"/>
                </a:moveTo>
                <a:lnTo>
                  <a:pt x="185419" y="25400"/>
                </a:lnTo>
                <a:lnTo>
                  <a:pt x="184530" y="50800"/>
                </a:lnTo>
                <a:lnTo>
                  <a:pt x="187959" y="50800"/>
                </a:lnTo>
                <a:lnTo>
                  <a:pt x="187070" y="25400"/>
                </a:lnTo>
                <a:close/>
              </a:path>
              <a:path w="372744" h="1447800">
                <a:moveTo>
                  <a:pt x="186816" y="12700"/>
                </a:moveTo>
                <a:lnTo>
                  <a:pt x="185673" y="12700"/>
                </a:lnTo>
                <a:lnTo>
                  <a:pt x="185673" y="25400"/>
                </a:lnTo>
                <a:lnTo>
                  <a:pt x="186816" y="25400"/>
                </a:lnTo>
                <a:lnTo>
                  <a:pt x="186816" y="12700"/>
                </a:lnTo>
                <a:close/>
              </a:path>
              <a:path w="372744" h="1447800">
                <a:moveTo>
                  <a:pt x="186562" y="0"/>
                </a:moveTo>
                <a:lnTo>
                  <a:pt x="185927" y="0"/>
                </a:lnTo>
                <a:lnTo>
                  <a:pt x="185927" y="12700"/>
                </a:lnTo>
                <a:lnTo>
                  <a:pt x="186562" y="12700"/>
                </a:lnTo>
                <a:lnTo>
                  <a:pt x="186562" y="0"/>
                </a:lnTo>
                <a:close/>
              </a:path>
            </a:pathLst>
          </a:custGeom>
          <a:solidFill>
            <a:srgbClr val="5786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2609469" y="8574405"/>
            <a:ext cx="372745" cy="1454150"/>
          </a:xfrm>
          <a:custGeom>
            <a:avLst/>
            <a:gdLst/>
            <a:ahLst/>
            <a:cxnLst/>
            <a:rect l="l" t="t" r="r" b="b"/>
            <a:pathLst>
              <a:path w="372744" h="1454150">
                <a:moveTo>
                  <a:pt x="185927" y="1454023"/>
                </a:moveTo>
                <a:lnTo>
                  <a:pt x="185927" y="1451229"/>
                </a:lnTo>
                <a:lnTo>
                  <a:pt x="185927" y="1448308"/>
                </a:lnTo>
                <a:lnTo>
                  <a:pt x="185800" y="1445514"/>
                </a:lnTo>
                <a:lnTo>
                  <a:pt x="185800" y="1442593"/>
                </a:lnTo>
                <a:lnTo>
                  <a:pt x="185673" y="1439799"/>
                </a:lnTo>
                <a:lnTo>
                  <a:pt x="185673" y="1437005"/>
                </a:lnTo>
                <a:lnTo>
                  <a:pt x="185546" y="1434084"/>
                </a:lnTo>
                <a:lnTo>
                  <a:pt x="185546" y="1431290"/>
                </a:lnTo>
                <a:lnTo>
                  <a:pt x="185419" y="1428369"/>
                </a:lnTo>
                <a:lnTo>
                  <a:pt x="185292" y="1425575"/>
                </a:lnTo>
                <a:lnTo>
                  <a:pt x="185165" y="1422654"/>
                </a:lnTo>
                <a:lnTo>
                  <a:pt x="185165" y="1419860"/>
                </a:lnTo>
                <a:lnTo>
                  <a:pt x="184911" y="1417066"/>
                </a:lnTo>
                <a:lnTo>
                  <a:pt x="184784" y="1414145"/>
                </a:lnTo>
                <a:lnTo>
                  <a:pt x="184657" y="1411351"/>
                </a:lnTo>
                <a:lnTo>
                  <a:pt x="184530" y="1408430"/>
                </a:lnTo>
                <a:lnTo>
                  <a:pt x="184276" y="1405636"/>
                </a:lnTo>
                <a:lnTo>
                  <a:pt x="184149" y="1402842"/>
                </a:lnTo>
                <a:lnTo>
                  <a:pt x="183895" y="1399921"/>
                </a:lnTo>
                <a:lnTo>
                  <a:pt x="183641" y="1397127"/>
                </a:lnTo>
                <a:lnTo>
                  <a:pt x="183387" y="1394206"/>
                </a:lnTo>
                <a:lnTo>
                  <a:pt x="183133" y="1391412"/>
                </a:lnTo>
                <a:lnTo>
                  <a:pt x="182879" y="1388618"/>
                </a:lnTo>
                <a:lnTo>
                  <a:pt x="182498" y="1385697"/>
                </a:lnTo>
                <a:lnTo>
                  <a:pt x="182244" y="1382903"/>
                </a:lnTo>
                <a:lnTo>
                  <a:pt x="181863" y="1379982"/>
                </a:lnTo>
                <a:lnTo>
                  <a:pt x="181355" y="1377188"/>
                </a:lnTo>
                <a:lnTo>
                  <a:pt x="180974" y="1374394"/>
                </a:lnTo>
                <a:lnTo>
                  <a:pt x="180593" y="1371473"/>
                </a:lnTo>
                <a:lnTo>
                  <a:pt x="180085" y="1368679"/>
                </a:lnTo>
                <a:lnTo>
                  <a:pt x="179577" y="1365758"/>
                </a:lnTo>
                <a:lnTo>
                  <a:pt x="178942" y="1362964"/>
                </a:lnTo>
                <a:lnTo>
                  <a:pt x="178434" y="1360170"/>
                </a:lnTo>
                <a:lnTo>
                  <a:pt x="177799" y="1357249"/>
                </a:lnTo>
                <a:lnTo>
                  <a:pt x="177037" y="1354455"/>
                </a:lnTo>
                <a:lnTo>
                  <a:pt x="176402" y="1351534"/>
                </a:lnTo>
                <a:lnTo>
                  <a:pt x="175640" y="1348740"/>
                </a:lnTo>
                <a:lnTo>
                  <a:pt x="174751" y="1345946"/>
                </a:lnTo>
                <a:lnTo>
                  <a:pt x="173989" y="1343025"/>
                </a:lnTo>
                <a:lnTo>
                  <a:pt x="173100" y="1340231"/>
                </a:lnTo>
                <a:lnTo>
                  <a:pt x="172211" y="1337310"/>
                </a:lnTo>
                <a:lnTo>
                  <a:pt x="171195" y="1334516"/>
                </a:lnTo>
                <a:lnTo>
                  <a:pt x="170179" y="1331722"/>
                </a:lnTo>
                <a:lnTo>
                  <a:pt x="169036" y="1328801"/>
                </a:lnTo>
                <a:lnTo>
                  <a:pt x="168020" y="1326007"/>
                </a:lnTo>
                <a:lnTo>
                  <a:pt x="166750" y="1323086"/>
                </a:lnTo>
                <a:lnTo>
                  <a:pt x="165607" y="1320292"/>
                </a:lnTo>
                <a:lnTo>
                  <a:pt x="164337" y="1317498"/>
                </a:lnTo>
                <a:lnTo>
                  <a:pt x="162940" y="1314577"/>
                </a:lnTo>
                <a:lnTo>
                  <a:pt x="161543" y="1311783"/>
                </a:lnTo>
                <a:lnTo>
                  <a:pt x="160146" y="1308862"/>
                </a:lnTo>
                <a:lnTo>
                  <a:pt x="158622" y="1306068"/>
                </a:lnTo>
                <a:lnTo>
                  <a:pt x="157098" y="1303274"/>
                </a:lnTo>
                <a:lnTo>
                  <a:pt x="155447" y="1300353"/>
                </a:lnTo>
                <a:lnTo>
                  <a:pt x="153796" y="1297559"/>
                </a:lnTo>
                <a:lnTo>
                  <a:pt x="152145" y="1294638"/>
                </a:lnTo>
                <a:lnTo>
                  <a:pt x="150367" y="1291844"/>
                </a:lnTo>
                <a:lnTo>
                  <a:pt x="148589" y="1288923"/>
                </a:lnTo>
                <a:lnTo>
                  <a:pt x="146684" y="1286129"/>
                </a:lnTo>
                <a:lnTo>
                  <a:pt x="144779" y="1283335"/>
                </a:lnTo>
                <a:lnTo>
                  <a:pt x="142747" y="1280414"/>
                </a:lnTo>
                <a:lnTo>
                  <a:pt x="140715" y="1277620"/>
                </a:lnTo>
                <a:lnTo>
                  <a:pt x="138683" y="1274699"/>
                </a:lnTo>
                <a:lnTo>
                  <a:pt x="136524" y="1271905"/>
                </a:lnTo>
                <a:lnTo>
                  <a:pt x="134365" y="1269111"/>
                </a:lnTo>
                <a:lnTo>
                  <a:pt x="132206" y="1266190"/>
                </a:lnTo>
                <a:lnTo>
                  <a:pt x="129920" y="1263396"/>
                </a:lnTo>
                <a:lnTo>
                  <a:pt x="127634" y="1260475"/>
                </a:lnTo>
                <a:lnTo>
                  <a:pt x="125348" y="1257681"/>
                </a:lnTo>
                <a:lnTo>
                  <a:pt x="122935" y="1254887"/>
                </a:lnTo>
                <a:lnTo>
                  <a:pt x="120522" y="1251966"/>
                </a:lnTo>
                <a:lnTo>
                  <a:pt x="118109" y="1249172"/>
                </a:lnTo>
                <a:lnTo>
                  <a:pt x="115696" y="1246251"/>
                </a:lnTo>
                <a:lnTo>
                  <a:pt x="113156" y="1243457"/>
                </a:lnTo>
                <a:lnTo>
                  <a:pt x="110616" y="1240663"/>
                </a:lnTo>
                <a:lnTo>
                  <a:pt x="108203" y="1237742"/>
                </a:lnTo>
                <a:lnTo>
                  <a:pt x="105536" y="1234948"/>
                </a:lnTo>
                <a:lnTo>
                  <a:pt x="102996" y="1232027"/>
                </a:lnTo>
                <a:lnTo>
                  <a:pt x="100456" y="1229233"/>
                </a:lnTo>
                <a:lnTo>
                  <a:pt x="97789" y="1226439"/>
                </a:lnTo>
                <a:lnTo>
                  <a:pt x="95122" y="1223518"/>
                </a:lnTo>
                <a:lnTo>
                  <a:pt x="92582" y="1220724"/>
                </a:lnTo>
                <a:lnTo>
                  <a:pt x="89915" y="1217803"/>
                </a:lnTo>
                <a:lnTo>
                  <a:pt x="87248" y="1215009"/>
                </a:lnTo>
                <a:lnTo>
                  <a:pt x="84708" y="1212215"/>
                </a:lnTo>
                <a:lnTo>
                  <a:pt x="82041" y="1209294"/>
                </a:lnTo>
                <a:lnTo>
                  <a:pt x="79374" y="1206500"/>
                </a:lnTo>
                <a:lnTo>
                  <a:pt x="76834" y="1203579"/>
                </a:lnTo>
                <a:lnTo>
                  <a:pt x="74167" y="1200785"/>
                </a:lnTo>
                <a:lnTo>
                  <a:pt x="71627" y="1197991"/>
                </a:lnTo>
                <a:lnTo>
                  <a:pt x="68960" y="1195070"/>
                </a:lnTo>
                <a:lnTo>
                  <a:pt x="66420" y="1192276"/>
                </a:lnTo>
                <a:lnTo>
                  <a:pt x="63880" y="1189355"/>
                </a:lnTo>
                <a:lnTo>
                  <a:pt x="61340" y="1186561"/>
                </a:lnTo>
                <a:lnTo>
                  <a:pt x="58927" y="1183767"/>
                </a:lnTo>
                <a:lnTo>
                  <a:pt x="56387" y="1180846"/>
                </a:lnTo>
                <a:lnTo>
                  <a:pt x="53974" y="1178052"/>
                </a:lnTo>
                <a:lnTo>
                  <a:pt x="51561" y="1175131"/>
                </a:lnTo>
                <a:lnTo>
                  <a:pt x="49275" y="1172337"/>
                </a:lnTo>
                <a:lnTo>
                  <a:pt x="46862" y="1169543"/>
                </a:lnTo>
                <a:lnTo>
                  <a:pt x="44576" y="1166622"/>
                </a:lnTo>
                <a:lnTo>
                  <a:pt x="42417" y="1163828"/>
                </a:lnTo>
                <a:lnTo>
                  <a:pt x="40131" y="1160907"/>
                </a:lnTo>
                <a:lnTo>
                  <a:pt x="37972" y="1158113"/>
                </a:lnTo>
                <a:lnTo>
                  <a:pt x="35813" y="1155192"/>
                </a:lnTo>
                <a:lnTo>
                  <a:pt x="33781" y="1152398"/>
                </a:lnTo>
                <a:lnTo>
                  <a:pt x="31749" y="1149604"/>
                </a:lnTo>
                <a:lnTo>
                  <a:pt x="29717" y="1146683"/>
                </a:lnTo>
                <a:lnTo>
                  <a:pt x="27812" y="1143889"/>
                </a:lnTo>
                <a:lnTo>
                  <a:pt x="25907" y="1140968"/>
                </a:lnTo>
                <a:lnTo>
                  <a:pt x="24129" y="1138174"/>
                </a:lnTo>
                <a:lnTo>
                  <a:pt x="22351" y="1135380"/>
                </a:lnTo>
                <a:lnTo>
                  <a:pt x="12826" y="1118235"/>
                </a:lnTo>
                <a:lnTo>
                  <a:pt x="11429" y="1115441"/>
                </a:lnTo>
                <a:lnTo>
                  <a:pt x="10159" y="1112520"/>
                </a:lnTo>
                <a:lnTo>
                  <a:pt x="9016" y="1109726"/>
                </a:lnTo>
                <a:lnTo>
                  <a:pt x="7746" y="1106932"/>
                </a:lnTo>
                <a:lnTo>
                  <a:pt x="6730" y="1104011"/>
                </a:lnTo>
                <a:lnTo>
                  <a:pt x="5714" y="1101217"/>
                </a:lnTo>
                <a:lnTo>
                  <a:pt x="4825" y="1098296"/>
                </a:lnTo>
                <a:lnTo>
                  <a:pt x="253" y="1075563"/>
                </a:lnTo>
                <a:lnTo>
                  <a:pt x="0" y="1072769"/>
                </a:lnTo>
                <a:lnTo>
                  <a:pt x="0" y="1069848"/>
                </a:lnTo>
                <a:lnTo>
                  <a:pt x="0" y="1067054"/>
                </a:lnTo>
                <a:lnTo>
                  <a:pt x="0" y="1064260"/>
                </a:lnTo>
                <a:lnTo>
                  <a:pt x="253" y="1061339"/>
                </a:lnTo>
                <a:lnTo>
                  <a:pt x="507" y="1058545"/>
                </a:lnTo>
                <a:lnTo>
                  <a:pt x="888" y="1055624"/>
                </a:lnTo>
                <a:lnTo>
                  <a:pt x="1396" y="1052830"/>
                </a:lnTo>
                <a:lnTo>
                  <a:pt x="1904" y="1050036"/>
                </a:lnTo>
                <a:lnTo>
                  <a:pt x="6095" y="1035812"/>
                </a:lnTo>
                <a:lnTo>
                  <a:pt x="7111" y="1032891"/>
                </a:lnTo>
                <a:lnTo>
                  <a:pt x="13715" y="1018667"/>
                </a:lnTo>
                <a:lnTo>
                  <a:pt x="15112" y="1015873"/>
                </a:lnTo>
                <a:lnTo>
                  <a:pt x="16763" y="1012952"/>
                </a:lnTo>
                <a:lnTo>
                  <a:pt x="18287" y="1010158"/>
                </a:lnTo>
                <a:lnTo>
                  <a:pt x="19938" y="1007237"/>
                </a:lnTo>
                <a:lnTo>
                  <a:pt x="21716" y="1004443"/>
                </a:lnTo>
                <a:lnTo>
                  <a:pt x="23494" y="1001649"/>
                </a:lnTo>
                <a:lnTo>
                  <a:pt x="25272" y="998728"/>
                </a:lnTo>
                <a:lnTo>
                  <a:pt x="27050" y="995934"/>
                </a:lnTo>
                <a:lnTo>
                  <a:pt x="28828" y="993013"/>
                </a:lnTo>
                <a:lnTo>
                  <a:pt x="30733" y="990219"/>
                </a:lnTo>
                <a:lnTo>
                  <a:pt x="32638" y="987425"/>
                </a:lnTo>
                <a:lnTo>
                  <a:pt x="34416" y="984504"/>
                </a:lnTo>
                <a:lnTo>
                  <a:pt x="36321" y="981710"/>
                </a:lnTo>
                <a:lnTo>
                  <a:pt x="38226" y="978789"/>
                </a:lnTo>
                <a:lnTo>
                  <a:pt x="40131" y="975995"/>
                </a:lnTo>
                <a:lnTo>
                  <a:pt x="42036" y="973201"/>
                </a:lnTo>
                <a:lnTo>
                  <a:pt x="43941" y="970280"/>
                </a:lnTo>
                <a:lnTo>
                  <a:pt x="45846" y="967486"/>
                </a:lnTo>
                <a:lnTo>
                  <a:pt x="47624" y="964565"/>
                </a:lnTo>
                <a:lnTo>
                  <a:pt x="49529" y="961771"/>
                </a:lnTo>
                <a:lnTo>
                  <a:pt x="51307" y="958977"/>
                </a:lnTo>
                <a:lnTo>
                  <a:pt x="53085" y="956056"/>
                </a:lnTo>
                <a:lnTo>
                  <a:pt x="54863" y="953262"/>
                </a:lnTo>
                <a:lnTo>
                  <a:pt x="56641" y="950341"/>
                </a:lnTo>
                <a:lnTo>
                  <a:pt x="58419" y="947547"/>
                </a:lnTo>
                <a:lnTo>
                  <a:pt x="60070" y="944753"/>
                </a:lnTo>
                <a:lnTo>
                  <a:pt x="61721" y="941832"/>
                </a:lnTo>
                <a:lnTo>
                  <a:pt x="63499" y="939038"/>
                </a:lnTo>
                <a:lnTo>
                  <a:pt x="65023" y="936117"/>
                </a:lnTo>
                <a:lnTo>
                  <a:pt x="66674" y="933323"/>
                </a:lnTo>
                <a:lnTo>
                  <a:pt x="68325" y="930529"/>
                </a:lnTo>
                <a:lnTo>
                  <a:pt x="69849" y="927608"/>
                </a:lnTo>
                <a:lnTo>
                  <a:pt x="71373" y="924814"/>
                </a:lnTo>
                <a:lnTo>
                  <a:pt x="73024" y="921893"/>
                </a:lnTo>
                <a:lnTo>
                  <a:pt x="74548" y="919099"/>
                </a:lnTo>
                <a:lnTo>
                  <a:pt x="76072" y="916305"/>
                </a:lnTo>
                <a:lnTo>
                  <a:pt x="77469" y="913384"/>
                </a:lnTo>
                <a:lnTo>
                  <a:pt x="78993" y="910590"/>
                </a:lnTo>
                <a:lnTo>
                  <a:pt x="80517" y="907669"/>
                </a:lnTo>
                <a:lnTo>
                  <a:pt x="82041" y="904875"/>
                </a:lnTo>
                <a:lnTo>
                  <a:pt x="83565" y="902081"/>
                </a:lnTo>
                <a:lnTo>
                  <a:pt x="84962" y="899160"/>
                </a:lnTo>
                <a:lnTo>
                  <a:pt x="86486" y="896366"/>
                </a:lnTo>
                <a:lnTo>
                  <a:pt x="88010" y="893445"/>
                </a:lnTo>
                <a:lnTo>
                  <a:pt x="89534" y="890651"/>
                </a:lnTo>
                <a:lnTo>
                  <a:pt x="91058" y="887730"/>
                </a:lnTo>
                <a:lnTo>
                  <a:pt x="92582" y="884936"/>
                </a:lnTo>
                <a:lnTo>
                  <a:pt x="94233" y="882142"/>
                </a:lnTo>
                <a:lnTo>
                  <a:pt x="95757" y="879221"/>
                </a:lnTo>
                <a:lnTo>
                  <a:pt x="97408" y="876427"/>
                </a:lnTo>
                <a:lnTo>
                  <a:pt x="98932" y="873506"/>
                </a:lnTo>
                <a:lnTo>
                  <a:pt x="100583" y="870712"/>
                </a:lnTo>
                <a:lnTo>
                  <a:pt x="102234" y="867918"/>
                </a:lnTo>
                <a:lnTo>
                  <a:pt x="104012" y="864997"/>
                </a:lnTo>
                <a:lnTo>
                  <a:pt x="105663" y="862203"/>
                </a:lnTo>
                <a:lnTo>
                  <a:pt x="107441" y="859282"/>
                </a:lnTo>
                <a:lnTo>
                  <a:pt x="109092" y="856488"/>
                </a:lnTo>
                <a:lnTo>
                  <a:pt x="110870" y="853694"/>
                </a:lnTo>
                <a:lnTo>
                  <a:pt x="112648" y="850773"/>
                </a:lnTo>
                <a:lnTo>
                  <a:pt x="114553" y="847979"/>
                </a:lnTo>
                <a:lnTo>
                  <a:pt x="116331" y="845058"/>
                </a:lnTo>
                <a:lnTo>
                  <a:pt x="118109" y="842264"/>
                </a:lnTo>
                <a:lnTo>
                  <a:pt x="120014" y="839470"/>
                </a:lnTo>
                <a:lnTo>
                  <a:pt x="121919" y="836549"/>
                </a:lnTo>
                <a:lnTo>
                  <a:pt x="123697" y="833755"/>
                </a:lnTo>
                <a:lnTo>
                  <a:pt x="125602" y="830834"/>
                </a:lnTo>
                <a:lnTo>
                  <a:pt x="127507" y="828040"/>
                </a:lnTo>
                <a:lnTo>
                  <a:pt x="129412" y="825246"/>
                </a:lnTo>
                <a:lnTo>
                  <a:pt x="131190" y="822325"/>
                </a:lnTo>
                <a:lnTo>
                  <a:pt x="133095" y="819531"/>
                </a:lnTo>
                <a:lnTo>
                  <a:pt x="135000" y="816610"/>
                </a:lnTo>
                <a:lnTo>
                  <a:pt x="136778" y="813816"/>
                </a:lnTo>
                <a:lnTo>
                  <a:pt x="138683" y="811022"/>
                </a:lnTo>
                <a:lnTo>
                  <a:pt x="140461" y="808101"/>
                </a:lnTo>
                <a:lnTo>
                  <a:pt x="142366" y="805307"/>
                </a:lnTo>
                <a:lnTo>
                  <a:pt x="144144" y="802386"/>
                </a:lnTo>
                <a:lnTo>
                  <a:pt x="145922" y="799592"/>
                </a:lnTo>
                <a:lnTo>
                  <a:pt x="147573" y="796798"/>
                </a:lnTo>
                <a:lnTo>
                  <a:pt x="149351" y="793877"/>
                </a:lnTo>
                <a:lnTo>
                  <a:pt x="151002" y="791083"/>
                </a:lnTo>
                <a:lnTo>
                  <a:pt x="152653" y="788162"/>
                </a:lnTo>
                <a:lnTo>
                  <a:pt x="154177" y="785368"/>
                </a:lnTo>
                <a:lnTo>
                  <a:pt x="155828" y="782574"/>
                </a:lnTo>
                <a:lnTo>
                  <a:pt x="157352" y="779653"/>
                </a:lnTo>
                <a:lnTo>
                  <a:pt x="158876" y="776859"/>
                </a:lnTo>
                <a:lnTo>
                  <a:pt x="160273" y="773938"/>
                </a:lnTo>
                <a:lnTo>
                  <a:pt x="166750" y="759714"/>
                </a:lnTo>
                <a:lnTo>
                  <a:pt x="168020" y="756920"/>
                </a:lnTo>
                <a:lnTo>
                  <a:pt x="169036" y="753999"/>
                </a:lnTo>
                <a:lnTo>
                  <a:pt x="170179" y="751205"/>
                </a:lnTo>
                <a:lnTo>
                  <a:pt x="171195" y="748411"/>
                </a:lnTo>
                <a:lnTo>
                  <a:pt x="172211" y="745490"/>
                </a:lnTo>
                <a:lnTo>
                  <a:pt x="173100" y="742696"/>
                </a:lnTo>
                <a:lnTo>
                  <a:pt x="173989" y="739775"/>
                </a:lnTo>
                <a:lnTo>
                  <a:pt x="174878" y="736981"/>
                </a:lnTo>
                <a:lnTo>
                  <a:pt x="175640" y="734187"/>
                </a:lnTo>
                <a:lnTo>
                  <a:pt x="176402" y="731266"/>
                </a:lnTo>
                <a:lnTo>
                  <a:pt x="177164" y="728472"/>
                </a:lnTo>
                <a:lnTo>
                  <a:pt x="177799" y="725551"/>
                </a:lnTo>
                <a:lnTo>
                  <a:pt x="178434" y="722757"/>
                </a:lnTo>
                <a:lnTo>
                  <a:pt x="179069" y="719963"/>
                </a:lnTo>
                <a:lnTo>
                  <a:pt x="179577" y="717042"/>
                </a:lnTo>
                <a:lnTo>
                  <a:pt x="180085" y="714248"/>
                </a:lnTo>
                <a:lnTo>
                  <a:pt x="180593" y="711327"/>
                </a:lnTo>
                <a:lnTo>
                  <a:pt x="180974" y="708533"/>
                </a:lnTo>
                <a:lnTo>
                  <a:pt x="181482" y="705739"/>
                </a:lnTo>
                <a:lnTo>
                  <a:pt x="181863" y="702818"/>
                </a:lnTo>
                <a:lnTo>
                  <a:pt x="182117" y="700024"/>
                </a:lnTo>
                <a:lnTo>
                  <a:pt x="182498" y="697103"/>
                </a:lnTo>
                <a:lnTo>
                  <a:pt x="182752" y="694309"/>
                </a:lnTo>
                <a:lnTo>
                  <a:pt x="183133" y="691515"/>
                </a:lnTo>
                <a:lnTo>
                  <a:pt x="183387" y="688594"/>
                </a:lnTo>
                <a:lnTo>
                  <a:pt x="183514" y="685800"/>
                </a:lnTo>
                <a:lnTo>
                  <a:pt x="183768" y="682879"/>
                </a:lnTo>
                <a:lnTo>
                  <a:pt x="183895" y="680085"/>
                </a:lnTo>
                <a:lnTo>
                  <a:pt x="184149" y="677291"/>
                </a:lnTo>
                <a:lnTo>
                  <a:pt x="184276" y="674370"/>
                </a:lnTo>
                <a:lnTo>
                  <a:pt x="184403" y="671576"/>
                </a:lnTo>
                <a:lnTo>
                  <a:pt x="184403" y="668655"/>
                </a:lnTo>
                <a:lnTo>
                  <a:pt x="184530" y="665861"/>
                </a:lnTo>
                <a:lnTo>
                  <a:pt x="184657" y="663067"/>
                </a:lnTo>
                <a:lnTo>
                  <a:pt x="184657" y="660146"/>
                </a:lnTo>
                <a:lnTo>
                  <a:pt x="184657" y="657352"/>
                </a:lnTo>
                <a:lnTo>
                  <a:pt x="184784" y="654431"/>
                </a:lnTo>
                <a:lnTo>
                  <a:pt x="184784" y="651637"/>
                </a:lnTo>
                <a:lnTo>
                  <a:pt x="184784" y="648843"/>
                </a:lnTo>
                <a:lnTo>
                  <a:pt x="184784" y="645922"/>
                </a:lnTo>
                <a:lnTo>
                  <a:pt x="184657" y="643128"/>
                </a:lnTo>
                <a:lnTo>
                  <a:pt x="184657" y="640207"/>
                </a:lnTo>
                <a:lnTo>
                  <a:pt x="184530" y="637413"/>
                </a:lnTo>
                <a:lnTo>
                  <a:pt x="184530" y="634492"/>
                </a:lnTo>
                <a:lnTo>
                  <a:pt x="184403" y="631698"/>
                </a:lnTo>
                <a:lnTo>
                  <a:pt x="184276" y="628904"/>
                </a:lnTo>
                <a:lnTo>
                  <a:pt x="184276" y="625983"/>
                </a:lnTo>
                <a:lnTo>
                  <a:pt x="184149" y="623189"/>
                </a:lnTo>
                <a:lnTo>
                  <a:pt x="184022" y="620268"/>
                </a:lnTo>
                <a:lnTo>
                  <a:pt x="183895" y="617474"/>
                </a:lnTo>
                <a:lnTo>
                  <a:pt x="183641" y="614680"/>
                </a:lnTo>
                <a:lnTo>
                  <a:pt x="183514" y="611759"/>
                </a:lnTo>
                <a:lnTo>
                  <a:pt x="183387" y="608965"/>
                </a:lnTo>
                <a:lnTo>
                  <a:pt x="183133" y="606044"/>
                </a:lnTo>
                <a:lnTo>
                  <a:pt x="183006" y="603250"/>
                </a:lnTo>
                <a:lnTo>
                  <a:pt x="182752" y="600456"/>
                </a:lnTo>
                <a:lnTo>
                  <a:pt x="182498" y="597535"/>
                </a:lnTo>
                <a:lnTo>
                  <a:pt x="182371" y="594741"/>
                </a:lnTo>
                <a:lnTo>
                  <a:pt x="182117" y="591820"/>
                </a:lnTo>
                <a:lnTo>
                  <a:pt x="181863" y="589026"/>
                </a:lnTo>
                <a:lnTo>
                  <a:pt x="181609" y="586232"/>
                </a:lnTo>
                <a:lnTo>
                  <a:pt x="181355" y="583311"/>
                </a:lnTo>
                <a:lnTo>
                  <a:pt x="181101" y="580517"/>
                </a:lnTo>
                <a:lnTo>
                  <a:pt x="180847" y="577596"/>
                </a:lnTo>
                <a:lnTo>
                  <a:pt x="180593" y="574802"/>
                </a:lnTo>
                <a:lnTo>
                  <a:pt x="180212" y="572008"/>
                </a:lnTo>
                <a:lnTo>
                  <a:pt x="179958" y="569087"/>
                </a:lnTo>
                <a:lnTo>
                  <a:pt x="179704" y="566293"/>
                </a:lnTo>
                <a:lnTo>
                  <a:pt x="179450" y="563372"/>
                </a:lnTo>
                <a:lnTo>
                  <a:pt x="179069" y="560578"/>
                </a:lnTo>
                <a:lnTo>
                  <a:pt x="178815" y="557784"/>
                </a:lnTo>
                <a:lnTo>
                  <a:pt x="178561" y="554863"/>
                </a:lnTo>
                <a:lnTo>
                  <a:pt x="178180" y="552069"/>
                </a:lnTo>
                <a:lnTo>
                  <a:pt x="177926" y="549148"/>
                </a:lnTo>
                <a:lnTo>
                  <a:pt x="177672" y="546354"/>
                </a:lnTo>
                <a:lnTo>
                  <a:pt x="177418" y="543560"/>
                </a:lnTo>
                <a:lnTo>
                  <a:pt x="177037" y="540639"/>
                </a:lnTo>
                <a:lnTo>
                  <a:pt x="176783" y="537845"/>
                </a:lnTo>
                <a:lnTo>
                  <a:pt x="176529" y="534924"/>
                </a:lnTo>
                <a:lnTo>
                  <a:pt x="176275" y="532130"/>
                </a:lnTo>
                <a:lnTo>
                  <a:pt x="176021" y="529336"/>
                </a:lnTo>
                <a:lnTo>
                  <a:pt x="175767" y="526415"/>
                </a:lnTo>
                <a:lnTo>
                  <a:pt x="175640" y="523621"/>
                </a:lnTo>
                <a:lnTo>
                  <a:pt x="175386" y="520700"/>
                </a:lnTo>
                <a:lnTo>
                  <a:pt x="175259" y="517906"/>
                </a:lnTo>
                <a:lnTo>
                  <a:pt x="175005" y="515112"/>
                </a:lnTo>
                <a:lnTo>
                  <a:pt x="174878" y="512191"/>
                </a:lnTo>
                <a:lnTo>
                  <a:pt x="174751" y="509397"/>
                </a:lnTo>
                <a:lnTo>
                  <a:pt x="174624" y="506476"/>
                </a:lnTo>
                <a:lnTo>
                  <a:pt x="174497" y="503682"/>
                </a:lnTo>
                <a:lnTo>
                  <a:pt x="174370" y="500761"/>
                </a:lnTo>
                <a:lnTo>
                  <a:pt x="174370" y="497967"/>
                </a:lnTo>
                <a:lnTo>
                  <a:pt x="174243" y="495173"/>
                </a:lnTo>
                <a:lnTo>
                  <a:pt x="174243" y="480949"/>
                </a:lnTo>
                <a:lnTo>
                  <a:pt x="174370" y="478028"/>
                </a:lnTo>
                <a:lnTo>
                  <a:pt x="174370" y="475234"/>
                </a:lnTo>
                <a:lnTo>
                  <a:pt x="174497" y="472313"/>
                </a:lnTo>
                <a:lnTo>
                  <a:pt x="174624" y="469519"/>
                </a:lnTo>
                <a:lnTo>
                  <a:pt x="174751" y="466725"/>
                </a:lnTo>
                <a:lnTo>
                  <a:pt x="174878" y="463804"/>
                </a:lnTo>
                <a:lnTo>
                  <a:pt x="175132" y="461010"/>
                </a:lnTo>
                <a:lnTo>
                  <a:pt x="175259" y="458089"/>
                </a:lnTo>
                <a:lnTo>
                  <a:pt x="175513" y="455295"/>
                </a:lnTo>
                <a:lnTo>
                  <a:pt x="175640" y="452501"/>
                </a:lnTo>
                <a:lnTo>
                  <a:pt x="175894" y="449580"/>
                </a:lnTo>
                <a:lnTo>
                  <a:pt x="176148" y="446786"/>
                </a:lnTo>
                <a:lnTo>
                  <a:pt x="176402" y="443865"/>
                </a:lnTo>
                <a:lnTo>
                  <a:pt x="176529" y="441071"/>
                </a:lnTo>
                <a:lnTo>
                  <a:pt x="176783" y="438277"/>
                </a:lnTo>
                <a:lnTo>
                  <a:pt x="177037" y="435356"/>
                </a:lnTo>
                <a:lnTo>
                  <a:pt x="177291" y="432562"/>
                </a:lnTo>
                <a:lnTo>
                  <a:pt x="177672" y="429641"/>
                </a:lnTo>
                <a:lnTo>
                  <a:pt x="177926" y="426847"/>
                </a:lnTo>
                <a:lnTo>
                  <a:pt x="178180" y="424053"/>
                </a:lnTo>
                <a:lnTo>
                  <a:pt x="178434" y="421132"/>
                </a:lnTo>
                <a:lnTo>
                  <a:pt x="178688" y="418338"/>
                </a:lnTo>
                <a:lnTo>
                  <a:pt x="178942" y="415417"/>
                </a:lnTo>
                <a:lnTo>
                  <a:pt x="179196" y="412623"/>
                </a:lnTo>
                <a:lnTo>
                  <a:pt x="179450" y="409829"/>
                </a:lnTo>
                <a:lnTo>
                  <a:pt x="179577" y="406908"/>
                </a:lnTo>
                <a:lnTo>
                  <a:pt x="179831" y="404114"/>
                </a:lnTo>
                <a:lnTo>
                  <a:pt x="180085" y="401193"/>
                </a:lnTo>
                <a:lnTo>
                  <a:pt x="180212" y="398399"/>
                </a:lnTo>
                <a:lnTo>
                  <a:pt x="180466" y="395605"/>
                </a:lnTo>
                <a:lnTo>
                  <a:pt x="180593" y="392684"/>
                </a:lnTo>
                <a:lnTo>
                  <a:pt x="180847" y="389890"/>
                </a:lnTo>
                <a:lnTo>
                  <a:pt x="180974" y="386969"/>
                </a:lnTo>
                <a:lnTo>
                  <a:pt x="181101" y="384175"/>
                </a:lnTo>
                <a:lnTo>
                  <a:pt x="181228" y="381381"/>
                </a:lnTo>
                <a:lnTo>
                  <a:pt x="181228" y="378460"/>
                </a:lnTo>
                <a:lnTo>
                  <a:pt x="181355" y="375666"/>
                </a:lnTo>
                <a:lnTo>
                  <a:pt x="181355" y="372745"/>
                </a:lnTo>
                <a:lnTo>
                  <a:pt x="181482" y="369951"/>
                </a:lnTo>
                <a:lnTo>
                  <a:pt x="181482" y="367030"/>
                </a:lnTo>
                <a:lnTo>
                  <a:pt x="181355" y="364236"/>
                </a:lnTo>
                <a:lnTo>
                  <a:pt x="181355" y="361442"/>
                </a:lnTo>
                <a:lnTo>
                  <a:pt x="181355" y="358521"/>
                </a:lnTo>
                <a:lnTo>
                  <a:pt x="181228" y="355727"/>
                </a:lnTo>
                <a:lnTo>
                  <a:pt x="181101" y="352806"/>
                </a:lnTo>
                <a:lnTo>
                  <a:pt x="180974" y="350012"/>
                </a:lnTo>
                <a:lnTo>
                  <a:pt x="180847" y="347218"/>
                </a:lnTo>
                <a:lnTo>
                  <a:pt x="180720" y="344297"/>
                </a:lnTo>
                <a:lnTo>
                  <a:pt x="180466" y="341503"/>
                </a:lnTo>
                <a:lnTo>
                  <a:pt x="180212" y="338582"/>
                </a:lnTo>
                <a:lnTo>
                  <a:pt x="179958" y="335788"/>
                </a:lnTo>
                <a:lnTo>
                  <a:pt x="179704" y="332994"/>
                </a:lnTo>
                <a:lnTo>
                  <a:pt x="179450" y="330073"/>
                </a:lnTo>
                <a:lnTo>
                  <a:pt x="179069" y="327279"/>
                </a:lnTo>
                <a:lnTo>
                  <a:pt x="178688" y="324358"/>
                </a:lnTo>
                <a:lnTo>
                  <a:pt x="178307" y="321564"/>
                </a:lnTo>
                <a:lnTo>
                  <a:pt x="177926" y="318770"/>
                </a:lnTo>
                <a:lnTo>
                  <a:pt x="177545" y="315849"/>
                </a:lnTo>
                <a:lnTo>
                  <a:pt x="177164" y="313055"/>
                </a:lnTo>
                <a:lnTo>
                  <a:pt x="176656" y="310134"/>
                </a:lnTo>
                <a:lnTo>
                  <a:pt x="176148" y="307340"/>
                </a:lnTo>
                <a:lnTo>
                  <a:pt x="175640" y="304546"/>
                </a:lnTo>
                <a:lnTo>
                  <a:pt x="175132" y="301625"/>
                </a:lnTo>
                <a:lnTo>
                  <a:pt x="174624" y="298831"/>
                </a:lnTo>
                <a:lnTo>
                  <a:pt x="174116" y="295910"/>
                </a:lnTo>
                <a:lnTo>
                  <a:pt x="173608" y="293116"/>
                </a:lnTo>
                <a:lnTo>
                  <a:pt x="172973" y="290322"/>
                </a:lnTo>
                <a:lnTo>
                  <a:pt x="172465" y="287401"/>
                </a:lnTo>
                <a:lnTo>
                  <a:pt x="171957" y="284607"/>
                </a:lnTo>
                <a:lnTo>
                  <a:pt x="171322" y="281686"/>
                </a:lnTo>
                <a:lnTo>
                  <a:pt x="170814" y="278892"/>
                </a:lnTo>
                <a:lnTo>
                  <a:pt x="170179" y="276098"/>
                </a:lnTo>
                <a:lnTo>
                  <a:pt x="169671" y="273177"/>
                </a:lnTo>
                <a:lnTo>
                  <a:pt x="169036" y="270383"/>
                </a:lnTo>
                <a:lnTo>
                  <a:pt x="168528" y="267462"/>
                </a:lnTo>
                <a:lnTo>
                  <a:pt x="168020" y="264668"/>
                </a:lnTo>
                <a:lnTo>
                  <a:pt x="167385" y="261874"/>
                </a:lnTo>
                <a:lnTo>
                  <a:pt x="166877" y="258953"/>
                </a:lnTo>
                <a:lnTo>
                  <a:pt x="166369" y="256159"/>
                </a:lnTo>
                <a:lnTo>
                  <a:pt x="165988" y="253238"/>
                </a:lnTo>
                <a:lnTo>
                  <a:pt x="165480" y="250444"/>
                </a:lnTo>
                <a:lnTo>
                  <a:pt x="164972" y="247650"/>
                </a:lnTo>
                <a:lnTo>
                  <a:pt x="164591" y="244729"/>
                </a:lnTo>
                <a:lnTo>
                  <a:pt x="164210" y="241935"/>
                </a:lnTo>
                <a:lnTo>
                  <a:pt x="163829" y="239014"/>
                </a:lnTo>
                <a:lnTo>
                  <a:pt x="163575" y="236220"/>
                </a:lnTo>
                <a:lnTo>
                  <a:pt x="163321" y="233299"/>
                </a:lnTo>
                <a:lnTo>
                  <a:pt x="163067" y="230505"/>
                </a:lnTo>
                <a:lnTo>
                  <a:pt x="162813" y="227711"/>
                </a:lnTo>
                <a:lnTo>
                  <a:pt x="162559" y="224790"/>
                </a:lnTo>
                <a:lnTo>
                  <a:pt x="162432" y="221996"/>
                </a:lnTo>
                <a:lnTo>
                  <a:pt x="162305" y="219075"/>
                </a:lnTo>
                <a:lnTo>
                  <a:pt x="162305" y="216281"/>
                </a:lnTo>
                <a:lnTo>
                  <a:pt x="162178" y="213487"/>
                </a:lnTo>
                <a:lnTo>
                  <a:pt x="162178" y="210566"/>
                </a:lnTo>
                <a:lnTo>
                  <a:pt x="162305" y="207772"/>
                </a:lnTo>
                <a:lnTo>
                  <a:pt x="162305" y="204851"/>
                </a:lnTo>
                <a:lnTo>
                  <a:pt x="162432" y="202057"/>
                </a:lnTo>
                <a:lnTo>
                  <a:pt x="162686" y="199263"/>
                </a:lnTo>
                <a:lnTo>
                  <a:pt x="162813" y="196342"/>
                </a:lnTo>
                <a:lnTo>
                  <a:pt x="163067" y="193548"/>
                </a:lnTo>
                <a:lnTo>
                  <a:pt x="163321" y="190627"/>
                </a:lnTo>
                <a:lnTo>
                  <a:pt x="163575" y="187833"/>
                </a:lnTo>
                <a:lnTo>
                  <a:pt x="163956" y="185039"/>
                </a:lnTo>
                <a:lnTo>
                  <a:pt x="164337" y="182118"/>
                </a:lnTo>
                <a:lnTo>
                  <a:pt x="164718" y="179324"/>
                </a:lnTo>
                <a:lnTo>
                  <a:pt x="165099" y="176403"/>
                </a:lnTo>
                <a:lnTo>
                  <a:pt x="165607" y="173609"/>
                </a:lnTo>
                <a:lnTo>
                  <a:pt x="166115" y="170815"/>
                </a:lnTo>
                <a:lnTo>
                  <a:pt x="166496" y="167894"/>
                </a:lnTo>
                <a:lnTo>
                  <a:pt x="167131" y="165100"/>
                </a:lnTo>
                <a:lnTo>
                  <a:pt x="167639" y="162179"/>
                </a:lnTo>
                <a:lnTo>
                  <a:pt x="168147" y="159385"/>
                </a:lnTo>
                <a:lnTo>
                  <a:pt x="168655" y="156591"/>
                </a:lnTo>
                <a:lnTo>
                  <a:pt x="169290" y="153670"/>
                </a:lnTo>
                <a:lnTo>
                  <a:pt x="169798" y="150876"/>
                </a:lnTo>
                <a:lnTo>
                  <a:pt x="170433" y="147955"/>
                </a:lnTo>
                <a:lnTo>
                  <a:pt x="171068" y="145161"/>
                </a:lnTo>
                <a:lnTo>
                  <a:pt x="171576" y="142367"/>
                </a:lnTo>
                <a:lnTo>
                  <a:pt x="172211" y="139446"/>
                </a:lnTo>
                <a:lnTo>
                  <a:pt x="172719" y="136652"/>
                </a:lnTo>
                <a:lnTo>
                  <a:pt x="173354" y="133731"/>
                </a:lnTo>
                <a:lnTo>
                  <a:pt x="173989" y="130937"/>
                </a:lnTo>
                <a:lnTo>
                  <a:pt x="174497" y="128143"/>
                </a:lnTo>
                <a:lnTo>
                  <a:pt x="175132" y="125222"/>
                </a:lnTo>
                <a:lnTo>
                  <a:pt x="175640" y="122428"/>
                </a:lnTo>
                <a:lnTo>
                  <a:pt x="176148" y="119507"/>
                </a:lnTo>
                <a:lnTo>
                  <a:pt x="176656" y="116713"/>
                </a:lnTo>
                <a:lnTo>
                  <a:pt x="177164" y="113792"/>
                </a:lnTo>
                <a:lnTo>
                  <a:pt x="177672" y="110998"/>
                </a:lnTo>
                <a:lnTo>
                  <a:pt x="178180" y="108204"/>
                </a:lnTo>
                <a:lnTo>
                  <a:pt x="178688" y="105283"/>
                </a:lnTo>
                <a:lnTo>
                  <a:pt x="179196" y="102489"/>
                </a:lnTo>
                <a:lnTo>
                  <a:pt x="179577" y="99568"/>
                </a:lnTo>
                <a:lnTo>
                  <a:pt x="179958" y="96774"/>
                </a:lnTo>
                <a:lnTo>
                  <a:pt x="180466" y="93980"/>
                </a:lnTo>
                <a:lnTo>
                  <a:pt x="180847" y="91059"/>
                </a:lnTo>
                <a:lnTo>
                  <a:pt x="181228" y="88265"/>
                </a:lnTo>
                <a:lnTo>
                  <a:pt x="181482" y="85344"/>
                </a:lnTo>
                <a:lnTo>
                  <a:pt x="181863" y="82550"/>
                </a:lnTo>
                <a:lnTo>
                  <a:pt x="182117" y="79756"/>
                </a:lnTo>
                <a:lnTo>
                  <a:pt x="182498" y="76835"/>
                </a:lnTo>
                <a:lnTo>
                  <a:pt x="182752" y="74041"/>
                </a:lnTo>
                <a:lnTo>
                  <a:pt x="183006" y="71120"/>
                </a:lnTo>
                <a:lnTo>
                  <a:pt x="183260" y="68326"/>
                </a:lnTo>
                <a:lnTo>
                  <a:pt x="183514" y="65532"/>
                </a:lnTo>
                <a:lnTo>
                  <a:pt x="183768" y="62611"/>
                </a:lnTo>
                <a:lnTo>
                  <a:pt x="183895" y="59817"/>
                </a:lnTo>
                <a:lnTo>
                  <a:pt x="184149" y="56896"/>
                </a:lnTo>
                <a:lnTo>
                  <a:pt x="184276" y="54102"/>
                </a:lnTo>
                <a:lnTo>
                  <a:pt x="184530" y="51308"/>
                </a:lnTo>
                <a:lnTo>
                  <a:pt x="184657" y="48387"/>
                </a:lnTo>
                <a:lnTo>
                  <a:pt x="184784" y="45593"/>
                </a:lnTo>
                <a:lnTo>
                  <a:pt x="184911" y="42672"/>
                </a:lnTo>
                <a:lnTo>
                  <a:pt x="185038" y="39878"/>
                </a:lnTo>
                <a:lnTo>
                  <a:pt x="185165" y="37084"/>
                </a:lnTo>
                <a:lnTo>
                  <a:pt x="185292" y="34163"/>
                </a:lnTo>
                <a:lnTo>
                  <a:pt x="185419" y="31369"/>
                </a:lnTo>
                <a:lnTo>
                  <a:pt x="185419" y="28448"/>
                </a:lnTo>
                <a:lnTo>
                  <a:pt x="185546" y="25654"/>
                </a:lnTo>
                <a:lnTo>
                  <a:pt x="185546" y="22860"/>
                </a:lnTo>
                <a:lnTo>
                  <a:pt x="185673" y="19939"/>
                </a:lnTo>
                <a:lnTo>
                  <a:pt x="185673" y="17145"/>
                </a:lnTo>
                <a:lnTo>
                  <a:pt x="185800" y="14224"/>
                </a:lnTo>
                <a:lnTo>
                  <a:pt x="185800" y="11430"/>
                </a:lnTo>
                <a:lnTo>
                  <a:pt x="185927" y="8636"/>
                </a:lnTo>
                <a:lnTo>
                  <a:pt x="185927" y="5715"/>
                </a:lnTo>
                <a:lnTo>
                  <a:pt x="185927" y="2921"/>
                </a:lnTo>
                <a:lnTo>
                  <a:pt x="185927" y="0"/>
                </a:lnTo>
                <a:lnTo>
                  <a:pt x="186435" y="0"/>
                </a:lnTo>
                <a:lnTo>
                  <a:pt x="186562" y="2921"/>
                </a:lnTo>
                <a:lnTo>
                  <a:pt x="186562" y="5715"/>
                </a:lnTo>
                <a:lnTo>
                  <a:pt x="186562" y="8636"/>
                </a:lnTo>
                <a:lnTo>
                  <a:pt x="186689" y="11430"/>
                </a:lnTo>
                <a:lnTo>
                  <a:pt x="186689" y="14224"/>
                </a:lnTo>
                <a:lnTo>
                  <a:pt x="186816" y="17145"/>
                </a:lnTo>
                <a:lnTo>
                  <a:pt x="186816" y="19939"/>
                </a:lnTo>
                <a:lnTo>
                  <a:pt x="186816" y="22860"/>
                </a:lnTo>
                <a:lnTo>
                  <a:pt x="186943" y="25654"/>
                </a:lnTo>
                <a:lnTo>
                  <a:pt x="187070" y="28448"/>
                </a:lnTo>
                <a:lnTo>
                  <a:pt x="187070" y="31369"/>
                </a:lnTo>
                <a:lnTo>
                  <a:pt x="187197" y="34163"/>
                </a:lnTo>
                <a:lnTo>
                  <a:pt x="187324" y="37084"/>
                </a:lnTo>
                <a:lnTo>
                  <a:pt x="187451" y="39878"/>
                </a:lnTo>
                <a:lnTo>
                  <a:pt x="187578" y="42672"/>
                </a:lnTo>
                <a:lnTo>
                  <a:pt x="187705" y="45593"/>
                </a:lnTo>
                <a:lnTo>
                  <a:pt x="187832" y="48387"/>
                </a:lnTo>
                <a:lnTo>
                  <a:pt x="187959" y="51308"/>
                </a:lnTo>
                <a:lnTo>
                  <a:pt x="188213" y="54102"/>
                </a:lnTo>
                <a:lnTo>
                  <a:pt x="188340" y="56896"/>
                </a:lnTo>
                <a:lnTo>
                  <a:pt x="188594" y="59817"/>
                </a:lnTo>
                <a:lnTo>
                  <a:pt x="188721" y="62611"/>
                </a:lnTo>
                <a:lnTo>
                  <a:pt x="188975" y="65532"/>
                </a:lnTo>
                <a:lnTo>
                  <a:pt x="189229" y="68326"/>
                </a:lnTo>
                <a:lnTo>
                  <a:pt x="189483" y="71120"/>
                </a:lnTo>
                <a:lnTo>
                  <a:pt x="189737" y="74041"/>
                </a:lnTo>
                <a:lnTo>
                  <a:pt x="189991" y="76835"/>
                </a:lnTo>
                <a:lnTo>
                  <a:pt x="190245" y="79756"/>
                </a:lnTo>
                <a:lnTo>
                  <a:pt x="190626" y="82550"/>
                </a:lnTo>
                <a:lnTo>
                  <a:pt x="191007" y="85344"/>
                </a:lnTo>
                <a:lnTo>
                  <a:pt x="191261" y="88265"/>
                </a:lnTo>
                <a:lnTo>
                  <a:pt x="191642" y="91059"/>
                </a:lnTo>
                <a:lnTo>
                  <a:pt x="192023" y="93980"/>
                </a:lnTo>
                <a:lnTo>
                  <a:pt x="192531" y="96774"/>
                </a:lnTo>
                <a:lnTo>
                  <a:pt x="192912" y="99568"/>
                </a:lnTo>
                <a:lnTo>
                  <a:pt x="193293" y="102489"/>
                </a:lnTo>
                <a:lnTo>
                  <a:pt x="193801" y="105283"/>
                </a:lnTo>
                <a:lnTo>
                  <a:pt x="194309" y="108204"/>
                </a:lnTo>
                <a:lnTo>
                  <a:pt x="194817" y="110998"/>
                </a:lnTo>
                <a:lnTo>
                  <a:pt x="195198" y="113792"/>
                </a:lnTo>
                <a:lnTo>
                  <a:pt x="195833" y="116713"/>
                </a:lnTo>
                <a:lnTo>
                  <a:pt x="196341" y="119507"/>
                </a:lnTo>
                <a:lnTo>
                  <a:pt x="196849" y="122428"/>
                </a:lnTo>
                <a:lnTo>
                  <a:pt x="197357" y="125222"/>
                </a:lnTo>
                <a:lnTo>
                  <a:pt x="197992" y="128143"/>
                </a:lnTo>
                <a:lnTo>
                  <a:pt x="198500" y="130937"/>
                </a:lnTo>
                <a:lnTo>
                  <a:pt x="199135" y="133731"/>
                </a:lnTo>
                <a:lnTo>
                  <a:pt x="199770" y="136652"/>
                </a:lnTo>
                <a:lnTo>
                  <a:pt x="200278" y="139446"/>
                </a:lnTo>
                <a:lnTo>
                  <a:pt x="200913" y="142367"/>
                </a:lnTo>
                <a:lnTo>
                  <a:pt x="201421" y="145161"/>
                </a:lnTo>
                <a:lnTo>
                  <a:pt x="202056" y="147955"/>
                </a:lnTo>
                <a:lnTo>
                  <a:pt x="202691" y="150876"/>
                </a:lnTo>
                <a:lnTo>
                  <a:pt x="203199" y="153670"/>
                </a:lnTo>
                <a:lnTo>
                  <a:pt x="203834" y="156591"/>
                </a:lnTo>
                <a:lnTo>
                  <a:pt x="204342" y="159385"/>
                </a:lnTo>
                <a:lnTo>
                  <a:pt x="204850" y="162179"/>
                </a:lnTo>
                <a:lnTo>
                  <a:pt x="205358" y="165100"/>
                </a:lnTo>
                <a:lnTo>
                  <a:pt x="205866" y="167894"/>
                </a:lnTo>
                <a:lnTo>
                  <a:pt x="206374" y="170815"/>
                </a:lnTo>
                <a:lnTo>
                  <a:pt x="206882" y="173609"/>
                </a:lnTo>
                <a:lnTo>
                  <a:pt x="207390" y="176403"/>
                </a:lnTo>
                <a:lnTo>
                  <a:pt x="207771" y="179324"/>
                </a:lnTo>
                <a:lnTo>
                  <a:pt x="208152" y="182118"/>
                </a:lnTo>
                <a:lnTo>
                  <a:pt x="208533" y="185039"/>
                </a:lnTo>
                <a:lnTo>
                  <a:pt x="208914" y="187833"/>
                </a:lnTo>
                <a:lnTo>
                  <a:pt x="209168" y="190627"/>
                </a:lnTo>
                <a:lnTo>
                  <a:pt x="209422" y="193548"/>
                </a:lnTo>
                <a:lnTo>
                  <a:pt x="209676" y="196342"/>
                </a:lnTo>
                <a:lnTo>
                  <a:pt x="209803" y="199263"/>
                </a:lnTo>
                <a:lnTo>
                  <a:pt x="210057" y="202057"/>
                </a:lnTo>
                <a:lnTo>
                  <a:pt x="210184" y="204851"/>
                </a:lnTo>
                <a:lnTo>
                  <a:pt x="210184" y="207772"/>
                </a:lnTo>
                <a:lnTo>
                  <a:pt x="210311" y="210566"/>
                </a:lnTo>
                <a:lnTo>
                  <a:pt x="210311" y="213487"/>
                </a:lnTo>
                <a:lnTo>
                  <a:pt x="210184" y="216281"/>
                </a:lnTo>
                <a:lnTo>
                  <a:pt x="210184" y="219075"/>
                </a:lnTo>
                <a:lnTo>
                  <a:pt x="210057" y="221996"/>
                </a:lnTo>
                <a:lnTo>
                  <a:pt x="209930" y="224790"/>
                </a:lnTo>
                <a:lnTo>
                  <a:pt x="209676" y="227711"/>
                </a:lnTo>
                <a:lnTo>
                  <a:pt x="209422" y="230505"/>
                </a:lnTo>
                <a:lnTo>
                  <a:pt x="209168" y="233299"/>
                </a:lnTo>
                <a:lnTo>
                  <a:pt x="208914" y="236220"/>
                </a:lnTo>
                <a:lnTo>
                  <a:pt x="208660" y="239014"/>
                </a:lnTo>
                <a:lnTo>
                  <a:pt x="208279" y="241935"/>
                </a:lnTo>
                <a:lnTo>
                  <a:pt x="207898" y="244729"/>
                </a:lnTo>
                <a:lnTo>
                  <a:pt x="207517" y="247650"/>
                </a:lnTo>
                <a:lnTo>
                  <a:pt x="207009" y="250444"/>
                </a:lnTo>
                <a:lnTo>
                  <a:pt x="206501" y="253238"/>
                </a:lnTo>
                <a:lnTo>
                  <a:pt x="206120" y="256159"/>
                </a:lnTo>
                <a:lnTo>
                  <a:pt x="205612" y="258953"/>
                </a:lnTo>
                <a:lnTo>
                  <a:pt x="205104" y="261874"/>
                </a:lnTo>
                <a:lnTo>
                  <a:pt x="204469" y="264668"/>
                </a:lnTo>
                <a:lnTo>
                  <a:pt x="203961" y="267462"/>
                </a:lnTo>
                <a:lnTo>
                  <a:pt x="203453" y="270383"/>
                </a:lnTo>
                <a:lnTo>
                  <a:pt x="202818" y="273177"/>
                </a:lnTo>
                <a:lnTo>
                  <a:pt x="202310" y="276098"/>
                </a:lnTo>
                <a:lnTo>
                  <a:pt x="201675" y="278892"/>
                </a:lnTo>
                <a:lnTo>
                  <a:pt x="201167" y="281686"/>
                </a:lnTo>
                <a:lnTo>
                  <a:pt x="200532" y="284607"/>
                </a:lnTo>
                <a:lnTo>
                  <a:pt x="200024" y="287401"/>
                </a:lnTo>
                <a:lnTo>
                  <a:pt x="199516" y="290322"/>
                </a:lnTo>
                <a:lnTo>
                  <a:pt x="198881" y="293116"/>
                </a:lnTo>
                <a:lnTo>
                  <a:pt x="198373" y="295910"/>
                </a:lnTo>
                <a:lnTo>
                  <a:pt x="197865" y="298831"/>
                </a:lnTo>
                <a:lnTo>
                  <a:pt x="197357" y="301625"/>
                </a:lnTo>
                <a:lnTo>
                  <a:pt x="196849" y="304546"/>
                </a:lnTo>
                <a:lnTo>
                  <a:pt x="196341" y="307340"/>
                </a:lnTo>
                <a:lnTo>
                  <a:pt x="195833" y="310134"/>
                </a:lnTo>
                <a:lnTo>
                  <a:pt x="195325" y="313055"/>
                </a:lnTo>
                <a:lnTo>
                  <a:pt x="194944" y="315849"/>
                </a:lnTo>
                <a:lnTo>
                  <a:pt x="194563" y="318770"/>
                </a:lnTo>
                <a:lnTo>
                  <a:pt x="194182" y="321564"/>
                </a:lnTo>
                <a:lnTo>
                  <a:pt x="193801" y="324358"/>
                </a:lnTo>
                <a:lnTo>
                  <a:pt x="193420" y="327279"/>
                </a:lnTo>
                <a:lnTo>
                  <a:pt x="193039" y="330073"/>
                </a:lnTo>
                <a:lnTo>
                  <a:pt x="192785" y="332994"/>
                </a:lnTo>
                <a:lnTo>
                  <a:pt x="192531" y="335788"/>
                </a:lnTo>
                <a:lnTo>
                  <a:pt x="192277" y="338582"/>
                </a:lnTo>
                <a:lnTo>
                  <a:pt x="192023" y="341503"/>
                </a:lnTo>
                <a:lnTo>
                  <a:pt x="191769" y="344297"/>
                </a:lnTo>
                <a:lnTo>
                  <a:pt x="191642" y="347218"/>
                </a:lnTo>
                <a:lnTo>
                  <a:pt x="191515" y="350012"/>
                </a:lnTo>
                <a:lnTo>
                  <a:pt x="191388" y="352806"/>
                </a:lnTo>
                <a:lnTo>
                  <a:pt x="191261" y="355727"/>
                </a:lnTo>
                <a:lnTo>
                  <a:pt x="191134" y="358521"/>
                </a:lnTo>
                <a:lnTo>
                  <a:pt x="191134" y="361442"/>
                </a:lnTo>
                <a:lnTo>
                  <a:pt x="191007" y="364236"/>
                </a:lnTo>
                <a:lnTo>
                  <a:pt x="191007" y="367030"/>
                </a:lnTo>
                <a:lnTo>
                  <a:pt x="191007" y="369951"/>
                </a:lnTo>
                <a:lnTo>
                  <a:pt x="191134" y="372745"/>
                </a:lnTo>
                <a:lnTo>
                  <a:pt x="191134" y="375666"/>
                </a:lnTo>
                <a:lnTo>
                  <a:pt x="191261" y="378460"/>
                </a:lnTo>
                <a:lnTo>
                  <a:pt x="191261" y="381381"/>
                </a:lnTo>
                <a:lnTo>
                  <a:pt x="191388" y="384175"/>
                </a:lnTo>
                <a:lnTo>
                  <a:pt x="191515" y="386969"/>
                </a:lnTo>
                <a:lnTo>
                  <a:pt x="191642" y="389890"/>
                </a:lnTo>
                <a:lnTo>
                  <a:pt x="191896" y="392684"/>
                </a:lnTo>
                <a:lnTo>
                  <a:pt x="192023" y="395605"/>
                </a:lnTo>
                <a:lnTo>
                  <a:pt x="192277" y="398399"/>
                </a:lnTo>
                <a:lnTo>
                  <a:pt x="192404" y="401193"/>
                </a:lnTo>
                <a:lnTo>
                  <a:pt x="192658" y="404114"/>
                </a:lnTo>
                <a:lnTo>
                  <a:pt x="192912" y="406908"/>
                </a:lnTo>
                <a:lnTo>
                  <a:pt x="193039" y="409829"/>
                </a:lnTo>
                <a:lnTo>
                  <a:pt x="193293" y="412623"/>
                </a:lnTo>
                <a:lnTo>
                  <a:pt x="193547" y="415417"/>
                </a:lnTo>
                <a:lnTo>
                  <a:pt x="193801" y="418338"/>
                </a:lnTo>
                <a:lnTo>
                  <a:pt x="194055" y="421132"/>
                </a:lnTo>
                <a:lnTo>
                  <a:pt x="194309" y="424053"/>
                </a:lnTo>
                <a:lnTo>
                  <a:pt x="194563" y="426847"/>
                </a:lnTo>
                <a:lnTo>
                  <a:pt x="194817" y="429641"/>
                </a:lnTo>
                <a:lnTo>
                  <a:pt x="195198" y="432562"/>
                </a:lnTo>
                <a:lnTo>
                  <a:pt x="195452" y="435356"/>
                </a:lnTo>
                <a:lnTo>
                  <a:pt x="195706" y="438277"/>
                </a:lnTo>
                <a:lnTo>
                  <a:pt x="195960" y="441071"/>
                </a:lnTo>
                <a:lnTo>
                  <a:pt x="196087" y="443865"/>
                </a:lnTo>
                <a:lnTo>
                  <a:pt x="196341" y="446786"/>
                </a:lnTo>
                <a:lnTo>
                  <a:pt x="196595" y="449580"/>
                </a:lnTo>
                <a:lnTo>
                  <a:pt x="196849" y="452501"/>
                </a:lnTo>
                <a:lnTo>
                  <a:pt x="196976" y="455295"/>
                </a:lnTo>
                <a:lnTo>
                  <a:pt x="197230" y="458089"/>
                </a:lnTo>
                <a:lnTo>
                  <a:pt x="197357" y="461010"/>
                </a:lnTo>
                <a:lnTo>
                  <a:pt x="197611" y="463804"/>
                </a:lnTo>
                <a:lnTo>
                  <a:pt x="197738" y="466725"/>
                </a:lnTo>
                <a:lnTo>
                  <a:pt x="197865" y="469519"/>
                </a:lnTo>
                <a:lnTo>
                  <a:pt x="197992" y="472313"/>
                </a:lnTo>
                <a:lnTo>
                  <a:pt x="198119" y="475234"/>
                </a:lnTo>
                <a:lnTo>
                  <a:pt x="198119" y="478028"/>
                </a:lnTo>
                <a:lnTo>
                  <a:pt x="198246" y="480949"/>
                </a:lnTo>
                <a:lnTo>
                  <a:pt x="198246" y="495173"/>
                </a:lnTo>
                <a:lnTo>
                  <a:pt x="198119" y="497967"/>
                </a:lnTo>
                <a:lnTo>
                  <a:pt x="198119" y="500761"/>
                </a:lnTo>
                <a:lnTo>
                  <a:pt x="197992" y="503682"/>
                </a:lnTo>
                <a:lnTo>
                  <a:pt x="197865" y="506476"/>
                </a:lnTo>
                <a:lnTo>
                  <a:pt x="197738" y="509397"/>
                </a:lnTo>
                <a:lnTo>
                  <a:pt x="197611" y="512191"/>
                </a:lnTo>
                <a:lnTo>
                  <a:pt x="197484" y="515112"/>
                </a:lnTo>
                <a:lnTo>
                  <a:pt x="197230" y="517906"/>
                </a:lnTo>
                <a:lnTo>
                  <a:pt x="197103" y="520700"/>
                </a:lnTo>
                <a:lnTo>
                  <a:pt x="196849" y="523621"/>
                </a:lnTo>
                <a:lnTo>
                  <a:pt x="196722" y="526415"/>
                </a:lnTo>
                <a:lnTo>
                  <a:pt x="196468" y="529336"/>
                </a:lnTo>
                <a:lnTo>
                  <a:pt x="196214" y="532130"/>
                </a:lnTo>
                <a:lnTo>
                  <a:pt x="195960" y="534924"/>
                </a:lnTo>
                <a:lnTo>
                  <a:pt x="195706" y="537845"/>
                </a:lnTo>
                <a:lnTo>
                  <a:pt x="195452" y="540639"/>
                </a:lnTo>
                <a:lnTo>
                  <a:pt x="195071" y="543560"/>
                </a:lnTo>
                <a:lnTo>
                  <a:pt x="194817" y="546354"/>
                </a:lnTo>
                <a:lnTo>
                  <a:pt x="194563" y="549148"/>
                </a:lnTo>
                <a:lnTo>
                  <a:pt x="194309" y="552069"/>
                </a:lnTo>
                <a:lnTo>
                  <a:pt x="193928" y="554863"/>
                </a:lnTo>
                <a:lnTo>
                  <a:pt x="193674" y="557784"/>
                </a:lnTo>
                <a:lnTo>
                  <a:pt x="193420" y="560578"/>
                </a:lnTo>
                <a:lnTo>
                  <a:pt x="193039" y="563372"/>
                </a:lnTo>
                <a:lnTo>
                  <a:pt x="192785" y="566293"/>
                </a:lnTo>
                <a:lnTo>
                  <a:pt x="192531" y="569087"/>
                </a:lnTo>
                <a:lnTo>
                  <a:pt x="192277" y="572008"/>
                </a:lnTo>
                <a:lnTo>
                  <a:pt x="191896" y="574802"/>
                </a:lnTo>
                <a:lnTo>
                  <a:pt x="191642" y="577596"/>
                </a:lnTo>
                <a:lnTo>
                  <a:pt x="191388" y="580517"/>
                </a:lnTo>
                <a:lnTo>
                  <a:pt x="191134" y="583311"/>
                </a:lnTo>
                <a:lnTo>
                  <a:pt x="190880" y="586232"/>
                </a:lnTo>
                <a:lnTo>
                  <a:pt x="190626" y="589026"/>
                </a:lnTo>
                <a:lnTo>
                  <a:pt x="190372" y="591820"/>
                </a:lnTo>
                <a:lnTo>
                  <a:pt x="190118" y="594741"/>
                </a:lnTo>
                <a:lnTo>
                  <a:pt x="189991" y="597535"/>
                </a:lnTo>
                <a:lnTo>
                  <a:pt x="189737" y="600456"/>
                </a:lnTo>
                <a:lnTo>
                  <a:pt x="189483" y="603250"/>
                </a:lnTo>
                <a:lnTo>
                  <a:pt x="189356" y="606044"/>
                </a:lnTo>
                <a:lnTo>
                  <a:pt x="189102" y="608965"/>
                </a:lnTo>
                <a:lnTo>
                  <a:pt x="188975" y="611759"/>
                </a:lnTo>
                <a:lnTo>
                  <a:pt x="188848" y="614680"/>
                </a:lnTo>
                <a:lnTo>
                  <a:pt x="188594" y="617474"/>
                </a:lnTo>
                <a:lnTo>
                  <a:pt x="188467" y="620268"/>
                </a:lnTo>
                <a:lnTo>
                  <a:pt x="188340" y="623189"/>
                </a:lnTo>
                <a:lnTo>
                  <a:pt x="188213" y="625983"/>
                </a:lnTo>
                <a:lnTo>
                  <a:pt x="188213" y="628904"/>
                </a:lnTo>
                <a:lnTo>
                  <a:pt x="188086" y="631698"/>
                </a:lnTo>
                <a:lnTo>
                  <a:pt x="187959" y="634492"/>
                </a:lnTo>
                <a:lnTo>
                  <a:pt x="187959" y="637413"/>
                </a:lnTo>
                <a:lnTo>
                  <a:pt x="187832" y="640207"/>
                </a:lnTo>
                <a:lnTo>
                  <a:pt x="187832" y="643128"/>
                </a:lnTo>
                <a:lnTo>
                  <a:pt x="187705" y="645922"/>
                </a:lnTo>
                <a:lnTo>
                  <a:pt x="187705" y="648843"/>
                </a:lnTo>
                <a:lnTo>
                  <a:pt x="187705" y="651637"/>
                </a:lnTo>
                <a:lnTo>
                  <a:pt x="187705" y="654431"/>
                </a:lnTo>
                <a:lnTo>
                  <a:pt x="187832" y="657352"/>
                </a:lnTo>
                <a:lnTo>
                  <a:pt x="187832" y="660146"/>
                </a:lnTo>
                <a:lnTo>
                  <a:pt x="187832" y="663067"/>
                </a:lnTo>
                <a:lnTo>
                  <a:pt x="187959" y="665861"/>
                </a:lnTo>
                <a:lnTo>
                  <a:pt x="187959" y="668655"/>
                </a:lnTo>
                <a:lnTo>
                  <a:pt x="188086" y="671576"/>
                </a:lnTo>
                <a:lnTo>
                  <a:pt x="188213" y="674370"/>
                </a:lnTo>
                <a:lnTo>
                  <a:pt x="188340" y="677291"/>
                </a:lnTo>
                <a:lnTo>
                  <a:pt x="188594" y="680085"/>
                </a:lnTo>
                <a:lnTo>
                  <a:pt x="188721" y="682879"/>
                </a:lnTo>
                <a:lnTo>
                  <a:pt x="188975" y="685800"/>
                </a:lnTo>
                <a:lnTo>
                  <a:pt x="189102" y="688594"/>
                </a:lnTo>
                <a:lnTo>
                  <a:pt x="189356" y="691515"/>
                </a:lnTo>
                <a:lnTo>
                  <a:pt x="189737" y="694309"/>
                </a:lnTo>
                <a:lnTo>
                  <a:pt x="189991" y="697103"/>
                </a:lnTo>
                <a:lnTo>
                  <a:pt x="190372" y="700024"/>
                </a:lnTo>
                <a:lnTo>
                  <a:pt x="190626" y="702818"/>
                </a:lnTo>
                <a:lnTo>
                  <a:pt x="191007" y="705739"/>
                </a:lnTo>
                <a:lnTo>
                  <a:pt x="191515" y="708533"/>
                </a:lnTo>
                <a:lnTo>
                  <a:pt x="191896" y="711327"/>
                </a:lnTo>
                <a:lnTo>
                  <a:pt x="192404" y="714248"/>
                </a:lnTo>
                <a:lnTo>
                  <a:pt x="192912" y="717042"/>
                </a:lnTo>
                <a:lnTo>
                  <a:pt x="193420" y="719963"/>
                </a:lnTo>
                <a:lnTo>
                  <a:pt x="194055" y="722757"/>
                </a:lnTo>
                <a:lnTo>
                  <a:pt x="194690" y="725551"/>
                </a:lnTo>
                <a:lnTo>
                  <a:pt x="195325" y="728472"/>
                </a:lnTo>
                <a:lnTo>
                  <a:pt x="196087" y="731266"/>
                </a:lnTo>
                <a:lnTo>
                  <a:pt x="196849" y="734187"/>
                </a:lnTo>
                <a:lnTo>
                  <a:pt x="197611" y="736981"/>
                </a:lnTo>
                <a:lnTo>
                  <a:pt x="198500" y="739775"/>
                </a:lnTo>
                <a:lnTo>
                  <a:pt x="199389" y="742696"/>
                </a:lnTo>
                <a:lnTo>
                  <a:pt x="200278" y="745490"/>
                </a:lnTo>
                <a:lnTo>
                  <a:pt x="201294" y="748411"/>
                </a:lnTo>
                <a:lnTo>
                  <a:pt x="202310" y="751205"/>
                </a:lnTo>
                <a:lnTo>
                  <a:pt x="203453" y="753999"/>
                </a:lnTo>
                <a:lnTo>
                  <a:pt x="204469" y="756920"/>
                </a:lnTo>
                <a:lnTo>
                  <a:pt x="205739" y="759714"/>
                </a:lnTo>
                <a:lnTo>
                  <a:pt x="206882" y="762635"/>
                </a:lnTo>
                <a:lnTo>
                  <a:pt x="208152" y="765429"/>
                </a:lnTo>
                <a:lnTo>
                  <a:pt x="209422" y="768223"/>
                </a:lnTo>
                <a:lnTo>
                  <a:pt x="210819" y="771144"/>
                </a:lnTo>
                <a:lnTo>
                  <a:pt x="212216" y="773938"/>
                </a:lnTo>
                <a:lnTo>
                  <a:pt x="213613" y="776859"/>
                </a:lnTo>
                <a:lnTo>
                  <a:pt x="215137" y="779653"/>
                </a:lnTo>
                <a:lnTo>
                  <a:pt x="216661" y="782574"/>
                </a:lnTo>
                <a:lnTo>
                  <a:pt x="218312" y="785368"/>
                </a:lnTo>
                <a:lnTo>
                  <a:pt x="219836" y="788162"/>
                </a:lnTo>
                <a:lnTo>
                  <a:pt x="221487" y="791083"/>
                </a:lnTo>
                <a:lnTo>
                  <a:pt x="223138" y="793877"/>
                </a:lnTo>
                <a:lnTo>
                  <a:pt x="224916" y="796798"/>
                </a:lnTo>
                <a:lnTo>
                  <a:pt x="226567" y="799592"/>
                </a:lnTo>
                <a:lnTo>
                  <a:pt x="228345" y="802386"/>
                </a:lnTo>
                <a:lnTo>
                  <a:pt x="230123" y="805307"/>
                </a:lnTo>
                <a:lnTo>
                  <a:pt x="232028" y="808101"/>
                </a:lnTo>
                <a:lnTo>
                  <a:pt x="233806" y="811022"/>
                </a:lnTo>
                <a:lnTo>
                  <a:pt x="235584" y="813816"/>
                </a:lnTo>
                <a:lnTo>
                  <a:pt x="237489" y="816610"/>
                </a:lnTo>
                <a:lnTo>
                  <a:pt x="239394" y="819531"/>
                </a:lnTo>
                <a:lnTo>
                  <a:pt x="241299" y="822325"/>
                </a:lnTo>
                <a:lnTo>
                  <a:pt x="243077" y="825246"/>
                </a:lnTo>
                <a:lnTo>
                  <a:pt x="244982" y="828040"/>
                </a:lnTo>
                <a:lnTo>
                  <a:pt x="246887" y="830834"/>
                </a:lnTo>
                <a:lnTo>
                  <a:pt x="248792" y="833755"/>
                </a:lnTo>
                <a:lnTo>
                  <a:pt x="250570" y="836549"/>
                </a:lnTo>
                <a:lnTo>
                  <a:pt x="252475" y="839470"/>
                </a:lnTo>
                <a:lnTo>
                  <a:pt x="254380" y="842264"/>
                </a:lnTo>
                <a:lnTo>
                  <a:pt x="256158" y="845058"/>
                </a:lnTo>
                <a:lnTo>
                  <a:pt x="257936" y="847979"/>
                </a:lnTo>
                <a:lnTo>
                  <a:pt x="259841" y="850773"/>
                </a:lnTo>
                <a:lnTo>
                  <a:pt x="261619" y="853694"/>
                </a:lnTo>
                <a:lnTo>
                  <a:pt x="263397" y="856488"/>
                </a:lnTo>
                <a:lnTo>
                  <a:pt x="265048" y="859282"/>
                </a:lnTo>
                <a:lnTo>
                  <a:pt x="266826" y="862203"/>
                </a:lnTo>
                <a:lnTo>
                  <a:pt x="268477" y="864997"/>
                </a:lnTo>
                <a:lnTo>
                  <a:pt x="270255" y="867918"/>
                </a:lnTo>
                <a:lnTo>
                  <a:pt x="271906" y="870712"/>
                </a:lnTo>
                <a:lnTo>
                  <a:pt x="273557" y="873506"/>
                </a:lnTo>
                <a:lnTo>
                  <a:pt x="275081" y="876427"/>
                </a:lnTo>
                <a:lnTo>
                  <a:pt x="276732" y="879221"/>
                </a:lnTo>
                <a:lnTo>
                  <a:pt x="278256" y="882142"/>
                </a:lnTo>
                <a:lnTo>
                  <a:pt x="279907" y="884936"/>
                </a:lnTo>
                <a:lnTo>
                  <a:pt x="281431" y="887730"/>
                </a:lnTo>
                <a:lnTo>
                  <a:pt x="282955" y="890651"/>
                </a:lnTo>
                <a:lnTo>
                  <a:pt x="284479" y="893445"/>
                </a:lnTo>
                <a:lnTo>
                  <a:pt x="286003" y="896366"/>
                </a:lnTo>
                <a:lnTo>
                  <a:pt x="287527" y="899160"/>
                </a:lnTo>
                <a:lnTo>
                  <a:pt x="288924" y="902081"/>
                </a:lnTo>
                <a:lnTo>
                  <a:pt x="290448" y="904875"/>
                </a:lnTo>
                <a:lnTo>
                  <a:pt x="291972" y="907669"/>
                </a:lnTo>
                <a:lnTo>
                  <a:pt x="293496" y="910590"/>
                </a:lnTo>
                <a:lnTo>
                  <a:pt x="295020" y="913384"/>
                </a:lnTo>
                <a:lnTo>
                  <a:pt x="296417" y="916305"/>
                </a:lnTo>
                <a:lnTo>
                  <a:pt x="297941" y="919099"/>
                </a:lnTo>
                <a:lnTo>
                  <a:pt x="299465" y="921893"/>
                </a:lnTo>
                <a:lnTo>
                  <a:pt x="301116" y="924814"/>
                </a:lnTo>
                <a:lnTo>
                  <a:pt x="302640" y="927608"/>
                </a:lnTo>
                <a:lnTo>
                  <a:pt x="304164" y="930529"/>
                </a:lnTo>
                <a:lnTo>
                  <a:pt x="305815" y="933323"/>
                </a:lnTo>
                <a:lnTo>
                  <a:pt x="307466" y="936117"/>
                </a:lnTo>
                <a:lnTo>
                  <a:pt x="308990" y="939038"/>
                </a:lnTo>
                <a:lnTo>
                  <a:pt x="310768" y="941832"/>
                </a:lnTo>
                <a:lnTo>
                  <a:pt x="312419" y="944753"/>
                </a:lnTo>
                <a:lnTo>
                  <a:pt x="314070" y="947547"/>
                </a:lnTo>
                <a:lnTo>
                  <a:pt x="315848" y="950341"/>
                </a:lnTo>
                <a:lnTo>
                  <a:pt x="317626" y="953262"/>
                </a:lnTo>
                <a:lnTo>
                  <a:pt x="319404" y="956056"/>
                </a:lnTo>
                <a:lnTo>
                  <a:pt x="321182" y="958977"/>
                </a:lnTo>
                <a:lnTo>
                  <a:pt x="322960" y="961771"/>
                </a:lnTo>
                <a:lnTo>
                  <a:pt x="324865" y="964565"/>
                </a:lnTo>
                <a:lnTo>
                  <a:pt x="326643" y="967486"/>
                </a:lnTo>
                <a:lnTo>
                  <a:pt x="328548" y="970280"/>
                </a:lnTo>
                <a:lnTo>
                  <a:pt x="330453" y="973201"/>
                </a:lnTo>
                <a:lnTo>
                  <a:pt x="332358" y="975995"/>
                </a:lnTo>
                <a:lnTo>
                  <a:pt x="334263" y="978789"/>
                </a:lnTo>
                <a:lnTo>
                  <a:pt x="336168" y="981710"/>
                </a:lnTo>
                <a:lnTo>
                  <a:pt x="338073" y="984504"/>
                </a:lnTo>
                <a:lnTo>
                  <a:pt x="339851" y="987425"/>
                </a:lnTo>
                <a:lnTo>
                  <a:pt x="341756" y="990219"/>
                </a:lnTo>
                <a:lnTo>
                  <a:pt x="343661" y="993013"/>
                </a:lnTo>
                <a:lnTo>
                  <a:pt x="345439" y="995934"/>
                </a:lnTo>
                <a:lnTo>
                  <a:pt x="347217" y="998728"/>
                </a:lnTo>
                <a:lnTo>
                  <a:pt x="348995" y="1001649"/>
                </a:lnTo>
                <a:lnTo>
                  <a:pt x="350773" y="1004443"/>
                </a:lnTo>
                <a:lnTo>
                  <a:pt x="352551" y="1007237"/>
                </a:lnTo>
                <a:lnTo>
                  <a:pt x="354202" y="1010158"/>
                </a:lnTo>
                <a:lnTo>
                  <a:pt x="355726" y="1012952"/>
                </a:lnTo>
                <a:lnTo>
                  <a:pt x="357377" y="1015873"/>
                </a:lnTo>
                <a:lnTo>
                  <a:pt x="358774" y="1018667"/>
                </a:lnTo>
                <a:lnTo>
                  <a:pt x="360298" y="1021461"/>
                </a:lnTo>
                <a:lnTo>
                  <a:pt x="361695" y="1024382"/>
                </a:lnTo>
                <a:lnTo>
                  <a:pt x="362965" y="1027176"/>
                </a:lnTo>
                <a:lnTo>
                  <a:pt x="364235" y="1030097"/>
                </a:lnTo>
                <a:lnTo>
                  <a:pt x="365378" y="1032891"/>
                </a:lnTo>
                <a:lnTo>
                  <a:pt x="366394" y="1035812"/>
                </a:lnTo>
                <a:lnTo>
                  <a:pt x="367410" y="1038606"/>
                </a:lnTo>
                <a:lnTo>
                  <a:pt x="371093" y="1052830"/>
                </a:lnTo>
                <a:lnTo>
                  <a:pt x="371601" y="1055624"/>
                </a:lnTo>
                <a:lnTo>
                  <a:pt x="371982" y="1058545"/>
                </a:lnTo>
                <a:lnTo>
                  <a:pt x="372236" y="1061339"/>
                </a:lnTo>
                <a:lnTo>
                  <a:pt x="372490" y="1064260"/>
                </a:lnTo>
                <a:lnTo>
                  <a:pt x="372490" y="1067054"/>
                </a:lnTo>
                <a:lnTo>
                  <a:pt x="372490" y="1069848"/>
                </a:lnTo>
                <a:lnTo>
                  <a:pt x="372490" y="1072769"/>
                </a:lnTo>
                <a:lnTo>
                  <a:pt x="372236" y="1075563"/>
                </a:lnTo>
                <a:lnTo>
                  <a:pt x="371982" y="1078484"/>
                </a:lnTo>
                <a:lnTo>
                  <a:pt x="371601" y="1081278"/>
                </a:lnTo>
                <a:lnTo>
                  <a:pt x="371220" y="1084072"/>
                </a:lnTo>
                <a:lnTo>
                  <a:pt x="370712" y="1086993"/>
                </a:lnTo>
                <a:lnTo>
                  <a:pt x="370077" y="1089787"/>
                </a:lnTo>
                <a:lnTo>
                  <a:pt x="369315" y="1092708"/>
                </a:lnTo>
                <a:lnTo>
                  <a:pt x="368553" y="1095502"/>
                </a:lnTo>
                <a:lnTo>
                  <a:pt x="367664" y="1098296"/>
                </a:lnTo>
                <a:lnTo>
                  <a:pt x="366775" y="1101217"/>
                </a:lnTo>
                <a:lnTo>
                  <a:pt x="365759" y="1104011"/>
                </a:lnTo>
                <a:lnTo>
                  <a:pt x="364743" y="1106932"/>
                </a:lnTo>
                <a:lnTo>
                  <a:pt x="363473" y="1109726"/>
                </a:lnTo>
                <a:lnTo>
                  <a:pt x="362330" y="1112520"/>
                </a:lnTo>
                <a:lnTo>
                  <a:pt x="361060" y="1115441"/>
                </a:lnTo>
                <a:lnTo>
                  <a:pt x="359663" y="1118235"/>
                </a:lnTo>
                <a:lnTo>
                  <a:pt x="358266" y="1121156"/>
                </a:lnTo>
                <a:lnTo>
                  <a:pt x="348360" y="1138174"/>
                </a:lnTo>
                <a:lnTo>
                  <a:pt x="346582" y="1140968"/>
                </a:lnTo>
                <a:lnTo>
                  <a:pt x="330072" y="1163828"/>
                </a:lnTo>
                <a:lnTo>
                  <a:pt x="327913" y="1166622"/>
                </a:lnTo>
                <a:lnTo>
                  <a:pt x="325627" y="1169543"/>
                </a:lnTo>
                <a:lnTo>
                  <a:pt x="323214" y="1172337"/>
                </a:lnTo>
                <a:lnTo>
                  <a:pt x="320928" y="1175131"/>
                </a:lnTo>
                <a:lnTo>
                  <a:pt x="318515" y="1178052"/>
                </a:lnTo>
                <a:lnTo>
                  <a:pt x="316102" y="1180846"/>
                </a:lnTo>
                <a:lnTo>
                  <a:pt x="313562" y="1183767"/>
                </a:lnTo>
                <a:lnTo>
                  <a:pt x="311149" y="1186561"/>
                </a:lnTo>
                <a:lnTo>
                  <a:pt x="308609" y="1189355"/>
                </a:lnTo>
                <a:lnTo>
                  <a:pt x="306069" y="1192276"/>
                </a:lnTo>
                <a:lnTo>
                  <a:pt x="303529" y="1195070"/>
                </a:lnTo>
                <a:lnTo>
                  <a:pt x="300862" y="1197991"/>
                </a:lnTo>
                <a:lnTo>
                  <a:pt x="298322" y="1200785"/>
                </a:lnTo>
                <a:lnTo>
                  <a:pt x="295655" y="1203579"/>
                </a:lnTo>
                <a:lnTo>
                  <a:pt x="293115" y="1206500"/>
                </a:lnTo>
                <a:lnTo>
                  <a:pt x="290448" y="1209294"/>
                </a:lnTo>
                <a:lnTo>
                  <a:pt x="287781" y="1212215"/>
                </a:lnTo>
                <a:lnTo>
                  <a:pt x="285241" y="1215009"/>
                </a:lnTo>
                <a:lnTo>
                  <a:pt x="282574" y="1217803"/>
                </a:lnTo>
                <a:lnTo>
                  <a:pt x="279907" y="1220724"/>
                </a:lnTo>
                <a:lnTo>
                  <a:pt x="277367" y="1223518"/>
                </a:lnTo>
                <a:lnTo>
                  <a:pt x="274700" y="1226439"/>
                </a:lnTo>
                <a:lnTo>
                  <a:pt x="272033" y="1229233"/>
                </a:lnTo>
                <a:lnTo>
                  <a:pt x="269493" y="1232027"/>
                </a:lnTo>
                <a:lnTo>
                  <a:pt x="266953" y="1234948"/>
                </a:lnTo>
                <a:lnTo>
                  <a:pt x="264286" y="1237742"/>
                </a:lnTo>
                <a:lnTo>
                  <a:pt x="261746" y="1240663"/>
                </a:lnTo>
                <a:lnTo>
                  <a:pt x="259333" y="1243457"/>
                </a:lnTo>
                <a:lnTo>
                  <a:pt x="256793" y="1246251"/>
                </a:lnTo>
                <a:lnTo>
                  <a:pt x="254380" y="1249172"/>
                </a:lnTo>
                <a:lnTo>
                  <a:pt x="251967" y="1251966"/>
                </a:lnTo>
                <a:lnTo>
                  <a:pt x="249554" y="1254887"/>
                </a:lnTo>
                <a:lnTo>
                  <a:pt x="247141" y="1257681"/>
                </a:lnTo>
                <a:lnTo>
                  <a:pt x="244855" y="1260475"/>
                </a:lnTo>
                <a:lnTo>
                  <a:pt x="242569" y="1263396"/>
                </a:lnTo>
                <a:lnTo>
                  <a:pt x="240283" y="1266190"/>
                </a:lnTo>
                <a:lnTo>
                  <a:pt x="238124" y="1269111"/>
                </a:lnTo>
                <a:lnTo>
                  <a:pt x="235965" y="1271905"/>
                </a:lnTo>
                <a:lnTo>
                  <a:pt x="233806" y="1274699"/>
                </a:lnTo>
                <a:lnTo>
                  <a:pt x="231774" y="1277620"/>
                </a:lnTo>
                <a:lnTo>
                  <a:pt x="229742" y="1280414"/>
                </a:lnTo>
                <a:lnTo>
                  <a:pt x="227710" y="1283335"/>
                </a:lnTo>
                <a:lnTo>
                  <a:pt x="225805" y="1286129"/>
                </a:lnTo>
                <a:lnTo>
                  <a:pt x="223900" y="1288923"/>
                </a:lnTo>
                <a:lnTo>
                  <a:pt x="222122" y="1291844"/>
                </a:lnTo>
                <a:lnTo>
                  <a:pt x="220344" y="1294638"/>
                </a:lnTo>
                <a:lnTo>
                  <a:pt x="218693" y="1297559"/>
                </a:lnTo>
                <a:lnTo>
                  <a:pt x="217042" y="1300353"/>
                </a:lnTo>
                <a:lnTo>
                  <a:pt x="215391" y="1303274"/>
                </a:lnTo>
                <a:lnTo>
                  <a:pt x="213867" y="1306068"/>
                </a:lnTo>
                <a:lnTo>
                  <a:pt x="212343" y="1308862"/>
                </a:lnTo>
                <a:lnTo>
                  <a:pt x="210946" y="1311783"/>
                </a:lnTo>
                <a:lnTo>
                  <a:pt x="209549" y="1314577"/>
                </a:lnTo>
                <a:lnTo>
                  <a:pt x="208152" y="1317498"/>
                </a:lnTo>
                <a:lnTo>
                  <a:pt x="206882" y="1320292"/>
                </a:lnTo>
                <a:lnTo>
                  <a:pt x="205739" y="1323086"/>
                </a:lnTo>
                <a:lnTo>
                  <a:pt x="204469" y="1326007"/>
                </a:lnTo>
                <a:lnTo>
                  <a:pt x="203453" y="1328801"/>
                </a:lnTo>
                <a:lnTo>
                  <a:pt x="202310" y="1331722"/>
                </a:lnTo>
                <a:lnTo>
                  <a:pt x="201294" y="1334516"/>
                </a:lnTo>
                <a:lnTo>
                  <a:pt x="200278" y="1337310"/>
                </a:lnTo>
                <a:lnTo>
                  <a:pt x="199389" y="1340231"/>
                </a:lnTo>
                <a:lnTo>
                  <a:pt x="198500" y="1343025"/>
                </a:lnTo>
                <a:lnTo>
                  <a:pt x="197611" y="1345946"/>
                </a:lnTo>
                <a:lnTo>
                  <a:pt x="196849" y="1348740"/>
                </a:lnTo>
                <a:lnTo>
                  <a:pt x="196087" y="1351534"/>
                </a:lnTo>
                <a:lnTo>
                  <a:pt x="195452" y="1354455"/>
                </a:lnTo>
                <a:lnTo>
                  <a:pt x="194690" y="1357249"/>
                </a:lnTo>
                <a:lnTo>
                  <a:pt x="194055" y="1360170"/>
                </a:lnTo>
                <a:lnTo>
                  <a:pt x="193547" y="1362964"/>
                </a:lnTo>
                <a:lnTo>
                  <a:pt x="192912" y="1365758"/>
                </a:lnTo>
                <a:lnTo>
                  <a:pt x="192404" y="1368679"/>
                </a:lnTo>
                <a:lnTo>
                  <a:pt x="191896" y="1371473"/>
                </a:lnTo>
                <a:lnTo>
                  <a:pt x="191515" y="1374394"/>
                </a:lnTo>
                <a:lnTo>
                  <a:pt x="191007" y="1377188"/>
                </a:lnTo>
                <a:lnTo>
                  <a:pt x="190626" y="1379982"/>
                </a:lnTo>
                <a:lnTo>
                  <a:pt x="190245" y="1382903"/>
                </a:lnTo>
                <a:lnTo>
                  <a:pt x="189991" y="1385697"/>
                </a:lnTo>
                <a:lnTo>
                  <a:pt x="189610" y="1388618"/>
                </a:lnTo>
                <a:lnTo>
                  <a:pt x="189356" y="1391412"/>
                </a:lnTo>
                <a:lnTo>
                  <a:pt x="189102" y="1394206"/>
                </a:lnTo>
                <a:lnTo>
                  <a:pt x="188848" y="1397127"/>
                </a:lnTo>
                <a:lnTo>
                  <a:pt x="188594" y="1399921"/>
                </a:lnTo>
                <a:lnTo>
                  <a:pt x="188340" y="1402842"/>
                </a:lnTo>
                <a:lnTo>
                  <a:pt x="188213" y="1405636"/>
                </a:lnTo>
                <a:lnTo>
                  <a:pt x="187959" y="1408430"/>
                </a:lnTo>
                <a:lnTo>
                  <a:pt x="187832" y="1411351"/>
                </a:lnTo>
                <a:lnTo>
                  <a:pt x="187705" y="1414145"/>
                </a:lnTo>
                <a:lnTo>
                  <a:pt x="187451" y="1417066"/>
                </a:lnTo>
                <a:lnTo>
                  <a:pt x="187324" y="1419860"/>
                </a:lnTo>
                <a:lnTo>
                  <a:pt x="187324" y="1422654"/>
                </a:lnTo>
                <a:lnTo>
                  <a:pt x="187197" y="1425575"/>
                </a:lnTo>
                <a:lnTo>
                  <a:pt x="187070" y="1428369"/>
                </a:lnTo>
                <a:lnTo>
                  <a:pt x="186943" y="1431290"/>
                </a:lnTo>
                <a:lnTo>
                  <a:pt x="186943" y="1434084"/>
                </a:lnTo>
                <a:lnTo>
                  <a:pt x="186816" y="1437005"/>
                </a:lnTo>
                <a:lnTo>
                  <a:pt x="186816" y="1439799"/>
                </a:lnTo>
                <a:lnTo>
                  <a:pt x="186689" y="1442593"/>
                </a:lnTo>
                <a:lnTo>
                  <a:pt x="186689" y="1445514"/>
                </a:lnTo>
                <a:lnTo>
                  <a:pt x="186562" y="1448308"/>
                </a:lnTo>
                <a:lnTo>
                  <a:pt x="186562" y="1451229"/>
                </a:lnTo>
                <a:lnTo>
                  <a:pt x="186562" y="1454023"/>
                </a:lnTo>
                <a:lnTo>
                  <a:pt x="185927" y="1454023"/>
                </a:lnTo>
                <a:close/>
              </a:path>
            </a:pathLst>
          </a:custGeom>
          <a:ln w="13588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3437382" y="9068307"/>
            <a:ext cx="372745" cy="922019"/>
          </a:xfrm>
          <a:custGeom>
            <a:avLst/>
            <a:gdLst/>
            <a:ahLst/>
            <a:cxnLst/>
            <a:rect l="l" t="t" r="r" b="b"/>
            <a:pathLst>
              <a:path w="372745" h="922020">
                <a:moveTo>
                  <a:pt x="186436" y="0"/>
                </a:moveTo>
                <a:lnTo>
                  <a:pt x="185928" y="0"/>
                </a:lnTo>
                <a:lnTo>
                  <a:pt x="185674" y="16510"/>
                </a:lnTo>
                <a:lnTo>
                  <a:pt x="185547" y="20320"/>
                </a:lnTo>
                <a:lnTo>
                  <a:pt x="185293" y="30480"/>
                </a:lnTo>
                <a:lnTo>
                  <a:pt x="185123" y="33020"/>
                </a:lnTo>
                <a:lnTo>
                  <a:pt x="185039" y="35560"/>
                </a:lnTo>
                <a:lnTo>
                  <a:pt x="184869" y="38100"/>
                </a:lnTo>
                <a:lnTo>
                  <a:pt x="184785" y="41910"/>
                </a:lnTo>
                <a:lnTo>
                  <a:pt x="183769" y="55880"/>
                </a:lnTo>
                <a:lnTo>
                  <a:pt x="183515" y="57150"/>
                </a:lnTo>
                <a:lnTo>
                  <a:pt x="183261" y="60960"/>
                </a:lnTo>
                <a:lnTo>
                  <a:pt x="182499" y="68580"/>
                </a:lnTo>
                <a:lnTo>
                  <a:pt x="179959" y="86360"/>
                </a:lnTo>
                <a:lnTo>
                  <a:pt x="179578" y="88900"/>
                </a:lnTo>
                <a:lnTo>
                  <a:pt x="179324" y="90170"/>
                </a:lnTo>
                <a:lnTo>
                  <a:pt x="178943" y="91440"/>
                </a:lnTo>
                <a:lnTo>
                  <a:pt x="178689" y="93980"/>
                </a:lnTo>
                <a:lnTo>
                  <a:pt x="178308" y="95250"/>
                </a:lnTo>
                <a:lnTo>
                  <a:pt x="178054" y="97790"/>
                </a:lnTo>
                <a:lnTo>
                  <a:pt x="176911" y="102870"/>
                </a:lnTo>
                <a:lnTo>
                  <a:pt x="176657" y="104140"/>
                </a:lnTo>
                <a:lnTo>
                  <a:pt x="176276" y="106680"/>
                </a:lnTo>
                <a:lnTo>
                  <a:pt x="174752" y="113030"/>
                </a:lnTo>
                <a:lnTo>
                  <a:pt x="174371" y="115570"/>
                </a:lnTo>
                <a:lnTo>
                  <a:pt x="173228" y="120650"/>
                </a:lnTo>
                <a:lnTo>
                  <a:pt x="172847" y="123190"/>
                </a:lnTo>
                <a:lnTo>
                  <a:pt x="172466" y="124460"/>
                </a:lnTo>
                <a:lnTo>
                  <a:pt x="171958" y="125730"/>
                </a:lnTo>
                <a:lnTo>
                  <a:pt x="171196" y="129540"/>
                </a:lnTo>
                <a:lnTo>
                  <a:pt x="170815" y="132080"/>
                </a:lnTo>
                <a:lnTo>
                  <a:pt x="170434" y="133350"/>
                </a:lnTo>
                <a:lnTo>
                  <a:pt x="170180" y="135890"/>
                </a:lnTo>
                <a:lnTo>
                  <a:pt x="169418" y="138430"/>
                </a:lnTo>
                <a:lnTo>
                  <a:pt x="168656" y="142240"/>
                </a:lnTo>
                <a:lnTo>
                  <a:pt x="168402" y="144780"/>
                </a:lnTo>
                <a:lnTo>
                  <a:pt x="168021" y="146050"/>
                </a:lnTo>
                <a:lnTo>
                  <a:pt x="167767" y="148590"/>
                </a:lnTo>
                <a:lnTo>
                  <a:pt x="167386" y="149860"/>
                </a:lnTo>
                <a:lnTo>
                  <a:pt x="166878" y="153670"/>
                </a:lnTo>
                <a:lnTo>
                  <a:pt x="166497" y="154940"/>
                </a:lnTo>
                <a:lnTo>
                  <a:pt x="166116" y="158750"/>
                </a:lnTo>
                <a:lnTo>
                  <a:pt x="165354" y="163830"/>
                </a:lnTo>
                <a:lnTo>
                  <a:pt x="165100" y="167640"/>
                </a:lnTo>
                <a:lnTo>
                  <a:pt x="164846" y="170180"/>
                </a:lnTo>
                <a:lnTo>
                  <a:pt x="164465" y="175260"/>
                </a:lnTo>
                <a:lnTo>
                  <a:pt x="164338" y="180340"/>
                </a:lnTo>
                <a:lnTo>
                  <a:pt x="164211" y="182880"/>
                </a:lnTo>
                <a:lnTo>
                  <a:pt x="164211" y="191770"/>
                </a:lnTo>
                <a:lnTo>
                  <a:pt x="164338" y="193040"/>
                </a:lnTo>
                <a:lnTo>
                  <a:pt x="164465" y="198120"/>
                </a:lnTo>
                <a:lnTo>
                  <a:pt x="165608" y="214630"/>
                </a:lnTo>
                <a:lnTo>
                  <a:pt x="165862" y="217170"/>
                </a:lnTo>
                <a:lnTo>
                  <a:pt x="166243" y="222250"/>
                </a:lnTo>
                <a:lnTo>
                  <a:pt x="166497" y="223520"/>
                </a:lnTo>
                <a:lnTo>
                  <a:pt x="166878" y="228600"/>
                </a:lnTo>
                <a:lnTo>
                  <a:pt x="167132" y="231140"/>
                </a:lnTo>
                <a:lnTo>
                  <a:pt x="167767" y="240030"/>
                </a:lnTo>
                <a:lnTo>
                  <a:pt x="167767" y="241300"/>
                </a:lnTo>
                <a:lnTo>
                  <a:pt x="168021" y="245110"/>
                </a:lnTo>
                <a:lnTo>
                  <a:pt x="168148" y="260350"/>
                </a:lnTo>
                <a:lnTo>
                  <a:pt x="167894" y="262890"/>
                </a:lnTo>
                <a:lnTo>
                  <a:pt x="167894" y="265430"/>
                </a:lnTo>
                <a:lnTo>
                  <a:pt x="167640" y="269240"/>
                </a:lnTo>
                <a:lnTo>
                  <a:pt x="167386" y="270510"/>
                </a:lnTo>
                <a:lnTo>
                  <a:pt x="167132" y="274320"/>
                </a:lnTo>
                <a:lnTo>
                  <a:pt x="165608" y="285750"/>
                </a:lnTo>
                <a:lnTo>
                  <a:pt x="164846" y="288290"/>
                </a:lnTo>
                <a:lnTo>
                  <a:pt x="164592" y="290830"/>
                </a:lnTo>
                <a:lnTo>
                  <a:pt x="163830" y="294640"/>
                </a:lnTo>
                <a:lnTo>
                  <a:pt x="163322" y="295910"/>
                </a:lnTo>
                <a:lnTo>
                  <a:pt x="162941" y="298450"/>
                </a:lnTo>
                <a:lnTo>
                  <a:pt x="162560" y="299720"/>
                </a:lnTo>
                <a:lnTo>
                  <a:pt x="162052" y="300990"/>
                </a:lnTo>
                <a:lnTo>
                  <a:pt x="161671" y="303530"/>
                </a:lnTo>
                <a:lnTo>
                  <a:pt x="161163" y="304800"/>
                </a:lnTo>
                <a:lnTo>
                  <a:pt x="160655" y="307340"/>
                </a:lnTo>
                <a:lnTo>
                  <a:pt x="159131" y="312420"/>
                </a:lnTo>
                <a:lnTo>
                  <a:pt x="158623" y="313690"/>
                </a:lnTo>
                <a:lnTo>
                  <a:pt x="158115" y="316230"/>
                </a:lnTo>
                <a:lnTo>
                  <a:pt x="157480" y="317500"/>
                </a:lnTo>
                <a:lnTo>
                  <a:pt x="156464" y="321310"/>
                </a:lnTo>
                <a:lnTo>
                  <a:pt x="155829" y="322580"/>
                </a:lnTo>
                <a:lnTo>
                  <a:pt x="155321" y="325120"/>
                </a:lnTo>
                <a:lnTo>
                  <a:pt x="154051" y="328930"/>
                </a:lnTo>
                <a:lnTo>
                  <a:pt x="153543" y="330200"/>
                </a:lnTo>
                <a:lnTo>
                  <a:pt x="151003" y="337820"/>
                </a:lnTo>
                <a:lnTo>
                  <a:pt x="150368" y="339090"/>
                </a:lnTo>
                <a:lnTo>
                  <a:pt x="147828" y="346710"/>
                </a:lnTo>
                <a:lnTo>
                  <a:pt x="147193" y="347980"/>
                </a:lnTo>
                <a:lnTo>
                  <a:pt x="146431" y="350520"/>
                </a:lnTo>
                <a:lnTo>
                  <a:pt x="145796" y="351790"/>
                </a:lnTo>
                <a:lnTo>
                  <a:pt x="145034" y="354330"/>
                </a:lnTo>
                <a:lnTo>
                  <a:pt x="144399" y="355600"/>
                </a:lnTo>
                <a:lnTo>
                  <a:pt x="143637" y="356870"/>
                </a:lnTo>
                <a:lnTo>
                  <a:pt x="143002" y="359410"/>
                </a:lnTo>
                <a:lnTo>
                  <a:pt x="141478" y="363220"/>
                </a:lnTo>
                <a:lnTo>
                  <a:pt x="140716" y="364490"/>
                </a:lnTo>
                <a:lnTo>
                  <a:pt x="138430" y="369570"/>
                </a:lnTo>
                <a:lnTo>
                  <a:pt x="137541" y="372110"/>
                </a:lnTo>
                <a:lnTo>
                  <a:pt x="136779" y="373380"/>
                </a:lnTo>
                <a:lnTo>
                  <a:pt x="134112" y="378460"/>
                </a:lnTo>
                <a:lnTo>
                  <a:pt x="133223" y="381000"/>
                </a:lnTo>
                <a:lnTo>
                  <a:pt x="132207" y="382270"/>
                </a:lnTo>
                <a:lnTo>
                  <a:pt x="131318" y="384810"/>
                </a:lnTo>
                <a:lnTo>
                  <a:pt x="129286" y="388620"/>
                </a:lnTo>
                <a:lnTo>
                  <a:pt x="128143" y="389890"/>
                </a:lnTo>
                <a:lnTo>
                  <a:pt x="127127" y="391160"/>
                </a:lnTo>
                <a:lnTo>
                  <a:pt x="124841" y="394970"/>
                </a:lnTo>
                <a:lnTo>
                  <a:pt x="123698" y="397510"/>
                </a:lnTo>
                <a:lnTo>
                  <a:pt x="119888" y="402590"/>
                </a:lnTo>
                <a:lnTo>
                  <a:pt x="118491" y="403860"/>
                </a:lnTo>
                <a:lnTo>
                  <a:pt x="117094" y="406400"/>
                </a:lnTo>
                <a:lnTo>
                  <a:pt x="114300" y="410210"/>
                </a:lnTo>
                <a:lnTo>
                  <a:pt x="109601" y="415290"/>
                </a:lnTo>
                <a:lnTo>
                  <a:pt x="106299" y="419100"/>
                </a:lnTo>
                <a:lnTo>
                  <a:pt x="104521" y="420370"/>
                </a:lnTo>
                <a:lnTo>
                  <a:pt x="102743" y="422910"/>
                </a:lnTo>
                <a:lnTo>
                  <a:pt x="100965" y="424180"/>
                </a:lnTo>
                <a:lnTo>
                  <a:pt x="95250" y="429260"/>
                </a:lnTo>
                <a:lnTo>
                  <a:pt x="93345" y="431800"/>
                </a:lnTo>
                <a:lnTo>
                  <a:pt x="91313" y="433070"/>
                </a:lnTo>
                <a:lnTo>
                  <a:pt x="89154" y="435610"/>
                </a:lnTo>
                <a:lnTo>
                  <a:pt x="84963" y="438150"/>
                </a:lnTo>
                <a:lnTo>
                  <a:pt x="80645" y="441960"/>
                </a:lnTo>
                <a:lnTo>
                  <a:pt x="76073" y="445770"/>
                </a:lnTo>
                <a:lnTo>
                  <a:pt x="73787" y="448310"/>
                </a:lnTo>
                <a:lnTo>
                  <a:pt x="69215" y="450850"/>
                </a:lnTo>
                <a:lnTo>
                  <a:pt x="66802" y="453390"/>
                </a:lnTo>
                <a:lnTo>
                  <a:pt x="62103" y="457200"/>
                </a:lnTo>
                <a:lnTo>
                  <a:pt x="57277" y="459740"/>
                </a:lnTo>
                <a:lnTo>
                  <a:pt x="52578" y="463550"/>
                </a:lnTo>
                <a:lnTo>
                  <a:pt x="50165" y="466090"/>
                </a:lnTo>
                <a:lnTo>
                  <a:pt x="47879" y="467360"/>
                </a:lnTo>
                <a:lnTo>
                  <a:pt x="45466" y="469900"/>
                </a:lnTo>
                <a:lnTo>
                  <a:pt x="40894" y="472440"/>
                </a:lnTo>
                <a:lnTo>
                  <a:pt x="34036" y="478790"/>
                </a:lnTo>
                <a:lnTo>
                  <a:pt x="31877" y="480060"/>
                </a:lnTo>
                <a:lnTo>
                  <a:pt x="23622" y="487680"/>
                </a:lnTo>
                <a:lnTo>
                  <a:pt x="19939" y="491490"/>
                </a:lnTo>
                <a:lnTo>
                  <a:pt x="18034" y="492760"/>
                </a:lnTo>
                <a:lnTo>
                  <a:pt x="14732" y="496570"/>
                </a:lnTo>
                <a:lnTo>
                  <a:pt x="13081" y="497840"/>
                </a:lnTo>
                <a:lnTo>
                  <a:pt x="11684" y="500380"/>
                </a:lnTo>
                <a:lnTo>
                  <a:pt x="10160" y="501650"/>
                </a:lnTo>
                <a:lnTo>
                  <a:pt x="8890" y="504190"/>
                </a:lnTo>
                <a:lnTo>
                  <a:pt x="7620" y="505460"/>
                </a:lnTo>
                <a:lnTo>
                  <a:pt x="6477" y="506730"/>
                </a:lnTo>
                <a:lnTo>
                  <a:pt x="4445" y="510540"/>
                </a:lnTo>
                <a:lnTo>
                  <a:pt x="3556" y="513080"/>
                </a:lnTo>
                <a:lnTo>
                  <a:pt x="2794" y="514350"/>
                </a:lnTo>
                <a:lnTo>
                  <a:pt x="1524" y="518160"/>
                </a:lnTo>
                <a:lnTo>
                  <a:pt x="1016" y="519430"/>
                </a:lnTo>
                <a:lnTo>
                  <a:pt x="635" y="521970"/>
                </a:lnTo>
                <a:lnTo>
                  <a:pt x="254" y="523240"/>
                </a:lnTo>
                <a:lnTo>
                  <a:pt x="84" y="525780"/>
                </a:lnTo>
                <a:lnTo>
                  <a:pt x="0" y="530860"/>
                </a:lnTo>
                <a:lnTo>
                  <a:pt x="254" y="532130"/>
                </a:lnTo>
                <a:lnTo>
                  <a:pt x="381" y="534670"/>
                </a:lnTo>
                <a:lnTo>
                  <a:pt x="1143" y="538480"/>
                </a:lnTo>
                <a:lnTo>
                  <a:pt x="1651" y="539750"/>
                </a:lnTo>
                <a:lnTo>
                  <a:pt x="2921" y="543560"/>
                </a:lnTo>
                <a:lnTo>
                  <a:pt x="3683" y="544830"/>
                </a:lnTo>
                <a:lnTo>
                  <a:pt x="4445" y="547370"/>
                </a:lnTo>
                <a:lnTo>
                  <a:pt x="7112" y="552450"/>
                </a:lnTo>
                <a:lnTo>
                  <a:pt x="8255" y="553720"/>
                </a:lnTo>
                <a:lnTo>
                  <a:pt x="9271" y="556260"/>
                </a:lnTo>
                <a:lnTo>
                  <a:pt x="12700" y="561340"/>
                </a:lnTo>
                <a:lnTo>
                  <a:pt x="13970" y="562610"/>
                </a:lnTo>
                <a:lnTo>
                  <a:pt x="15113" y="565150"/>
                </a:lnTo>
                <a:lnTo>
                  <a:pt x="18923" y="570230"/>
                </a:lnTo>
                <a:lnTo>
                  <a:pt x="20193" y="572770"/>
                </a:lnTo>
                <a:lnTo>
                  <a:pt x="25273" y="579120"/>
                </a:lnTo>
                <a:lnTo>
                  <a:pt x="26543" y="581660"/>
                </a:lnTo>
                <a:lnTo>
                  <a:pt x="27813" y="582930"/>
                </a:lnTo>
                <a:lnTo>
                  <a:pt x="31242" y="588010"/>
                </a:lnTo>
                <a:lnTo>
                  <a:pt x="32385" y="590550"/>
                </a:lnTo>
                <a:lnTo>
                  <a:pt x="35433" y="595630"/>
                </a:lnTo>
                <a:lnTo>
                  <a:pt x="36322" y="598170"/>
                </a:lnTo>
                <a:lnTo>
                  <a:pt x="37211" y="599440"/>
                </a:lnTo>
                <a:lnTo>
                  <a:pt x="39497" y="604520"/>
                </a:lnTo>
                <a:lnTo>
                  <a:pt x="40132" y="607060"/>
                </a:lnTo>
                <a:lnTo>
                  <a:pt x="40767" y="608330"/>
                </a:lnTo>
                <a:lnTo>
                  <a:pt x="41783" y="612140"/>
                </a:lnTo>
                <a:lnTo>
                  <a:pt x="42164" y="613410"/>
                </a:lnTo>
                <a:lnTo>
                  <a:pt x="42926" y="617220"/>
                </a:lnTo>
                <a:lnTo>
                  <a:pt x="43180" y="619760"/>
                </a:lnTo>
                <a:lnTo>
                  <a:pt x="43561" y="624840"/>
                </a:lnTo>
                <a:lnTo>
                  <a:pt x="43561" y="629920"/>
                </a:lnTo>
                <a:lnTo>
                  <a:pt x="43307" y="633730"/>
                </a:lnTo>
                <a:lnTo>
                  <a:pt x="43053" y="635000"/>
                </a:lnTo>
                <a:lnTo>
                  <a:pt x="42926" y="637540"/>
                </a:lnTo>
                <a:lnTo>
                  <a:pt x="42672" y="638810"/>
                </a:lnTo>
                <a:lnTo>
                  <a:pt x="42291" y="641350"/>
                </a:lnTo>
                <a:lnTo>
                  <a:pt x="41275" y="646430"/>
                </a:lnTo>
                <a:lnTo>
                  <a:pt x="40894" y="647700"/>
                </a:lnTo>
                <a:lnTo>
                  <a:pt x="40513" y="650240"/>
                </a:lnTo>
                <a:lnTo>
                  <a:pt x="40005" y="651510"/>
                </a:lnTo>
                <a:lnTo>
                  <a:pt x="39624" y="654050"/>
                </a:lnTo>
                <a:lnTo>
                  <a:pt x="39116" y="655320"/>
                </a:lnTo>
                <a:lnTo>
                  <a:pt x="38354" y="659130"/>
                </a:lnTo>
                <a:lnTo>
                  <a:pt x="37846" y="660400"/>
                </a:lnTo>
                <a:lnTo>
                  <a:pt x="37465" y="662940"/>
                </a:lnTo>
                <a:lnTo>
                  <a:pt x="37084" y="664210"/>
                </a:lnTo>
                <a:lnTo>
                  <a:pt x="36576" y="666750"/>
                </a:lnTo>
                <a:lnTo>
                  <a:pt x="36195" y="668020"/>
                </a:lnTo>
                <a:lnTo>
                  <a:pt x="35941" y="669290"/>
                </a:lnTo>
                <a:lnTo>
                  <a:pt x="35560" y="671830"/>
                </a:lnTo>
                <a:lnTo>
                  <a:pt x="35179" y="673100"/>
                </a:lnTo>
                <a:lnTo>
                  <a:pt x="34671" y="676910"/>
                </a:lnTo>
                <a:lnTo>
                  <a:pt x="34163" y="684530"/>
                </a:lnTo>
                <a:lnTo>
                  <a:pt x="34163" y="688340"/>
                </a:lnTo>
                <a:lnTo>
                  <a:pt x="36957" y="703580"/>
                </a:lnTo>
                <a:lnTo>
                  <a:pt x="37465" y="706120"/>
                </a:lnTo>
                <a:lnTo>
                  <a:pt x="39751" y="711200"/>
                </a:lnTo>
                <a:lnTo>
                  <a:pt x="40640" y="712470"/>
                </a:lnTo>
                <a:lnTo>
                  <a:pt x="41529" y="715010"/>
                </a:lnTo>
                <a:lnTo>
                  <a:pt x="43561" y="718820"/>
                </a:lnTo>
                <a:lnTo>
                  <a:pt x="44831" y="720090"/>
                </a:lnTo>
                <a:lnTo>
                  <a:pt x="45974" y="722630"/>
                </a:lnTo>
                <a:lnTo>
                  <a:pt x="48514" y="725170"/>
                </a:lnTo>
                <a:lnTo>
                  <a:pt x="49911" y="727710"/>
                </a:lnTo>
                <a:lnTo>
                  <a:pt x="51435" y="728980"/>
                </a:lnTo>
                <a:lnTo>
                  <a:pt x="52832" y="731520"/>
                </a:lnTo>
                <a:lnTo>
                  <a:pt x="54483" y="732790"/>
                </a:lnTo>
                <a:lnTo>
                  <a:pt x="56007" y="735330"/>
                </a:lnTo>
                <a:lnTo>
                  <a:pt x="57785" y="736600"/>
                </a:lnTo>
                <a:lnTo>
                  <a:pt x="61214" y="740410"/>
                </a:lnTo>
                <a:lnTo>
                  <a:pt x="62992" y="741680"/>
                </a:lnTo>
                <a:lnTo>
                  <a:pt x="66802" y="745490"/>
                </a:lnTo>
                <a:lnTo>
                  <a:pt x="68707" y="748030"/>
                </a:lnTo>
                <a:lnTo>
                  <a:pt x="74803" y="753110"/>
                </a:lnTo>
                <a:lnTo>
                  <a:pt x="76962" y="754380"/>
                </a:lnTo>
                <a:lnTo>
                  <a:pt x="78994" y="756920"/>
                </a:lnTo>
                <a:lnTo>
                  <a:pt x="89916" y="765810"/>
                </a:lnTo>
                <a:lnTo>
                  <a:pt x="92202" y="767080"/>
                </a:lnTo>
                <a:lnTo>
                  <a:pt x="94361" y="769620"/>
                </a:lnTo>
                <a:lnTo>
                  <a:pt x="98933" y="772160"/>
                </a:lnTo>
                <a:lnTo>
                  <a:pt x="101219" y="774700"/>
                </a:lnTo>
                <a:lnTo>
                  <a:pt x="103378" y="775970"/>
                </a:lnTo>
                <a:lnTo>
                  <a:pt x="107950" y="779780"/>
                </a:lnTo>
                <a:lnTo>
                  <a:pt x="110109" y="782320"/>
                </a:lnTo>
                <a:lnTo>
                  <a:pt x="112395" y="783590"/>
                </a:lnTo>
                <a:lnTo>
                  <a:pt x="116713" y="787400"/>
                </a:lnTo>
                <a:lnTo>
                  <a:pt x="118872" y="788670"/>
                </a:lnTo>
                <a:lnTo>
                  <a:pt x="123190" y="792480"/>
                </a:lnTo>
                <a:lnTo>
                  <a:pt x="125222" y="793750"/>
                </a:lnTo>
                <a:lnTo>
                  <a:pt x="127381" y="796290"/>
                </a:lnTo>
                <a:lnTo>
                  <a:pt x="129413" y="797560"/>
                </a:lnTo>
                <a:lnTo>
                  <a:pt x="131445" y="800100"/>
                </a:lnTo>
                <a:lnTo>
                  <a:pt x="133350" y="801370"/>
                </a:lnTo>
                <a:lnTo>
                  <a:pt x="135382" y="803910"/>
                </a:lnTo>
                <a:lnTo>
                  <a:pt x="139065" y="806450"/>
                </a:lnTo>
                <a:lnTo>
                  <a:pt x="140970" y="808990"/>
                </a:lnTo>
                <a:lnTo>
                  <a:pt x="144526" y="812800"/>
                </a:lnTo>
                <a:lnTo>
                  <a:pt x="146177" y="814070"/>
                </a:lnTo>
                <a:lnTo>
                  <a:pt x="147955" y="816610"/>
                </a:lnTo>
                <a:lnTo>
                  <a:pt x="149606" y="817880"/>
                </a:lnTo>
                <a:lnTo>
                  <a:pt x="152654" y="821690"/>
                </a:lnTo>
                <a:lnTo>
                  <a:pt x="154178" y="822960"/>
                </a:lnTo>
                <a:lnTo>
                  <a:pt x="155702" y="825500"/>
                </a:lnTo>
                <a:lnTo>
                  <a:pt x="158496" y="828040"/>
                </a:lnTo>
                <a:lnTo>
                  <a:pt x="159766" y="830580"/>
                </a:lnTo>
                <a:lnTo>
                  <a:pt x="162306" y="834390"/>
                </a:lnTo>
                <a:lnTo>
                  <a:pt x="163449" y="835660"/>
                </a:lnTo>
                <a:lnTo>
                  <a:pt x="164719" y="838200"/>
                </a:lnTo>
                <a:lnTo>
                  <a:pt x="165735" y="839470"/>
                </a:lnTo>
                <a:lnTo>
                  <a:pt x="166878" y="840740"/>
                </a:lnTo>
                <a:lnTo>
                  <a:pt x="168910" y="844550"/>
                </a:lnTo>
                <a:lnTo>
                  <a:pt x="169799" y="847090"/>
                </a:lnTo>
                <a:lnTo>
                  <a:pt x="170688" y="848360"/>
                </a:lnTo>
                <a:lnTo>
                  <a:pt x="172466" y="852170"/>
                </a:lnTo>
                <a:lnTo>
                  <a:pt x="173228" y="853440"/>
                </a:lnTo>
                <a:lnTo>
                  <a:pt x="173990" y="855980"/>
                </a:lnTo>
                <a:lnTo>
                  <a:pt x="174752" y="857250"/>
                </a:lnTo>
                <a:lnTo>
                  <a:pt x="176657" y="862330"/>
                </a:lnTo>
                <a:lnTo>
                  <a:pt x="177292" y="864870"/>
                </a:lnTo>
                <a:lnTo>
                  <a:pt x="177800" y="866140"/>
                </a:lnTo>
                <a:lnTo>
                  <a:pt x="178435" y="868680"/>
                </a:lnTo>
                <a:lnTo>
                  <a:pt x="178943" y="869950"/>
                </a:lnTo>
                <a:lnTo>
                  <a:pt x="179324" y="872490"/>
                </a:lnTo>
                <a:lnTo>
                  <a:pt x="179832" y="873760"/>
                </a:lnTo>
                <a:lnTo>
                  <a:pt x="180213" y="875030"/>
                </a:lnTo>
                <a:lnTo>
                  <a:pt x="180721" y="877570"/>
                </a:lnTo>
                <a:lnTo>
                  <a:pt x="181102" y="878840"/>
                </a:lnTo>
                <a:lnTo>
                  <a:pt x="181356" y="881380"/>
                </a:lnTo>
                <a:lnTo>
                  <a:pt x="182118" y="885190"/>
                </a:lnTo>
                <a:lnTo>
                  <a:pt x="183642" y="895350"/>
                </a:lnTo>
                <a:lnTo>
                  <a:pt x="183769" y="897890"/>
                </a:lnTo>
                <a:lnTo>
                  <a:pt x="184023" y="899160"/>
                </a:lnTo>
                <a:lnTo>
                  <a:pt x="184277" y="902970"/>
                </a:lnTo>
                <a:lnTo>
                  <a:pt x="184531" y="904240"/>
                </a:lnTo>
                <a:lnTo>
                  <a:pt x="184912" y="909320"/>
                </a:lnTo>
                <a:lnTo>
                  <a:pt x="185007" y="913130"/>
                </a:lnTo>
                <a:lnTo>
                  <a:pt x="185293" y="916940"/>
                </a:lnTo>
                <a:lnTo>
                  <a:pt x="185420" y="920750"/>
                </a:lnTo>
                <a:lnTo>
                  <a:pt x="185547" y="922020"/>
                </a:lnTo>
                <a:lnTo>
                  <a:pt x="186944" y="922020"/>
                </a:lnTo>
                <a:lnTo>
                  <a:pt x="187071" y="919480"/>
                </a:lnTo>
                <a:lnTo>
                  <a:pt x="187240" y="916940"/>
                </a:lnTo>
                <a:lnTo>
                  <a:pt x="187325" y="913130"/>
                </a:lnTo>
                <a:lnTo>
                  <a:pt x="188087" y="902970"/>
                </a:lnTo>
                <a:lnTo>
                  <a:pt x="188595" y="897890"/>
                </a:lnTo>
                <a:lnTo>
                  <a:pt x="189103" y="894080"/>
                </a:lnTo>
                <a:lnTo>
                  <a:pt x="189230" y="891540"/>
                </a:lnTo>
                <a:lnTo>
                  <a:pt x="189484" y="890270"/>
                </a:lnTo>
                <a:lnTo>
                  <a:pt x="189865" y="887730"/>
                </a:lnTo>
                <a:lnTo>
                  <a:pt x="190373" y="885190"/>
                </a:lnTo>
                <a:lnTo>
                  <a:pt x="190754" y="882650"/>
                </a:lnTo>
                <a:lnTo>
                  <a:pt x="191008" y="881380"/>
                </a:lnTo>
                <a:lnTo>
                  <a:pt x="191389" y="878840"/>
                </a:lnTo>
                <a:lnTo>
                  <a:pt x="192151" y="875030"/>
                </a:lnTo>
                <a:lnTo>
                  <a:pt x="192659" y="873760"/>
                </a:lnTo>
                <a:lnTo>
                  <a:pt x="193040" y="872490"/>
                </a:lnTo>
                <a:lnTo>
                  <a:pt x="193548" y="869950"/>
                </a:lnTo>
                <a:lnTo>
                  <a:pt x="194564" y="866140"/>
                </a:lnTo>
                <a:lnTo>
                  <a:pt x="195199" y="864870"/>
                </a:lnTo>
                <a:lnTo>
                  <a:pt x="195707" y="862330"/>
                </a:lnTo>
                <a:lnTo>
                  <a:pt x="196977" y="859790"/>
                </a:lnTo>
                <a:lnTo>
                  <a:pt x="198501" y="855980"/>
                </a:lnTo>
                <a:lnTo>
                  <a:pt x="199263" y="853440"/>
                </a:lnTo>
                <a:lnTo>
                  <a:pt x="200787" y="850900"/>
                </a:lnTo>
                <a:lnTo>
                  <a:pt x="201676" y="848360"/>
                </a:lnTo>
                <a:lnTo>
                  <a:pt x="202565" y="847090"/>
                </a:lnTo>
                <a:lnTo>
                  <a:pt x="206629" y="839470"/>
                </a:lnTo>
                <a:lnTo>
                  <a:pt x="207772" y="838200"/>
                </a:lnTo>
                <a:lnTo>
                  <a:pt x="208915" y="835660"/>
                </a:lnTo>
                <a:lnTo>
                  <a:pt x="210185" y="834390"/>
                </a:lnTo>
                <a:lnTo>
                  <a:pt x="211328" y="831850"/>
                </a:lnTo>
                <a:lnTo>
                  <a:pt x="212725" y="830580"/>
                </a:lnTo>
                <a:lnTo>
                  <a:pt x="213995" y="828040"/>
                </a:lnTo>
                <a:lnTo>
                  <a:pt x="219710" y="821690"/>
                </a:lnTo>
                <a:lnTo>
                  <a:pt x="221361" y="819150"/>
                </a:lnTo>
                <a:lnTo>
                  <a:pt x="222885" y="817880"/>
                </a:lnTo>
                <a:lnTo>
                  <a:pt x="227965" y="812800"/>
                </a:lnTo>
                <a:lnTo>
                  <a:pt x="233299" y="806450"/>
                </a:lnTo>
                <a:lnTo>
                  <a:pt x="237109" y="803910"/>
                </a:lnTo>
                <a:lnTo>
                  <a:pt x="239014" y="801370"/>
                </a:lnTo>
                <a:lnTo>
                  <a:pt x="243078" y="797560"/>
                </a:lnTo>
                <a:lnTo>
                  <a:pt x="245110" y="796290"/>
                </a:lnTo>
                <a:lnTo>
                  <a:pt x="247142" y="793750"/>
                </a:lnTo>
                <a:lnTo>
                  <a:pt x="249301" y="792480"/>
                </a:lnTo>
                <a:lnTo>
                  <a:pt x="251333" y="791210"/>
                </a:lnTo>
                <a:lnTo>
                  <a:pt x="253492" y="788670"/>
                </a:lnTo>
                <a:lnTo>
                  <a:pt x="255651" y="787400"/>
                </a:lnTo>
                <a:lnTo>
                  <a:pt x="257937" y="784860"/>
                </a:lnTo>
                <a:lnTo>
                  <a:pt x="264541" y="779780"/>
                </a:lnTo>
                <a:lnTo>
                  <a:pt x="266827" y="778510"/>
                </a:lnTo>
                <a:lnTo>
                  <a:pt x="268986" y="775970"/>
                </a:lnTo>
                <a:lnTo>
                  <a:pt x="273558" y="772160"/>
                </a:lnTo>
                <a:lnTo>
                  <a:pt x="275717" y="770890"/>
                </a:lnTo>
                <a:lnTo>
                  <a:pt x="280289" y="767080"/>
                </a:lnTo>
                <a:lnTo>
                  <a:pt x="282448" y="765810"/>
                </a:lnTo>
                <a:lnTo>
                  <a:pt x="284734" y="763270"/>
                </a:lnTo>
                <a:lnTo>
                  <a:pt x="286893" y="762000"/>
                </a:lnTo>
                <a:lnTo>
                  <a:pt x="293370" y="756920"/>
                </a:lnTo>
                <a:lnTo>
                  <a:pt x="297561" y="753110"/>
                </a:lnTo>
                <a:lnTo>
                  <a:pt x="299720" y="750570"/>
                </a:lnTo>
                <a:lnTo>
                  <a:pt x="301752" y="749300"/>
                </a:lnTo>
                <a:lnTo>
                  <a:pt x="307594" y="744220"/>
                </a:lnTo>
                <a:lnTo>
                  <a:pt x="309372" y="741680"/>
                </a:lnTo>
                <a:lnTo>
                  <a:pt x="311277" y="740410"/>
                </a:lnTo>
                <a:lnTo>
                  <a:pt x="312928" y="737870"/>
                </a:lnTo>
                <a:lnTo>
                  <a:pt x="314706" y="736600"/>
                </a:lnTo>
                <a:lnTo>
                  <a:pt x="318008" y="732790"/>
                </a:lnTo>
                <a:lnTo>
                  <a:pt x="319532" y="731520"/>
                </a:lnTo>
                <a:lnTo>
                  <a:pt x="321056" y="728980"/>
                </a:lnTo>
                <a:lnTo>
                  <a:pt x="325247" y="723900"/>
                </a:lnTo>
                <a:lnTo>
                  <a:pt x="326517" y="722630"/>
                </a:lnTo>
                <a:lnTo>
                  <a:pt x="327660" y="720090"/>
                </a:lnTo>
                <a:lnTo>
                  <a:pt x="328803" y="718820"/>
                </a:lnTo>
                <a:lnTo>
                  <a:pt x="330835" y="715010"/>
                </a:lnTo>
                <a:lnTo>
                  <a:pt x="331851" y="712470"/>
                </a:lnTo>
                <a:lnTo>
                  <a:pt x="332740" y="711200"/>
                </a:lnTo>
                <a:lnTo>
                  <a:pt x="334264" y="707390"/>
                </a:lnTo>
                <a:lnTo>
                  <a:pt x="334899" y="706120"/>
                </a:lnTo>
                <a:lnTo>
                  <a:pt x="335534" y="703580"/>
                </a:lnTo>
                <a:lnTo>
                  <a:pt x="337058" y="698500"/>
                </a:lnTo>
                <a:lnTo>
                  <a:pt x="337312" y="697230"/>
                </a:lnTo>
                <a:lnTo>
                  <a:pt x="337693" y="694690"/>
                </a:lnTo>
                <a:lnTo>
                  <a:pt x="337947" y="693420"/>
                </a:lnTo>
                <a:lnTo>
                  <a:pt x="338328" y="688340"/>
                </a:lnTo>
                <a:lnTo>
                  <a:pt x="338328" y="684530"/>
                </a:lnTo>
                <a:lnTo>
                  <a:pt x="337947" y="678180"/>
                </a:lnTo>
                <a:lnTo>
                  <a:pt x="336931" y="671830"/>
                </a:lnTo>
                <a:lnTo>
                  <a:pt x="335407" y="664210"/>
                </a:lnTo>
                <a:lnTo>
                  <a:pt x="335026" y="662940"/>
                </a:lnTo>
                <a:lnTo>
                  <a:pt x="333756" y="656590"/>
                </a:lnTo>
                <a:lnTo>
                  <a:pt x="333248" y="655320"/>
                </a:lnTo>
                <a:lnTo>
                  <a:pt x="332867" y="654050"/>
                </a:lnTo>
                <a:lnTo>
                  <a:pt x="331597" y="647700"/>
                </a:lnTo>
                <a:lnTo>
                  <a:pt x="331216" y="646430"/>
                </a:lnTo>
                <a:lnTo>
                  <a:pt x="330073" y="641350"/>
                </a:lnTo>
                <a:lnTo>
                  <a:pt x="329311" y="635000"/>
                </a:lnTo>
                <a:lnTo>
                  <a:pt x="328904" y="629920"/>
                </a:lnTo>
                <a:lnTo>
                  <a:pt x="328803" y="624840"/>
                </a:lnTo>
                <a:lnTo>
                  <a:pt x="329057" y="621030"/>
                </a:lnTo>
                <a:lnTo>
                  <a:pt x="330200" y="613410"/>
                </a:lnTo>
                <a:lnTo>
                  <a:pt x="330708" y="612140"/>
                </a:lnTo>
                <a:lnTo>
                  <a:pt x="331724" y="608330"/>
                </a:lnTo>
                <a:lnTo>
                  <a:pt x="332359" y="607060"/>
                </a:lnTo>
                <a:lnTo>
                  <a:pt x="332994" y="604520"/>
                </a:lnTo>
                <a:lnTo>
                  <a:pt x="333629" y="603250"/>
                </a:lnTo>
                <a:lnTo>
                  <a:pt x="334391" y="600710"/>
                </a:lnTo>
                <a:lnTo>
                  <a:pt x="336169" y="598170"/>
                </a:lnTo>
                <a:lnTo>
                  <a:pt x="337058" y="595630"/>
                </a:lnTo>
                <a:lnTo>
                  <a:pt x="340106" y="590550"/>
                </a:lnTo>
                <a:lnTo>
                  <a:pt x="341122" y="588010"/>
                </a:lnTo>
                <a:lnTo>
                  <a:pt x="342265" y="586740"/>
                </a:lnTo>
                <a:lnTo>
                  <a:pt x="343535" y="585470"/>
                </a:lnTo>
                <a:lnTo>
                  <a:pt x="344678" y="582930"/>
                </a:lnTo>
                <a:lnTo>
                  <a:pt x="345948" y="581660"/>
                </a:lnTo>
                <a:lnTo>
                  <a:pt x="347091" y="579120"/>
                </a:lnTo>
                <a:lnTo>
                  <a:pt x="352171" y="572770"/>
                </a:lnTo>
                <a:lnTo>
                  <a:pt x="353441" y="570230"/>
                </a:lnTo>
                <a:lnTo>
                  <a:pt x="357251" y="565150"/>
                </a:lnTo>
                <a:lnTo>
                  <a:pt x="358521" y="562610"/>
                </a:lnTo>
                <a:lnTo>
                  <a:pt x="359791" y="561340"/>
                </a:lnTo>
                <a:lnTo>
                  <a:pt x="363220" y="556260"/>
                </a:lnTo>
                <a:lnTo>
                  <a:pt x="364236" y="553720"/>
                </a:lnTo>
                <a:lnTo>
                  <a:pt x="366268" y="551180"/>
                </a:lnTo>
                <a:lnTo>
                  <a:pt x="368046" y="547370"/>
                </a:lnTo>
                <a:lnTo>
                  <a:pt x="368808" y="544830"/>
                </a:lnTo>
                <a:lnTo>
                  <a:pt x="369570" y="543560"/>
                </a:lnTo>
                <a:lnTo>
                  <a:pt x="370205" y="541020"/>
                </a:lnTo>
                <a:lnTo>
                  <a:pt x="371221" y="538480"/>
                </a:lnTo>
                <a:lnTo>
                  <a:pt x="371729" y="535940"/>
                </a:lnTo>
                <a:lnTo>
                  <a:pt x="372237" y="532130"/>
                </a:lnTo>
                <a:lnTo>
                  <a:pt x="372491" y="528320"/>
                </a:lnTo>
                <a:lnTo>
                  <a:pt x="372364" y="525780"/>
                </a:lnTo>
                <a:lnTo>
                  <a:pt x="371856" y="521970"/>
                </a:lnTo>
                <a:lnTo>
                  <a:pt x="371475" y="519430"/>
                </a:lnTo>
                <a:lnTo>
                  <a:pt x="370967" y="518160"/>
                </a:lnTo>
                <a:lnTo>
                  <a:pt x="369697" y="514350"/>
                </a:lnTo>
                <a:lnTo>
                  <a:pt x="368808" y="513080"/>
                </a:lnTo>
                <a:lnTo>
                  <a:pt x="367030" y="509270"/>
                </a:lnTo>
                <a:lnTo>
                  <a:pt x="364744" y="505460"/>
                </a:lnTo>
                <a:lnTo>
                  <a:pt x="363601" y="504190"/>
                </a:lnTo>
                <a:lnTo>
                  <a:pt x="360807" y="500380"/>
                </a:lnTo>
                <a:lnTo>
                  <a:pt x="359283" y="497840"/>
                </a:lnTo>
                <a:lnTo>
                  <a:pt x="357759" y="496570"/>
                </a:lnTo>
                <a:lnTo>
                  <a:pt x="356108" y="494030"/>
                </a:lnTo>
                <a:lnTo>
                  <a:pt x="352552" y="491490"/>
                </a:lnTo>
                <a:lnTo>
                  <a:pt x="350647" y="488950"/>
                </a:lnTo>
                <a:lnTo>
                  <a:pt x="348742" y="487680"/>
                </a:lnTo>
                <a:lnTo>
                  <a:pt x="346837" y="485140"/>
                </a:lnTo>
                <a:lnTo>
                  <a:pt x="344805" y="483870"/>
                </a:lnTo>
                <a:lnTo>
                  <a:pt x="342646" y="482600"/>
                </a:lnTo>
                <a:lnTo>
                  <a:pt x="340487" y="480060"/>
                </a:lnTo>
                <a:lnTo>
                  <a:pt x="336169" y="476250"/>
                </a:lnTo>
                <a:lnTo>
                  <a:pt x="331597" y="472440"/>
                </a:lnTo>
                <a:lnTo>
                  <a:pt x="327025" y="469900"/>
                </a:lnTo>
                <a:lnTo>
                  <a:pt x="322199" y="466090"/>
                </a:lnTo>
                <a:lnTo>
                  <a:pt x="317500" y="462280"/>
                </a:lnTo>
                <a:lnTo>
                  <a:pt x="312674" y="458470"/>
                </a:lnTo>
                <a:lnTo>
                  <a:pt x="307975" y="454660"/>
                </a:lnTo>
                <a:lnTo>
                  <a:pt x="305562" y="453390"/>
                </a:lnTo>
                <a:lnTo>
                  <a:pt x="300990" y="449580"/>
                </a:lnTo>
                <a:lnTo>
                  <a:pt x="298577" y="448310"/>
                </a:lnTo>
                <a:lnTo>
                  <a:pt x="294132" y="444500"/>
                </a:lnTo>
                <a:lnTo>
                  <a:pt x="291846" y="441960"/>
                </a:lnTo>
                <a:lnTo>
                  <a:pt x="287528" y="438150"/>
                </a:lnTo>
                <a:lnTo>
                  <a:pt x="283210" y="435610"/>
                </a:lnTo>
                <a:lnTo>
                  <a:pt x="279146" y="431800"/>
                </a:lnTo>
                <a:lnTo>
                  <a:pt x="273304" y="425450"/>
                </a:lnTo>
                <a:lnTo>
                  <a:pt x="271526" y="424180"/>
                </a:lnTo>
                <a:lnTo>
                  <a:pt x="269621" y="422910"/>
                </a:lnTo>
                <a:lnTo>
                  <a:pt x="262890" y="415290"/>
                </a:lnTo>
                <a:lnTo>
                  <a:pt x="256667" y="407670"/>
                </a:lnTo>
                <a:lnTo>
                  <a:pt x="255270" y="406400"/>
                </a:lnTo>
                <a:lnTo>
                  <a:pt x="253873" y="403860"/>
                </a:lnTo>
                <a:lnTo>
                  <a:pt x="248793" y="397510"/>
                </a:lnTo>
                <a:lnTo>
                  <a:pt x="247650" y="394970"/>
                </a:lnTo>
                <a:lnTo>
                  <a:pt x="244221" y="389890"/>
                </a:lnTo>
                <a:lnTo>
                  <a:pt x="243205" y="388620"/>
                </a:lnTo>
                <a:lnTo>
                  <a:pt x="240157" y="382270"/>
                </a:lnTo>
                <a:lnTo>
                  <a:pt x="239268" y="381000"/>
                </a:lnTo>
                <a:lnTo>
                  <a:pt x="238379" y="378460"/>
                </a:lnTo>
                <a:lnTo>
                  <a:pt x="237363" y="377190"/>
                </a:lnTo>
                <a:lnTo>
                  <a:pt x="236601" y="375920"/>
                </a:lnTo>
                <a:lnTo>
                  <a:pt x="235712" y="373380"/>
                </a:lnTo>
                <a:lnTo>
                  <a:pt x="234823" y="372110"/>
                </a:lnTo>
                <a:lnTo>
                  <a:pt x="233299" y="368300"/>
                </a:lnTo>
                <a:lnTo>
                  <a:pt x="232410" y="367030"/>
                </a:lnTo>
                <a:lnTo>
                  <a:pt x="231648" y="364490"/>
                </a:lnTo>
                <a:lnTo>
                  <a:pt x="230886" y="363220"/>
                </a:lnTo>
                <a:lnTo>
                  <a:pt x="230251" y="360680"/>
                </a:lnTo>
                <a:lnTo>
                  <a:pt x="228727" y="356870"/>
                </a:lnTo>
                <a:lnTo>
                  <a:pt x="228092" y="355600"/>
                </a:lnTo>
                <a:lnTo>
                  <a:pt x="227330" y="354330"/>
                </a:lnTo>
                <a:lnTo>
                  <a:pt x="226695" y="351790"/>
                </a:lnTo>
                <a:lnTo>
                  <a:pt x="225933" y="350520"/>
                </a:lnTo>
                <a:lnTo>
                  <a:pt x="225298" y="347980"/>
                </a:lnTo>
                <a:lnTo>
                  <a:pt x="224663" y="346710"/>
                </a:lnTo>
                <a:lnTo>
                  <a:pt x="224028" y="344170"/>
                </a:lnTo>
                <a:lnTo>
                  <a:pt x="223266" y="342900"/>
                </a:lnTo>
                <a:lnTo>
                  <a:pt x="221996" y="339090"/>
                </a:lnTo>
                <a:lnTo>
                  <a:pt x="221361" y="337820"/>
                </a:lnTo>
                <a:lnTo>
                  <a:pt x="220726" y="335280"/>
                </a:lnTo>
                <a:lnTo>
                  <a:pt x="220218" y="334010"/>
                </a:lnTo>
                <a:lnTo>
                  <a:pt x="218948" y="330200"/>
                </a:lnTo>
                <a:lnTo>
                  <a:pt x="218313" y="328930"/>
                </a:lnTo>
                <a:lnTo>
                  <a:pt x="217805" y="326390"/>
                </a:lnTo>
                <a:lnTo>
                  <a:pt x="216535" y="322580"/>
                </a:lnTo>
                <a:lnTo>
                  <a:pt x="216027" y="321310"/>
                </a:lnTo>
                <a:lnTo>
                  <a:pt x="215392" y="320040"/>
                </a:lnTo>
                <a:lnTo>
                  <a:pt x="213868" y="313690"/>
                </a:lnTo>
                <a:lnTo>
                  <a:pt x="213233" y="312420"/>
                </a:lnTo>
                <a:lnTo>
                  <a:pt x="211709" y="307340"/>
                </a:lnTo>
                <a:lnTo>
                  <a:pt x="211328" y="304800"/>
                </a:lnTo>
                <a:lnTo>
                  <a:pt x="210312" y="300990"/>
                </a:lnTo>
                <a:lnTo>
                  <a:pt x="209931" y="299720"/>
                </a:lnTo>
                <a:lnTo>
                  <a:pt x="209423" y="298450"/>
                </a:lnTo>
                <a:lnTo>
                  <a:pt x="209042" y="295910"/>
                </a:lnTo>
                <a:lnTo>
                  <a:pt x="207264" y="287020"/>
                </a:lnTo>
                <a:lnTo>
                  <a:pt x="206883" y="285750"/>
                </a:lnTo>
                <a:lnTo>
                  <a:pt x="206629" y="283210"/>
                </a:lnTo>
                <a:lnTo>
                  <a:pt x="206248" y="281940"/>
                </a:lnTo>
                <a:lnTo>
                  <a:pt x="205740" y="278130"/>
                </a:lnTo>
                <a:lnTo>
                  <a:pt x="205613" y="275590"/>
                </a:lnTo>
                <a:lnTo>
                  <a:pt x="205105" y="273050"/>
                </a:lnTo>
                <a:lnTo>
                  <a:pt x="204427" y="262890"/>
                </a:lnTo>
                <a:lnTo>
                  <a:pt x="204343" y="257810"/>
                </a:lnTo>
                <a:lnTo>
                  <a:pt x="204216" y="256540"/>
                </a:lnTo>
                <a:lnTo>
                  <a:pt x="204216" y="252730"/>
                </a:lnTo>
                <a:lnTo>
                  <a:pt x="204343" y="251460"/>
                </a:lnTo>
                <a:lnTo>
                  <a:pt x="204343" y="247650"/>
                </a:lnTo>
                <a:lnTo>
                  <a:pt x="204470" y="245110"/>
                </a:lnTo>
                <a:lnTo>
                  <a:pt x="204470" y="243840"/>
                </a:lnTo>
                <a:lnTo>
                  <a:pt x="205613" y="227330"/>
                </a:lnTo>
                <a:lnTo>
                  <a:pt x="205867" y="226060"/>
                </a:lnTo>
                <a:lnTo>
                  <a:pt x="206121" y="222250"/>
                </a:lnTo>
                <a:lnTo>
                  <a:pt x="206375" y="219710"/>
                </a:lnTo>
                <a:lnTo>
                  <a:pt x="206756" y="214630"/>
                </a:lnTo>
                <a:lnTo>
                  <a:pt x="207010" y="213360"/>
                </a:lnTo>
                <a:lnTo>
                  <a:pt x="207899" y="200660"/>
                </a:lnTo>
                <a:lnTo>
                  <a:pt x="207983" y="196850"/>
                </a:lnTo>
                <a:lnTo>
                  <a:pt x="208153" y="194310"/>
                </a:lnTo>
                <a:lnTo>
                  <a:pt x="208153" y="191770"/>
                </a:lnTo>
                <a:lnTo>
                  <a:pt x="208280" y="189230"/>
                </a:lnTo>
                <a:lnTo>
                  <a:pt x="208280" y="184150"/>
                </a:lnTo>
                <a:lnTo>
                  <a:pt x="208153" y="182880"/>
                </a:lnTo>
                <a:lnTo>
                  <a:pt x="208153" y="179070"/>
                </a:lnTo>
                <a:lnTo>
                  <a:pt x="207264" y="166370"/>
                </a:lnTo>
                <a:lnTo>
                  <a:pt x="206883" y="162560"/>
                </a:lnTo>
                <a:lnTo>
                  <a:pt x="205359" y="151130"/>
                </a:lnTo>
                <a:lnTo>
                  <a:pt x="204978" y="149860"/>
                </a:lnTo>
                <a:lnTo>
                  <a:pt x="204724" y="148590"/>
                </a:lnTo>
                <a:lnTo>
                  <a:pt x="204343" y="146050"/>
                </a:lnTo>
                <a:lnTo>
                  <a:pt x="204089" y="144780"/>
                </a:lnTo>
                <a:lnTo>
                  <a:pt x="203708" y="142240"/>
                </a:lnTo>
                <a:lnTo>
                  <a:pt x="203454" y="140970"/>
                </a:lnTo>
                <a:lnTo>
                  <a:pt x="203073" y="138430"/>
                </a:lnTo>
                <a:lnTo>
                  <a:pt x="202692" y="137160"/>
                </a:lnTo>
                <a:lnTo>
                  <a:pt x="201549" y="132080"/>
                </a:lnTo>
                <a:lnTo>
                  <a:pt x="201168" y="129540"/>
                </a:lnTo>
                <a:lnTo>
                  <a:pt x="199644" y="123190"/>
                </a:lnTo>
                <a:lnTo>
                  <a:pt x="199263" y="120650"/>
                </a:lnTo>
                <a:lnTo>
                  <a:pt x="198120" y="115570"/>
                </a:lnTo>
                <a:lnTo>
                  <a:pt x="197739" y="113030"/>
                </a:lnTo>
                <a:lnTo>
                  <a:pt x="196215" y="106680"/>
                </a:lnTo>
                <a:lnTo>
                  <a:pt x="195834" y="104140"/>
                </a:lnTo>
                <a:lnTo>
                  <a:pt x="195072" y="101600"/>
                </a:lnTo>
                <a:lnTo>
                  <a:pt x="194818" y="99060"/>
                </a:lnTo>
                <a:lnTo>
                  <a:pt x="194437" y="97790"/>
                </a:lnTo>
                <a:lnTo>
                  <a:pt x="194056" y="95250"/>
                </a:lnTo>
                <a:lnTo>
                  <a:pt x="193802" y="93980"/>
                </a:lnTo>
                <a:lnTo>
                  <a:pt x="193421" y="91440"/>
                </a:lnTo>
                <a:lnTo>
                  <a:pt x="193167" y="90170"/>
                </a:lnTo>
                <a:lnTo>
                  <a:pt x="192786" y="88900"/>
                </a:lnTo>
                <a:lnTo>
                  <a:pt x="192278" y="85090"/>
                </a:lnTo>
                <a:lnTo>
                  <a:pt x="190373" y="72390"/>
                </a:lnTo>
                <a:lnTo>
                  <a:pt x="190246" y="69850"/>
                </a:lnTo>
                <a:lnTo>
                  <a:pt x="189738" y="67310"/>
                </a:lnTo>
                <a:lnTo>
                  <a:pt x="189611" y="64770"/>
                </a:lnTo>
                <a:lnTo>
                  <a:pt x="189357" y="63500"/>
                </a:lnTo>
                <a:lnTo>
                  <a:pt x="189103" y="59690"/>
                </a:lnTo>
                <a:lnTo>
                  <a:pt x="188849" y="57150"/>
                </a:lnTo>
                <a:lnTo>
                  <a:pt x="187545" y="39370"/>
                </a:lnTo>
                <a:lnTo>
                  <a:pt x="187452" y="35560"/>
                </a:lnTo>
                <a:lnTo>
                  <a:pt x="187325" y="34290"/>
                </a:lnTo>
                <a:lnTo>
                  <a:pt x="187198" y="30480"/>
                </a:lnTo>
                <a:lnTo>
                  <a:pt x="187071" y="29210"/>
                </a:lnTo>
                <a:lnTo>
                  <a:pt x="186944" y="22860"/>
                </a:lnTo>
                <a:lnTo>
                  <a:pt x="186817" y="17780"/>
                </a:lnTo>
                <a:lnTo>
                  <a:pt x="186690" y="16510"/>
                </a:lnTo>
                <a:lnTo>
                  <a:pt x="186563" y="3810"/>
                </a:lnTo>
                <a:lnTo>
                  <a:pt x="186436" y="0"/>
                </a:lnTo>
                <a:close/>
              </a:path>
            </a:pathLst>
          </a:custGeom>
          <a:solidFill>
            <a:srgbClr val="5786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3437382" y="9067672"/>
            <a:ext cx="372745" cy="922655"/>
          </a:xfrm>
          <a:custGeom>
            <a:avLst/>
            <a:gdLst/>
            <a:ahLst/>
            <a:cxnLst/>
            <a:rect l="l" t="t" r="r" b="b"/>
            <a:pathLst>
              <a:path w="372745" h="922654">
                <a:moveTo>
                  <a:pt x="185547" y="922654"/>
                </a:moveTo>
                <a:lnTo>
                  <a:pt x="185420" y="920749"/>
                </a:lnTo>
                <a:lnTo>
                  <a:pt x="185293" y="918971"/>
                </a:lnTo>
                <a:lnTo>
                  <a:pt x="185293" y="917193"/>
                </a:lnTo>
                <a:lnTo>
                  <a:pt x="185166" y="915415"/>
                </a:lnTo>
                <a:lnTo>
                  <a:pt x="185039" y="913637"/>
                </a:lnTo>
                <a:lnTo>
                  <a:pt x="184912" y="911732"/>
                </a:lnTo>
                <a:lnTo>
                  <a:pt x="184912" y="909954"/>
                </a:lnTo>
                <a:lnTo>
                  <a:pt x="184785" y="908176"/>
                </a:lnTo>
                <a:lnTo>
                  <a:pt x="184658" y="906398"/>
                </a:lnTo>
                <a:lnTo>
                  <a:pt x="184531" y="904493"/>
                </a:lnTo>
                <a:lnTo>
                  <a:pt x="184277" y="902715"/>
                </a:lnTo>
                <a:lnTo>
                  <a:pt x="184150" y="900937"/>
                </a:lnTo>
                <a:lnTo>
                  <a:pt x="184023" y="899159"/>
                </a:lnTo>
                <a:lnTo>
                  <a:pt x="183769" y="897381"/>
                </a:lnTo>
                <a:lnTo>
                  <a:pt x="183642" y="895476"/>
                </a:lnTo>
                <a:lnTo>
                  <a:pt x="183388" y="893698"/>
                </a:lnTo>
                <a:lnTo>
                  <a:pt x="183134" y="891920"/>
                </a:lnTo>
                <a:lnTo>
                  <a:pt x="182880" y="890142"/>
                </a:lnTo>
                <a:lnTo>
                  <a:pt x="182626" y="888237"/>
                </a:lnTo>
                <a:lnTo>
                  <a:pt x="182372" y="886459"/>
                </a:lnTo>
                <a:lnTo>
                  <a:pt x="182118" y="884681"/>
                </a:lnTo>
                <a:lnTo>
                  <a:pt x="181737" y="882903"/>
                </a:lnTo>
                <a:lnTo>
                  <a:pt x="181356" y="881125"/>
                </a:lnTo>
                <a:lnTo>
                  <a:pt x="181102" y="879220"/>
                </a:lnTo>
                <a:lnTo>
                  <a:pt x="180721" y="877442"/>
                </a:lnTo>
                <a:lnTo>
                  <a:pt x="180213" y="875664"/>
                </a:lnTo>
                <a:lnTo>
                  <a:pt x="179832" y="873886"/>
                </a:lnTo>
                <a:lnTo>
                  <a:pt x="179324" y="872108"/>
                </a:lnTo>
                <a:lnTo>
                  <a:pt x="178943" y="870203"/>
                </a:lnTo>
                <a:lnTo>
                  <a:pt x="178435" y="868425"/>
                </a:lnTo>
                <a:lnTo>
                  <a:pt x="177800" y="866647"/>
                </a:lnTo>
                <a:lnTo>
                  <a:pt x="177292" y="864869"/>
                </a:lnTo>
                <a:lnTo>
                  <a:pt x="176657" y="862964"/>
                </a:lnTo>
                <a:lnTo>
                  <a:pt x="176022" y="861186"/>
                </a:lnTo>
                <a:lnTo>
                  <a:pt x="175387" y="859408"/>
                </a:lnTo>
                <a:lnTo>
                  <a:pt x="174752" y="857630"/>
                </a:lnTo>
                <a:lnTo>
                  <a:pt x="173990" y="855852"/>
                </a:lnTo>
                <a:lnTo>
                  <a:pt x="173228" y="853947"/>
                </a:lnTo>
                <a:lnTo>
                  <a:pt x="172466" y="852169"/>
                </a:lnTo>
                <a:lnTo>
                  <a:pt x="171577" y="850391"/>
                </a:lnTo>
                <a:lnTo>
                  <a:pt x="170688" y="848613"/>
                </a:lnTo>
                <a:lnTo>
                  <a:pt x="169799" y="846708"/>
                </a:lnTo>
                <a:lnTo>
                  <a:pt x="168910" y="844930"/>
                </a:lnTo>
                <a:lnTo>
                  <a:pt x="167894" y="843152"/>
                </a:lnTo>
                <a:lnTo>
                  <a:pt x="166878" y="841374"/>
                </a:lnTo>
                <a:lnTo>
                  <a:pt x="165735" y="839596"/>
                </a:lnTo>
                <a:lnTo>
                  <a:pt x="164719" y="837691"/>
                </a:lnTo>
                <a:lnTo>
                  <a:pt x="163449" y="835913"/>
                </a:lnTo>
                <a:lnTo>
                  <a:pt x="162306" y="834135"/>
                </a:lnTo>
                <a:lnTo>
                  <a:pt x="161036" y="832357"/>
                </a:lnTo>
                <a:lnTo>
                  <a:pt x="159766" y="830579"/>
                </a:lnTo>
                <a:lnTo>
                  <a:pt x="158496" y="828674"/>
                </a:lnTo>
                <a:lnTo>
                  <a:pt x="157099" y="826896"/>
                </a:lnTo>
                <a:lnTo>
                  <a:pt x="155702" y="825118"/>
                </a:lnTo>
                <a:lnTo>
                  <a:pt x="154178" y="823340"/>
                </a:lnTo>
                <a:lnTo>
                  <a:pt x="152654" y="821435"/>
                </a:lnTo>
                <a:lnTo>
                  <a:pt x="151130" y="819657"/>
                </a:lnTo>
                <a:lnTo>
                  <a:pt x="149606" y="817879"/>
                </a:lnTo>
                <a:lnTo>
                  <a:pt x="147955" y="816101"/>
                </a:lnTo>
                <a:lnTo>
                  <a:pt x="146177" y="814323"/>
                </a:lnTo>
                <a:lnTo>
                  <a:pt x="144526" y="812418"/>
                </a:lnTo>
                <a:lnTo>
                  <a:pt x="142748" y="810640"/>
                </a:lnTo>
                <a:lnTo>
                  <a:pt x="140970" y="808862"/>
                </a:lnTo>
                <a:lnTo>
                  <a:pt x="139065" y="807084"/>
                </a:lnTo>
                <a:lnTo>
                  <a:pt x="137287" y="805306"/>
                </a:lnTo>
                <a:lnTo>
                  <a:pt x="135382" y="803401"/>
                </a:lnTo>
                <a:lnTo>
                  <a:pt x="133350" y="801623"/>
                </a:lnTo>
                <a:lnTo>
                  <a:pt x="131445" y="799845"/>
                </a:lnTo>
                <a:lnTo>
                  <a:pt x="129413" y="798067"/>
                </a:lnTo>
                <a:lnTo>
                  <a:pt x="127381" y="796162"/>
                </a:lnTo>
                <a:lnTo>
                  <a:pt x="125222" y="794384"/>
                </a:lnTo>
                <a:lnTo>
                  <a:pt x="123190" y="792606"/>
                </a:lnTo>
                <a:lnTo>
                  <a:pt x="121031" y="790828"/>
                </a:lnTo>
                <a:lnTo>
                  <a:pt x="118872" y="789050"/>
                </a:lnTo>
                <a:lnTo>
                  <a:pt x="116713" y="787145"/>
                </a:lnTo>
                <a:lnTo>
                  <a:pt x="114554" y="785367"/>
                </a:lnTo>
                <a:lnTo>
                  <a:pt x="112395" y="783589"/>
                </a:lnTo>
                <a:lnTo>
                  <a:pt x="110109" y="781811"/>
                </a:lnTo>
                <a:lnTo>
                  <a:pt x="107950" y="779906"/>
                </a:lnTo>
                <a:lnTo>
                  <a:pt x="105664" y="778128"/>
                </a:lnTo>
                <a:lnTo>
                  <a:pt x="103378" y="776350"/>
                </a:lnTo>
                <a:lnTo>
                  <a:pt x="101219" y="774572"/>
                </a:lnTo>
                <a:lnTo>
                  <a:pt x="98933" y="772794"/>
                </a:lnTo>
                <a:lnTo>
                  <a:pt x="96647" y="770889"/>
                </a:lnTo>
                <a:lnTo>
                  <a:pt x="94361" y="769111"/>
                </a:lnTo>
                <a:lnTo>
                  <a:pt x="92202" y="767333"/>
                </a:lnTo>
                <a:lnTo>
                  <a:pt x="89916" y="765555"/>
                </a:lnTo>
                <a:lnTo>
                  <a:pt x="87757" y="763777"/>
                </a:lnTo>
                <a:lnTo>
                  <a:pt x="85471" y="761872"/>
                </a:lnTo>
                <a:lnTo>
                  <a:pt x="83312" y="760094"/>
                </a:lnTo>
                <a:lnTo>
                  <a:pt x="81153" y="758316"/>
                </a:lnTo>
                <a:lnTo>
                  <a:pt x="78994" y="756538"/>
                </a:lnTo>
                <a:lnTo>
                  <a:pt x="76962" y="754633"/>
                </a:lnTo>
                <a:lnTo>
                  <a:pt x="74803" y="752855"/>
                </a:lnTo>
                <a:lnTo>
                  <a:pt x="72771" y="751077"/>
                </a:lnTo>
                <a:lnTo>
                  <a:pt x="70739" y="749299"/>
                </a:lnTo>
                <a:lnTo>
                  <a:pt x="68707" y="747521"/>
                </a:lnTo>
                <a:lnTo>
                  <a:pt x="66802" y="745616"/>
                </a:lnTo>
                <a:lnTo>
                  <a:pt x="64897" y="743838"/>
                </a:lnTo>
                <a:lnTo>
                  <a:pt x="62992" y="742060"/>
                </a:lnTo>
                <a:lnTo>
                  <a:pt x="61214" y="740282"/>
                </a:lnTo>
                <a:lnTo>
                  <a:pt x="59436" y="738377"/>
                </a:lnTo>
                <a:lnTo>
                  <a:pt x="57785" y="736599"/>
                </a:lnTo>
                <a:lnTo>
                  <a:pt x="56007" y="734821"/>
                </a:lnTo>
                <a:lnTo>
                  <a:pt x="54483" y="733043"/>
                </a:lnTo>
                <a:lnTo>
                  <a:pt x="52832" y="731265"/>
                </a:lnTo>
                <a:lnTo>
                  <a:pt x="51435" y="729360"/>
                </a:lnTo>
                <a:lnTo>
                  <a:pt x="44831" y="720343"/>
                </a:lnTo>
                <a:lnTo>
                  <a:pt x="43561" y="718565"/>
                </a:lnTo>
                <a:lnTo>
                  <a:pt x="42545" y="716787"/>
                </a:lnTo>
                <a:lnTo>
                  <a:pt x="41529" y="715009"/>
                </a:lnTo>
                <a:lnTo>
                  <a:pt x="40640" y="713104"/>
                </a:lnTo>
                <a:lnTo>
                  <a:pt x="39751" y="711326"/>
                </a:lnTo>
                <a:lnTo>
                  <a:pt x="38989" y="709548"/>
                </a:lnTo>
                <a:lnTo>
                  <a:pt x="38227" y="707770"/>
                </a:lnTo>
                <a:lnTo>
                  <a:pt x="37465" y="705992"/>
                </a:lnTo>
                <a:lnTo>
                  <a:pt x="36957" y="704087"/>
                </a:lnTo>
                <a:lnTo>
                  <a:pt x="36322" y="702309"/>
                </a:lnTo>
                <a:lnTo>
                  <a:pt x="35814" y="700531"/>
                </a:lnTo>
                <a:lnTo>
                  <a:pt x="35433" y="698753"/>
                </a:lnTo>
                <a:lnTo>
                  <a:pt x="35052" y="696975"/>
                </a:lnTo>
                <a:lnTo>
                  <a:pt x="34798" y="695070"/>
                </a:lnTo>
                <a:lnTo>
                  <a:pt x="34544" y="693292"/>
                </a:lnTo>
                <a:lnTo>
                  <a:pt x="34417" y="691514"/>
                </a:lnTo>
                <a:lnTo>
                  <a:pt x="34290" y="689736"/>
                </a:lnTo>
                <a:lnTo>
                  <a:pt x="34163" y="687831"/>
                </a:lnTo>
                <a:lnTo>
                  <a:pt x="34163" y="686053"/>
                </a:lnTo>
                <a:lnTo>
                  <a:pt x="34163" y="684275"/>
                </a:lnTo>
                <a:lnTo>
                  <a:pt x="34290" y="682497"/>
                </a:lnTo>
                <a:lnTo>
                  <a:pt x="34417" y="680719"/>
                </a:lnTo>
                <a:lnTo>
                  <a:pt x="34544" y="678814"/>
                </a:lnTo>
                <a:lnTo>
                  <a:pt x="34671" y="677036"/>
                </a:lnTo>
                <a:lnTo>
                  <a:pt x="34925" y="675258"/>
                </a:lnTo>
                <a:lnTo>
                  <a:pt x="35179" y="673480"/>
                </a:lnTo>
                <a:lnTo>
                  <a:pt x="35560" y="671575"/>
                </a:lnTo>
                <a:lnTo>
                  <a:pt x="35941" y="669797"/>
                </a:lnTo>
                <a:lnTo>
                  <a:pt x="36195" y="668019"/>
                </a:lnTo>
                <a:lnTo>
                  <a:pt x="36576" y="666241"/>
                </a:lnTo>
                <a:lnTo>
                  <a:pt x="37084" y="664463"/>
                </a:lnTo>
                <a:lnTo>
                  <a:pt x="37465" y="662558"/>
                </a:lnTo>
                <a:lnTo>
                  <a:pt x="37846" y="660780"/>
                </a:lnTo>
                <a:lnTo>
                  <a:pt x="38354" y="659002"/>
                </a:lnTo>
                <a:lnTo>
                  <a:pt x="38735" y="657224"/>
                </a:lnTo>
                <a:lnTo>
                  <a:pt x="39116" y="655446"/>
                </a:lnTo>
                <a:lnTo>
                  <a:pt x="39624" y="653541"/>
                </a:lnTo>
                <a:lnTo>
                  <a:pt x="40005" y="651763"/>
                </a:lnTo>
                <a:lnTo>
                  <a:pt x="40513" y="649985"/>
                </a:lnTo>
                <a:lnTo>
                  <a:pt x="40894" y="648207"/>
                </a:lnTo>
                <a:lnTo>
                  <a:pt x="41275" y="646302"/>
                </a:lnTo>
                <a:lnTo>
                  <a:pt x="41656" y="644524"/>
                </a:lnTo>
                <a:lnTo>
                  <a:pt x="42037" y="642746"/>
                </a:lnTo>
                <a:lnTo>
                  <a:pt x="42291" y="640968"/>
                </a:lnTo>
                <a:lnTo>
                  <a:pt x="42672" y="639190"/>
                </a:lnTo>
                <a:lnTo>
                  <a:pt x="42926" y="637285"/>
                </a:lnTo>
                <a:lnTo>
                  <a:pt x="43053" y="635507"/>
                </a:lnTo>
                <a:lnTo>
                  <a:pt x="43307" y="633729"/>
                </a:lnTo>
                <a:lnTo>
                  <a:pt x="43434" y="631951"/>
                </a:lnTo>
                <a:lnTo>
                  <a:pt x="43561" y="630046"/>
                </a:lnTo>
                <a:lnTo>
                  <a:pt x="43561" y="628268"/>
                </a:lnTo>
                <a:lnTo>
                  <a:pt x="43561" y="626490"/>
                </a:lnTo>
                <a:lnTo>
                  <a:pt x="43561" y="624712"/>
                </a:lnTo>
                <a:lnTo>
                  <a:pt x="43434" y="622934"/>
                </a:lnTo>
                <a:lnTo>
                  <a:pt x="43307" y="621029"/>
                </a:lnTo>
                <a:lnTo>
                  <a:pt x="43180" y="619251"/>
                </a:lnTo>
                <a:lnTo>
                  <a:pt x="42926" y="617473"/>
                </a:lnTo>
                <a:lnTo>
                  <a:pt x="42545" y="615695"/>
                </a:lnTo>
                <a:lnTo>
                  <a:pt x="42164" y="613917"/>
                </a:lnTo>
                <a:lnTo>
                  <a:pt x="41783" y="612012"/>
                </a:lnTo>
                <a:lnTo>
                  <a:pt x="41275" y="610234"/>
                </a:lnTo>
                <a:lnTo>
                  <a:pt x="40767" y="608456"/>
                </a:lnTo>
                <a:lnTo>
                  <a:pt x="40132" y="606678"/>
                </a:lnTo>
                <a:lnTo>
                  <a:pt x="39497" y="604773"/>
                </a:lnTo>
                <a:lnTo>
                  <a:pt x="38735" y="602995"/>
                </a:lnTo>
                <a:lnTo>
                  <a:pt x="37973" y="601217"/>
                </a:lnTo>
                <a:lnTo>
                  <a:pt x="37211" y="599439"/>
                </a:lnTo>
                <a:lnTo>
                  <a:pt x="36322" y="597661"/>
                </a:lnTo>
                <a:lnTo>
                  <a:pt x="35433" y="595756"/>
                </a:lnTo>
                <a:lnTo>
                  <a:pt x="34417" y="593978"/>
                </a:lnTo>
                <a:lnTo>
                  <a:pt x="33401" y="592200"/>
                </a:lnTo>
                <a:lnTo>
                  <a:pt x="32385" y="590422"/>
                </a:lnTo>
                <a:lnTo>
                  <a:pt x="31242" y="588517"/>
                </a:lnTo>
                <a:lnTo>
                  <a:pt x="30099" y="586739"/>
                </a:lnTo>
                <a:lnTo>
                  <a:pt x="28956" y="584961"/>
                </a:lnTo>
                <a:lnTo>
                  <a:pt x="27813" y="583183"/>
                </a:lnTo>
                <a:lnTo>
                  <a:pt x="26543" y="581405"/>
                </a:lnTo>
                <a:lnTo>
                  <a:pt x="25273" y="579500"/>
                </a:lnTo>
                <a:lnTo>
                  <a:pt x="24003" y="577722"/>
                </a:lnTo>
                <a:lnTo>
                  <a:pt x="22733" y="575944"/>
                </a:lnTo>
                <a:lnTo>
                  <a:pt x="21463" y="574166"/>
                </a:lnTo>
                <a:lnTo>
                  <a:pt x="20193" y="572388"/>
                </a:lnTo>
                <a:lnTo>
                  <a:pt x="18923" y="570483"/>
                </a:lnTo>
                <a:lnTo>
                  <a:pt x="17653" y="568705"/>
                </a:lnTo>
                <a:lnTo>
                  <a:pt x="16383" y="566927"/>
                </a:lnTo>
                <a:lnTo>
                  <a:pt x="15113" y="565149"/>
                </a:lnTo>
                <a:lnTo>
                  <a:pt x="13970" y="563244"/>
                </a:lnTo>
                <a:lnTo>
                  <a:pt x="12700" y="561466"/>
                </a:lnTo>
                <a:lnTo>
                  <a:pt x="11557" y="559688"/>
                </a:lnTo>
                <a:lnTo>
                  <a:pt x="10414" y="557910"/>
                </a:lnTo>
                <a:lnTo>
                  <a:pt x="9271" y="556132"/>
                </a:lnTo>
                <a:lnTo>
                  <a:pt x="8255" y="554227"/>
                </a:lnTo>
                <a:lnTo>
                  <a:pt x="7112" y="552449"/>
                </a:lnTo>
                <a:lnTo>
                  <a:pt x="6223" y="550671"/>
                </a:lnTo>
                <a:lnTo>
                  <a:pt x="5334" y="548893"/>
                </a:lnTo>
                <a:lnTo>
                  <a:pt x="4445" y="547115"/>
                </a:lnTo>
                <a:lnTo>
                  <a:pt x="3683" y="545210"/>
                </a:lnTo>
                <a:lnTo>
                  <a:pt x="2921" y="543432"/>
                </a:lnTo>
                <a:lnTo>
                  <a:pt x="2286" y="541654"/>
                </a:lnTo>
                <a:lnTo>
                  <a:pt x="1651" y="539876"/>
                </a:lnTo>
                <a:lnTo>
                  <a:pt x="1143" y="537971"/>
                </a:lnTo>
                <a:lnTo>
                  <a:pt x="762" y="536193"/>
                </a:lnTo>
                <a:lnTo>
                  <a:pt x="381" y="534415"/>
                </a:lnTo>
                <a:lnTo>
                  <a:pt x="254" y="532637"/>
                </a:lnTo>
                <a:lnTo>
                  <a:pt x="0" y="530859"/>
                </a:lnTo>
                <a:lnTo>
                  <a:pt x="0" y="528954"/>
                </a:lnTo>
                <a:lnTo>
                  <a:pt x="0" y="527176"/>
                </a:lnTo>
                <a:lnTo>
                  <a:pt x="127" y="525398"/>
                </a:lnTo>
                <a:lnTo>
                  <a:pt x="2159" y="516381"/>
                </a:lnTo>
                <a:lnTo>
                  <a:pt x="2794" y="514603"/>
                </a:lnTo>
                <a:lnTo>
                  <a:pt x="3556" y="512698"/>
                </a:lnTo>
                <a:lnTo>
                  <a:pt x="4445" y="510920"/>
                </a:lnTo>
                <a:lnTo>
                  <a:pt x="5461" y="509142"/>
                </a:lnTo>
                <a:lnTo>
                  <a:pt x="6477" y="507364"/>
                </a:lnTo>
                <a:lnTo>
                  <a:pt x="7620" y="505586"/>
                </a:lnTo>
                <a:lnTo>
                  <a:pt x="8890" y="503681"/>
                </a:lnTo>
                <a:lnTo>
                  <a:pt x="10160" y="501903"/>
                </a:lnTo>
                <a:lnTo>
                  <a:pt x="11684" y="500125"/>
                </a:lnTo>
                <a:lnTo>
                  <a:pt x="13081" y="498347"/>
                </a:lnTo>
                <a:lnTo>
                  <a:pt x="14732" y="496442"/>
                </a:lnTo>
                <a:lnTo>
                  <a:pt x="16383" y="494664"/>
                </a:lnTo>
                <a:lnTo>
                  <a:pt x="18034" y="492886"/>
                </a:lnTo>
                <a:lnTo>
                  <a:pt x="19939" y="491108"/>
                </a:lnTo>
                <a:lnTo>
                  <a:pt x="21717" y="489330"/>
                </a:lnTo>
                <a:lnTo>
                  <a:pt x="23622" y="487425"/>
                </a:lnTo>
                <a:lnTo>
                  <a:pt x="25654" y="485647"/>
                </a:lnTo>
                <a:lnTo>
                  <a:pt x="27686" y="483869"/>
                </a:lnTo>
                <a:lnTo>
                  <a:pt x="29718" y="482091"/>
                </a:lnTo>
                <a:lnTo>
                  <a:pt x="31877" y="480186"/>
                </a:lnTo>
                <a:lnTo>
                  <a:pt x="34036" y="478408"/>
                </a:lnTo>
                <a:lnTo>
                  <a:pt x="36322" y="476630"/>
                </a:lnTo>
                <a:lnTo>
                  <a:pt x="38608" y="474852"/>
                </a:lnTo>
                <a:lnTo>
                  <a:pt x="40894" y="473074"/>
                </a:lnTo>
                <a:lnTo>
                  <a:pt x="43180" y="471169"/>
                </a:lnTo>
                <a:lnTo>
                  <a:pt x="45466" y="469391"/>
                </a:lnTo>
                <a:lnTo>
                  <a:pt x="47879" y="467613"/>
                </a:lnTo>
                <a:lnTo>
                  <a:pt x="50165" y="465835"/>
                </a:lnTo>
                <a:lnTo>
                  <a:pt x="52578" y="464057"/>
                </a:lnTo>
                <a:lnTo>
                  <a:pt x="54991" y="462152"/>
                </a:lnTo>
                <a:lnTo>
                  <a:pt x="57277" y="460374"/>
                </a:lnTo>
                <a:lnTo>
                  <a:pt x="59690" y="458596"/>
                </a:lnTo>
                <a:lnTo>
                  <a:pt x="62103" y="456818"/>
                </a:lnTo>
                <a:lnTo>
                  <a:pt x="64516" y="454913"/>
                </a:lnTo>
                <a:lnTo>
                  <a:pt x="66802" y="453135"/>
                </a:lnTo>
                <a:lnTo>
                  <a:pt x="69215" y="451357"/>
                </a:lnTo>
                <a:lnTo>
                  <a:pt x="71501" y="449579"/>
                </a:lnTo>
                <a:lnTo>
                  <a:pt x="73787" y="447801"/>
                </a:lnTo>
                <a:lnTo>
                  <a:pt x="76073" y="445896"/>
                </a:lnTo>
                <a:lnTo>
                  <a:pt x="78359" y="444118"/>
                </a:lnTo>
                <a:lnTo>
                  <a:pt x="80645" y="442340"/>
                </a:lnTo>
                <a:lnTo>
                  <a:pt x="82804" y="440562"/>
                </a:lnTo>
                <a:lnTo>
                  <a:pt x="84963" y="438784"/>
                </a:lnTo>
                <a:lnTo>
                  <a:pt x="87122" y="436879"/>
                </a:lnTo>
                <a:lnTo>
                  <a:pt x="89154" y="435101"/>
                </a:lnTo>
                <a:lnTo>
                  <a:pt x="91313" y="433323"/>
                </a:lnTo>
                <a:lnTo>
                  <a:pt x="93345" y="431545"/>
                </a:lnTo>
                <a:lnTo>
                  <a:pt x="95250" y="429640"/>
                </a:lnTo>
                <a:lnTo>
                  <a:pt x="97155" y="427862"/>
                </a:lnTo>
                <a:lnTo>
                  <a:pt x="99060" y="426084"/>
                </a:lnTo>
                <a:lnTo>
                  <a:pt x="100965" y="424306"/>
                </a:lnTo>
                <a:lnTo>
                  <a:pt x="102743" y="422528"/>
                </a:lnTo>
                <a:lnTo>
                  <a:pt x="104521" y="420623"/>
                </a:lnTo>
                <a:lnTo>
                  <a:pt x="106299" y="418845"/>
                </a:lnTo>
                <a:lnTo>
                  <a:pt x="107950" y="417067"/>
                </a:lnTo>
                <a:lnTo>
                  <a:pt x="109601" y="415289"/>
                </a:lnTo>
                <a:lnTo>
                  <a:pt x="111252" y="413384"/>
                </a:lnTo>
                <a:lnTo>
                  <a:pt x="112776" y="411606"/>
                </a:lnTo>
                <a:lnTo>
                  <a:pt x="114300" y="409828"/>
                </a:lnTo>
                <a:lnTo>
                  <a:pt x="115697" y="408050"/>
                </a:lnTo>
                <a:lnTo>
                  <a:pt x="117094" y="406272"/>
                </a:lnTo>
                <a:lnTo>
                  <a:pt x="118491" y="404367"/>
                </a:lnTo>
                <a:lnTo>
                  <a:pt x="119888" y="402589"/>
                </a:lnTo>
                <a:lnTo>
                  <a:pt x="121158" y="400811"/>
                </a:lnTo>
                <a:lnTo>
                  <a:pt x="122428" y="399033"/>
                </a:lnTo>
                <a:lnTo>
                  <a:pt x="123698" y="397255"/>
                </a:lnTo>
                <a:lnTo>
                  <a:pt x="124841" y="395350"/>
                </a:lnTo>
                <a:lnTo>
                  <a:pt x="125984" y="393572"/>
                </a:lnTo>
                <a:lnTo>
                  <a:pt x="127127" y="391794"/>
                </a:lnTo>
                <a:lnTo>
                  <a:pt x="128143" y="390016"/>
                </a:lnTo>
                <a:lnTo>
                  <a:pt x="129286" y="388111"/>
                </a:lnTo>
                <a:lnTo>
                  <a:pt x="130302" y="386333"/>
                </a:lnTo>
                <a:lnTo>
                  <a:pt x="131318" y="384555"/>
                </a:lnTo>
                <a:lnTo>
                  <a:pt x="132207" y="382777"/>
                </a:lnTo>
                <a:lnTo>
                  <a:pt x="133223" y="380999"/>
                </a:lnTo>
                <a:lnTo>
                  <a:pt x="134112" y="379094"/>
                </a:lnTo>
                <a:lnTo>
                  <a:pt x="135001" y="377316"/>
                </a:lnTo>
                <a:lnTo>
                  <a:pt x="135890" y="375538"/>
                </a:lnTo>
                <a:lnTo>
                  <a:pt x="136779" y="373760"/>
                </a:lnTo>
                <a:lnTo>
                  <a:pt x="137541" y="371855"/>
                </a:lnTo>
                <a:lnTo>
                  <a:pt x="138430" y="370077"/>
                </a:lnTo>
                <a:lnTo>
                  <a:pt x="139192" y="368299"/>
                </a:lnTo>
                <a:lnTo>
                  <a:pt x="139954" y="366521"/>
                </a:lnTo>
                <a:lnTo>
                  <a:pt x="140716" y="364743"/>
                </a:lnTo>
                <a:lnTo>
                  <a:pt x="141478" y="362838"/>
                </a:lnTo>
                <a:lnTo>
                  <a:pt x="142240" y="361060"/>
                </a:lnTo>
                <a:lnTo>
                  <a:pt x="143002" y="359282"/>
                </a:lnTo>
                <a:lnTo>
                  <a:pt x="143637" y="357504"/>
                </a:lnTo>
                <a:lnTo>
                  <a:pt x="144399" y="355726"/>
                </a:lnTo>
                <a:lnTo>
                  <a:pt x="145034" y="353821"/>
                </a:lnTo>
                <a:lnTo>
                  <a:pt x="145796" y="352043"/>
                </a:lnTo>
                <a:lnTo>
                  <a:pt x="146431" y="350265"/>
                </a:lnTo>
                <a:lnTo>
                  <a:pt x="147193" y="348487"/>
                </a:lnTo>
                <a:lnTo>
                  <a:pt x="147828" y="346582"/>
                </a:lnTo>
                <a:lnTo>
                  <a:pt x="148463" y="344804"/>
                </a:lnTo>
                <a:lnTo>
                  <a:pt x="149098" y="343026"/>
                </a:lnTo>
                <a:lnTo>
                  <a:pt x="149733" y="341248"/>
                </a:lnTo>
                <a:lnTo>
                  <a:pt x="150368" y="339470"/>
                </a:lnTo>
                <a:lnTo>
                  <a:pt x="151003" y="337565"/>
                </a:lnTo>
                <a:lnTo>
                  <a:pt x="151638" y="335787"/>
                </a:lnTo>
                <a:lnTo>
                  <a:pt x="152273" y="334009"/>
                </a:lnTo>
                <a:lnTo>
                  <a:pt x="152908" y="332231"/>
                </a:lnTo>
                <a:lnTo>
                  <a:pt x="153543" y="330453"/>
                </a:lnTo>
                <a:lnTo>
                  <a:pt x="154051" y="328548"/>
                </a:lnTo>
                <a:lnTo>
                  <a:pt x="154686" y="326770"/>
                </a:lnTo>
                <a:lnTo>
                  <a:pt x="155321" y="324992"/>
                </a:lnTo>
                <a:lnTo>
                  <a:pt x="155829" y="323214"/>
                </a:lnTo>
                <a:lnTo>
                  <a:pt x="156464" y="321309"/>
                </a:lnTo>
                <a:lnTo>
                  <a:pt x="156972" y="319531"/>
                </a:lnTo>
                <a:lnTo>
                  <a:pt x="157480" y="317753"/>
                </a:lnTo>
                <a:lnTo>
                  <a:pt x="158115" y="315975"/>
                </a:lnTo>
                <a:lnTo>
                  <a:pt x="158623" y="314197"/>
                </a:lnTo>
                <a:lnTo>
                  <a:pt x="159131" y="312292"/>
                </a:lnTo>
                <a:lnTo>
                  <a:pt x="159639" y="310514"/>
                </a:lnTo>
                <a:lnTo>
                  <a:pt x="160147" y="308736"/>
                </a:lnTo>
                <a:lnTo>
                  <a:pt x="160655" y="306958"/>
                </a:lnTo>
                <a:lnTo>
                  <a:pt x="161163" y="305053"/>
                </a:lnTo>
                <a:lnTo>
                  <a:pt x="161671" y="303275"/>
                </a:lnTo>
                <a:lnTo>
                  <a:pt x="162052" y="301497"/>
                </a:lnTo>
                <a:lnTo>
                  <a:pt x="162560" y="299719"/>
                </a:lnTo>
                <a:lnTo>
                  <a:pt x="162941" y="297941"/>
                </a:lnTo>
                <a:lnTo>
                  <a:pt x="163322" y="296036"/>
                </a:lnTo>
                <a:lnTo>
                  <a:pt x="163830" y="294258"/>
                </a:lnTo>
                <a:lnTo>
                  <a:pt x="164211" y="292480"/>
                </a:lnTo>
                <a:lnTo>
                  <a:pt x="164592" y="290702"/>
                </a:lnTo>
                <a:lnTo>
                  <a:pt x="164846" y="288924"/>
                </a:lnTo>
                <a:lnTo>
                  <a:pt x="165227" y="287019"/>
                </a:lnTo>
                <a:lnTo>
                  <a:pt x="165608" y="285241"/>
                </a:lnTo>
                <a:lnTo>
                  <a:pt x="165862" y="283463"/>
                </a:lnTo>
                <a:lnTo>
                  <a:pt x="166116" y="281685"/>
                </a:lnTo>
                <a:lnTo>
                  <a:pt x="166370" y="279780"/>
                </a:lnTo>
                <a:lnTo>
                  <a:pt x="166624" y="278002"/>
                </a:lnTo>
                <a:lnTo>
                  <a:pt x="166878" y="276224"/>
                </a:lnTo>
                <a:lnTo>
                  <a:pt x="167132" y="274446"/>
                </a:lnTo>
                <a:lnTo>
                  <a:pt x="167259" y="272668"/>
                </a:lnTo>
                <a:lnTo>
                  <a:pt x="167386" y="270763"/>
                </a:lnTo>
                <a:lnTo>
                  <a:pt x="167640" y="268985"/>
                </a:lnTo>
                <a:lnTo>
                  <a:pt x="167767" y="267207"/>
                </a:lnTo>
                <a:lnTo>
                  <a:pt x="167894" y="265429"/>
                </a:lnTo>
                <a:lnTo>
                  <a:pt x="167894" y="263524"/>
                </a:lnTo>
                <a:lnTo>
                  <a:pt x="168021" y="261746"/>
                </a:lnTo>
                <a:lnTo>
                  <a:pt x="168148" y="259968"/>
                </a:lnTo>
                <a:lnTo>
                  <a:pt x="168148" y="258190"/>
                </a:lnTo>
                <a:lnTo>
                  <a:pt x="168148" y="256412"/>
                </a:lnTo>
                <a:lnTo>
                  <a:pt x="168148" y="254507"/>
                </a:lnTo>
                <a:lnTo>
                  <a:pt x="168148" y="252729"/>
                </a:lnTo>
                <a:lnTo>
                  <a:pt x="168148" y="250951"/>
                </a:lnTo>
                <a:lnTo>
                  <a:pt x="168148" y="249173"/>
                </a:lnTo>
                <a:lnTo>
                  <a:pt x="168021" y="247395"/>
                </a:lnTo>
                <a:lnTo>
                  <a:pt x="168021" y="245490"/>
                </a:lnTo>
                <a:lnTo>
                  <a:pt x="167894" y="243712"/>
                </a:lnTo>
                <a:lnTo>
                  <a:pt x="167767" y="241934"/>
                </a:lnTo>
                <a:lnTo>
                  <a:pt x="167767" y="240156"/>
                </a:lnTo>
                <a:lnTo>
                  <a:pt x="167640" y="238251"/>
                </a:lnTo>
                <a:lnTo>
                  <a:pt x="167513" y="236473"/>
                </a:lnTo>
                <a:lnTo>
                  <a:pt x="167386" y="234695"/>
                </a:lnTo>
                <a:lnTo>
                  <a:pt x="167259" y="232917"/>
                </a:lnTo>
                <a:lnTo>
                  <a:pt x="167132" y="231139"/>
                </a:lnTo>
                <a:lnTo>
                  <a:pt x="166878" y="229234"/>
                </a:lnTo>
                <a:lnTo>
                  <a:pt x="166751" y="227456"/>
                </a:lnTo>
                <a:lnTo>
                  <a:pt x="166624" y="225678"/>
                </a:lnTo>
                <a:lnTo>
                  <a:pt x="166497" y="223900"/>
                </a:lnTo>
                <a:lnTo>
                  <a:pt x="166243" y="221995"/>
                </a:lnTo>
                <a:lnTo>
                  <a:pt x="166116" y="220217"/>
                </a:lnTo>
                <a:lnTo>
                  <a:pt x="165989" y="218439"/>
                </a:lnTo>
                <a:lnTo>
                  <a:pt x="165862" y="216661"/>
                </a:lnTo>
                <a:lnTo>
                  <a:pt x="165608" y="214883"/>
                </a:lnTo>
                <a:lnTo>
                  <a:pt x="165481" y="212978"/>
                </a:lnTo>
                <a:lnTo>
                  <a:pt x="165354" y="211200"/>
                </a:lnTo>
                <a:lnTo>
                  <a:pt x="165227" y="209422"/>
                </a:lnTo>
                <a:lnTo>
                  <a:pt x="165100" y="207644"/>
                </a:lnTo>
                <a:lnTo>
                  <a:pt x="164973" y="205866"/>
                </a:lnTo>
                <a:lnTo>
                  <a:pt x="164846" y="203961"/>
                </a:lnTo>
                <a:lnTo>
                  <a:pt x="164719" y="202183"/>
                </a:lnTo>
                <a:lnTo>
                  <a:pt x="164592" y="200405"/>
                </a:lnTo>
                <a:lnTo>
                  <a:pt x="164465" y="198627"/>
                </a:lnTo>
                <a:lnTo>
                  <a:pt x="164465" y="196722"/>
                </a:lnTo>
                <a:lnTo>
                  <a:pt x="164338" y="194944"/>
                </a:lnTo>
                <a:lnTo>
                  <a:pt x="164338" y="193166"/>
                </a:lnTo>
                <a:lnTo>
                  <a:pt x="164211" y="191388"/>
                </a:lnTo>
                <a:lnTo>
                  <a:pt x="164211" y="189610"/>
                </a:lnTo>
                <a:lnTo>
                  <a:pt x="164211" y="187705"/>
                </a:lnTo>
                <a:lnTo>
                  <a:pt x="164211" y="185927"/>
                </a:lnTo>
                <a:lnTo>
                  <a:pt x="164211" y="184149"/>
                </a:lnTo>
                <a:lnTo>
                  <a:pt x="164211" y="182371"/>
                </a:lnTo>
                <a:lnTo>
                  <a:pt x="164338" y="180593"/>
                </a:lnTo>
                <a:lnTo>
                  <a:pt x="164338" y="178688"/>
                </a:lnTo>
                <a:lnTo>
                  <a:pt x="164465" y="176910"/>
                </a:lnTo>
                <a:lnTo>
                  <a:pt x="164465" y="175132"/>
                </a:lnTo>
                <a:lnTo>
                  <a:pt x="164592" y="173354"/>
                </a:lnTo>
                <a:lnTo>
                  <a:pt x="164719" y="171449"/>
                </a:lnTo>
                <a:lnTo>
                  <a:pt x="164846" y="169671"/>
                </a:lnTo>
                <a:lnTo>
                  <a:pt x="165100" y="167893"/>
                </a:lnTo>
                <a:lnTo>
                  <a:pt x="165227" y="166115"/>
                </a:lnTo>
                <a:lnTo>
                  <a:pt x="165354" y="164337"/>
                </a:lnTo>
                <a:lnTo>
                  <a:pt x="165608" y="162432"/>
                </a:lnTo>
                <a:lnTo>
                  <a:pt x="165862" y="160654"/>
                </a:lnTo>
                <a:lnTo>
                  <a:pt x="166116" y="158876"/>
                </a:lnTo>
                <a:lnTo>
                  <a:pt x="166243" y="157098"/>
                </a:lnTo>
                <a:lnTo>
                  <a:pt x="166497" y="155193"/>
                </a:lnTo>
                <a:lnTo>
                  <a:pt x="166878" y="153415"/>
                </a:lnTo>
                <a:lnTo>
                  <a:pt x="167132" y="151637"/>
                </a:lnTo>
                <a:lnTo>
                  <a:pt x="167386" y="149859"/>
                </a:lnTo>
                <a:lnTo>
                  <a:pt x="167767" y="148081"/>
                </a:lnTo>
                <a:lnTo>
                  <a:pt x="168021" y="146176"/>
                </a:lnTo>
                <a:lnTo>
                  <a:pt x="168402" y="144398"/>
                </a:lnTo>
                <a:lnTo>
                  <a:pt x="168656" y="142620"/>
                </a:lnTo>
                <a:lnTo>
                  <a:pt x="169037" y="140842"/>
                </a:lnTo>
                <a:lnTo>
                  <a:pt x="169418" y="139064"/>
                </a:lnTo>
                <a:lnTo>
                  <a:pt x="169799" y="137159"/>
                </a:lnTo>
                <a:lnTo>
                  <a:pt x="170180" y="135381"/>
                </a:lnTo>
                <a:lnTo>
                  <a:pt x="170434" y="133603"/>
                </a:lnTo>
                <a:lnTo>
                  <a:pt x="170815" y="131825"/>
                </a:lnTo>
                <a:lnTo>
                  <a:pt x="171196" y="129920"/>
                </a:lnTo>
                <a:lnTo>
                  <a:pt x="171577" y="128142"/>
                </a:lnTo>
                <a:lnTo>
                  <a:pt x="171958" y="126364"/>
                </a:lnTo>
                <a:lnTo>
                  <a:pt x="172466" y="124586"/>
                </a:lnTo>
                <a:lnTo>
                  <a:pt x="172847" y="122808"/>
                </a:lnTo>
                <a:lnTo>
                  <a:pt x="173228" y="120903"/>
                </a:lnTo>
                <a:lnTo>
                  <a:pt x="173609" y="119125"/>
                </a:lnTo>
                <a:lnTo>
                  <a:pt x="173990" y="117347"/>
                </a:lnTo>
                <a:lnTo>
                  <a:pt x="174371" y="115569"/>
                </a:lnTo>
                <a:lnTo>
                  <a:pt x="174752" y="113664"/>
                </a:lnTo>
                <a:lnTo>
                  <a:pt x="175133" y="111886"/>
                </a:lnTo>
                <a:lnTo>
                  <a:pt x="175514" y="110108"/>
                </a:lnTo>
                <a:lnTo>
                  <a:pt x="175895" y="108330"/>
                </a:lnTo>
                <a:lnTo>
                  <a:pt x="176276" y="106552"/>
                </a:lnTo>
                <a:lnTo>
                  <a:pt x="176657" y="104647"/>
                </a:lnTo>
                <a:lnTo>
                  <a:pt x="176911" y="102869"/>
                </a:lnTo>
                <a:lnTo>
                  <a:pt x="177292" y="101091"/>
                </a:lnTo>
                <a:lnTo>
                  <a:pt x="177673" y="99313"/>
                </a:lnTo>
                <a:lnTo>
                  <a:pt x="178054" y="97535"/>
                </a:lnTo>
                <a:lnTo>
                  <a:pt x="178308" y="95630"/>
                </a:lnTo>
                <a:lnTo>
                  <a:pt x="178689" y="93852"/>
                </a:lnTo>
                <a:lnTo>
                  <a:pt x="178943" y="92074"/>
                </a:lnTo>
                <a:lnTo>
                  <a:pt x="179324" y="90296"/>
                </a:lnTo>
                <a:lnTo>
                  <a:pt x="179578" y="88391"/>
                </a:lnTo>
                <a:lnTo>
                  <a:pt x="179959" y="86613"/>
                </a:lnTo>
                <a:lnTo>
                  <a:pt x="180213" y="84835"/>
                </a:lnTo>
                <a:lnTo>
                  <a:pt x="180467" y="83057"/>
                </a:lnTo>
                <a:lnTo>
                  <a:pt x="180721" y="81279"/>
                </a:lnTo>
                <a:lnTo>
                  <a:pt x="180975" y="79374"/>
                </a:lnTo>
                <a:lnTo>
                  <a:pt x="181229" y="77596"/>
                </a:lnTo>
                <a:lnTo>
                  <a:pt x="181483" y="75818"/>
                </a:lnTo>
                <a:lnTo>
                  <a:pt x="181737" y="74040"/>
                </a:lnTo>
                <a:lnTo>
                  <a:pt x="181991" y="72262"/>
                </a:lnTo>
                <a:lnTo>
                  <a:pt x="182245" y="70357"/>
                </a:lnTo>
                <a:lnTo>
                  <a:pt x="182499" y="68579"/>
                </a:lnTo>
                <a:lnTo>
                  <a:pt x="182626" y="66801"/>
                </a:lnTo>
                <a:lnTo>
                  <a:pt x="182880" y="65023"/>
                </a:lnTo>
                <a:lnTo>
                  <a:pt x="183007" y="63118"/>
                </a:lnTo>
                <a:lnTo>
                  <a:pt x="183261" y="61340"/>
                </a:lnTo>
                <a:lnTo>
                  <a:pt x="183388" y="59562"/>
                </a:lnTo>
                <a:lnTo>
                  <a:pt x="183515" y="57784"/>
                </a:lnTo>
                <a:lnTo>
                  <a:pt x="183769" y="56006"/>
                </a:lnTo>
                <a:lnTo>
                  <a:pt x="183896" y="54101"/>
                </a:lnTo>
                <a:lnTo>
                  <a:pt x="184023" y="52323"/>
                </a:lnTo>
                <a:lnTo>
                  <a:pt x="184150" y="50545"/>
                </a:lnTo>
                <a:lnTo>
                  <a:pt x="184277" y="48767"/>
                </a:lnTo>
                <a:lnTo>
                  <a:pt x="184404" y="46862"/>
                </a:lnTo>
                <a:lnTo>
                  <a:pt x="184531" y="45084"/>
                </a:lnTo>
                <a:lnTo>
                  <a:pt x="184658" y="43306"/>
                </a:lnTo>
                <a:lnTo>
                  <a:pt x="184785" y="41528"/>
                </a:lnTo>
                <a:lnTo>
                  <a:pt x="184785" y="39750"/>
                </a:lnTo>
                <a:lnTo>
                  <a:pt x="184912" y="37845"/>
                </a:lnTo>
                <a:lnTo>
                  <a:pt x="185039" y="36067"/>
                </a:lnTo>
                <a:lnTo>
                  <a:pt x="185039" y="34289"/>
                </a:lnTo>
                <a:lnTo>
                  <a:pt x="185166" y="32511"/>
                </a:lnTo>
                <a:lnTo>
                  <a:pt x="185293" y="30733"/>
                </a:lnTo>
                <a:lnTo>
                  <a:pt x="185293" y="28828"/>
                </a:lnTo>
                <a:lnTo>
                  <a:pt x="185420" y="27050"/>
                </a:lnTo>
                <a:lnTo>
                  <a:pt x="185420" y="25272"/>
                </a:lnTo>
                <a:lnTo>
                  <a:pt x="185547" y="23494"/>
                </a:lnTo>
                <a:lnTo>
                  <a:pt x="185547" y="21589"/>
                </a:lnTo>
                <a:lnTo>
                  <a:pt x="185547" y="19811"/>
                </a:lnTo>
                <a:lnTo>
                  <a:pt x="185674" y="18033"/>
                </a:lnTo>
                <a:lnTo>
                  <a:pt x="185674" y="16255"/>
                </a:lnTo>
                <a:lnTo>
                  <a:pt x="185801" y="14477"/>
                </a:lnTo>
                <a:lnTo>
                  <a:pt x="185801" y="12572"/>
                </a:lnTo>
                <a:lnTo>
                  <a:pt x="185801" y="10794"/>
                </a:lnTo>
                <a:lnTo>
                  <a:pt x="185801" y="9016"/>
                </a:lnTo>
                <a:lnTo>
                  <a:pt x="185928" y="7238"/>
                </a:lnTo>
                <a:lnTo>
                  <a:pt x="185928" y="5333"/>
                </a:lnTo>
                <a:lnTo>
                  <a:pt x="185928" y="3555"/>
                </a:lnTo>
                <a:lnTo>
                  <a:pt x="185928" y="1777"/>
                </a:lnTo>
                <a:lnTo>
                  <a:pt x="185928" y="0"/>
                </a:lnTo>
                <a:lnTo>
                  <a:pt x="186436" y="0"/>
                </a:lnTo>
                <a:lnTo>
                  <a:pt x="186436" y="1777"/>
                </a:lnTo>
                <a:lnTo>
                  <a:pt x="186563" y="3555"/>
                </a:lnTo>
                <a:lnTo>
                  <a:pt x="186563" y="5333"/>
                </a:lnTo>
                <a:lnTo>
                  <a:pt x="186563" y="7238"/>
                </a:lnTo>
                <a:lnTo>
                  <a:pt x="186563" y="9016"/>
                </a:lnTo>
                <a:lnTo>
                  <a:pt x="186563" y="10794"/>
                </a:lnTo>
                <a:lnTo>
                  <a:pt x="186690" y="12572"/>
                </a:lnTo>
                <a:lnTo>
                  <a:pt x="186690" y="14477"/>
                </a:lnTo>
                <a:lnTo>
                  <a:pt x="186690" y="16255"/>
                </a:lnTo>
                <a:lnTo>
                  <a:pt x="186817" y="18033"/>
                </a:lnTo>
                <a:lnTo>
                  <a:pt x="186817" y="19811"/>
                </a:lnTo>
                <a:lnTo>
                  <a:pt x="186817" y="21589"/>
                </a:lnTo>
                <a:lnTo>
                  <a:pt x="186944" y="23494"/>
                </a:lnTo>
                <a:lnTo>
                  <a:pt x="186944" y="25272"/>
                </a:lnTo>
                <a:lnTo>
                  <a:pt x="187071" y="27050"/>
                </a:lnTo>
                <a:lnTo>
                  <a:pt x="187071" y="28828"/>
                </a:lnTo>
                <a:lnTo>
                  <a:pt x="187198" y="30733"/>
                </a:lnTo>
                <a:lnTo>
                  <a:pt x="187198" y="32511"/>
                </a:lnTo>
                <a:lnTo>
                  <a:pt x="187325" y="34289"/>
                </a:lnTo>
                <a:lnTo>
                  <a:pt x="187452" y="36067"/>
                </a:lnTo>
                <a:lnTo>
                  <a:pt x="187452" y="37845"/>
                </a:lnTo>
                <a:lnTo>
                  <a:pt x="187579" y="39750"/>
                </a:lnTo>
                <a:lnTo>
                  <a:pt x="187706" y="41528"/>
                </a:lnTo>
                <a:lnTo>
                  <a:pt x="187833" y="43306"/>
                </a:lnTo>
                <a:lnTo>
                  <a:pt x="187960" y="45084"/>
                </a:lnTo>
                <a:lnTo>
                  <a:pt x="188087" y="46862"/>
                </a:lnTo>
                <a:lnTo>
                  <a:pt x="188214" y="48767"/>
                </a:lnTo>
                <a:lnTo>
                  <a:pt x="188341" y="50545"/>
                </a:lnTo>
                <a:lnTo>
                  <a:pt x="188468" y="52323"/>
                </a:lnTo>
                <a:lnTo>
                  <a:pt x="188595" y="54101"/>
                </a:lnTo>
                <a:lnTo>
                  <a:pt x="188722" y="56006"/>
                </a:lnTo>
                <a:lnTo>
                  <a:pt x="188849" y="57784"/>
                </a:lnTo>
                <a:lnTo>
                  <a:pt x="189103" y="59562"/>
                </a:lnTo>
                <a:lnTo>
                  <a:pt x="189230" y="61340"/>
                </a:lnTo>
                <a:lnTo>
                  <a:pt x="189357" y="63118"/>
                </a:lnTo>
                <a:lnTo>
                  <a:pt x="189611" y="65023"/>
                </a:lnTo>
                <a:lnTo>
                  <a:pt x="189738" y="66801"/>
                </a:lnTo>
                <a:lnTo>
                  <a:pt x="189992" y="68579"/>
                </a:lnTo>
                <a:lnTo>
                  <a:pt x="190246" y="70357"/>
                </a:lnTo>
                <a:lnTo>
                  <a:pt x="190373" y="72262"/>
                </a:lnTo>
                <a:lnTo>
                  <a:pt x="190627" y="74040"/>
                </a:lnTo>
                <a:lnTo>
                  <a:pt x="190881" y="75818"/>
                </a:lnTo>
                <a:lnTo>
                  <a:pt x="191135" y="77596"/>
                </a:lnTo>
                <a:lnTo>
                  <a:pt x="191389" y="79374"/>
                </a:lnTo>
                <a:lnTo>
                  <a:pt x="191643" y="81279"/>
                </a:lnTo>
                <a:lnTo>
                  <a:pt x="191897" y="83057"/>
                </a:lnTo>
                <a:lnTo>
                  <a:pt x="192278" y="84835"/>
                </a:lnTo>
                <a:lnTo>
                  <a:pt x="192532" y="86613"/>
                </a:lnTo>
                <a:lnTo>
                  <a:pt x="192786" y="88391"/>
                </a:lnTo>
                <a:lnTo>
                  <a:pt x="193167" y="90296"/>
                </a:lnTo>
                <a:lnTo>
                  <a:pt x="193421" y="92074"/>
                </a:lnTo>
                <a:lnTo>
                  <a:pt x="193802" y="93852"/>
                </a:lnTo>
                <a:lnTo>
                  <a:pt x="194056" y="95630"/>
                </a:lnTo>
                <a:lnTo>
                  <a:pt x="194437" y="97535"/>
                </a:lnTo>
                <a:lnTo>
                  <a:pt x="194818" y="99313"/>
                </a:lnTo>
                <a:lnTo>
                  <a:pt x="195072" y="101091"/>
                </a:lnTo>
                <a:lnTo>
                  <a:pt x="195453" y="102869"/>
                </a:lnTo>
                <a:lnTo>
                  <a:pt x="195834" y="104647"/>
                </a:lnTo>
                <a:lnTo>
                  <a:pt x="196215" y="106552"/>
                </a:lnTo>
                <a:lnTo>
                  <a:pt x="196596" y="108330"/>
                </a:lnTo>
                <a:lnTo>
                  <a:pt x="196977" y="110108"/>
                </a:lnTo>
                <a:lnTo>
                  <a:pt x="197358" y="111886"/>
                </a:lnTo>
                <a:lnTo>
                  <a:pt x="197739" y="113664"/>
                </a:lnTo>
                <a:lnTo>
                  <a:pt x="198120" y="115569"/>
                </a:lnTo>
                <a:lnTo>
                  <a:pt x="198501" y="117347"/>
                </a:lnTo>
                <a:lnTo>
                  <a:pt x="198882" y="119125"/>
                </a:lnTo>
                <a:lnTo>
                  <a:pt x="199263" y="120903"/>
                </a:lnTo>
                <a:lnTo>
                  <a:pt x="199644" y="122808"/>
                </a:lnTo>
                <a:lnTo>
                  <a:pt x="200025" y="124586"/>
                </a:lnTo>
                <a:lnTo>
                  <a:pt x="200406" y="126364"/>
                </a:lnTo>
                <a:lnTo>
                  <a:pt x="200787" y="128142"/>
                </a:lnTo>
                <a:lnTo>
                  <a:pt x="201168" y="129920"/>
                </a:lnTo>
                <a:lnTo>
                  <a:pt x="201549" y="131825"/>
                </a:lnTo>
                <a:lnTo>
                  <a:pt x="201930" y="133603"/>
                </a:lnTo>
                <a:lnTo>
                  <a:pt x="202311" y="135381"/>
                </a:lnTo>
                <a:lnTo>
                  <a:pt x="202692" y="137159"/>
                </a:lnTo>
                <a:lnTo>
                  <a:pt x="203073" y="139064"/>
                </a:lnTo>
                <a:lnTo>
                  <a:pt x="203454" y="140842"/>
                </a:lnTo>
                <a:lnTo>
                  <a:pt x="203708" y="142620"/>
                </a:lnTo>
                <a:lnTo>
                  <a:pt x="204089" y="144398"/>
                </a:lnTo>
                <a:lnTo>
                  <a:pt x="204343" y="146176"/>
                </a:lnTo>
                <a:lnTo>
                  <a:pt x="204724" y="148081"/>
                </a:lnTo>
                <a:lnTo>
                  <a:pt x="204978" y="149859"/>
                </a:lnTo>
                <a:lnTo>
                  <a:pt x="205359" y="151637"/>
                </a:lnTo>
                <a:lnTo>
                  <a:pt x="205613" y="153415"/>
                </a:lnTo>
                <a:lnTo>
                  <a:pt x="205867" y="155193"/>
                </a:lnTo>
                <a:lnTo>
                  <a:pt x="206121" y="157098"/>
                </a:lnTo>
                <a:lnTo>
                  <a:pt x="206375" y="158876"/>
                </a:lnTo>
                <a:lnTo>
                  <a:pt x="206629" y="160654"/>
                </a:lnTo>
                <a:lnTo>
                  <a:pt x="206883" y="162432"/>
                </a:lnTo>
                <a:lnTo>
                  <a:pt x="207010" y="164337"/>
                </a:lnTo>
                <a:lnTo>
                  <a:pt x="207264" y="166115"/>
                </a:lnTo>
                <a:lnTo>
                  <a:pt x="207391" y="167893"/>
                </a:lnTo>
                <a:lnTo>
                  <a:pt x="207518" y="169671"/>
                </a:lnTo>
                <a:lnTo>
                  <a:pt x="207645" y="171449"/>
                </a:lnTo>
                <a:lnTo>
                  <a:pt x="207772" y="173354"/>
                </a:lnTo>
                <a:lnTo>
                  <a:pt x="207899" y="175132"/>
                </a:lnTo>
                <a:lnTo>
                  <a:pt x="208026" y="176910"/>
                </a:lnTo>
                <a:lnTo>
                  <a:pt x="208153" y="178688"/>
                </a:lnTo>
                <a:lnTo>
                  <a:pt x="208153" y="180593"/>
                </a:lnTo>
                <a:lnTo>
                  <a:pt x="208153" y="182371"/>
                </a:lnTo>
                <a:lnTo>
                  <a:pt x="208280" y="184149"/>
                </a:lnTo>
                <a:lnTo>
                  <a:pt x="208280" y="185927"/>
                </a:lnTo>
                <a:lnTo>
                  <a:pt x="208280" y="187705"/>
                </a:lnTo>
                <a:lnTo>
                  <a:pt x="208280" y="189610"/>
                </a:lnTo>
                <a:lnTo>
                  <a:pt x="208153" y="191388"/>
                </a:lnTo>
                <a:lnTo>
                  <a:pt x="208153" y="193166"/>
                </a:lnTo>
                <a:lnTo>
                  <a:pt x="208153" y="194944"/>
                </a:lnTo>
                <a:lnTo>
                  <a:pt x="208026" y="196722"/>
                </a:lnTo>
                <a:lnTo>
                  <a:pt x="207899" y="198627"/>
                </a:lnTo>
                <a:lnTo>
                  <a:pt x="207899" y="200405"/>
                </a:lnTo>
                <a:lnTo>
                  <a:pt x="207772" y="202183"/>
                </a:lnTo>
                <a:lnTo>
                  <a:pt x="207645" y="203961"/>
                </a:lnTo>
                <a:lnTo>
                  <a:pt x="207518" y="205866"/>
                </a:lnTo>
                <a:lnTo>
                  <a:pt x="207391" y="207644"/>
                </a:lnTo>
                <a:lnTo>
                  <a:pt x="207264" y="209422"/>
                </a:lnTo>
                <a:lnTo>
                  <a:pt x="207137" y="211200"/>
                </a:lnTo>
                <a:lnTo>
                  <a:pt x="207010" y="212978"/>
                </a:lnTo>
                <a:lnTo>
                  <a:pt x="206756" y="214883"/>
                </a:lnTo>
                <a:lnTo>
                  <a:pt x="206629" y="216661"/>
                </a:lnTo>
                <a:lnTo>
                  <a:pt x="206502" y="218439"/>
                </a:lnTo>
                <a:lnTo>
                  <a:pt x="206375" y="220217"/>
                </a:lnTo>
                <a:lnTo>
                  <a:pt x="206121" y="221995"/>
                </a:lnTo>
                <a:lnTo>
                  <a:pt x="205994" y="223900"/>
                </a:lnTo>
                <a:lnTo>
                  <a:pt x="205867" y="225678"/>
                </a:lnTo>
                <a:lnTo>
                  <a:pt x="205613" y="227456"/>
                </a:lnTo>
                <a:lnTo>
                  <a:pt x="205486" y="229234"/>
                </a:lnTo>
                <a:lnTo>
                  <a:pt x="205359" y="231139"/>
                </a:lnTo>
                <a:lnTo>
                  <a:pt x="205232" y="232917"/>
                </a:lnTo>
                <a:lnTo>
                  <a:pt x="205105" y="234695"/>
                </a:lnTo>
                <a:lnTo>
                  <a:pt x="204978" y="236473"/>
                </a:lnTo>
                <a:lnTo>
                  <a:pt x="204851" y="238251"/>
                </a:lnTo>
                <a:lnTo>
                  <a:pt x="204724" y="240156"/>
                </a:lnTo>
                <a:lnTo>
                  <a:pt x="204597" y="241934"/>
                </a:lnTo>
                <a:lnTo>
                  <a:pt x="204470" y="243712"/>
                </a:lnTo>
                <a:lnTo>
                  <a:pt x="204470" y="245490"/>
                </a:lnTo>
                <a:lnTo>
                  <a:pt x="204343" y="247395"/>
                </a:lnTo>
                <a:lnTo>
                  <a:pt x="204343" y="249173"/>
                </a:lnTo>
                <a:lnTo>
                  <a:pt x="204343" y="250951"/>
                </a:lnTo>
                <a:lnTo>
                  <a:pt x="204216" y="252729"/>
                </a:lnTo>
                <a:lnTo>
                  <a:pt x="204216" y="254507"/>
                </a:lnTo>
                <a:lnTo>
                  <a:pt x="204216" y="256412"/>
                </a:lnTo>
                <a:lnTo>
                  <a:pt x="204343" y="258190"/>
                </a:lnTo>
                <a:lnTo>
                  <a:pt x="204343" y="259968"/>
                </a:lnTo>
                <a:lnTo>
                  <a:pt x="204343" y="261746"/>
                </a:lnTo>
                <a:lnTo>
                  <a:pt x="204470" y="263524"/>
                </a:lnTo>
                <a:lnTo>
                  <a:pt x="204597" y="265429"/>
                </a:lnTo>
                <a:lnTo>
                  <a:pt x="204724" y="267207"/>
                </a:lnTo>
                <a:lnTo>
                  <a:pt x="204851" y="268985"/>
                </a:lnTo>
                <a:lnTo>
                  <a:pt x="204978" y="270763"/>
                </a:lnTo>
                <a:lnTo>
                  <a:pt x="205105" y="272668"/>
                </a:lnTo>
                <a:lnTo>
                  <a:pt x="205359" y="274446"/>
                </a:lnTo>
                <a:lnTo>
                  <a:pt x="205613" y="276224"/>
                </a:lnTo>
                <a:lnTo>
                  <a:pt x="205740" y="278002"/>
                </a:lnTo>
                <a:lnTo>
                  <a:pt x="205994" y="279780"/>
                </a:lnTo>
                <a:lnTo>
                  <a:pt x="206248" y="281685"/>
                </a:lnTo>
                <a:lnTo>
                  <a:pt x="206629" y="283463"/>
                </a:lnTo>
                <a:lnTo>
                  <a:pt x="206883" y="285241"/>
                </a:lnTo>
                <a:lnTo>
                  <a:pt x="207264" y="287019"/>
                </a:lnTo>
                <a:lnTo>
                  <a:pt x="207518" y="288924"/>
                </a:lnTo>
                <a:lnTo>
                  <a:pt x="207899" y="290702"/>
                </a:lnTo>
                <a:lnTo>
                  <a:pt x="208280" y="292480"/>
                </a:lnTo>
                <a:lnTo>
                  <a:pt x="208661" y="294258"/>
                </a:lnTo>
                <a:lnTo>
                  <a:pt x="209042" y="296036"/>
                </a:lnTo>
                <a:lnTo>
                  <a:pt x="209423" y="297941"/>
                </a:lnTo>
                <a:lnTo>
                  <a:pt x="209931" y="299719"/>
                </a:lnTo>
                <a:lnTo>
                  <a:pt x="210312" y="301497"/>
                </a:lnTo>
                <a:lnTo>
                  <a:pt x="210820" y="303275"/>
                </a:lnTo>
                <a:lnTo>
                  <a:pt x="211328" y="305053"/>
                </a:lnTo>
                <a:lnTo>
                  <a:pt x="211709" y="306958"/>
                </a:lnTo>
                <a:lnTo>
                  <a:pt x="212217" y="308736"/>
                </a:lnTo>
                <a:lnTo>
                  <a:pt x="212725" y="310514"/>
                </a:lnTo>
                <a:lnTo>
                  <a:pt x="213233" y="312292"/>
                </a:lnTo>
                <a:lnTo>
                  <a:pt x="213868" y="314197"/>
                </a:lnTo>
                <a:lnTo>
                  <a:pt x="214376" y="315975"/>
                </a:lnTo>
                <a:lnTo>
                  <a:pt x="214884" y="317753"/>
                </a:lnTo>
                <a:lnTo>
                  <a:pt x="215392" y="319531"/>
                </a:lnTo>
                <a:lnTo>
                  <a:pt x="216027" y="321309"/>
                </a:lnTo>
                <a:lnTo>
                  <a:pt x="216535" y="323214"/>
                </a:lnTo>
                <a:lnTo>
                  <a:pt x="217170" y="324992"/>
                </a:lnTo>
                <a:lnTo>
                  <a:pt x="217805" y="326770"/>
                </a:lnTo>
                <a:lnTo>
                  <a:pt x="218313" y="328548"/>
                </a:lnTo>
                <a:lnTo>
                  <a:pt x="218948" y="330453"/>
                </a:lnTo>
                <a:lnTo>
                  <a:pt x="219583" y="332231"/>
                </a:lnTo>
                <a:lnTo>
                  <a:pt x="220218" y="334009"/>
                </a:lnTo>
                <a:lnTo>
                  <a:pt x="220726" y="335787"/>
                </a:lnTo>
                <a:lnTo>
                  <a:pt x="221361" y="337565"/>
                </a:lnTo>
                <a:lnTo>
                  <a:pt x="221996" y="339470"/>
                </a:lnTo>
                <a:lnTo>
                  <a:pt x="222631" y="341248"/>
                </a:lnTo>
                <a:lnTo>
                  <a:pt x="223266" y="343026"/>
                </a:lnTo>
                <a:lnTo>
                  <a:pt x="224028" y="344804"/>
                </a:lnTo>
                <a:lnTo>
                  <a:pt x="224663" y="346582"/>
                </a:lnTo>
                <a:lnTo>
                  <a:pt x="225298" y="348487"/>
                </a:lnTo>
                <a:lnTo>
                  <a:pt x="225933" y="350265"/>
                </a:lnTo>
                <a:lnTo>
                  <a:pt x="226695" y="352043"/>
                </a:lnTo>
                <a:lnTo>
                  <a:pt x="227330" y="353821"/>
                </a:lnTo>
                <a:lnTo>
                  <a:pt x="228092" y="355726"/>
                </a:lnTo>
                <a:lnTo>
                  <a:pt x="228727" y="357504"/>
                </a:lnTo>
                <a:lnTo>
                  <a:pt x="229489" y="359282"/>
                </a:lnTo>
                <a:lnTo>
                  <a:pt x="230251" y="361060"/>
                </a:lnTo>
                <a:lnTo>
                  <a:pt x="230886" y="362838"/>
                </a:lnTo>
                <a:lnTo>
                  <a:pt x="231648" y="364743"/>
                </a:lnTo>
                <a:lnTo>
                  <a:pt x="232410" y="366521"/>
                </a:lnTo>
                <a:lnTo>
                  <a:pt x="233299" y="368299"/>
                </a:lnTo>
                <a:lnTo>
                  <a:pt x="234061" y="370077"/>
                </a:lnTo>
                <a:lnTo>
                  <a:pt x="234823" y="371855"/>
                </a:lnTo>
                <a:lnTo>
                  <a:pt x="235712" y="373760"/>
                </a:lnTo>
                <a:lnTo>
                  <a:pt x="236601" y="375538"/>
                </a:lnTo>
                <a:lnTo>
                  <a:pt x="237363" y="377316"/>
                </a:lnTo>
                <a:lnTo>
                  <a:pt x="238379" y="379094"/>
                </a:lnTo>
                <a:lnTo>
                  <a:pt x="239268" y="380999"/>
                </a:lnTo>
                <a:lnTo>
                  <a:pt x="240157" y="382777"/>
                </a:lnTo>
                <a:lnTo>
                  <a:pt x="241173" y="384555"/>
                </a:lnTo>
                <a:lnTo>
                  <a:pt x="242189" y="386333"/>
                </a:lnTo>
                <a:lnTo>
                  <a:pt x="243205" y="388111"/>
                </a:lnTo>
                <a:lnTo>
                  <a:pt x="244221" y="390016"/>
                </a:lnTo>
                <a:lnTo>
                  <a:pt x="245364" y="391794"/>
                </a:lnTo>
                <a:lnTo>
                  <a:pt x="246507" y="393572"/>
                </a:lnTo>
                <a:lnTo>
                  <a:pt x="247650" y="395350"/>
                </a:lnTo>
                <a:lnTo>
                  <a:pt x="248793" y="397255"/>
                </a:lnTo>
                <a:lnTo>
                  <a:pt x="250063" y="399033"/>
                </a:lnTo>
                <a:lnTo>
                  <a:pt x="251333" y="400811"/>
                </a:lnTo>
                <a:lnTo>
                  <a:pt x="252603" y="402589"/>
                </a:lnTo>
                <a:lnTo>
                  <a:pt x="259715" y="411606"/>
                </a:lnTo>
                <a:lnTo>
                  <a:pt x="261239" y="413384"/>
                </a:lnTo>
                <a:lnTo>
                  <a:pt x="262890" y="415289"/>
                </a:lnTo>
                <a:lnTo>
                  <a:pt x="264541" y="417067"/>
                </a:lnTo>
                <a:lnTo>
                  <a:pt x="266192" y="418845"/>
                </a:lnTo>
                <a:lnTo>
                  <a:pt x="267843" y="420623"/>
                </a:lnTo>
                <a:lnTo>
                  <a:pt x="269621" y="422528"/>
                </a:lnTo>
                <a:lnTo>
                  <a:pt x="271526" y="424306"/>
                </a:lnTo>
                <a:lnTo>
                  <a:pt x="273304" y="426084"/>
                </a:lnTo>
                <a:lnTo>
                  <a:pt x="275209" y="427862"/>
                </a:lnTo>
                <a:lnTo>
                  <a:pt x="277114" y="429640"/>
                </a:lnTo>
                <a:lnTo>
                  <a:pt x="279146" y="431545"/>
                </a:lnTo>
                <a:lnTo>
                  <a:pt x="281178" y="433323"/>
                </a:lnTo>
                <a:lnTo>
                  <a:pt x="283210" y="435101"/>
                </a:lnTo>
                <a:lnTo>
                  <a:pt x="285369" y="436879"/>
                </a:lnTo>
                <a:lnTo>
                  <a:pt x="287528" y="438784"/>
                </a:lnTo>
                <a:lnTo>
                  <a:pt x="289687" y="440562"/>
                </a:lnTo>
                <a:lnTo>
                  <a:pt x="291846" y="442340"/>
                </a:lnTo>
                <a:lnTo>
                  <a:pt x="294132" y="444118"/>
                </a:lnTo>
                <a:lnTo>
                  <a:pt x="296291" y="445896"/>
                </a:lnTo>
                <a:lnTo>
                  <a:pt x="298577" y="447801"/>
                </a:lnTo>
                <a:lnTo>
                  <a:pt x="300990" y="449579"/>
                </a:lnTo>
                <a:lnTo>
                  <a:pt x="303276" y="451357"/>
                </a:lnTo>
                <a:lnTo>
                  <a:pt x="305562" y="453135"/>
                </a:lnTo>
                <a:lnTo>
                  <a:pt x="307975" y="454913"/>
                </a:lnTo>
                <a:lnTo>
                  <a:pt x="310388" y="456818"/>
                </a:lnTo>
                <a:lnTo>
                  <a:pt x="312674" y="458596"/>
                </a:lnTo>
                <a:lnTo>
                  <a:pt x="315087" y="460374"/>
                </a:lnTo>
                <a:lnTo>
                  <a:pt x="317500" y="462152"/>
                </a:lnTo>
                <a:lnTo>
                  <a:pt x="319913" y="464057"/>
                </a:lnTo>
                <a:lnTo>
                  <a:pt x="322199" y="465835"/>
                </a:lnTo>
                <a:lnTo>
                  <a:pt x="324612" y="467613"/>
                </a:lnTo>
                <a:lnTo>
                  <a:pt x="327025" y="469391"/>
                </a:lnTo>
                <a:lnTo>
                  <a:pt x="329311" y="471169"/>
                </a:lnTo>
                <a:lnTo>
                  <a:pt x="331597" y="473074"/>
                </a:lnTo>
                <a:lnTo>
                  <a:pt x="333883" y="474852"/>
                </a:lnTo>
                <a:lnTo>
                  <a:pt x="336169" y="476630"/>
                </a:lnTo>
                <a:lnTo>
                  <a:pt x="338328" y="478408"/>
                </a:lnTo>
                <a:lnTo>
                  <a:pt x="340487" y="480186"/>
                </a:lnTo>
                <a:lnTo>
                  <a:pt x="342646" y="482091"/>
                </a:lnTo>
                <a:lnTo>
                  <a:pt x="344805" y="483869"/>
                </a:lnTo>
                <a:lnTo>
                  <a:pt x="346837" y="485647"/>
                </a:lnTo>
                <a:lnTo>
                  <a:pt x="348742" y="487425"/>
                </a:lnTo>
                <a:lnTo>
                  <a:pt x="350647" y="489330"/>
                </a:lnTo>
                <a:lnTo>
                  <a:pt x="352552" y="491108"/>
                </a:lnTo>
                <a:lnTo>
                  <a:pt x="354330" y="492886"/>
                </a:lnTo>
                <a:lnTo>
                  <a:pt x="356108" y="494664"/>
                </a:lnTo>
                <a:lnTo>
                  <a:pt x="357759" y="496442"/>
                </a:lnTo>
                <a:lnTo>
                  <a:pt x="359283" y="498347"/>
                </a:lnTo>
                <a:lnTo>
                  <a:pt x="360807" y="500125"/>
                </a:lnTo>
                <a:lnTo>
                  <a:pt x="362204" y="501903"/>
                </a:lnTo>
                <a:lnTo>
                  <a:pt x="363601" y="503681"/>
                </a:lnTo>
                <a:lnTo>
                  <a:pt x="364744" y="505586"/>
                </a:lnTo>
                <a:lnTo>
                  <a:pt x="365887" y="507364"/>
                </a:lnTo>
                <a:lnTo>
                  <a:pt x="367030" y="509142"/>
                </a:lnTo>
                <a:lnTo>
                  <a:pt x="367919" y="510920"/>
                </a:lnTo>
                <a:lnTo>
                  <a:pt x="368808" y="512698"/>
                </a:lnTo>
                <a:lnTo>
                  <a:pt x="369697" y="514603"/>
                </a:lnTo>
                <a:lnTo>
                  <a:pt x="370332" y="516381"/>
                </a:lnTo>
                <a:lnTo>
                  <a:pt x="370967" y="518159"/>
                </a:lnTo>
                <a:lnTo>
                  <a:pt x="371475" y="519937"/>
                </a:lnTo>
                <a:lnTo>
                  <a:pt x="371856" y="521715"/>
                </a:lnTo>
                <a:lnTo>
                  <a:pt x="372110" y="523620"/>
                </a:lnTo>
                <a:lnTo>
                  <a:pt x="372364" y="525398"/>
                </a:lnTo>
                <a:lnTo>
                  <a:pt x="372491" y="527176"/>
                </a:lnTo>
                <a:lnTo>
                  <a:pt x="372491" y="528954"/>
                </a:lnTo>
                <a:lnTo>
                  <a:pt x="372364" y="530859"/>
                </a:lnTo>
                <a:lnTo>
                  <a:pt x="372237" y="532637"/>
                </a:lnTo>
                <a:lnTo>
                  <a:pt x="371983" y="534415"/>
                </a:lnTo>
                <a:lnTo>
                  <a:pt x="371729" y="536193"/>
                </a:lnTo>
                <a:lnTo>
                  <a:pt x="371221" y="537971"/>
                </a:lnTo>
                <a:lnTo>
                  <a:pt x="370713" y="539876"/>
                </a:lnTo>
                <a:lnTo>
                  <a:pt x="370205" y="541654"/>
                </a:lnTo>
                <a:lnTo>
                  <a:pt x="369570" y="543432"/>
                </a:lnTo>
                <a:lnTo>
                  <a:pt x="368808" y="545210"/>
                </a:lnTo>
                <a:lnTo>
                  <a:pt x="368046" y="547115"/>
                </a:lnTo>
                <a:lnTo>
                  <a:pt x="367157" y="548893"/>
                </a:lnTo>
                <a:lnTo>
                  <a:pt x="366268" y="550671"/>
                </a:lnTo>
                <a:lnTo>
                  <a:pt x="365252" y="552449"/>
                </a:lnTo>
                <a:lnTo>
                  <a:pt x="364236" y="554227"/>
                </a:lnTo>
                <a:lnTo>
                  <a:pt x="363220" y="556132"/>
                </a:lnTo>
                <a:lnTo>
                  <a:pt x="362077" y="557910"/>
                </a:lnTo>
                <a:lnTo>
                  <a:pt x="360934" y="559688"/>
                </a:lnTo>
                <a:lnTo>
                  <a:pt x="359791" y="561466"/>
                </a:lnTo>
                <a:lnTo>
                  <a:pt x="358521" y="563244"/>
                </a:lnTo>
                <a:lnTo>
                  <a:pt x="357251" y="565149"/>
                </a:lnTo>
                <a:lnTo>
                  <a:pt x="355981" y="566927"/>
                </a:lnTo>
                <a:lnTo>
                  <a:pt x="354711" y="568705"/>
                </a:lnTo>
                <a:lnTo>
                  <a:pt x="353441" y="570483"/>
                </a:lnTo>
                <a:lnTo>
                  <a:pt x="352171" y="572388"/>
                </a:lnTo>
                <a:lnTo>
                  <a:pt x="350901" y="574166"/>
                </a:lnTo>
                <a:lnTo>
                  <a:pt x="349631" y="575944"/>
                </a:lnTo>
                <a:lnTo>
                  <a:pt x="348361" y="577722"/>
                </a:lnTo>
                <a:lnTo>
                  <a:pt x="347091" y="579500"/>
                </a:lnTo>
                <a:lnTo>
                  <a:pt x="345948" y="581405"/>
                </a:lnTo>
                <a:lnTo>
                  <a:pt x="344678" y="583183"/>
                </a:lnTo>
                <a:lnTo>
                  <a:pt x="343535" y="584961"/>
                </a:lnTo>
                <a:lnTo>
                  <a:pt x="342265" y="586739"/>
                </a:lnTo>
                <a:lnTo>
                  <a:pt x="341122" y="588517"/>
                </a:lnTo>
                <a:lnTo>
                  <a:pt x="340106" y="590422"/>
                </a:lnTo>
                <a:lnTo>
                  <a:pt x="339090" y="592200"/>
                </a:lnTo>
                <a:lnTo>
                  <a:pt x="338074" y="593978"/>
                </a:lnTo>
                <a:lnTo>
                  <a:pt x="337058" y="595756"/>
                </a:lnTo>
                <a:lnTo>
                  <a:pt x="336169" y="597661"/>
                </a:lnTo>
                <a:lnTo>
                  <a:pt x="335280" y="599439"/>
                </a:lnTo>
                <a:lnTo>
                  <a:pt x="334391" y="601217"/>
                </a:lnTo>
                <a:lnTo>
                  <a:pt x="333629" y="602995"/>
                </a:lnTo>
                <a:lnTo>
                  <a:pt x="332994" y="604773"/>
                </a:lnTo>
                <a:lnTo>
                  <a:pt x="332359" y="606678"/>
                </a:lnTo>
                <a:lnTo>
                  <a:pt x="331724" y="608456"/>
                </a:lnTo>
                <a:lnTo>
                  <a:pt x="329565" y="617473"/>
                </a:lnTo>
                <a:lnTo>
                  <a:pt x="329311" y="619251"/>
                </a:lnTo>
                <a:lnTo>
                  <a:pt x="329057" y="621029"/>
                </a:lnTo>
                <a:lnTo>
                  <a:pt x="328930" y="622934"/>
                </a:lnTo>
                <a:lnTo>
                  <a:pt x="328803" y="624712"/>
                </a:lnTo>
                <a:lnTo>
                  <a:pt x="328803" y="626490"/>
                </a:lnTo>
                <a:lnTo>
                  <a:pt x="328803" y="628268"/>
                </a:lnTo>
                <a:lnTo>
                  <a:pt x="328930" y="630046"/>
                </a:lnTo>
                <a:lnTo>
                  <a:pt x="329057" y="631951"/>
                </a:lnTo>
                <a:lnTo>
                  <a:pt x="329184" y="633729"/>
                </a:lnTo>
                <a:lnTo>
                  <a:pt x="329311" y="635507"/>
                </a:lnTo>
                <a:lnTo>
                  <a:pt x="329565" y="637285"/>
                </a:lnTo>
                <a:lnTo>
                  <a:pt x="329819" y="639190"/>
                </a:lnTo>
                <a:lnTo>
                  <a:pt x="330073" y="640968"/>
                </a:lnTo>
                <a:lnTo>
                  <a:pt x="330454" y="642746"/>
                </a:lnTo>
                <a:lnTo>
                  <a:pt x="330835" y="644524"/>
                </a:lnTo>
                <a:lnTo>
                  <a:pt x="331216" y="646302"/>
                </a:lnTo>
                <a:lnTo>
                  <a:pt x="331597" y="648207"/>
                </a:lnTo>
                <a:lnTo>
                  <a:pt x="331978" y="649985"/>
                </a:lnTo>
                <a:lnTo>
                  <a:pt x="332359" y="651763"/>
                </a:lnTo>
                <a:lnTo>
                  <a:pt x="332867" y="653541"/>
                </a:lnTo>
                <a:lnTo>
                  <a:pt x="333248" y="655446"/>
                </a:lnTo>
                <a:lnTo>
                  <a:pt x="333756" y="657224"/>
                </a:lnTo>
                <a:lnTo>
                  <a:pt x="334137" y="659002"/>
                </a:lnTo>
                <a:lnTo>
                  <a:pt x="334518" y="660780"/>
                </a:lnTo>
                <a:lnTo>
                  <a:pt x="335026" y="662558"/>
                </a:lnTo>
                <a:lnTo>
                  <a:pt x="335407" y="664463"/>
                </a:lnTo>
                <a:lnTo>
                  <a:pt x="335788" y="666241"/>
                </a:lnTo>
                <a:lnTo>
                  <a:pt x="336169" y="668019"/>
                </a:lnTo>
                <a:lnTo>
                  <a:pt x="336550" y="669797"/>
                </a:lnTo>
                <a:lnTo>
                  <a:pt x="336931" y="671575"/>
                </a:lnTo>
                <a:lnTo>
                  <a:pt x="337185" y="673480"/>
                </a:lnTo>
                <a:lnTo>
                  <a:pt x="337439" y="675258"/>
                </a:lnTo>
                <a:lnTo>
                  <a:pt x="337693" y="677036"/>
                </a:lnTo>
                <a:lnTo>
                  <a:pt x="337947" y="678814"/>
                </a:lnTo>
                <a:lnTo>
                  <a:pt x="338074" y="680719"/>
                </a:lnTo>
                <a:lnTo>
                  <a:pt x="338201" y="682497"/>
                </a:lnTo>
                <a:lnTo>
                  <a:pt x="338328" y="684275"/>
                </a:lnTo>
                <a:lnTo>
                  <a:pt x="338328" y="686053"/>
                </a:lnTo>
                <a:lnTo>
                  <a:pt x="338328" y="687831"/>
                </a:lnTo>
                <a:lnTo>
                  <a:pt x="338201" y="689736"/>
                </a:lnTo>
                <a:lnTo>
                  <a:pt x="338074" y="691514"/>
                </a:lnTo>
                <a:lnTo>
                  <a:pt x="337947" y="693292"/>
                </a:lnTo>
                <a:lnTo>
                  <a:pt x="337693" y="695070"/>
                </a:lnTo>
                <a:lnTo>
                  <a:pt x="337312" y="696975"/>
                </a:lnTo>
                <a:lnTo>
                  <a:pt x="337058" y="698753"/>
                </a:lnTo>
                <a:lnTo>
                  <a:pt x="336550" y="700531"/>
                </a:lnTo>
                <a:lnTo>
                  <a:pt x="336042" y="702309"/>
                </a:lnTo>
                <a:lnTo>
                  <a:pt x="335534" y="704087"/>
                </a:lnTo>
                <a:lnTo>
                  <a:pt x="334899" y="705992"/>
                </a:lnTo>
                <a:lnTo>
                  <a:pt x="334264" y="707770"/>
                </a:lnTo>
                <a:lnTo>
                  <a:pt x="333502" y="709548"/>
                </a:lnTo>
                <a:lnTo>
                  <a:pt x="332740" y="711326"/>
                </a:lnTo>
                <a:lnTo>
                  <a:pt x="331851" y="713104"/>
                </a:lnTo>
                <a:lnTo>
                  <a:pt x="330835" y="715009"/>
                </a:lnTo>
                <a:lnTo>
                  <a:pt x="329819" y="716787"/>
                </a:lnTo>
                <a:lnTo>
                  <a:pt x="328803" y="718565"/>
                </a:lnTo>
                <a:lnTo>
                  <a:pt x="327660" y="720343"/>
                </a:lnTo>
                <a:lnTo>
                  <a:pt x="326517" y="722248"/>
                </a:lnTo>
                <a:lnTo>
                  <a:pt x="325247" y="724026"/>
                </a:lnTo>
                <a:lnTo>
                  <a:pt x="323850" y="725804"/>
                </a:lnTo>
                <a:lnTo>
                  <a:pt x="322453" y="727582"/>
                </a:lnTo>
                <a:lnTo>
                  <a:pt x="321056" y="729360"/>
                </a:lnTo>
                <a:lnTo>
                  <a:pt x="319532" y="731265"/>
                </a:lnTo>
                <a:lnTo>
                  <a:pt x="318008" y="733043"/>
                </a:lnTo>
                <a:lnTo>
                  <a:pt x="316357" y="734821"/>
                </a:lnTo>
                <a:lnTo>
                  <a:pt x="314706" y="736599"/>
                </a:lnTo>
                <a:lnTo>
                  <a:pt x="312928" y="738377"/>
                </a:lnTo>
                <a:lnTo>
                  <a:pt x="311277" y="740282"/>
                </a:lnTo>
                <a:lnTo>
                  <a:pt x="309372" y="742060"/>
                </a:lnTo>
                <a:lnTo>
                  <a:pt x="307594" y="743838"/>
                </a:lnTo>
                <a:lnTo>
                  <a:pt x="305689" y="745616"/>
                </a:lnTo>
                <a:lnTo>
                  <a:pt x="303657" y="747521"/>
                </a:lnTo>
                <a:lnTo>
                  <a:pt x="301752" y="749299"/>
                </a:lnTo>
                <a:lnTo>
                  <a:pt x="299720" y="751077"/>
                </a:lnTo>
                <a:lnTo>
                  <a:pt x="297561" y="752855"/>
                </a:lnTo>
                <a:lnTo>
                  <a:pt x="295529" y="754633"/>
                </a:lnTo>
                <a:lnTo>
                  <a:pt x="293370" y="756538"/>
                </a:lnTo>
                <a:lnTo>
                  <a:pt x="291211" y="758316"/>
                </a:lnTo>
                <a:lnTo>
                  <a:pt x="289052" y="760094"/>
                </a:lnTo>
                <a:lnTo>
                  <a:pt x="286893" y="761872"/>
                </a:lnTo>
                <a:lnTo>
                  <a:pt x="284734" y="763777"/>
                </a:lnTo>
                <a:lnTo>
                  <a:pt x="282448" y="765555"/>
                </a:lnTo>
                <a:lnTo>
                  <a:pt x="280289" y="767333"/>
                </a:lnTo>
                <a:lnTo>
                  <a:pt x="278003" y="769111"/>
                </a:lnTo>
                <a:lnTo>
                  <a:pt x="275717" y="770889"/>
                </a:lnTo>
                <a:lnTo>
                  <a:pt x="273558" y="772794"/>
                </a:lnTo>
                <a:lnTo>
                  <a:pt x="271272" y="774572"/>
                </a:lnTo>
                <a:lnTo>
                  <a:pt x="268986" y="776350"/>
                </a:lnTo>
                <a:lnTo>
                  <a:pt x="266827" y="778128"/>
                </a:lnTo>
                <a:lnTo>
                  <a:pt x="264541" y="779906"/>
                </a:lnTo>
                <a:lnTo>
                  <a:pt x="262255" y="781811"/>
                </a:lnTo>
                <a:lnTo>
                  <a:pt x="260096" y="783589"/>
                </a:lnTo>
                <a:lnTo>
                  <a:pt x="257937" y="785367"/>
                </a:lnTo>
                <a:lnTo>
                  <a:pt x="255651" y="787145"/>
                </a:lnTo>
                <a:lnTo>
                  <a:pt x="253492" y="789050"/>
                </a:lnTo>
                <a:lnTo>
                  <a:pt x="251333" y="790828"/>
                </a:lnTo>
                <a:lnTo>
                  <a:pt x="249301" y="792606"/>
                </a:lnTo>
                <a:lnTo>
                  <a:pt x="247142" y="794384"/>
                </a:lnTo>
                <a:lnTo>
                  <a:pt x="245110" y="796162"/>
                </a:lnTo>
                <a:lnTo>
                  <a:pt x="243078" y="798067"/>
                </a:lnTo>
                <a:lnTo>
                  <a:pt x="241046" y="799845"/>
                </a:lnTo>
                <a:lnTo>
                  <a:pt x="239014" y="801623"/>
                </a:lnTo>
                <a:lnTo>
                  <a:pt x="237109" y="803401"/>
                </a:lnTo>
                <a:lnTo>
                  <a:pt x="235204" y="805306"/>
                </a:lnTo>
                <a:lnTo>
                  <a:pt x="233299" y="807084"/>
                </a:lnTo>
                <a:lnTo>
                  <a:pt x="231521" y="808862"/>
                </a:lnTo>
                <a:lnTo>
                  <a:pt x="229743" y="810640"/>
                </a:lnTo>
                <a:lnTo>
                  <a:pt x="227965" y="812418"/>
                </a:lnTo>
                <a:lnTo>
                  <a:pt x="226187" y="814323"/>
                </a:lnTo>
                <a:lnTo>
                  <a:pt x="224536" y="816101"/>
                </a:lnTo>
                <a:lnTo>
                  <a:pt x="222885" y="817879"/>
                </a:lnTo>
                <a:lnTo>
                  <a:pt x="221361" y="819657"/>
                </a:lnTo>
                <a:lnTo>
                  <a:pt x="219710" y="821435"/>
                </a:lnTo>
                <a:lnTo>
                  <a:pt x="218186" y="823340"/>
                </a:lnTo>
                <a:lnTo>
                  <a:pt x="216789" y="825118"/>
                </a:lnTo>
                <a:lnTo>
                  <a:pt x="215392" y="826896"/>
                </a:lnTo>
                <a:lnTo>
                  <a:pt x="213995" y="828674"/>
                </a:lnTo>
                <a:lnTo>
                  <a:pt x="212725" y="830579"/>
                </a:lnTo>
                <a:lnTo>
                  <a:pt x="211328" y="832357"/>
                </a:lnTo>
                <a:lnTo>
                  <a:pt x="210185" y="834135"/>
                </a:lnTo>
                <a:lnTo>
                  <a:pt x="204597" y="843152"/>
                </a:lnTo>
                <a:lnTo>
                  <a:pt x="203581" y="844930"/>
                </a:lnTo>
                <a:lnTo>
                  <a:pt x="202565" y="846708"/>
                </a:lnTo>
                <a:lnTo>
                  <a:pt x="201676" y="848613"/>
                </a:lnTo>
                <a:lnTo>
                  <a:pt x="200787" y="850391"/>
                </a:lnTo>
                <a:lnTo>
                  <a:pt x="200025" y="852169"/>
                </a:lnTo>
                <a:lnTo>
                  <a:pt x="199263" y="853947"/>
                </a:lnTo>
                <a:lnTo>
                  <a:pt x="198501" y="855852"/>
                </a:lnTo>
                <a:lnTo>
                  <a:pt x="197739" y="857630"/>
                </a:lnTo>
                <a:lnTo>
                  <a:pt x="196977" y="859408"/>
                </a:lnTo>
                <a:lnTo>
                  <a:pt x="196342" y="861186"/>
                </a:lnTo>
                <a:lnTo>
                  <a:pt x="195707" y="862964"/>
                </a:lnTo>
                <a:lnTo>
                  <a:pt x="195199" y="864869"/>
                </a:lnTo>
                <a:lnTo>
                  <a:pt x="194564" y="866647"/>
                </a:lnTo>
                <a:lnTo>
                  <a:pt x="194056" y="868425"/>
                </a:lnTo>
                <a:lnTo>
                  <a:pt x="193548" y="870203"/>
                </a:lnTo>
                <a:lnTo>
                  <a:pt x="193040" y="872108"/>
                </a:lnTo>
                <a:lnTo>
                  <a:pt x="192659" y="873886"/>
                </a:lnTo>
                <a:lnTo>
                  <a:pt x="192151" y="875664"/>
                </a:lnTo>
                <a:lnTo>
                  <a:pt x="191770" y="877442"/>
                </a:lnTo>
                <a:lnTo>
                  <a:pt x="191389" y="879220"/>
                </a:lnTo>
                <a:lnTo>
                  <a:pt x="191008" y="881125"/>
                </a:lnTo>
                <a:lnTo>
                  <a:pt x="190754" y="882903"/>
                </a:lnTo>
                <a:lnTo>
                  <a:pt x="190373" y="884681"/>
                </a:lnTo>
                <a:lnTo>
                  <a:pt x="190119" y="886459"/>
                </a:lnTo>
                <a:lnTo>
                  <a:pt x="189865" y="888237"/>
                </a:lnTo>
                <a:lnTo>
                  <a:pt x="189484" y="890142"/>
                </a:lnTo>
                <a:lnTo>
                  <a:pt x="189230" y="891920"/>
                </a:lnTo>
                <a:lnTo>
                  <a:pt x="189103" y="893698"/>
                </a:lnTo>
                <a:lnTo>
                  <a:pt x="188849" y="895476"/>
                </a:lnTo>
                <a:lnTo>
                  <a:pt x="188595" y="897381"/>
                </a:lnTo>
                <a:lnTo>
                  <a:pt x="188468" y="899159"/>
                </a:lnTo>
                <a:lnTo>
                  <a:pt x="188341" y="900937"/>
                </a:lnTo>
                <a:lnTo>
                  <a:pt x="188087" y="902715"/>
                </a:lnTo>
                <a:lnTo>
                  <a:pt x="187960" y="904493"/>
                </a:lnTo>
                <a:lnTo>
                  <a:pt x="187833" y="906398"/>
                </a:lnTo>
                <a:lnTo>
                  <a:pt x="187706" y="908176"/>
                </a:lnTo>
                <a:lnTo>
                  <a:pt x="187579" y="909954"/>
                </a:lnTo>
                <a:lnTo>
                  <a:pt x="187452" y="911732"/>
                </a:lnTo>
                <a:lnTo>
                  <a:pt x="187325" y="913637"/>
                </a:lnTo>
                <a:lnTo>
                  <a:pt x="187325" y="915415"/>
                </a:lnTo>
                <a:lnTo>
                  <a:pt x="187198" y="917193"/>
                </a:lnTo>
                <a:lnTo>
                  <a:pt x="187071" y="918971"/>
                </a:lnTo>
                <a:lnTo>
                  <a:pt x="187071" y="920749"/>
                </a:lnTo>
                <a:lnTo>
                  <a:pt x="186944" y="922654"/>
                </a:lnTo>
                <a:lnTo>
                  <a:pt x="185547" y="922654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4265167" y="9023222"/>
            <a:ext cx="372745" cy="930910"/>
          </a:xfrm>
          <a:custGeom>
            <a:avLst/>
            <a:gdLst/>
            <a:ahLst/>
            <a:cxnLst/>
            <a:rect l="l" t="t" r="r" b="b"/>
            <a:pathLst>
              <a:path w="372745" h="930909">
                <a:moveTo>
                  <a:pt x="186563" y="0"/>
                </a:moveTo>
                <a:lnTo>
                  <a:pt x="186055" y="0"/>
                </a:lnTo>
                <a:lnTo>
                  <a:pt x="185928" y="5080"/>
                </a:lnTo>
                <a:lnTo>
                  <a:pt x="185801" y="12700"/>
                </a:lnTo>
                <a:lnTo>
                  <a:pt x="185674" y="13970"/>
                </a:lnTo>
                <a:lnTo>
                  <a:pt x="185589" y="17780"/>
                </a:lnTo>
                <a:lnTo>
                  <a:pt x="185166" y="24130"/>
                </a:lnTo>
                <a:lnTo>
                  <a:pt x="185166" y="25400"/>
                </a:lnTo>
                <a:lnTo>
                  <a:pt x="184912" y="26670"/>
                </a:lnTo>
                <a:lnTo>
                  <a:pt x="184531" y="33020"/>
                </a:lnTo>
                <a:lnTo>
                  <a:pt x="184023" y="36830"/>
                </a:lnTo>
                <a:lnTo>
                  <a:pt x="183896" y="38100"/>
                </a:lnTo>
                <a:lnTo>
                  <a:pt x="182880" y="45720"/>
                </a:lnTo>
                <a:lnTo>
                  <a:pt x="182499" y="46990"/>
                </a:lnTo>
                <a:lnTo>
                  <a:pt x="182245" y="49530"/>
                </a:lnTo>
                <a:lnTo>
                  <a:pt x="181483" y="53340"/>
                </a:lnTo>
                <a:lnTo>
                  <a:pt x="181102" y="54610"/>
                </a:lnTo>
                <a:lnTo>
                  <a:pt x="180340" y="58420"/>
                </a:lnTo>
                <a:lnTo>
                  <a:pt x="179832" y="59690"/>
                </a:lnTo>
                <a:lnTo>
                  <a:pt x="179451" y="62230"/>
                </a:lnTo>
                <a:lnTo>
                  <a:pt x="178943" y="63500"/>
                </a:lnTo>
                <a:lnTo>
                  <a:pt x="178435" y="66040"/>
                </a:lnTo>
                <a:lnTo>
                  <a:pt x="177927" y="67310"/>
                </a:lnTo>
                <a:lnTo>
                  <a:pt x="177419" y="69850"/>
                </a:lnTo>
                <a:lnTo>
                  <a:pt x="176403" y="72390"/>
                </a:lnTo>
                <a:lnTo>
                  <a:pt x="175895" y="74930"/>
                </a:lnTo>
                <a:lnTo>
                  <a:pt x="175387" y="76200"/>
                </a:lnTo>
                <a:lnTo>
                  <a:pt x="174752" y="78740"/>
                </a:lnTo>
                <a:lnTo>
                  <a:pt x="174244" y="80010"/>
                </a:lnTo>
                <a:lnTo>
                  <a:pt x="173609" y="82550"/>
                </a:lnTo>
                <a:lnTo>
                  <a:pt x="172593" y="85090"/>
                </a:lnTo>
                <a:lnTo>
                  <a:pt x="172085" y="87630"/>
                </a:lnTo>
                <a:lnTo>
                  <a:pt x="171450" y="88900"/>
                </a:lnTo>
                <a:lnTo>
                  <a:pt x="170942" y="91440"/>
                </a:lnTo>
                <a:lnTo>
                  <a:pt x="170434" y="92710"/>
                </a:lnTo>
                <a:lnTo>
                  <a:pt x="169926" y="95250"/>
                </a:lnTo>
                <a:lnTo>
                  <a:pt x="169545" y="96520"/>
                </a:lnTo>
                <a:lnTo>
                  <a:pt x="169037" y="97790"/>
                </a:lnTo>
                <a:lnTo>
                  <a:pt x="168656" y="100330"/>
                </a:lnTo>
                <a:lnTo>
                  <a:pt x="167894" y="104140"/>
                </a:lnTo>
                <a:lnTo>
                  <a:pt x="167513" y="105410"/>
                </a:lnTo>
                <a:lnTo>
                  <a:pt x="166751" y="111760"/>
                </a:lnTo>
                <a:lnTo>
                  <a:pt x="166624" y="113030"/>
                </a:lnTo>
                <a:lnTo>
                  <a:pt x="166370" y="114300"/>
                </a:lnTo>
                <a:lnTo>
                  <a:pt x="166243" y="124460"/>
                </a:lnTo>
                <a:lnTo>
                  <a:pt x="166624" y="129540"/>
                </a:lnTo>
                <a:lnTo>
                  <a:pt x="167640" y="137160"/>
                </a:lnTo>
                <a:lnTo>
                  <a:pt x="168402" y="139700"/>
                </a:lnTo>
                <a:lnTo>
                  <a:pt x="168783" y="142240"/>
                </a:lnTo>
                <a:lnTo>
                  <a:pt x="169291" y="143510"/>
                </a:lnTo>
                <a:lnTo>
                  <a:pt x="169672" y="146050"/>
                </a:lnTo>
                <a:lnTo>
                  <a:pt x="170180" y="147320"/>
                </a:lnTo>
                <a:lnTo>
                  <a:pt x="170688" y="149860"/>
                </a:lnTo>
                <a:lnTo>
                  <a:pt x="171196" y="151130"/>
                </a:lnTo>
                <a:lnTo>
                  <a:pt x="172212" y="154940"/>
                </a:lnTo>
                <a:lnTo>
                  <a:pt x="172847" y="156210"/>
                </a:lnTo>
                <a:lnTo>
                  <a:pt x="173863" y="160020"/>
                </a:lnTo>
                <a:lnTo>
                  <a:pt x="174498" y="162560"/>
                </a:lnTo>
                <a:lnTo>
                  <a:pt x="175514" y="166370"/>
                </a:lnTo>
                <a:lnTo>
                  <a:pt x="176149" y="167640"/>
                </a:lnTo>
                <a:lnTo>
                  <a:pt x="177165" y="171450"/>
                </a:lnTo>
                <a:lnTo>
                  <a:pt x="177673" y="172720"/>
                </a:lnTo>
                <a:lnTo>
                  <a:pt x="178689" y="176530"/>
                </a:lnTo>
                <a:lnTo>
                  <a:pt x="179197" y="179070"/>
                </a:lnTo>
                <a:lnTo>
                  <a:pt x="179578" y="180340"/>
                </a:lnTo>
                <a:lnTo>
                  <a:pt x="180086" y="182880"/>
                </a:lnTo>
                <a:lnTo>
                  <a:pt x="180848" y="185420"/>
                </a:lnTo>
                <a:lnTo>
                  <a:pt x="181229" y="187960"/>
                </a:lnTo>
                <a:lnTo>
                  <a:pt x="181991" y="191770"/>
                </a:lnTo>
                <a:lnTo>
                  <a:pt x="182372" y="193040"/>
                </a:lnTo>
                <a:lnTo>
                  <a:pt x="182626" y="195580"/>
                </a:lnTo>
                <a:lnTo>
                  <a:pt x="183007" y="196850"/>
                </a:lnTo>
                <a:lnTo>
                  <a:pt x="184023" y="204470"/>
                </a:lnTo>
                <a:lnTo>
                  <a:pt x="184531" y="209550"/>
                </a:lnTo>
                <a:lnTo>
                  <a:pt x="184785" y="210820"/>
                </a:lnTo>
                <a:lnTo>
                  <a:pt x="185462" y="220980"/>
                </a:lnTo>
                <a:lnTo>
                  <a:pt x="185547" y="224790"/>
                </a:lnTo>
                <a:lnTo>
                  <a:pt x="185674" y="226060"/>
                </a:lnTo>
                <a:lnTo>
                  <a:pt x="185674" y="227330"/>
                </a:lnTo>
                <a:lnTo>
                  <a:pt x="185801" y="229870"/>
                </a:lnTo>
                <a:lnTo>
                  <a:pt x="186055" y="237490"/>
                </a:lnTo>
                <a:lnTo>
                  <a:pt x="186182" y="276860"/>
                </a:lnTo>
                <a:lnTo>
                  <a:pt x="186055" y="292100"/>
                </a:lnTo>
                <a:lnTo>
                  <a:pt x="185801" y="306070"/>
                </a:lnTo>
                <a:lnTo>
                  <a:pt x="185674" y="308610"/>
                </a:lnTo>
                <a:lnTo>
                  <a:pt x="185674" y="309880"/>
                </a:lnTo>
                <a:lnTo>
                  <a:pt x="185420" y="313690"/>
                </a:lnTo>
                <a:lnTo>
                  <a:pt x="185420" y="314960"/>
                </a:lnTo>
                <a:lnTo>
                  <a:pt x="184785" y="323850"/>
                </a:lnTo>
                <a:lnTo>
                  <a:pt x="184531" y="326390"/>
                </a:lnTo>
                <a:lnTo>
                  <a:pt x="184277" y="330200"/>
                </a:lnTo>
                <a:lnTo>
                  <a:pt x="183515" y="335280"/>
                </a:lnTo>
                <a:lnTo>
                  <a:pt x="183388" y="337820"/>
                </a:lnTo>
                <a:lnTo>
                  <a:pt x="183007" y="339090"/>
                </a:lnTo>
                <a:lnTo>
                  <a:pt x="182499" y="342900"/>
                </a:lnTo>
                <a:lnTo>
                  <a:pt x="181737" y="346710"/>
                </a:lnTo>
                <a:lnTo>
                  <a:pt x="181356" y="347980"/>
                </a:lnTo>
                <a:lnTo>
                  <a:pt x="180975" y="350520"/>
                </a:lnTo>
                <a:lnTo>
                  <a:pt x="180213" y="353060"/>
                </a:lnTo>
                <a:lnTo>
                  <a:pt x="179705" y="355600"/>
                </a:lnTo>
                <a:lnTo>
                  <a:pt x="179197" y="356870"/>
                </a:lnTo>
                <a:lnTo>
                  <a:pt x="178181" y="360680"/>
                </a:lnTo>
                <a:lnTo>
                  <a:pt x="177546" y="363220"/>
                </a:lnTo>
                <a:lnTo>
                  <a:pt x="177038" y="364490"/>
                </a:lnTo>
                <a:lnTo>
                  <a:pt x="176403" y="365760"/>
                </a:lnTo>
                <a:lnTo>
                  <a:pt x="175768" y="368300"/>
                </a:lnTo>
                <a:lnTo>
                  <a:pt x="174244" y="372110"/>
                </a:lnTo>
                <a:lnTo>
                  <a:pt x="173609" y="373380"/>
                </a:lnTo>
                <a:lnTo>
                  <a:pt x="172720" y="375920"/>
                </a:lnTo>
                <a:lnTo>
                  <a:pt x="171958" y="377190"/>
                </a:lnTo>
                <a:lnTo>
                  <a:pt x="171196" y="379730"/>
                </a:lnTo>
                <a:lnTo>
                  <a:pt x="169418" y="382270"/>
                </a:lnTo>
                <a:lnTo>
                  <a:pt x="168402" y="384810"/>
                </a:lnTo>
                <a:lnTo>
                  <a:pt x="167513" y="386080"/>
                </a:lnTo>
                <a:lnTo>
                  <a:pt x="166497" y="388620"/>
                </a:lnTo>
                <a:lnTo>
                  <a:pt x="164465" y="392430"/>
                </a:lnTo>
                <a:lnTo>
                  <a:pt x="162179" y="394970"/>
                </a:lnTo>
                <a:lnTo>
                  <a:pt x="161163" y="397510"/>
                </a:lnTo>
                <a:lnTo>
                  <a:pt x="159893" y="398780"/>
                </a:lnTo>
                <a:lnTo>
                  <a:pt x="157607" y="402590"/>
                </a:lnTo>
                <a:lnTo>
                  <a:pt x="156337" y="405130"/>
                </a:lnTo>
                <a:lnTo>
                  <a:pt x="155067" y="406400"/>
                </a:lnTo>
                <a:lnTo>
                  <a:pt x="153797" y="408940"/>
                </a:lnTo>
                <a:lnTo>
                  <a:pt x="151257" y="411480"/>
                </a:lnTo>
                <a:lnTo>
                  <a:pt x="149987" y="414020"/>
                </a:lnTo>
                <a:lnTo>
                  <a:pt x="147447" y="417830"/>
                </a:lnTo>
                <a:lnTo>
                  <a:pt x="146050" y="419100"/>
                </a:lnTo>
                <a:lnTo>
                  <a:pt x="144780" y="421640"/>
                </a:lnTo>
                <a:lnTo>
                  <a:pt x="143383" y="422910"/>
                </a:lnTo>
                <a:lnTo>
                  <a:pt x="142113" y="424180"/>
                </a:lnTo>
                <a:lnTo>
                  <a:pt x="139573" y="427990"/>
                </a:lnTo>
                <a:lnTo>
                  <a:pt x="138303" y="430530"/>
                </a:lnTo>
                <a:lnTo>
                  <a:pt x="135763" y="434340"/>
                </a:lnTo>
                <a:lnTo>
                  <a:pt x="133223" y="436880"/>
                </a:lnTo>
                <a:lnTo>
                  <a:pt x="131953" y="439420"/>
                </a:lnTo>
                <a:lnTo>
                  <a:pt x="129667" y="443230"/>
                </a:lnTo>
                <a:lnTo>
                  <a:pt x="128397" y="444500"/>
                </a:lnTo>
                <a:lnTo>
                  <a:pt x="126111" y="448310"/>
                </a:lnTo>
                <a:lnTo>
                  <a:pt x="125095" y="450850"/>
                </a:lnTo>
                <a:lnTo>
                  <a:pt x="122809" y="453390"/>
                </a:lnTo>
                <a:lnTo>
                  <a:pt x="121666" y="455930"/>
                </a:lnTo>
                <a:lnTo>
                  <a:pt x="120523" y="457200"/>
                </a:lnTo>
                <a:lnTo>
                  <a:pt x="119507" y="459740"/>
                </a:lnTo>
                <a:lnTo>
                  <a:pt x="118364" y="461010"/>
                </a:lnTo>
                <a:lnTo>
                  <a:pt x="117221" y="463550"/>
                </a:lnTo>
                <a:lnTo>
                  <a:pt x="115951" y="464820"/>
                </a:lnTo>
                <a:lnTo>
                  <a:pt x="114808" y="466090"/>
                </a:lnTo>
                <a:lnTo>
                  <a:pt x="113538" y="468630"/>
                </a:lnTo>
                <a:lnTo>
                  <a:pt x="112268" y="469900"/>
                </a:lnTo>
                <a:lnTo>
                  <a:pt x="110998" y="472440"/>
                </a:lnTo>
                <a:lnTo>
                  <a:pt x="109601" y="473710"/>
                </a:lnTo>
                <a:lnTo>
                  <a:pt x="108204" y="476250"/>
                </a:lnTo>
                <a:lnTo>
                  <a:pt x="103505" y="481330"/>
                </a:lnTo>
                <a:lnTo>
                  <a:pt x="101854" y="482600"/>
                </a:lnTo>
                <a:lnTo>
                  <a:pt x="99949" y="485140"/>
                </a:lnTo>
                <a:lnTo>
                  <a:pt x="98171" y="486410"/>
                </a:lnTo>
                <a:lnTo>
                  <a:pt x="96139" y="488950"/>
                </a:lnTo>
                <a:lnTo>
                  <a:pt x="93980" y="490220"/>
                </a:lnTo>
                <a:lnTo>
                  <a:pt x="91821" y="492760"/>
                </a:lnTo>
                <a:lnTo>
                  <a:pt x="87122" y="495300"/>
                </a:lnTo>
                <a:lnTo>
                  <a:pt x="84709" y="497840"/>
                </a:lnTo>
                <a:lnTo>
                  <a:pt x="82042" y="499110"/>
                </a:lnTo>
                <a:lnTo>
                  <a:pt x="79375" y="501650"/>
                </a:lnTo>
                <a:lnTo>
                  <a:pt x="76581" y="502920"/>
                </a:lnTo>
                <a:lnTo>
                  <a:pt x="73660" y="505460"/>
                </a:lnTo>
                <a:lnTo>
                  <a:pt x="70739" y="506730"/>
                </a:lnTo>
                <a:lnTo>
                  <a:pt x="64643" y="510540"/>
                </a:lnTo>
                <a:lnTo>
                  <a:pt x="61468" y="511810"/>
                </a:lnTo>
                <a:lnTo>
                  <a:pt x="58166" y="514350"/>
                </a:lnTo>
                <a:lnTo>
                  <a:pt x="54991" y="515620"/>
                </a:lnTo>
                <a:lnTo>
                  <a:pt x="51689" y="518160"/>
                </a:lnTo>
                <a:lnTo>
                  <a:pt x="48387" y="519430"/>
                </a:lnTo>
                <a:lnTo>
                  <a:pt x="45085" y="521970"/>
                </a:lnTo>
                <a:lnTo>
                  <a:pt x="41783" y="523240"/>
                </a:lnTo>
                <a:lnTo>
                  <a:pt x="38608" y="524510"/>
                </a:lnTo>
                <a:lnTo>
                  <a:pt x="35433" y="527050"/>
                </a:lnTo>
                <a:lnTo>
                  <a:pt x="32258" y="528320"/>
                </a:lnTo>
                <a:lnTo>
                  <a:pt x="29210" y="530860"/>
                </a:lnTo>
                <a:lnTo>
                  <a:pt x="26162" y="532130"/>
                </a:lnTo>
                <a:lnTo>
                  <a:pt x="20574" y="535940"/>
                </a:lnTo>
                <a:lnTo>
                  <a:pt x="17907" y="537210"/>
                </a:lnTo>
                <a:lnTo>
                  <a:pt x="13081" y="541020"/>
                </a:lnTo>
                <a:lnTo>
                  <a:pt x="10922" y="543560"/>
                </a:lnTo>
                <a:lnTo>
                  <a:pt x="9017" y="544830"/>
                </a:lnTo>
                <a:lnTo>
                  <a:pt x="7239" y="547370"/>
                </a:lnTo>
                <a:lnTo>
                  <a:pt x="5588" y="548640"/>
                </a:lnTo>
                <a:lnTo>
                  <a:pt x="4191" y="549910"/>
                </a:lnTo>
                <a:lnTo>
                  <a:pt x="2921" y="552450"/>
                </a:lnTo>
                <a:lnTo>
                  <a:pt x="1905" y="553720"/>
                </a:lnTo>
                <a:lnTo>
                  <a:pt x="1143" y="556260"/>
                </a:lnTo>
                <a:lnTo>
                  <a:pt x="508" y="557530"/>
                </a:lnTo>
                <a:lnTo>
                  <a:pt x="0" y="561340"/>
                </a:lnTo>
                <a:lnTo>
                  <a:pt x="254" y="565150"/>
                </a:lnTo>
                <a:lnTo>
                  <a:pt x="635" y="566420"/>
                </a:lnTo>
                <a:lnTo>
                  <a:pt x="1270" y="568960"/>
                </a:lnTo>
                <a:lnTo>
                  <a:pt x="2032" y="570230"/>
                </a:lnTo>
                <a:lnTo>
                  <a:pt x="2921" y="572770"/>
                </a:lnTo>
                <a:lnTo>
                  <a:pt x="4064" y="574040"/>
                </a:lnTo>
                <a:lnTo>
                  <a:pt x="5207" y="576580"/>
                </a:lnTo>
                <a:lnTo>
                  <a:pt x="6477" y="577850"/>
                </a:lnTo>
                <a:lnTo>
                  <a:pt x="7874" y="579120"/>
                </a:lnTo>
                <a:lnTo>
                  <a:pt x="9398" y="581660"/>
                </a:lnTo>
                <a:lnTo>
                  <a:pt x="10922" y="582930"/>
                </a:lnTo>
                <a:lnTo>
                  <a:pt x="14224" y="586740"/>
                </a:lnTo>
                <a:lnTo>
                  <a:pt x="15875" y="589280"/>
                </a:lnTo>
                <a:lnTo>
                  <a:pt x="17526" y="590550"/>
                </a:lnTo>
                <a:lnTo>
                  <a:pt x="19304" y="591820"/>
                </a:lnTo>
                <a:lnTo>
                  <a:pt x="24003" y="598170"/>
                </a:lnTo>
                <a:lnTo>
                  <a:pt x="26924" y="601980"/>
                </a:lnTo>
                <a:lnTo>
                  <a:pt x="28194" y="603250"/>
                </a:lnTo>
                <a:lnTo>
                  <a:pt x="29337" y="605790"/>
                </a:lnTo>
                <a:lnTo>
                  <a:pt x="30480" y="607060"/>
                </a:lnTo>
                <a:lnTo>
                  <a:pt x="31369" y="608330"/>
                </a:lnTo>
                <a:lnTo>
                  <a:pt x="32258" y="610870"/>
                </a:lnTo>
                <a:lnTo>
                  <a:pt x="32893" y="612140"/>
                </a:lnTo>
                <a:lnTo>
                  <a:pt x="33528" y="614680"/>
                </a:lnTo>
                <a:lnTo>
                  <a:pt x="33909" y="615950"/>
                </a:lnTo>
                <a:lnTo>
                  <a:pt x="34290" y="619760"/>
                </a:lnTo>
                <a:lnTo>
                  <a:pt x="34163" y="623570"/>
                </a:lnTo>
                <a:lnTo>
                  <a:pt x="33909" y="624840"/>
                </a:lnTo>
                <a:lnTo>
                  <a:pt x="33528" y="627380"/>
                </a:lnTo>
                <a:lnTo>
                  <a:pt x="32893" y="628650"/>
                </a:lnTo>
                <a:lnTo>
                  <a:pt x="32258" y="631190"/>
                </a:lnTo>
                <a:lnTo>
                  <a:pt x="31496" y="632460"/>
                </a:lnTo>
                <a:lnTo>
                  <a:pt x="30607" y="635000"/>
                </a:lnTo>
                <a:lnTo>
                  <a:pt x="29718" y="636270"/>
                </a:lnTo>
                <a:lnTo>
                  <a:pt x="28702" y="637540"/>
                </a:lnTo>
                <a:lnTo>
                  <a:pt x="27559" y="640080"/>
                </a:lnTo>
                <a:lnTo>
                  <a:pt x="25273" y="643890"/>
                </a:lnTo>
                <a:lnTo>
                  <a:pt x="24003" y="645160"/>
                </a:lnTo>
                <a:lnTo>
                  <a:pt x="21463" y="648970"/>
                </a:lnTo>
                <a:lnTo>
                  <a:pt x="20320" y="650240"/>
                </a:lnTo>
                <a:lnTo>
                  <a:pt x="19050" y="652780"/>
                </a:lnTo>
                <a:lnTo>
                  <a:pt x="17907" y="654050"/>
                </a:lnTo>
                <a:lnTo>
                  <a:pt x="16764" y="656590"/>
                </a:lnTo>
                <a:lnTo>
                  <a:pt x="14732" y="660400"/>
                </a:lnTo>
                <a:lnTo>
                  <a:pt x="13970" y="661670"/>
                </a:lnTo>
                <a:lnTo>
                  <a:pt x="13081" y="662940"/>
                </a:lnTo>
                <a:lnTo>
                  <a:pt x="12446" y="665480"/>
                </a:lnTo>
                <a:lnTo>
                  <a:pt x="11938" y="666750"/>
                </a:lnTo>
                <a:lnTo>
                  <a:pt x="11557" y="669290"/>
                </a:lnTo>
                <a:lnTo>
                  <a:pt x="11176" y="670560"/>
                </a:lnTo>
                <a:lnTo>
                  <a:pt x="11049" y="673100"/>
                </a:lnTo>
                <a:lnTo>
                  <a:pt x="11303" y="676910"/>
                </a:lnTo>
                <a:lnTo>
                  <a:pt x="11684" y="678180"/>
                </a:lnTo>
                <a:lnTo>
                  <a:pt x="12192" y="679450"/>
                </a:lnTo>
                <a:lnTo>
                  <a:pt x="12954" y="681990"/>
                </a:lnTo>
                <a:lnTo>
                  <a:pt x="13843" y="683260"/>
                </a:lnTo>
                <a:lnTo>
                  <a:pt x="14859" y="685800"/>
                </a:lnTo>
                <a:lnTo>
                  <a:pt x="16002" y="687070"/>
                </a:lnTo>
                <a:lnTo>
                  <a:pt x="17399" y="689610"/>
                </a:lnTo>
                <a:lnTo>
                  <a:pt x="20574" y="692150"/>
                </a:lnTo>
                <a:lnTo>
                  <a:pt x="24511" y="695960"/>
                </a:lnTo>
                <a:lnTo>
                  <a:pt x="26670" y="698500"/>
                </a:lnTo>
                <a:lnTo>
                  <a:pt x="31369" y="702310"/>
                </a:lnTo>
                <a:lnTo>
                  <a:pt x="33909" y="703580"/>
                </a:lnTo>
                <a:lnTo>
                  <a:pt x="36576" y="704850"/>
                </a:lnTo>
                <a:lnTo>
                  <a:pt x="39370" y="707390"/>
                </a:lnTo>
                <a:lnTo>
                  <a:pt x="42164" y="708660"/>
                </a:lnTo>
                <a:lnTo>
                  <a:pt x="45085" y="711200"/>
                </a:lnTo>
                <a:lnTo>
                  <a:pt x="48006" y="712470"/>
                </a:lnTo>
                <a:lnTo>
                  <a:pt x="51054" y="715010"/>
                </a:lnTo>
                <a:lnTo>
                  <a:pt x="54229" y="716280"/>
                </a:lnTo>
                <a:lnTo>
                  <a:pt x="57277" y="718820"/>
                </a:lnTo>
                <a:lnTo>
                  <a:pt x="60452" y="720090"/>
                </a:lnTo>
                <a:lnTo>
                  <a:pt x="63500" y="721360"/>
                </a:lnTo>
                <a:lnTo>
                  <a:pt x="69850" y="725170"/>
                </a:lnTo>
                <a:lnTo>
                  <a:pt x="72898" y="727710"/>
                </a:lnTo>
                <a:lnTo>
                  <a:pt x="76073" y="728980"/>
                </a:lnTo>
                <a:lnTo>
                  <a:pt x="79121" y="731520"/>
                </a:lnTo>
                <a:lnTo>
                  <a:pt x="82042" y="732790"/>
                </a:lnTo>
                <a:lnTo>
                  <a:pt x="87884" y="736600"/>
                </a:lnTo>
                <a:lnTo>
                  <a:pt x="90678" y="737870"/>
                </a:lnTo>
                <a:lnTo>
                  <a:pt x="93472" y="740410"/>
                </a:lnTo>
                <a:lnTo>
                  <a:pt x="96139" y="741680"/>
                </a:lnTo>
                <a:lnTo>
                  <a:pt x="98806" y="744220"/>
                </a:lnTo>
                <a:lnTo>
                  <a:pt x="103632" y="746760"/>
                </a:lnTo>
                <a:lnTo>
                  <a:pt x="108331" y="750570"/>
                </a:lnTo>
                <a:lnTo>
                  <a:pt x="110490" y="753110"/>
                </a:lnTo>
                <a:lnTo>
                  <a:pt x="112649" y="754380"/>
                </a:lnTo>
                <a:lnTo>
                  <a:pt x="114681" y="756920"/>
                </a:lnTo>
                <a:lnTo>
                  <a:pt x="118364" y="760730"/>
                </a:lnTo>
                <a:lnTo>
                  <a:pt x="120269" y="762000"/>
                </a:lnTo>
                <a:lnTo>
                  <a:pt x="121920" y="763270"/>
                </a:lnTo>
                <a:lnTo>
                  <a:pt x="125222" y="767080"/>
                </a:lnTo>
                <a:lnTo>
                  <a:pt x="126746" y="769620"/>
                </a:lnTo>
                <a:lnTo>
                  <a:pt x="129540" y="773430"/>
                </a:lnTo>
                <a:lnTo>
                  <a:pt x="132334" y="775970"/>
                </a:lnTo>
                <a:lnTo>
                  <a:pt x="133604" y="778510"/>
                </a:lnTo>
                <a:lnTo>
                  <a:pt x="136144" y="782320"/>
                </a:lnTo>
                <a:lnTo>
                  <a:pt x="137287" y="783590"/>
                </a:lnTo>
                <a:lnTo>
                  <a:pt x="138430" y="786130"/>
                </a:lnTo>
                <a:lnTo>
                  <a:pt x="139700" y="787400"/>
                </a:lnTo>
                <a:lnTo>
                  <a:pt x="140843" y="789940"/>
                </a:lnTo>
                <a:lnTo>
                  <a:pt x="141986" y="791210"/>
                </a:lnTo>
                <a:lnTo>
                  <a:pt x="143002" y="792480"/>
                </a:lnTo>
                <a:lnTo>
                  <a:pt x="144145" y="795020"/>
                </a:lnTo>
                <a:lnTo>
                  <a:pt x="146431" y="798830"/>
                </a:lnTo>
                <a:lnTo>
                  <a:pt x="147447" y="800100"/>
                </a:lnTo>
                <a:lnTo>
                  <a:pt x="149733" y="803910"/>
                </a:lnTo>
                <a:lnTo>
                  <a:pt x="150749" y="805180"/>
                </a:lnTo>
                <a:lnTo>
                  <a:pt x="151892" y="807720"/>
                </a:lnTo>
                <a:lnTo>
                  <a:pt x="153035" y="808990"/>
                </a:lnTo>
                <a:lnTo>
                  <a:pt x="154051" y="811530"/>
                </a:lnTo>
                <a:lnTo>
                  <a:pt x="155194" y="812800"/>
                </a:lnTo>
                <a:lnTo>
                  <a:pt x="156210" y="815340"/>
                </a:lnTo>
                <a:lnTo>
                  <a:pt x="157353" y="816610"/>
                </a:lnTo>
                <a:lnTo>
                  <a:pt x="158369" y="817880"/>
                </a:lnTo>
                <a:lnTo>
                  <a:pt x="159512" y="820420"/>
                </a:lnTo>
                <a:lnTo>
                  <a:pt x="161544" y="824230"/>
                </a:lnTo>
                <a:lnTo>
                  <a:pt x="162560" y="825500"/>
                </a:lnTo>
                <a:lnTo>
                  <a:pt x="164592" y="829310"/>
                </a:lnTo>
                <a:lnTo>
                  <a:pt x="165608" y="831850"/>
                </a:lnTo>
                <a:lnTo>
                  <a:pt x="166624" y="833120"/>
                </a:lnTo>
                <a:lnTo>
                  <a:pt x="167513" y="834390"/>
                </a:lnTo>
                <a:lnTo>
                  <a:pt x="168529" y="836930"/>
                </a:lnTo>
                <a:lnTo>
                  <a:pt x="169418" y="838200"/>
                </a:lnTo>
                <a:lnTo>
                  <a:pt x="170307" y="840740"/>
                </a:lnTo>
                <a:lnTo>
                  <a:pt x="171196" y="842010"/>
                </a:lnTo>
                <a:lnTo>
                  <a:pt x="171958" y="844550"/>
                </a:lnTo>
                <a:lnTo>
                  <a:pt x="172720" y="845820"/>
                </a:lnTo>
                <a:lnTo>
                  <a:pt x="173609" y="847090"/>
                </a:lnTo>
                <a:lnTo>
                  <a:pt x="174371" y="849630"/>
                </a:lnTo>
                <a:lnTo>
                  <a:pt x="175006" y="850900"/>
                </a:lnTo>
                <a:lnTo>
                  <a:pt x="175768" y="853440"/>
                </a:lnTo>
                <a:lnTo>
                  <a:pt x="176403" y="854710"/>
                </a:lnTo>
                <a:lnTo>
                  <a:pt x="177038" y="857250"/>
                </a:lnTo>
                <a:lnTo>
                  <a:pt x="178308" y="859790"/>
                </a:lnTo>
                <a:lnTo>
                  <a:pt x="178816" y="862330"/>
                </a:lnTo>
                <a:lnTo>
                  <a:pt x="179324" y="863600"/>
                </a:lnTo>
                <a:lnTo>
                  <a:pt x="179832" y="866140"/>
                </a:lnTo>
                <a:lnTo>
                  <a:pt x="180848" y="869950"/>
                </a:lnTo>
                <a:lnTo>
                  <a:pt x="181229" y="871220"/>
                </a:lnTo>
                <a:lnTo>
                  <a:pt x="181991" y="875030"/>
                </a:lnTo>
                <a:lnTo>
                  <a:pt x="182372" y="876300"/>
                </a:lnTo>
                <a:lnTo>
                  <a:pt x="184277" y="889000"/>
                </a:lnTo>
                <a:lnTo>
                  <a:pt x="184404" y="891540"/>
                </a:lnTo>
                <a:lnTo>
                  <a:pt x="184658" y="892810"/>
                </a:lnTo>
                <a:lnTo>
                  <a:pt x="185674" y="908050"/>
                </a:lnTo>
                <a:lnTo>
                  <a:pt x="185674" y="909320"/>
                </a:lnTo>
                <a:lnTo>
                  <a:pt x="185801" y="911860"/>
                </a:lnTo>
                <a:lnTo>
                  <a:pt x="185928" y="915670"/>
                </a:lnTo>
                <a:lnTo>
                  <a:pt x="186055" y="920750"/>
                </a:lnTo>
                <a:lnTo>
                  <a:pt x="186182" y="930910"/>
                </a:lnTo>
                <a:lnTo>
                  <a:pt x="186436" y="930910"/>
                </a:lnTo>
                <a:lnTo>
                  <a:pt x="186563" y="920750"/>
                </a:lnTo>
                <a:lnTo>
                  <a:pt x="186690" y="918210"/>
                </a:lnTo>
                <a:lnTo>
                  <a:pt x="186690" y="916940"/>
                </a:lnTo>
                <a:lnTo>
                  <a:pt x="186817" y="915670"/>
                </a:lnTo>
                <a:lnTo>
                  <a:pt x="186817" y="911860"/>
                </a:lnTo>
                <a:lnTo>
                  <a:pt x="186986" y="909320"/>
                </a:lnTo>
                <a:lnTo>
                  <a:pt x="187071" y="905510"/>
                </a:lnTo>
                <a:lnTo>
                  <a:pt x="187960" y="892810"/>
                </a:lnTo>
                <a:lnTo>
                  <a:pt x="188214" y="891540"/>
                </a:lnTo>
                <a:lnTo>
                  <a:pt x="188341" y="889000"/>
                </a:lnTo>
                <a:lnTo>
                  <a:pt x="189611" y="880110"/>
                </a:lnTo>
                <a:lnTo>
                  <a:pt x="189992" y="878840"/>
                </a:lnTo>
                <a:lnTo>
                  <a:pt x="190246" y="876300"/>
                </a:lnTo>
                <a:lnTo>
                  <a:pt x="190627" y="875030"/>
                </a:lnTo>
                <a:lnTo>
                  <a:pt x="191389" y="871220"/>
                </a:lnTo>
                <a:lnTo>
                  <a:pt x="191770" y="869950"/>
                </a:lnTo>
                <a:lnTo>
                  <a:pt x="192786" y="866140"/>
                </a:lnTo>
                <a:lnTo>
                  <a:pt x="193294" y="863600"/>
                </a:lnTo>
                <a:lnTo>
                  <a:pt x="193802" y="862330"/>
                </a:lnTo>
                <a:lnTo>
                  <a:pt x="194310" y="859790"/>
                </a:lnTo>
                <a:lnTo>
                  <a:pt x="195580" y="857250"/>
                </a:lnTo>
                <a:lnTo>
                  <a:pt x="196215" y="854710"/>
                </a:lnTo>
                <a:lnTo>
                  <a:pt x="196850" y="853440"/>
                </a:lnTo>
                <a:lnTo>
                  <a:pt x="197612" y="850900"/>
                </a:lnTo>
                <a:lnTo>
                  <a:pt x="198374" y="849630"/>
                </a:lnTo>
                <a:lnTo>
                  <a:pt x="199898" y="845820"/>
                </a:lnTo>
                <a:lnTo>
                  <a:pt x="200660" y="844550"/>
                </a:lnTo>
                <a:lnTo>
                  <a:pt x="202438" y="840740"/>
                </a:lnTo>
                <a:lnTo>
                  <a:pt x="203327" y="838200"/>
                </a:lnTo>
                <a:lnTo>
                  <a:pt x="205105" y="834390"/>
                </a:lnTo>
                <a:lnTo>
                  <a:pt x="206121" y="833120"/>
                </a:lnTo>
                <a:lnTo>
                  <a:pt x="207010" y="831850"/>
                </a:lnTo>
                <a:lnTo>
                  <a:pt x="208026" y="829310"/>
                </a:lnTo>
                <a:lnTo>
                  <a:pt x="210058" y="825500"/>
                </a:lnTo>
                <a:lnTo>
                  <a:pt x="211074" y="824230"/>
                </a:lnTo>
                <a:lnTo>
                  <a:pt x="212090" y="821690"/>
                </a:lnTo>
                <a:lnTo>
                  <a:pt x="213233" y="820420"/>
                </a:lnTo>
                <a:lnTo>
                  <a:pt x="214249" y="817880"/>
                </a:lnTo>
                <a:lnTo>
                  <a:pt x="215265" y="816610"/>
                </a:lnTo>
                <a:lnTo>
                  <a:pt x="216408" y="815340"/>
                </a:lnTo>
                <a:lnTo>
                  <a:pt x="217424" y="812800"/>
                </a:lnTo>
                <a:lnTo>
                  <a:pt x="219710" y="808990"/>
                </a:lnTo>
                <a:lnTo>
                  <a:pt x="220726" y="807720"/>
                </a:lnTo>
                <a:lnTo>
                  <a:pt x="221869" y="805180"/>
                </a:lnTo>
                <a:lnTo>
                  <a:pt x="222885" y="803910"/>
                </a:lnTo>
                <a:lnTo>
                  <a:pt x="225171" y="800100"/>
                </a:lnTo>
                <a:lnTo>
                  <a:pt x="226187" y="798830"/>
                </a:lnTo>
                <a:lnTo>
                  <a:pt x="228473" y="795020"/>
                </a:lnTo>
                <a:lnTo>
                  <a:pt x="229616" y="792480"/>
                </a:lnTo>
                <a:lnTo>
                  <a:pt x="231902" y="789940"/>
                </a:lnTo>
                <a:lnTo>
                  <a:pt x="233045" y="787400"/>
                </a:lnTo>
                <a:lnTo>
                  <a:pt x="235331" y="783590"/>
                </a:lnTo>
                <a:lnTo>
                  <a:pt x="236601" y="782320"/>
                </a:lnTo>
                <a:lnTo>
                  <a:pt x="237744" y="779780"/>
                </a:lnTo>
                <a:lnTo>
                  <a:pt x="239014" y="778510"/>
                </a:lnTo>
                <a:lnTo>
                  <a:pt x="240284" y="775970"/>
                </a:lnTo>
                <a:lnTo>
                  <a:pt x="243078" y="773430"/>
                </a:lnTo>
                <a:lnTo>
                  <a:pt x="244475" y="770890"/>
                </a:lnTo>
                <a:lnTo>
                  <a:pt x="245999" y="769620"/>
                </a:lnTo>
                <a:lnTo>
                  <a:pt x="247523" y="767080"/>
                </a:lnTo>
                <a:lnTo>
                  <a:pt x="249047" y="765810"/>
                </a:lnTo>
                <a:lnTo>
                  <a:pt x="252476" y="762000"/>
                </a:lnTo>
                <a:lnTo>
                  <a:pt x="256032" y="758190"/>
                </a:lnTo>
                <a:lnTo>
                  <a:pt x="258064" y="756920"/>
                </a:lnTo>
                <a:lnTo>
                  <a:pt x="264287" y="750570"/>
                </a:lnTo>
                <a:lnTo>
                  <a:pt x="268986" y="746760"/>
                </a:lnTo>
                <a:lnTo>
                  <a:pt x="271399" y="745490"/>
                </a:lnTo>
                <a:lnTo>
                  <a:pt x="273939" y="744220"/>
                </a:lnTo>
                <a:lnTo>
                  <a:pt x="276479" y="741680"/>
                </a:lnTo>
                <a:lnTo>
                  <a:pt x="279146" y="740410"/>
                </a:lnTo>
                <a:lnTo>
                  <a:pt x="281940" y="737870"/>
                </a:lnTo>
                <a:lnTo>
                  <a:pt x="284734" y="736600"/>
                </a:lnTo>
                <a:lnTo>
                  <a:pt x="290576" y="732790"/>
                </a:lnTo>
                <a:lnTo>
                  <a:pt x="293624" y="731520"/>
                </a:lnTo>
                <a:lnTo>
                  <a:pt x="299720" y="727710"/>
                </a:lnTo>
                <a:lnTo>
                  <a:pt x="302768" y="725170"/>
                </a:lnTo>
                <a:lnTo>
                  <a:pt x="309118" y="721360"/>
                </a:lnTo>
                <a:lnTo>
                  <a:pt x="312293" y="720090"/>
                </a:lnTo>
                <a:lnTo>
                  <a:pt x="315341" y="718820"/>
                </a:lnTo>
                <a:lnTo>
                  <a:pt x="318516" y="716280"/>
                </a:lnTo>
                <a:lnTo>
                  <a:pt x="324612" y="712470"/>
                </a:lnTo>
                <a:lnTo>
                  <a:pt x="327533" y="711200"/>
                </a:lnTo>
                <a:lnTo>
                  <a:pt x="333375" y="707390"/>
                </a:lnTo>
                <a:lnTo>
                  <a:pt x="336042" y="704850"/>
                </a:lnTo>
                <a:lnTo>
                  <a:pt x="338709" y="703580"/>
                </a:lnTo>
                <a:lnTo>
                  <a:pt x="341249" y="702310"/>
                </a:lnTo>
                <a:lnTo>
                  <a:pt x="345948" y="698500"/>
                </a:lnTo>
                <a:lnTo>
                  <a:pt x="348107" y="695960"/>
                </a:lnTo>
                <a:lnTo>
                  <a:pt x="352044" y="692150"/>
                </a:lnTo>
                <a:lnTo>
                  <a:pt x="355219" y="689610"/>
                </a:lnTo>
                <a:lnTo>
                  <a:pt x="356616" y="687070"/>
                </a:lnTo>
                <a:lnTo>
                  <a:pt x="357886" y="685800"/>
                </a:lnTo>
                <a:lnTo>
                  <a:pt x="358902" y="683260"/>
                </a:lnTo>
                <a:lnTo>
                  <a:pt x="359664" y="681990"/>
                </a:lnTo>
                <a:lnTo>
                  <a:pt x="360426" y="679450"/>
                </a:lnTo>
                <a:lnTo>
                  <a:pt x="360934" y="678180"/>
                </a:lnTo>
                <a:lnTo>
                  <a:pt x="361315" y="676910"/>
                </a:lnTo>
                <a:lnTo>
                  <a:pt x="361569" y="673100"/>
                </a:lnTo>
                <a:lnTo>
                  <a:pt x="361442" y="670560"/>
                </a:lnTo>
                <a:lnTo>
                  <a:pt x="361188" y="669290"/>
                </a:lnTo>
                <a:lnTo>
                  <a:pt x="360172" y="665480"/>
                </a:lnTo>
                <a:lnTo>
                  <a:pt x="359537" y="662940"/>
                </a:lnTo>
                <a:lnTo>
                  <a:pt x="358775" y="661670"/>
                </a:lnTo>
                <a:lnTo>
                  <a:pt x="357886" y="660400"/>
                </a:lnTo>
                <a:lnTo>
                  <a:pt x="355854" y="656590"/>
                </a:lnTo>
                <a:lnTo>
                  <a:pt x="354711" y="654050"/>
                </a:lnTo>
                <a:lnTo>
                  <a:pt x="353568" y="652780"/>
                </a:lnTo>
                <a:lnTo>
                  <a:pt x="352298" y="650240"/>
                </a:lnTo>
                <a:lnTo>
                  <a:pt x="351155" y="648970"/>
                </a:lnTo>
                <a:lnTo>
                  <a:pt x="348615" y="645160"/>
                </a:lnTo>
                <a:lnTo>
                  <a:pt x="347472" y="643890"/>
                </a:lnTo>
                <a:lnTo>
                  <a:pt x="346202" y="641350"/>
                </a:lnTo>
                <a:lnTo>
                  <a:pt x="345059" y="640080"/>
                </a:lnTo>
                <a:lnTo>
                  <a:pt x="343916" y="637540"/>
                </a:lnTo>
                <a:lnTo>
                  <a:pt x="342900" y="636270"/>
                </a:lnTo>
                <a:lnTo>
                  <a:pt x="342011" y="635000"/>
                </a:lnTo>
                <a:lnTo>
                  <a:pt x="341122" y="632460"/>
                </a:lnTo>
                <a:lnTo>
                  <a:pt x="340360" y="631190"/>
                </a:lnTo>
                <a:lnTo>
                  <a:pt x="339725" y="628650"/>
                </a:lnTo>
                <a:lnTo>
                  <a:pt x="338709" y="624840"/>
                </a:lnTo>
                <a:lnTo>
                  <a:pt x="338455" y="623570"/>
                </a:lnTo>
                <a:lnTo>
                  <a:pt x="338328" y="619760"/>
                </a:lnTo>
                <a:lnTo>
                  <a:pt x="338709" y="615950"/>
                </a:lnTo>
                <a:lnTo>
                  <a:pt x="339090" y="614680"/>
                </a:lnTo>
                <a:lnTo>
                  <a:pt x="339725" y="612140"/>
                </a:lnTo>
                <a:lnTo>
                  <a:pt x="340360" y="610870"/>
                </a:lnTo>
                <a:lnTo>
                  <a:pt x="341249" y="608330"/>
                </a:lnTo>
                <a:lnTo>
                  <a:pt x="342138" y="607060"/>
                </a:lnTo>
                <a:lnTo>
                  <a:pt x="343281" y="605790"/>
                </a:lnTo>
                <a:lnTo>
                  <a:pt x="344424" y="603250"/>
                </a:lnTo>
                <a:lnTo>
                  <a:pt x="345694" y="601980"/>
                </a:lnTo>
                <a:lnTo>
                  <a:pt x="348615" y="598170"/>
                </a:lnTo>
                <a:lnTo>
                  <a:pt x="350139" y="595630"/>
                </a:lnTo>
                <a:lnTo>
                  <a:pt x="351790" y="594360"/>
                </a:lnTo>
                <a:lnTo>
                  <a:pt x="353441" y="591820"/>
                </a:lnTo>
                <a:lnTo>
                  <a:pt x="356743" y="589280"/>
                </a:lnTo>
                <a:lnTo>
                  <a:pt x="358394" y="586740"/>
                </a:lnTo>
                <a:lnTo>
                  <a:pt x="361696" y="582930"/>
                </a:lnTo>
                <a:lnTo>
                  <a:pt x="363220" y="581660"/>
                </a:lnTo>
                <a:lnTo>
                  <a:pt x="364744" y="579120"/>
                </a:lnTo>
                <a:lnTo>
                  <a:pt x="366141" y="577850"/>
                </a:lnTo>
                <a:lnTo>
                  <a:pt x="367411" y="576580"/>
                </a:lnTo>
                <a:lnTo>
                  <a:pt x="368681" y="574040"/>
                </a:lnTo>
                <a:lnTo>
                  <a:pt x="369697" y="572770"/>
                </a:lnTo>
                <a:lnTo>
                  <a:pt x="370586" y="570230"/>
                </a:lnTo>
                <a:lnTo>
                  <a:pt x="371348" y="568960"/>
                </a:lnTo>
                <a:lnTo>
                  <a:pt x="371983" y="566420"/>
                </a:lnTo>
                <a:lnTo>
                  <a:pt x="372364" y="565150"/>
                </a:lnTo>
                <a:lnTo>
                  <a:pt x="372618" y="563880"/>
                </a:lnTo>
                <a:lnTo>
                  <a:pt x="372491" y="560070"/>
                </a:lnTo>
                <a:lnTo>
                  <a:pt x="372110" y="557530"/>
                </a:lnTo>
                <a:lnTo>
                  <a:pt x="371475" y="556260"/>
                </a:lnTo>
                <a:lnTo>
                  <a:pt x="370713" y="553720"/>
                </a:lnTo>
                <a:lnTo>
                  <a:pt x="369697" y="552450"/>
                </a:lnTo>
                <a:lnTo>
                  <a:pt x="368554" y="549910"/>
                </a:lnTo>
                <a:lnTo>
                  <a:pt x="365506" y="547370"/>
                </a:lnTo>
                <a:lnTo>
                  <a:pt x="363728" y="544830"/>
                </a:lnTo>
                <a:lnTo>
                  <a:pt x="359537" y="541020"/>
                </a:lnTo>
                <a:lnTo>
                  <a:pt x="354711" y="537210"/>
                </a:lnTo>
                <a:lnTo>
                  <a:pt x="352044" y="535940"/>
                </a:lnTo>
                <a:lnTo>
                  <a:pt x="346456" y="532130"/>
                </a:lnTo>
                <a:lnTo>
                  <a:pt x="343408" y="530860"/>
                </a:lnTo>
                <a:lnTo>
                  <a:pt x="340360" y="528320"/>
                </a:lnTo>
                <a:lnTo>
                  <a:pt x="337185" y="527050"/>
                </a:lnTo>
                <a:lnTo>
                  <a:pt x="334010" y="524510"/>
                </a:lnTo>
                <a:lnTo>
                  <a:pt x="330835" y="523240"/>
                </a:lnTo>
                <a:lnTo>
                  <a:pt x="327533" y="521970"/>
                </a:lnTo>
                <a:lnTo>
                  <a:pt x="324231" y="519430"/>
                </a:lnTo>
                <a:lnTo>
                  <a:pt x="320929" y="518160"/>
                </a:lnTo>
                <a:lnTo>
                  <a:pt x="317627" y="515620"/>
                </a:lnTo>
                <a:lnTo>
                  <a:pt x="311277" y="511810"/>
                </a:lnTo>
                <a:lnTo>
                  <a:pt x="308102" y="510540"/>
                </a:lnTo>
                <a:lnTo>
                  <a:pt x="304927" y="508000"/>
                </a:lnTo>
                <a:lnTo>
                  <a:pt x="301879" y="506730"/>
                </a:lnTo>
                <a:lnTo>
                  <a:pt x="298958" y="505460"/>
                </a:lnTo>
                <a:lnTo>
                  <a:pt x="296037" y="502920"/>
                </a:lnTo>
                <a:lnTo>
                  <a:pt x="293243" y="501650"/>
                </a:lnTo>
                <a:lnTo>
                  <a:pt x="290576" y="499110"/>
                </a:lnTo>
                <a:lnTo>
                  <a:pt x="285496" y="495300"/>
                </a:lnTo>
                <a:lnTo>
                  <a:pt x="280797" y="492760"/>
                </a:lnTo>
                <a:lnTo>
                  <a:pt x="278638" y="490220"/>
                </a:lnTo>
                <a:lnTo>
                  <a:pt x="276479" y="488950"/>
                </a:lnTo>
                <a:lnTo>
                  <a:pt x="274574" y="486410"/>
                </a:lnTo>
                <a:lnTo>
                  <a:pt x="269113" y="481330"/>
                </a:lnTo>
                <a:lnTo>
                  <a:pt x="264414" y="476250"/>
                </a:lnTo>
                <a:lnTo>
                  <a:pt x="263017" y="473710"/>
                </a:lnTo>
                <a:lnTo>
                  <a:pt x="261620" y="472440"/>
                </a:lnTo>
                <a:lnTo>
                  <a:pt x="260350" y="469900"/>
                </a:lnTo>
                <a:lnTo>
                  <a:pt x="259080" y="468630"/>
                </a:lnTo>
                <a:lnTo>
                  <a:pt x="257810" y="466090"/>
                </a:lnTo>
                <a:lnTo>
                  <a:pt x="255524" y="463550"/>
                </a:lnTo>
                <a:lnTo>
                  <a:pt x="254381" y="461010"/>
                </a:lnTo>
                <a:lnTo>
                  <a:pt x="253238" y="459740"/>
                </a:lnTo>
                <a:lnTo>
                  <a:pt x="250952" y="455930"/>
                </a:lnTo>
                <a:lnTo>
                  <a:pt x="249809" y="453390"/>
                </a:lnTo>
                <a:lnTo>
                  <a:pt x="248793" y="452120"/>
                </a:lnTo>
                <a:lnTo>
                  <a:pt x="247650" y="450850"/>
                </a:lnTo>
                <a:lnTo>
                  <a:pt x="246507" y="448310"/>
                </a:lnTo>
                <a:lnTo>
                  <a:pt x="244221" y="444500"/>
                </a:lnTo>
                <a:lnTo>
                  <a:pt x="242951" y="443230"/>
                </a:lnTo>
                <a:lnTo>
                  <a:pt x="240665" y="439420"/>
                </a:lnTo>
                <a:lnTo>
                  <a:pt x="239395" y="436880"/>
                </a:lnTo>
                <a:lnTo>
                  <a:pt x="238125" y="435610"/>
                </a:lnTo>
                <a:lnTo>
                  <a:pt x="236982" y="434340"/>
                </a:lnTo>
                <a:lnTo>
                  <a:pt x="234442" y="430530"/>
                </a:lnTo>
                <a:lnTo>
                  <a:pt x="233045" y="427990"/>
                </a:lnTo>
                <a:lnTo>
                  <a:pt x="230505" y="424180"/>
                </a:lnTo>
                <a:lnTo>
                  <a:pt x="229235" y="422910"/>
                </a:lnTo>
                <a:lnTo>
                  <a:pt x="227838" y="421640"/>
                </a:lnTo>
                <a:lnTo>
                  <a:pt x="226568" y="419100"/>
                </a:lnTo>
                <a:lnTo>
                  <a:pt x="225298" y="417830"/>
                </a:lnTo>
                <a:lnTo>
                  <a:pt x="223901" y="415290"/>
                </a:lnTo>
                <a:lnTo>
                  <a:pt x="222631" y="414020"/>
                </a:lnTo>
                <a:lnTo>
                  <a:pt x="221361" y="411480"/>
                </a:lnTo>
                <a:lnTo>
                  <a:pt x="218821" y="408940"/>
                </a:lnTo>
                <a:lnTo>
                  <a:pt x="217551" y="406400"/>
                </a:lnTo>
                <a:lnTo>
                  <a:pt x="216281" y="405130"/>
                </a:lnTo>
                <a:lnTo>
                  <a:pt x="215011" y="402590"/>
                </a:lnTo>
                <a:lnTo>
                  <a:pt x="212725" y="398780"/>
                </a:lnTo>
                <a:lnTo>
                  <a:pt x="211582" y="397510"/>
                </a:lnTo>
                <a:lnTo>
                  <a:pt x="209296" y="393700"/>
                </a:lnTo>
                <a:lnTo>
                  <a:pt x="208280" y="392430"/>
                </a:lnTo>
                <a:lnTo>
                  <a:pt x="207137" y="389890"/>
                </a:lnTo>
                <a:lnTo>
                  <a:pt x="206121" y="388620"/>
                </a:lnTo>
                <a:lnTo>
                  <a:pt x="205105" y="386080"/>
                </a:lnTo>
                <a:lnTo>
                  <a:pt x="203327" y="382270"/>
                </a:lnTo>
                <a:lnTo>
                  <a:pt x="202311" y="381000"/>
                </a:lnTo>
                <a:lnTo>
                  <a:pt x="201549" y="379730"/>
                </a:lnTo>
                <a:lnTo>
                  <a:pt x="200660" y="377190"/>
                </a:lnTo>
                <a:lnTo>
                  <a:pt x="199136" y="373380"/>
                </a:lnTo>
                <a:lnTo>
                  <a:pt x="198374" y="372110"/>
                </a:lnTo>
                <a:lnTo>
                  <a:pt x="197612" y="369570"/>
                </a:lnTo>
                <a:lnTo>
                  <a:pt x="196977" y="368300"/>
                </a:lnTo>
                <a:lnTo>
                  <a:pt x="196215" y="365760"/>
                </a:lnTo>
                <a:lnTo>
                  <a:pt x="195707" y="364490"/>
                </a:lnTo>
                <a:lnTo>
                  <a:pt x="195072" y="363220"/>
                </a:lnTo>
                <a:lnTo>
                  <a:pt x="194437" y="360680"/>
                </a:lnTo>
                <a:lnTo>
                  <a:pt x="193421" y="356870"/>
                </a:lnTo>
                <a:lnTo>
                  <a:pt x="192913" y="355600"/>
                </a:lnTo>
                <a:lnTo>
                  <a:pt x="192532" y="353060"/>
                </a:lnTo>
                <a:lnTo>
                  <a:pt x="192024" y="351790"/>
                </a:lnTo>
                <a:lnTo>
                  <a:pt x="191643" y="350520"/>
                </a:lnTo>
                <a:lnTo>
                  <a:pt x="191262" y="347980"/>
                </a:lnTo>
                <a:lnTo>
                  <a:pt x="190881" y="346710"/>
                </a:lnTo>
                <a:lnTo>
                  <a:pt x="187229" y="313690"/>
                </a:lnTo>
                <a:lnTo>
                  <a:pt x="186944" y="309880"/>
                </a:lnTo>
                <a:lnTo>
                  <a:pt x="186817" y="304800"/>
                </a:lnTo>
                <a:lnTo>
                  <a:pt x="186690" y="302260"/>
                </a:lnTo>
                <a:lnTo>
                  <a:pt x="186690" y="298450"/>
                </a:lnTo>
                <a:lnTo>
                  <a:pt x="186563" y="297180"/>
                </a:lnTo>
                <a:lnTo>
                  <a:pt x="186563" y="238760"/>
                </a:lnTo>
                <a:lnTo>
                  <a:pt x="186690" y="237490"/>
                </a:lnTo>
                <a:lnTo>
                  <a:pt x="186690" y="233680"/>
                </a:lnTo>
                <a:lnTo>
                  <a:pt x="186817" y="231140"/>
                </a:lnTo>
                <a:lnTo>
                  <a:pt x="186944" y="226060"/>
                </a:lnTo>
                <a:lnTo>
                  <a:pt x="187198" y="222250"/>
                </a:lnTo>
                <a:lnTo>
                  <a:pt x="187198" y="220980"/>
                </a:lnTo>
                <a:lnTo>
                  <a:pt x="187706" y="213360"/>
                </a:lnTo>
                <a:lnTo>
                  <a:pt x="188214" y="208280"/>
                </a:lnTo>
                <a:lnTo>
                  <a:pt x="188722" y="204470"/>
                </a:lnTo>
                <a:lnTo>
                  <a:pt x="188849" y="201930"/>
                </a:lnTo>
                <a:lnTo>
                  <a:pt x="189357" y="198120"/>
                </a:lnTo>
                <a:lnTo>
                  <a:pt x="189738" y="196850"/>
                </a:lnTo>
                <a:lnTo>
                  <a:pt x="189992" y="195580"/>
                </a:lnTo>
                <a:lnTo>
                  <a:pt x="190373" y="193040"/>
                </a:lnTo>
                <a:lnTo>
                  <a:pt x="191389" y="187960"/>
                </a:lnTo>
                <a:lnTo>
                  <a:pt x="191770" y="185420"/>
                </a:lnTo>
                <a:lnTo>
                  <a:pt x="192532" y="182880"/>
                </a:lnTo>
                <a:lnTo>
                  <a:pt x="193040" y="180340"/>
                </a:lnTo>
                <a:lnTo>
                  <a:pt x="193548" y="179070"/>
                </a:lnTo>
                <a:lnTo>
                  <a:pt x="193929" y="176530"/>
                </a:lnTo>
                <a:lnTo>
                  <a:pt x="194945" y="172720"/>
                </a:lnTo>
                <a:lnTo>
                  <a:pt x="195453" y="171450"/>
                </a:lnTo>
                <a:lnTo>
                  <a:pt x="195961" y="168910"/>
                </a:lnTo>
                <a:lnTo>
                  <a:pt x="196596" y="167640"/>
                </a:lnTo>
                <a:lnTo>
                  <a:pt x="197104" y="166370"/>
                </a:lnTo>
                <a:lnTo>
                  <a:pt x="198120" y="162560"/>
                </a:lnTo>
                <a:lnTo>
                  <a:pt x="198755" y="160020"/>
                </a:lnTo>
                <a:lnTo>
                  <a:pt x="199771" y="156210"/>
                </a:lnTo>
                <a:lnTo>
                  <a:pt x="200406" y="154940"/>
                </a:lnTo>
                <a:lnTo>
                  <a:pt x="201422" y="151130"/>
                </a:lnTo>
                <a:lnTo>
                  <a:pt x="201930" y="149860"/>
                </a:lnTo>
                <a:lnTo>
                  <a:pt x="202438" y="147320"/>
                </a:lnTo>
                <a:lnTo>
                  <a:pt x="202946" y="146050"/>
                </a:lnTo>
                <a:lnTo>
                  <a:pt x="203327" y="143510"/>
                </a:lnTo>
                <a:lnTo>
                  <a:pt x="203835" y="142240"/>
                </a:lnTo>
                <a:lnTo>
                  <a:pt x="204216" y="139700"/>
                </a:lnTo>
                <a:lnTo>
                  <a:pt x="204978" y="137160"/>
                </a:lnTo>
                <a:lnTo>
                  <a:pt x="205994" y="129540"/>
                </a:lnTo>
                <a:lnTo>
                  <a:pt x="206502" y="121920"/>
                </a:lnTo>
                <a:lnTo>
                  <a:pt x="206502" y="120650"/>
                </a:lnTo>
                <a:lnTo>
                  <a:pt x="206375" y="118110"/>
                </a:lnTo>
                <a:lnTo>
                  <a:pt x="206375" y="116840"/>
                </a:lnTo>
                <a:lnTo>
                  <a:pt x="206121" y="113030"/>
                </a:lnTo>
                <a:lnTo>
                  <a:pt x="205105" y="105410"/>
                </a:lnTo>
                <a:lnTo>
                  <a:pt x="204724" y="104140"/>
                </a:lnTo>
                <a:lnTo>
                  <a:pt x="203962" y="100330"/>
                </a:lnTo>
                <a:lnTo>
                  <a:pt x="203581" y="97790"/>
                </a:lnTo>
                <a:lnTo>
                  <a:pt x="203073" y="96520"/>
                </a:lnTo>
                <a:lnTo>
                  <a:pt x="202692" y="95250"/>
                </a:lnTo>
                <a:lnTo>
                  <a:pt x="202184" y="92710"/>
                </a:lnTo>
                <a:lnTo>
                  <a:pt x="201676" y="91440"/>
                </a:lnTo>
                <a:lnTo>
                  <a:pt x="201168" y="88900"/>
                </a:lnTo>
                <a:lnTo>
                  <a:pt x="200660" y="87630"/>
                </a:lnTo>
                <a:lnTo>
                  <a:pt x="200025" y="85090"/>
                </a:lnTo>
                <a:lnTo>
                  <a:pt x="199009" y="82550"/>
                </a:lnTo>
                <a:lnTo>
                  <a:pt x="198374" y="80010"/>
                </a:lnTo>
                <a:lnTo>
                  <a:pt x="197866" y="78740"/>
                </a:lnTo>
                <a:lnTo>
                  <a:pt x="197358" y="76200"/>
                </a:lnTo>
                <a:lnTo>
                  <a:pt x="196723" y="74930"/>
                </a:lnTo>
                <a:lnTo>
                  <a:pt x="196215" y="72390"/>
                </a:lnTo>
                <a:lnTo>
                  <a:pt x="195199" y="69850"/>
                </a:lnTo>
                <a:lnTo>
                  <a:pt x="194691" y="67310"/>
                </a:lnTo>
                <a:lnTo>
                  <a:pt x="194183" y="66040"/>
                </a:lnTo>
                <a:lnTo>
                  <a:pt x="193675" y="63500"/>
                </a:lnTo>
                <a:lnTo>
                  <a:pt x="193294" y="62230"/>
                </a:lnTo>
                <a:lnTo>
                  <a:pt x="192786" y="59690"/>
                </a:lnTo>
                <a:lnTo>
                  <a:pt x="192405" y="58420"/>
                </a:lnTo>
                <a:lnTo>
                  <a:pt x="191897" y="55880"/>
                </a:lnTo>
                <a:lnTo>
                  <a:pt x="191135" y="53340"/>
                </a:lnTo>
                <a:lnTo>
                  <a:pt x="190754" y="50800"/>
                </a:lnTo>
                <a:lnTo>
                  <a:pt x="190500" y="49530"/>
                </a:lnTo>
                <a:lnTo>
                  <a:pt x="190119" y="46990"/>
                </a:lnTo>
                <a:lnTo>
                  <a:pt x="189865" y="45720"/>
                </a:lnTo>
                <a:lnTo>
                  <a:pt x="188722" y="38100"/>
                </a:lnTo>
                <a:lnTo>
                  <a:pt x="187960" y="30480"/>
                </a:lnTo>
                <a:lnTo>
                  <a:pt x="187071" y="17780"/>
                </a:lnTo>
                <a:lnTo>
                  <a:pt x="187071" y="16510"/>
                </a:lnTo>
                <a:lnTo>
                  <a:pt x="186901" y="13970"/>
                </a:lnTo>
                <a:lnTo>
                  <a:pt x="186817" y="11430"/>
                </a:lnTo>
                <a:lnTo>
                  <a:pt x="186690" y="8890"/>
                </a:lnTo>
                <a:lnTo>
                  <a:pt x="186690" y="5080"/>
                </a:lnTo>
                <a:lnTo>
                  <a:pt x="186563" y="3810"/>
                </a:lnTo>
                <a:lnTo>
                  <a:pt x="186563" y="0"/>
                </a:lnTo>
                <a:close/>
              </a:path>
            </a:pathLst>
          </a:custGeom>
          <a:solidFill>
            <a:srgbClr val="5786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4265167" y="9022588"/>
            <a:ext cx="372745" cy="931544"/>
          </a:xfrm>
          <a:custGeom>
            <a:avLst/>
            <a:gdLst/>
            <a:ahLst/>
            <a:cxnLst/>
            <a:rect l="l" t="t" r="r" b="b"/>
            <a:pathLst>
              <a:path w="372745" h="931545">
                <a:moveTo>
                  <a:pt x="186182" y="931544"/>
                </a:moveTo>
                <a:lnTo>
                  <a:pt x="186182" y="929766"/>
                </a:lnTo>
                <a:lnTo>
                  <a:pt x="186182" y="927988"/>
                </a:lnTo>
                <a:lnTo>
                  <a:pt x="186182" y="926083"/>
                </a:lnTo>
                <a:lnTo>
                  <a:pt x="186055" y="924305"/>
                </a:lnTo>
                <a:lnTo>
                  <a:pt x="186055" y="922527"/>
                </a:lnTo>
                <a:lnTo>
                  <a:pt x="186055" y="920622"/>
                </a:lnTo>
                <a:lnTo>
                  <a:pt x="185928" y="918844"/>
                </a:lnTo>
                <a:lnTo>
                  <a:pt x="185928" y="916939"/>
                </a:lnTo>
                <a:lnTo>
                  <a:pt x="185928" y="915161"/>
                </a:lnTo>
                <a:lnTo>
                  <a:pt x="185801" y="913383"/>
                </a:lnTo>
                <a:lnTo>
                  <a:pt x="185801" y="911478"/>
                </a:lnTo>
                <a:lnTo>
                  <a:pt x="185674" y="909700"/>
                </a:lnTo>
                <a:lnTo>
                  <a:pt x="185674" y="907922"/>
                </a:lnTo>
                <a:lnTo>
                  <a:pt x="185547" y="906017"/>
                </a:lnTo>
                <a:lnTo>
                  <a:pt x="185420" y="904239"/>
                </a:lnTo>
                <a:lnTo>
                  <a:pt x="185293" y="902461"/>
                </a:lnTo>
                <a:lnTo>
                  <a:pt x="185166" y="900556"/>
                </a:lnTo>
                <a:lnTo>
                  <a:pt x="185039" y="898778"/>
                </a:lnTo>
                <a:lnTo>
                  <a:pt x="184912" y="897000"/>
                </a:lnTo>
                <a:lnTo>
                  <a:pt x="184785" y="895095"/>
                </a:lnTo>
                <a:lnTo>
                  <a:pt x="184658" y="893317"/>
                </a:lnTo>
                <a:lnTo>
                  <a:pt x="184404" y="891539"/>
                </a:lnTo>
                <a:lnTo>
                  <a:pt x="184277" y="889634"/>
                </a:lnTo>
                <a:lnTo>
                  <a:pt x="184023" y="887856"/>
                </a:lnTo>
                <a:lnTo>
                  <a:pt x="183769" y="885951"/>
                </a:lnTo>
                <a:lnTo>
                  <a:pt x="183515" y="884173"/>
                </a:lnTo>
                <a:lnTo>
                  <a:pt x="183261" y="882395"/>
                </a:lnTo>
                <a:lnTo>
                  <a:pt x="183007" y="880490"/>
                </a:lnTo>
                <a:lnTo>
                  <a:pt x="182753" y="878712"/>
                </a:lnTo>
                <a:lnTo>
                  <a:pt x="182372" y="876934"/>
                </a:lnTo>
                <a:lnTo>
                  <a:pt x="181991" y="875029"/>
                </a:lnTo>
                <a:lnTo>
                  <a:pt x="181610" y="873251"/>
                </a:lnTo>
                <a:lnTo>
                  <a:pt x="181229" y="871473"/>
                </a:lnTo>
                <a:lnTo>
                  <a:pt x="180848" y="869568"/>
                </a:lnTo>
                <a:lnTo>
                  <a:pt x="180340" y="867790"/>
                </a:lnTo>
                <a:lnTo>
                  <a:pt x="179832" y="866012"/>
                </a:lnTo>
                <a:lnTo>
                  <a:pt x="179324" y="864107"/>
                </a:lnTo>
                <a:lnTo>
                  <a:pt x="178816" y="862329"/>
                </a:lnTo>
                <a:lnTo>
                  <a:pt x="178308" y="860424"/>
                </a:lnTo>
                <a:lnTo>
                  <a:pt x="177673" y="858646"/>
                </a:lnTo>
                <a:lnTo>
                  <a:pt x="177038" y="856868"/>
                </a:lnTo>
                <a:lnTo>
                  <a:pt x="176403" y="854963"/>
                </a:lnTo>
                <a:lnTo>
                  <a:pt x="175768" y="853185"/>
                </a:lnTo>
                <a:lnTo>
                  <a:pt x="175006" y="851407"/>
                </a:lnTo>
                <a:lnTo>
                  <a:pt x="174371" y="849502"/>
                </a:lnTo>
                <a:lnTo>
                  <a:pt x="173609" y="847724"/>
                </a:lnTo>
                <a:lnTo>
                  <a:pt x="172720" y="845946"/>
                </a:lnTo>
                <a:lnTo>
                  <a:pt x="171958" y="844041"/>
                </a:lnTo>
                <a:lnTo>
                  <a:pt x="171196" y="842263"/>
                </a:lnTo>
                <a:lnTo>
                  <a:pt x="170307" y="840485"/>
                </a:lnTo>
                <a:lnTo>
                  <a:pt x="169418" y="838580"/>
                </a:lnTo>
                <a:lnTo>
                  <a:pt x="168529" y="836802"/>
                </a:lnTo>
                <a:lnTo>
                  <a:pt x="167513" y="835024"/>
                </a:lnTo>
                <a:lnTo>
                  <a:pt x="166624" y="833119"/>
                </a:lnTo>
                <a:lnTo>
                  <a:pt x="165608" y="831341"/>
                </a:lnTo>
                <a:lnTo>
                  <a:pt x="164592" y="829436"/>
                </a:lnTo>
                <a:lnTo>
                  <a:pt x="163576" y="827658"/>
                </a:lnTo>
                <a:lnTo>
                  <a:pt x="162560" y="825880"/>
                </a:lnTo>
                <a:lnTo>
                  <a:pt x="161544" y="823975"/>
                </a:lnTo>
                <a:lnTo>
                  <a:pt x="160528" y="822197"/>
                </a:lnTo>
                <a:lnTo>
                  <a:pt x="159512" y="820419"/>
                </a:lnTo>
                <a:lnTo>
                  <a:pt x="158369" y="818514"/>
                </a:lnTo>
                <a:lnTo>
                  <a:pt x="157353" y="816736"/>
                </a:lnTo>
                <a:lnTo>
                  <a:pt x="156210" y="814958"/>
                </a:lnTo>
                <a:lnTo>
                  <a:pt x="155194" y="813053"/>
                </a:lnTo>
                <a:lnTo>
                  <a:pt x="154051" y="811275"/>
                </a:lnTo>
                <a:lnTo>
                  <a:pt x="153035" y="809497"/>
                </a:lnTo>
                <a:lnTo>
                  <a:pt x="151892" y="807592"/>
                </a:lnTo>
                <a:lnTo>
                  <a:pt x="150749" y="805814"/>
                </a:lnTo>
                <a:lnTo>
                  <a:pt x="149733" y="803909"/>
                </a:lnTo>
                <a:lnTo>
                  <a:pt x="148590" y="802131"/>
                </a:lnTo>
                <a:lnTo>
                  <a:pt x="147447" y="800353"/>
                </a:lnTo>
                <a:lnTo>
                  <a:pt x="146431" y="798448"/>
                </a:lnTo>
                <a:lnTo>
                  <a:pt x="145288" y="796670"/>
                </a:lnTo>
                <a:lnTo>
                  <a:pt x="144145" y="794892"/>
                </a:lnTo>
                <a:lnTo>
                  <a:pt x="143002" y="792987"/>
                </a:lnTo>
                <a:lnTo>
                  <a:pt x="141986" y="791209"/>
                </a:lnTo>
                <a:lnTo>
                  <a:pt x="140843" y="789431"/>
                </a:lnTo>
                <a:lnTo>
                  <a:pt x="139700" y="787526"/>
                </a:lnTo>
                <a:lnTo>
                  <a:pt x="138430" y="785748"/>
                </a:lnTo>
                <a:lnTo>
                  <a:pt x="137287" y="783970"/>
                </a:lnTo>
                <a:lnTo>
                  <a:pt x="136144" y="782065"/>
                </a:lnTo>
                <a:lnTo>
                  <a:pt x="134874" y="780287"/>
                </a:lnTo>
                <a:lnTo>
                  <a:pt x="133604" y="778509"/>
                </a:lnTo>
                <a:lnTo>
                  <a:pt x="132334" y="776604"/>
                </a:lnTo>
                <a:lnTo>
                  <a:pt x="130937" y="774826"/>
                </a:lnTo>
                <a:lnTo>
                  <a:pt x="129540" y="772921"/>
                </a:lnTo>
                <a:lnTo>
                  <a:pt x="128143" y="771143"/>
                </a:lnTo>
                <a:lnTo>
                  <a:pt x="126746" y="769365"/>
                </a:lnTo>
                <a:lnTo>
                  <a:pt x="125222" y="767460"/>
                </a:lnTo>
                <a:lnTo>
                  <a:pt x="123571" y="765682"/>
                </a:lnTo>
                <a:lnTo>
                  <a:pt x="121920" y="763904"/>
                </a:lnTo>
                <a:lnTo>
                  <a:pt x="120269" y="761999"/>
                </a:lnTo>
                <a:lnTo>
                  <a:pt x="118364" y="760221"/>
                </a:lnTo>
                <a:lnTo>
                  <a:pt x="116586" y="758443"/>
                </a:lnTo>
                <a:lnTo>
                  <a:pt x="114681" y="756538"/>
                </a:lnTo>
                <a:lnTo>
                  <a:pt x="112649" y="754760"/>
                </a:lnTo>
                <a:lnTo>
                  <a:pt x="110490" y="752982"/>
                </a:lnTo>
                <a:lnTo>
                  <a:pt x="108331" y="751077"/>
                </a:lnTo>
                <a:lnTo>
                  <a:pt x="106045" y="749299"/>
                </a:lnTo>
                <a:lnTo>
                  <a:pt x="103632" y="747394"/>
                </a:lnTo>
                <a:lnTo>
                  <a:pt x="101219" y="745616"/>
                </a:lnTo>
                <a:lnTo>
                  <a:pt x="98806" y="743838"/>
                </a:lnTo>
                <a:lnTo>
                  <a:pt x="96139" y="741933"/>
                </a:lnTo>
                <a:lnTo>
                  <a:pt x="93472" y="740155"/>
                </a:lnTo>
                <a:lnTo>
                  <a:pt x="90678" y="738377"/>
                </a:lnTo>
                <a:lnTo>
                  <a:pt x="87884" y="736472"/>
                </a:lnTo>
                <a:lnTo>
                  <a:pt x="84963" y="734694"/>
                </a:lnTo>
                <a:lnTo>
                  <a:pt x="82042" y="732916"/>
                </a:lnTo>
                <a:lnTo>
                  <a:pt x="79121" y="731011"/>
                </a:lnTo>
                <a:lnTo>
                  <a:pt x="76073" y="729233"/>
                </a:lnTo>
                <a:lnTo>
                  <a:pt x="72898" y="727455"/>
                </a:lnTo>
                <a:lnTo>
                  <a:pt x="69850" y="725550"/>
                </a:lnTo>
                <a:lnTo>
                  <a:pt x="66675" y="723772"/>
                </a:lnTo>
                <a:lnTo>
                  <a:pt x="63500" y="721994"/>
                </a:lnTo>
                <a:lnTo>
                  <a:pt x="60452" y="720089"/>
                </a:lnTo>
                <a:lnTo>
                  <a:pt x="57277" y="718311"/>
                </a:lnTo>
                <a:lnTo>
                  <a:pt x="54229" y="716406"/>
                </a:lnTo>
                <a:lnTo>
                  <a:pt x="51054" y="714628"/>
                </a:lnTo>
                <a:lnTo>
                  <a:pt x="48006" y="712850"/>
                </a:lnTo>
                <a:lnTo>
                  <a:pt x="45085" y="710945"/>
                </a:lnTo>
                <a:lnTo>
                  <a:pt x="42164" y="709167"/>
                </a:lnTo>
                <a:lnTo>
                  <a:pt x="39370" y="707389"/>
                </a:lnTo>
                <a:lnTo>
                  <a:pt x="36576" y="705484"/>
                </a:lnTo>
                <a:lnTo>
                  <a:pt x="33909" y="703706"/>
                </a:lnTo>
                <a:lnTo>
                  <a:pt x="31369" y="701928"/>
                </a:lnTo>
                <a:lnTo>
                  <a:pt x="28956" y="700023"/>
                </a:lnTo>
                <a:lnTo>
                  <a:pt x="26670" y="698245"/>
                </a:lnTo>
                <a:lnTo>
                  <a:pt x="24511" y="696467"/>
                </a:lnTo>
                <a:lnTo>
                  <a:pt x="22479" y="694562"/>
                </a:lnTo>
                <a:lnTo>
                  <a:pt x="20574" y="692784"/>
                </a:lnTo>
                <a:lnTo>
                  <a:pt x="11176" y="674496"/>
                </a:lnTo>
                <a:lnTo>
                  <a:pt x="11049" y="672718"/>
                </a:lnTo>
                <a:lnTo>
                  <a:pt x="13970" y="661796"/>
                </a:lnTo>
                <a:lnTo>
                  <a:pt x="14732" y="659891"/>
                </a:lnTo>
                <a:lnTo>
                  <a:pt x="15748" y="658113"/>
                </a:lnTo>
                <a:lnTo>
                  <a:pt x="16764" y="656335"/>
                </a:lnTo>
                <a:lnTo>
                  <a:pt x="17907" y="654430"/>
                </a:lnTo>
                <a:lnTo>
                  <a:pt x="19050" y="652652"/>
                </a:lnTo>
                <a:lnTo>
                  <a:pt x="20320" y="650874"/>
                </a:lnTo>
                <a:lnTo>
                  <a:pt x="21463" y="648969"/>
                </a:lnTo>
                <a:lnTo>
                  <a:pt x="22733" y="647191"/>
                </a:lnTo>
                <a:lnTo>
                  <a:pt x="24003" y="645413"/>
                </a:lnTo>
                <a:lnTo>
                  <a:pt x="25273" y="643508"/>
                </a:lnTo>
                <a:lnTo>
                  <a:pt x="26416" y="641730"/>
                </a:lnTo>
                <a:lnTo>
                  <a:pt x="27559" y="639952"/>
                </a:lnTo>
                <a:lnTo>
                  <a:pt x="32893" y="628903"/>
                </a:lnTo>
                <a:lnTo>
                  <a:pt x="33528" y="627125"/>
                </a:lnTo>
                <a:lnTo>
                  <a:pt x="33909" y="625347"/>
                </a:lnTo>
                <a:lnTo>
                  <a:pt x="34163" y="623442"/>
                </a:lnTo>
                <a:lnTo>
                  <a:pt x="34290" y="621664"/>
                </a:lnTo>
                <a:lnTo>
                  <a:pt x="34290" y="619886"/>
                </a:lnTo>
                <a:lnTo>
                  <a:pt x="31369" y="608964"/>
                </a:lnTo>
                <a:lnTo>
                  <a:pt x="30480" y="607059"/>
                </a:lnTo>
                <a:lnTo>
                  <a:pt x="29337" y="605281"/>
                </a:lnTo>
                <a:lnTo>
                  <a:pt x="28194" y="603376"/>
                </a:lnTo>
                <a:lnTo>
                  <a:pt x="26924" y="601598"/>
                </a:lnTo>
                <a:lnTo>
                  <a:pt x="25527" y="599820"/>
                </a:lnTo>
                <a:lnTo>
                  <a:pt x="24003" y="597915"/>
                </a:lnTo>
                <a:lnTo>
                  <a:pt x="22479" y="596137"/>
                </a:lnTo>
                <a:lnTo>
                  <a:pt x="20955" y="594359"/>
                </a:lnTo>
                <a:lnTo>
                  <a:pt x="19304" y="592454"/>
                </a:lnTo>
                <a:lnTo>
                  <a:pt x="17526" y="590676"/>
                </a:lnTo>
                <a:lnTo>
                  <a:pt x="15875" y="588898"/>
                </a:lnTo>
                <a:lnTo>
                  <a:pt x="14224" y="586993"/>
                </a:lnTo>
                <a:lnTo>
                  <a:pt x="12573" y="585215"/>
                </a:lnTo>
                <a:lnTo>
                  <a:pt x="10922" y="583437"/>
                </a:lnTo>
                <a:lnTo>
                  <a:pt x="9398" y="581532"/>
                </a:lnTo>
                <a:lnTo>
                  <a:pt x="7874" y="579754"/>
                </a:lnTo>
                <a:lnTo>
                  <a:pt x="6477" y="577976"/>
                </a:lnTo>
                <a:lnTo>
                  <a:pt x="0" y="561466"/>
                </a:lnTo>
                <a:lnTo>
                  <a:pt x="254" y="559688"/>
                </a:lnTo>
                <a:lnTo>
                  <a:pt x="15494" y="539622"/>
                </a:lnTo>
                <a:lnTo>
                  <a:pt x="17907" y="537844"/>
                </a:lnTo>
                <a:lnTo>
                  <a:pt x="35433" y="526922"/>
                </a:lnTo>
                <a:lnTo>
                  <a:pt x="38608" y="525017"/>
                </a:lnTo>
                <a:lnTo>
                  <a:pt x="41783" y="523239"/>
                </a:lnTo>
                <a:lnTo>
                  <a:pt x="45085" y="521461"/>
                </a:lnTo>
                <a:lnTo>
                  <a:pt x="48387" y="519556"/>
                </a:lnTo>
                <a:lnTo>
                  <a:pt x="51689" y="517778"/>
                </a:lnTo>
                <a:lnTo>
                  <a:pt x="54991" y="515873"/>
                </a:lnTo>
                <a:lnTo>
                  <a:pt x="58166" y="514095"/>
                </a:lnTo>
                <a:lnTo>
                  <a:pt x="61468" y="512317"/>
                </a:lnTo>
                <a:lnTo>
                  <a:pt x="64643" y="510412"/>
                </a:lnTo>
                <a:lnTo>
                  <a:pt x="67691" y="508634"/>
                </a:lnTo>
                <a:lnTo>
                  <a:pt x="70739" y="506856"/>
                </a:lnTo>
                <a:lnTo>
                  <a:pt x="73660" y="504951"/>
                </a:lnTo>
                <a:lnTo>
                  <a:pt x="76581" y="503173"/>
                </a:lnTo>
                <a:lnTo>
                  <a:pt x="79375" y="501395"/>
                </a:lnTo>
                <a:lnTo>
                  <a:pt x="82042" y="499490"/>
                </a:lnTo>
                <a:lnTo>
                  <a:pt x="84709" y="497712"/>
                </a:lnTo>
                <a:lnTo>
                  <a:pt x="87122" y="495934"/>
                </a:lnTo>
                <a:lnTo>
                  <a:pt x="89535" y="494029"/>
                </a:lnTo>
                <a:lnTo>
                  <a:pt x="91821" y="492251"/>
                </a:lnTo>
                <a:lnTo>
                  <a:pt x="93980" y="490346"/>
                </a:lnTo>
                <a:lnTo>
                  <a:pt x="96139" y="488568"/>
                </a:lnTo>
                <a:lnTo>
                  <a:pt x="98171" y="486790"/>
                </a:lnTo>
                <a:lnTo>
                  <a:pt x="99949" y="484885"/>
                </a:lnTo>
                <a:lnTo>
                  <a:pt x="101854" y="483107"/>
                </a:lnTo>
                <a:lnTo>
                  <a:pt x="103505" y="481329"/>
                </a:lnTo>
                <a:lnTo>
                  <a:pt x="105156" y="479424"/>
                </a:lnTo>
                <a:lnTo>
                  <a:pt x="106680" y="477646"/>
                </a:lnTo>
                <a:lnTo>
                  <a:pt x="108204" y="475868"/>
                </a:lnTo>
                <a:lnTo>
                  <a:pt x="109601" y="473963"/>
                </a:lnTo>
                <a:lnTo>
                  <a:pt x="110998" y="472185"/>
                </a:lnTo>
                <a:lnTo>
                  <a:pt x="112268" y="470407"/>
                </a:lnTo>
                <a:lnTo>
                  <a:pt x="113538" y="468502"/>
                </a:lnTo>
                <a:lnTo>
                  <a:pt x="114808" y="466724"/>
                </a:lnTo>
                <a:lnTo>
                  <a:pt x="115951" y="464946"/>
                </a:lnTo>
                <a:lnTo>
                  <a:pt x="117221" y="463041"/>
                </a:lnTo>
                <a:lnTo>
                  <a:pt x="118364" y="461263"/>
                </a:lnTo>
                <a:lnTo>
                  <a:pt x="119507" y="459358"/>
                </a:lnTo>
                <a:lnTo>
                  <a:pt x="120523" y="457580"/>
                </a:lnTo>
                <a:lnTo>
                  <a:pt x="121666" y="455802"/>
                </a:lnTo>
                <a:lnTo>
                  <a:pt x="122809" y="453897"/>
                </a:lnTo>
                <a:lnTo>
                  <a:pt x="123952" y="452119"/>
                </a:lnTo>
                <a:lnTo>
                  <a:pt x="125095" y="450341"/>
                </a:lnTo>
                <a:lnTo>
                  <a:pt x="126111" y="448436"/>
                </a:lnTo>
                <a:lnTo>
                  <a:pt x="127254" y="446658"/>
                </a:lnTo>
                <a:lnTo>
                  <a:pt x="128397" y="444880"/>
                </a:lnTo>
                <a:lnTo>
                  <a:pt x="129667" y="442975"/>
                </a:lnTo>
                <a:lnTo>
                  <a:pt x="130810" y="441197"/>
                </a:lnTo>
                <a:lnTo>
                  <a:pt x="131953" y="439419"/>
                </a:lnTo>
                <a:lnTo>
                  <a:pt x="133223" y="437514"/>
                </a:lnTo>
                <a:lnTo>
                  <a:pt x="134493" y="435736"/>
                </a:lnTo>
                <a:lnTo>
                  <a:pt x="135763" y="433831"/>
                </a:lnTo>
                <a:lnTo>
                  <a:pt x="137033" y="432053"/>
                </a:lnTo>
                <a:lnTo>
                  <a:pt x="138303" y="430275"/>
                </a:lnTo>
                <a:lnTo>
                  <a:pt x="139573" y="428370"/>
                </a:lnTo>
                <a:lnTo>
                  <a:pt x="140843" y="426592"/>
                </a:lnTo>
                <a:lnTo>
                  <a:pt x="142113" y="424814"/>
                </a:lnTo>
                <a:lnTo>
                  <a:pt x="143383" y="422909"/>
                </a:lnTo>
                <a:lnTo>
                  <a:pt x="144780" y="421131"/>
                </a:lnTo>
                <a:lnTo>
                  <a:pt x="146050" y="419353"/>
                </a:lnTo>
                <a:lnTo>
                  <a:pt x="147447" y="417448"/>
                </a:lnTo>
                <a:lnTo>
                  <a:pt x="148717" y="415670"/>
                </a:lnTo>
                <a:lnTo>
                  <a:pt x="149987" y="413892"/>
                </a:lnTo>
                <a:lnTo>
                  <a:pt x="151257" y="411987"/>
                </a:lnTo>
                <a:lnTo>
                  <a:pt x="152527" y="410209"/>
                </a:lnTo>
                <a:lnTo>
                  <a:pt x="153797" y="408431"/>
                </a:lnTo>
                <a:lnTo>
                  <a:pt x="155067" y="406526"/>
                </a:lnTo>
                <a:lnTo>
                  <a:pt x="156337" y="404748"/>
                </a:lnTo>
                <a:lnTo>
                  <a:pt x="157607" y="402843"/>
                </a:lnTo>
                <a:lnTo>
                  <a:pt x="158750" y="401065"/>
                </a:lnTo>
                <a:lnTo>
                  <a:pt x="159893" y="399287"/>
                </a:lnTo>
                <a:lnTo>
                  <a:pt x="161163" y="397382"/>
                </a:lnTo>
                <a:lnTo>
                  <a:pt x="162179" y="395604"/>
                </a:lnTo>
                <a:lnTo>
                  <a:pt x="163322" y="393826"/>
                </a:lnTo>
                <a:lnTo>
                  <a:pt x="168402" y="384682"/>
                </a:lnTo>
                <a:lnTo>
                  <a:pt x="169418" y="382904"/>
                </a:lnTo>
                <a:lnTo>
                  <a:pt x="170307" y="380999"/>
                </a:lnTo>
                <a:lnTo>
                  <a:pt x="171196" y="379221"/>
                </a:lnTo>
                <a:lnTo>
                  <a:pt x="171958" y="377316"/>
                </a:lnTo>
                <a:lnTo>
                  <a:pt x="172720" y="375538"/>
                </a:lnTo>
                <a:lnTo>
                  <a:pt x="173609" y="373760"/>
                </a:lnTo>
                <a:lnTo>
                  <a:pt x="174244" y="371855"/>
                </a:lnTo>
                <a:lnTo>
                  <a:pt x="175006" y="370077"/>
                </a:lnTo>
                <a:lnTo>
                  <a:pt x="175768" y="368299"/>
                </a:lnTo>
                <a:lnTo>
                  <a:pt x="176403" y="366394"/>
                </a:lnTo>
                <a:lnTo>
                  <a:pt x="177038" y="364616"/>
                </a:lnTo>
                <a:lnTo>
                  <a:pt x="177546" y="362838"/>
                </a:lnTo>
                <a:lnTo>
                  <a:pt x="178181" y="360933"/>
                </a:lnTo>
                <a:lnTo>
                  <a:pt x="178689" y="359155"/>
                </a:lnTo>
                <a:lnTo>
                  <a:pt x="179197" y="357377"/>
                </a:lnTo>
                <a:lnTo>
                  <a:pt x="179705" y="355472"/>
                </a:lnTo>
                <a:lnTo>
                  <a:pt x="180213" y="353694"/>
                </a:lnTo>
                <a:lnTo>
                  <a:pt x="180594" y="351916"/>
                </a:lnTo>
                <a:lnTo>
                  <a:pt x="180975" y="350011"/>
                </a:lnTo>
                <a:lnTo>
                  <a:pt x="181356" y="348233"/>
                </a:lnTo>
                <a:lnTo>
                  <a:pt x="181737" y="346328"/>
                </a:lnTo>
                <a:lnTo>
                  <a:pt x="182118" y="344550"/>
                </a:lnTo>
                <a:lnTo>
                  <a:pt x="182499" y="342772"/>
                </a:lnTo>
                <a:lnTo>
                  <a:pt x="182753" y="340867"/>
                </a:lnTo>
                <a:lnTo>
                  <a:pt x="183007" y="339089"/>
                </a:lnTo>
                <a:lnTo>
                  <a:pt x="183388" y="337311"/>
                </a:lnTo>
                <a:lnTo>
                  <a:pt x="183515" y="335406"/>
                </a:lnTo>
                <a:lnTo>
                  <a:pt x="183769" y="333628"/>
                </a:lnTo>
                <a:lnTo>
                  <a:pt x="184023" y="331850"/>
                </a:lnTo>
                <a:lnTo>
                  <a:pt x="184277" y="329945"/>
                </a:lnTo>
                <a:lnTo>
                  <a:pt x="184404" y="328167"/>
                </a:lnTo>
                <a:lnTo>
                  <a:pt x="184531" y="326389"/>
                </a:lnTo>
                <a:lnTo>
                  <a:pt x="184785" y="324484"/>
                </a:lnTo>
                <a:lnTo>
                  <a:pt x="184912" y="322706"/>
                </a:lnTo>
                <a:lnTo>
                  <a:pt x="185039" y="320928"/>
                </a:lnTo>
                <a:lnTo>
                  <a:pt x="185166" y="319023"/>
                </a:lnTo>
                <a:lnTo>
                  <a:pt x="185293" y="317245"/>
                </a:lnTo>
                <a:lnTo>
                  <a:pt x="185420" y="315340"/>
                </a:lnTo>
                <a:lnTo>
                  <a:pt x="185420" y="313562"/>
                </a:lnTo>
                <a:lnTo>
                  <a:pt x="185547" y="311784"/>
                </a:lnTo>
                <a:lnTo>
                  <a:pt x="185674" y="309879"/>
                </a:lnTo>
                <a:lnTo>
                  <a:pt x="185674" y="308101"/>
                </a:lnTo>
                <a:lnTo>
                  <a:pt x="185801" y="306323"/>
                </a:lnTo>
                <a:lnTo>
                  <a:pt x="185801" y="304418"/>
                </a:lnTo>
                <a:lnTo>
                  <a:pt x="185928" y="302640"/>
                </a:lnTo>
                <a:lnTo>
                  <a:pt x="185928" y="300862"/>
                </a:lnTo>
                <a:lnTo>
                  <a:pt x="185928" y="298957"/>
                </a:lnTo>
                <a:lnTo>
                  <a:pt x="186055" y="297179"/>
                </a:lnTo>
                <a:lnTo>
                  <a:pt x="186055" y="295401"/>
                </a:lnTo>
                <a:lnTo>
                  <a:pt x="186055" y="293496"/>
                </a:lnTo>
                <a:lnTo>
                  <a:pt x="186055" y="291718"/>
                </a:lnTo>
                <a:lnTo>
                  <a:pt x="186182" y="289813"/>
                </a:lnTo>
                <a:lnTo>
                  <a:pt x="186182" y="288035"/>
                </a:lnTo>
                <a:lnTo>
                  <a:pt x="186182" y="277113"/>
                </a:lnTo>
                <a:lnTo>
                  <a:pt x="186309" y="275335"/>
                </a:lnTo>
                <a:lnTo>
                  <a:pt x="186309" y="258825"/>
                </a:lnTo>
                <a:lnTo>
                  <a:pt x="186182" y="257047"/>
                </a:lnTo>
                <a:lnTo>
                  <a:pt x="186182" y="244347"/>
                </a:lnTo>
                <a:lnTo>
                  <a:pt x="186055" y="242442"/>
                </a:lnTo>
                <a:lnTo>
                  <a:pt x="186055" y="240664"/>
                </a:lnTo>
                <a:lnTo>
                  <a:pt x="186055" y="238886"/>
                </a:lnTo>
                <a:lnTo>
                  <a:pt x="186055" y="236981"/>
                </a:lnTo>
                <a:lnTo>
                  <a:pt x="185928" y="235203"/>
                </a:lnTo>
                <a:lnTo>
                  <a:pt x="185928" y="233298"/>
                </a:lnTo>
                <a:lnTo>
                  <a:pt x="185801" y="231520"/>
                </a:lnTo>
                <a:lnTo>
                  <a:pt x="185801" y="229742"/>
                </a:lnTo>
                <a:lnTo>
                  <a:pt x="185674" y="227837"/>
                </a:lnTo>
                <a:lnTo>
                  <a:pt x="185674" y="226059"/>
                </a:lnTo>
                <a:lnTo>
                  <a:pt x="185547" y="224281"/>
                </a:lnTo>
                <a:lnTo>
                  <a:pt x="185547" y="222376"/>
                </a:lnTo>
                <a:lnTo>
                  <a:pt x="185420" y="220598"/>
                </a:lnTo>
                <a:lnTo>
                  <a:pt x="185293" y="218820"/>
                </a:lnTo>
                <a:lnTo>
                  <a:pt x="185166" y="216915"/>
                </a:lnTo>
                <a:lnTo>
                  <a:pt x="185039" y="215137"/>
                </a:lnTo>
                <a:lnTo>
                  <a:pt x="184912" y="213359"/>
                </a:lnTo>
                <a:lnTo>
                  <a:pt x="184785" y="211454"/>
                </a:lnTo>
                <a:lnTo>
                  <a:pt x="184531" y="209676"/>
                </a:lnTo>
                <a:lnTo>
                  <a:pt x="184404" y="207898"/>
                </a:lnTo>
                <a:lnTo>
                  <a:pt x="184150" y="205993"/>
                </a:lnTo>
                <a:lnTo>
                  <a:pt x="184023" y="204215"/>
                </a:lnTo>
                <a:lnTo>
                  <a:pt x="183769" y="202310"/>
                </a:lnTo>
                <a:lnTo>
                  <a:pt x="183515" y="200532"/>
                </a:lnTo>
                <a:lnTo>
                  <a:pt x="183261" y="198754"/>
                </a:lnTo>
                <a:lnTo>
                  <a:pt x="183007" y="196849"/>
                </a:lnTo>
                <a:lnTo>
                  <a:pt x="182626" y="195071"/>
                </a:lnTo>
                <a:lnTo>
                  <a:pt x="182372" y="193293"/>
                </a:lnTo>
                <a:lnTo>
                  <a:pt x="181991" y="191388"/>
                </a:lnTo>
                <a:lnTo>
                  <a:pt x="181610" y="189610"/>
                </a:lnTo>
                <a:lnTo>
                  <a:pt x="181229" y="187832"/>
                </a:lnTo>
                <a:lnTo>
                  <a:pt x="180848" y="185927"/>
                </a:lnTo>
                <a:lnTo>
                  <a:pt x="180467" y="184149"/>
                </a:lnTo>
                <a:lnTo>
                  <a:pt x="180086" y="182371"/>
                </a:lnTo>
                <a:lnTo>
                  <a:pt x="179578" y="180466"/>
                </a:lnTo>
                <a:lnTo>
                  <a:pt x="179197" y="178688"/>
                </a:lnTo>
                <a:lnTo>
                  <a:pt x="178689" y="176783"/>
                </a:lnTo>
                <a:lnTo>
                  <a:pt x="178181" y="175005"/>
                </a:lnTo>
                <a:lnTo>
                  <a:pt x="177673" y="173227"/>
                </a:lnTo>
                <a:lnTo>
                  <a:pt x="177165" y="171322"/>
                </a:lnTo>
                <a:lnTo>
                  <a:pt x="176657" y="169544"/>
                </a:lnTo>
                <a:lnTo>
                  <a:pt x="176149" y="167766"/>
                </a:lnTo>
                <a:lnTo>
                  <a:pt x="175514" y="165861"/>
                </a:lnTo>
                <a:lnTo>
                  <a:pt x="175006" y="164083"/>
                </a:lnTo>
                <a:lnTo>
                  <a:pt x="174498" y="162305"/>
                </a:lnTo>
                <a:lnTo>
                  <a:pt x="173863" y="160400"/>
                </a:lnTo>
                <a:lnTo>
                  <a:pt x="173355" y="158622"/>
                </a:lnTo>
                <a:lnTo>
                  <a:pt x="172847" y="156844"/>
                </a:lnTo>
                <a:lnTo>
                  <a:pt x="172212" y="154939"/>
                </a:lnTo>
                <a:lnTo>
                  <a:pt x="171704" y="153161"/>
                </a:lnTo>
                <a:lnTo>
                  <a:pt x="171196" y="151383"/>
                </a:lnTo>
                <a:lnTo>
                  <a:pt x="170688" y="149478"/>
                </a:lnTo>
                <a:lnTo>
                  <a:pt x="170180" y="147700"/>
                </a:lnTo>
                <a:lnTo>
                  <a:pt x="169672" y="145795"/>
                </a:lnTo>
                <a:lnTo>
                  <a:pt x="169291" y="144017"/>
                </a:lnTo>
                <a:lnTo>
                  <a:pt x="168783" y="142239"/>
                </a:lnTo>
                <a:lnTo>
                  <a:pt x="168402" y="140334"/>
                </a:lnTo>
                <a:lnTo>
                  <a:pt x="168021" y="138556"/>
                </a:lnTo>
                <a:lnTo>
                  <a:pt x="167640" y="136778"/>
                </a:lnTo>
                <a:lnTo>
                  <a:pt x="167386" y="134873"/>
                </a:lnTo>
                <a:lnTo>
                  <a:pt x="167132" y="133095"/>
                </a:lnTo>
                <a:lnTo>
                  <a:pt x="166878" y="131317"/>
                </a:lnTo>
                <a:lnTo>
                  <a:pt x="166624" y="129412"/>
                </a:lnTo>
                <a:lnTo>
                  <a:pt x="166497" y="127634"/>
                </a:lnTo>
                <a:lnTo>
                  <a:pt x="166370" y="125856"/>
                </a:lnTo>
                <a:lnTo>
                  <a:pt x="166243" y="123951"/>
                </a:lnTo>
                <a:lnTo>
                  <a:pt x="166243" y="122173"/>
                </a:lnTo>
                <a:lnTo>
                  <a:pt x="166243" y="120268"/>
                </a:lnTo>
                <a:lnTo>
                  <a:pt x="166243" y="118490"/>
                </a:lnTo>
                <a:lnTo>
                  <a:pt x="166243" y="116712"/>
                </a:lnTo>
                <a:lnTo>
                  <a:pt x="166370" y="114807"/>
                </a:lnTo>
                <a:lnTo>
                  <a:pt x="166624" y="113029"/>
                </a:lnTo>
                <a:lnTo>
                  <a:pt x="166751" y="111251"/>
                </a:lnTo>
                <a:lnTo>
                  <a:pt x="167005" y="109346"/>
                </a:lnTo>
                <a:lnTo>
                  <a:pt x="167259" y="107568"/>
                </a:lnTo>
                <a:lnTo>
                  <a:pt x="167513" y="105790"/>
                </a:lnTo>
                <a:lnTo>
                  <a:pt x="167894" y="103885"/>
                </a:lnTo>
                <a:lnTo>
                  <a:pt x="168275" y="102107"/>
                </a:lnTo>
                <a:lnTo>
                  <a:pt x="168656" y="100329"/>
                </a:lnTo>
                <a:lnTo>
                  <a:pt x="169037" y="98424"/>
                </a:lnTo>
                <a:lnTo>
                  <a:pt x="169545" y="96646"/>
                </a:lnTo>
                <a:lnTo>
                  <a:pt x="169926" y="94868"/>
                </a:lnTo>
                <a:lnTo>
                  <a:pt x="170434" y="92963"/>
                </a:lnTo>
                <a:lnTo>
                  <a:pt x="170942" y="91185"/>
                </a:lnTo>
                <a:lnTo>
                  <a:pt x="171450" y="89280"/>
                </a:lnTo>
                <a:lnTo>
                  <a:pt x="172085" y="87502"/>
                </a:lnTo>
                <a:lnTo>
                  <a:pt x="172593" y="85724"/>
                </a:lnTo>
                <a:lnTo>
                  <a:pt x="173101" y="83819"/>
                </a:lnTo>
                <a:lnTo>
                  <a:pt x="173609" y="82041"/>
                </a:lnTo>
                <a:lnTo>
                  <a:pt x="174244" y="80263"/>
                </a:lnTo>
                <a:lnTo>
                  <a:pt x="174752" y="78358"/>
                </a:lnTo>
                <a:lnTo>
                  <a:pt x="175387" y="76580"/>
                </a:lnTo>
                <a:lnTo>
                  <a:pt x="175895" y="74802"/>
                </a:lnTo>
                <a:lnTo>
                  <a:pt x="176403" y="72897"/>
                </a:lnTo>
                <a:lnTo>
                  <a:pt x="176911" y="71119"/>
                </a:lnTo>
                <a:lnTo>
                  <a:pt x="177419" y="69341"/>
                </a:lnTo>
                <a:lnTo>
                  <a:pt x="177927" y="67436"/>
                </a:lnTo>
                <a:lnTo>
                  <a:pt x="178435" y="65658"/>
                </a:lnTo>
                <a:lnTo>
                  <a:pt x="178943" y="63753"/>
                </a:lnTo>
                <a:lnTo>
                  <a:pt x="179451" y="61975"/>
                </a:lnTo>
                <a:lnTo>
                  <a:pt x="179832" y="60197"/>
                </a:lnTo>
                <a:lnTo>
                  <a:pt x="180340" y="58292"/>
                </a:lnTo>
                <a:lnTo>
                  <a:pt x="180721" y="56514"/>
                </a:lnTo>
                <a:lnTo>
                  <a:pt x="181102" y="54736"/>
                </a:lnTo>
                <a:lnTo>
                  <a:pt x="181483" y="52831"/>
                </a:lnTo>
                <a:lnTo>
                  <a:pt x="181864" y="51053"/>
                </a:lnTo>
                <a:lnTo>
                  <a:pt x="182245" y="49275"/>
                </a:lnTo>
                <a:lnTo>
                  <a:pt x="182499" y="47370"/>
                </a:lnTo>
                <a:lnTo>
                  <a:pt x="182880" y="45592"/>
                </a:lnTo>
                <a:lnTo>
                  <a:pt x="183134" y="43814"/>
                </a:lnTo>
                <a:lnTo>
                  <a:pt x="183388" y="41909"/>
                </a:lnTo>
                <a:lnTo>
                  <a:pt x="183642" y="40131"/>
                </a:lnTo>
                <a:lnTo>
                  <a:pt x="183896" y="38353"/>
                </a:lnTo>
                <a:lnTo>
                  <a:pt x="184023" y="36448"/>
                </a:lnTo>
                <a:lnTo>
                  <a:pt x="184277" y="34670"/>
                </a:lnTo>
                <a:lnTo>
                  <a:pt x="184531" y="32765"/>
                </a:lnTo>
                <a:lnTo>
                  <a:pt x="184658" y="30987"/>
                </a:lnTo>
                <a:lnTo>
                  <a:pt x="184785" y="29209"/>
                </a:lnTo>
                <a:lnTo>
                  <a:pt x="184912" y="27304"/>
                </a:lnTo>
                <a:lnTo>
                  <a:pt x="185166" y="25526"/>
                </a:lnTo>
                <a:lnTo>
                  <a:pt x="185166" y="23748"/>
                </a:lnTo>
                <a:lnTo>
                  <a:pt x="185293" y="21843"/>
                </a:lnTo>
                <a:lnTo>
                  <a:pt x="185420" y="20065"/>
                </a:lnTo>
                <a:lnTo>
                  <a:pt x="185547" y="18287"/>
                </a:lnTo>
                <a:lnTo>
                  <a:pt x="185674" y="16382"/>
                </a:lnTo>
                <a:lnTo>
                  <a:pt x="185674" y="14604"/>
                </a:lnTo>
                <a:lnTo>
                  <a:pt x="185801" y="12826"/>
                </a:lnTo>
                <a:lnTo>
                  <a:pt x="185801" y="10921"/>
                </a:lnTo>
                <a:lnTo>
                  <a:pt x="185928" y="9143"/>
                </a:lnTo>
                <a:lnTo>
                  <a:pt x="185928" y="7365"/>
                </a:lnTo>
                <a:lnTo>
                  <a:pt x="185928" y="5460"/>
                </a:lnTo>
                <a:lnTo>
                  <a:pt x="186055" y="3682"/>
                </a:lnTo>
                <a:lnTo>
                  <a:pt x="186055" y="1777"/>
                </a:lnTo>
                <a:lnTo>
                  <a:pt x="186055" y="0"/>
                </a:lnTo>
                <a:lnTo>
                  <a:pt x="186563" y="0"/>
                </a:lnTo>
                <a:lnTo>
                  <a:pt x="186563" y="1777"/>
                </a:lnTo>
                <a:lnTo>
                  <a:pt x="186563" y="3682"/>
                </a:lnTo>
                <a:lnTo>
                  <a:pt x="186690" y="5460"/>
                </a:lnTo>
                <a:lnTo>
                  <a:pt x="186690" y="7365"/>
                </a:lnTo>
                <a:lnTo>
                  <a:pt x="186690" y="9143"/>
                </a:lnTo>
                <a:lnTo>
                  <a:pt x="186817" y="10921"/>
                </a:lnTo>
                <a:lnTo>
                  <a:pt x="186817" y="12826"/>
                </a:lnTo>
                <a:lnTo>
                  <a:pt x="186944" y="14604"/>
                </a:lnTo>
                <a:lnTo>
                  <a:pt x="187071" y="16382"/>
                </a:lnTo>
                <a:lnTo>
                  <a:pt x="187071" y="18287"/>
                </a:lnTo>
                <a:lnTo>
                  <a:pt x="187198" y="20065"/>
                </a:lnTo>
                <a:lnTo>
                  <a:pt x="187325" y="21843"/>
                </a:lnTo>
                <a:lnTo>
                  <a:pt x="187452" y="23748"/>
                </a:lnTo>
                <a:lnTo>
                  <a:pt x="187579" y="25526"/>
                </a:lnTo>
                <a:lnTo>
                  <a:pt x="187706" y="27304"/>
                </a:lnTo>
                <a:lnTo>
                  <a:pt x="187833" y="29209"/>
                </a:lnTo>
                <a:lnTo>
                  <a:pt x="187960" y="30987"/>
                </a:lnTo>
                <a:lnTo>
                  <a:pt x="188214" y="32765"/>
                </a:lnTo>
                <a:lnTo>
                  <a:pt x="188341" y="34670"/>
                </a:lnTo>
                <a:lnTo>
                  <a:pt x="188595" y="36448"/>
                </a:lnTo>
                <a:lnTo>
                  <a:pt x="188722" y="38353"/>
                </a:lnTo>
                <a:lnTo>
                  <a:pt x="188976" y="40131"/>
                </a:lnTo>
                <a:lnTo>
                  <a:pt x="189230" y="41909"/>
                </a:lnTo>
                <a:lnTo>
                  <a:pt x="189484" y="43814"/>
                </a:lnTo>
                <a:lnTo>
                  <a:pt x="189865" y="45592"/>
                </a:lnTo>
                <a:lnTo>
                  <a:pt x="190119" y="47370"/>
                </a:lnTo>
                <a:lnTo>
                  <a:pt x="190500" y="49275"/>
                </a:lnTo>
                <a:lnTo>
                  <a:pt x="190754" y="51053"/>
                </a:lnTo>
                <a:lnTo>
                  <a:pt x="191135" y="52831"/>
                </a:lnTo>
                <a:lnTo>
                  <a:pt x="191516" y="54736"/>
                </a:lnTo>
                <a:lnTo>
                  <a:pt x="191897" y="56514"/>
                </a:lnTo>
                <a:lnTo>
                  <a:pt x="192405" y="58292"/>
                </a:lnTo>
                <a:lnTo>
                  <a:pt x="192786" y="60197"/>
                </a:lnTo>
                <a:lnTo>
                  <a:pt x="193294" y="61975"/>
                </a:lnTo>
                <a:lnTo>
                  <a:pt x="193675" y="63753"/>
                </a:lnTo>
                <a:lnTo>
                  <a:pt x="194183" y="65658"/>
                </a:lnTo>
                <a:lnTo>
                  <a:pt x="194691" y="67436"/>
                </a:lnTo>
                <a:lnTo>
                  <a:pt x="195199" y="69341"/>
                </a:lnTo>
                <a:lnTo>
                  <a:pt x="195707" y="71119"/>
                </a:lnTo>
                <a:lnTo>
                  <a:pt x="196215" y="72897"/>
                </a:lnTo>
                <a:lnTo>
                  <a:pt x="196723" y="74802"/>
                </a:lnTo>
                <a:lnTo>
                  <a:pt x="197358" y="76580"/>
                </a:lnTo>
                <a:lnTo>
                  <a:pt x="197866" y="78358"/>
                </a:lnTo>
                <a:lnTo>
                  <a:pt x="198374" y="80263"/>
                </a:lnTo>
                <a:lnTo>
                  <a:pt x="199009" y="82041"/>
                </a:lnTo>
                <a:lnTo>
                  <a:pt x="199517" y="83819"/>
                </a:lnTo>
                <a:lnTo>
                  <a:pt x="200025" y="85724"/>
                </a:lnTo>
                <a:lnTo>
                  <a:pt x="200660" y="87502"/>
                </a:lnTo>
                <a:lnTo>
                  <a:pt x="201168" y="89280"/>
                </a:lnTo>
                <a:lnTo>
                  <a:pt x="201676" y="91185"/>
                </a:lnTo>
                <a:lnTo>
                  <a:pt x="202184" y="92963"/>
                </a:lnTo>
                <a:lnTo>
                  <a:pt x="202692" y="94868"/>
                </a:lnTo>
                <a:lnTo>
                  <a:pt x="203073" y="96646"/>
                </a:lnTo>
                <a:lnTo>
                  <a:pt x="203581" y="98424"/>
                </a:lnTo>
                <a:lnTo>
                  <a:pt x="203962" y="100329"/>
                </a:lnTo>
                <a:lnTo>
                  <a:pt x="204343" y="102107"/>
                </a:lnTo>
                <a:lnTo>
                  <a:pt x="204724" y="103885"/>
                </a:lnTo>
                <a:lnTo>
                  <a:pt x="205105" y="105790"/>
                </a:lnTo>
                <a:lnTo>
                  <a:pt x="205359" y="107568"/>
                </a:lnTo>
                <a:lnTo>
                  <a:pt x="205613" y="109346"/>
                </a:lnTo>
                <a:lnTo>
                  <a:pt x="205867" y="111251"/>
                </a:lnTo>
                <a:lnTo>
                  <a:pt x="206121" y="113029"/>
                </a:lnTo>
                <a:lnTo>
                  <a:pt x="206248" y="114807"/>
                </a:lnTo>
                <a:lnTo>
                  <a:pt x="206375" y="116712"/>
                </a:lnTo>
                <a:lnTo>
                  <a:pt x="206375" y="118490"/>
                </a:lnTo>
                <a:lnTo>
                  <a:pt x="206502" y="120268"/>
                </a:lnTo>
                <a:lnTo>
                  <a:pt x="206502" y="122173"/>
                </a:lnTo>
                <a:lnTo>
                  <a:pt x="206375" y="123951"/>
                </a:lnTo>
                <a:lnTo>
                  <a:pt x="206248" y="125856"/>
                </a:lnTo>
                <a:lnTo>
                  <a:pt x="206121" y="127634"/>
                </a:lnTo>
                <a:lnTo>
                  <a:pt x="205994" y="129412"/>
                </a:lnTo>
                <a:lnTo>
                  <a:pt x="205740" y="131317"/>
                </a:lnTo>
                <a:lnTo>
                  <a:pt x="205486" y="133095"/>
                </a:lnTo>
                <a:lnTo>
                  <a:pt x="205232" y="134873"/>
                </a:lnTo>
                <a:lnTo>
                  <a:pt x="204978" y="136778"/>
                </a:lnTo>
                <a:lnTo>
                  <a:pt x="204597" y="138556"/>
                </a:lnTo>
                <a:lnTo>
                  <a:pt x="204216" y="140334"/>
                </a:lnTo>
                <a:lnTo>
                  <a:pt x="203835" y="142239"/>
                </a:lnTo>
                <a:lnTo>
                  <a:pt x="203327" y="144017"/>
                </a:lnTo>
                <a:lnTo>
                  <a:pt x="202946" y="145795"/>
                </a:lnTo>
                <a:lnTo>
                  <a:pt x="202438" y="147700"/>
                </a:lnTo>
                <a:lnTo>
                  <a:pt x="201930" y="149478"/>
                </a:lnTo>
                <a:lnTo>
                  <a:pt x="201422" y="151383"/>
                </a:lnTo>
                <a:lnTo>
                  <a:pt x="200914" y="153161"/>
                </a:lnTo>
                <a:lnTo>
                  <a:pt x="200406" y="154939"/>
                </a:lnTo>
                <a:lnTo>
                  <a:pt x="199771" y="156844"/>
                </a:lnTo>
                <a:lnTo>
                  <a:pt x="199263" y="158622"/>
                </a:lnTo>
                <a:lnTo>
                  <a:pt x="198755" y="160400"/>
                </a:lnTo>
                <a:lnTo>
                  <a:pt x="198120" y="162305"/>
                </a:lnTo>
                <a:lnTo>
                  <a:pt x="197612" y="164083"/>
                </a:lnTo>
                <a:lnTo>
                  <a:pt x="197104" y="165861"/>
                </a:lnTo>
                <a:lnTo>
                  <a:pt x="196596" y="167766"/>
                </a:lnTo>
                <a:lnTo>
                  <a:pt x="195961" y="169544"/>
                </a:lnTo>
                <a:lnTo>
                  <a:pt x="195453" y="171322"/>
                </a:lnTo>
                <a:lnTo>
                  <a:pt x="194945" y="173227"/>
                </a:lnTo>
                <a:lnTo>
                  <a:pt x="194437" y="175005"/>
                </a:lnTo>
                <a:lnTo>
                  <a:pt x="193929" y="176783"/>
                </a:lnTo>
                <a:lnTo>
                  <a:pt x="193548" y="178688"/>
                </a:lnTo>
                <a:lnTo>
                  <a:pt x="193040" y="180466"/>
                </a:lnTo>
                <a:lnTo>
                  <a:pt x="192532" y="182371"/>
                </a:lnTo>
                <a:lnTo>
                  <a:pt x="192151" y="184149"/>
                </a:lnTo>
                <a:lnTo>
                  <a:pt x="191770" y="185927"/>
                </a:lnTo>
                <a:lnTo>
                  <a:pt x="191389" y="187832"/>
                </a:lnTo>
                <a:lnTo>
                  <a:pt x="191008" y="189610"/>
                </a:lnTo>
                <a:lnTo>
                  <a:pt x="190627" y="191388"/>
                </a:lnTo>
                <a:lnTo>
                  <a:pt x="190373" y="193293"/>
                </a:lnTo>
                <a:lnTo>
                  <a:pt x="189992" y="195071"/>
                </a:lnTo>
                <a:lnTo>
                  <a:pt x="189738" y="196849"/>
                </a:lnTo>
                <a:lnTo>
                  <a:pt x="189357" y="198754"/>
                </a:lnTo>
                <a:lnTo>
                  <a:pt x="189103" y="200532"/>
                </a:lnTo>
                <a:lnTo>
                  <a:pt x="188849" y="202310"/>
                </a:lnTo>
                <a:lnTo>
                  <a:pt x="188722" y="204215"/>
                </a:lnTo>
                <a:lnTo>
                  <a:pt x="188468" y="205993"/>
                </a:lnTo>
                <a:lnTo>
                  <a:pt x="188214" y="207898"/>
                </a:lnTo>
                <a:lnTo>
                  <a:pt x="188087" y="209676"/>
                </a:lnTo>
                <a:lnTo>
                  <a:pt x="187960" y="211454"/>
                </a:lnTo>
                <a:lnTo>
                  <a:pt x="187706" y="213359"/>
                </a:lnTo>
                <a:lnTo>
                  <a:pt x="187579" y="215137"/>
                </a:lnTo>
                <a:lnTo>
                  <a:pt x="187452" y="216915"/>
                </a:lnTo>
                <a:lnTo>
                  <a:pt x="187325" y="218820"/>
                </a:lnTo>
                <a:lnTo>
                  <a:pt x="187198" y="220598"/>
                </a:lnTo>
                <a:lnTo>
                  <a:pt x="187198" y="222376"/>
                </a:lnTo>
                <a:lnTo>
                  <a:pt x="187071" y="224281"/>
                </a:lnTo>
                <a:lnTo>
                  <a:pt x="186944" y="226059"/>
                </a:lnTo>
                <a:lnTo>
                  <a:pt x="186944" y="227837"/>
                </a:lnTo>
                <a:lnTo>
                  <a:pt x="186817" y="229742"/>
                </a:lnTo>
                <a:lnTo>
                  <a:pt x="186817" y="231520"/>
                </a:lnTo>
                <a:lnTo>
                  <a:pt x="186690" y="233298"/>
                </a:lnTo>
                <a:lnTo>
                  <a:pt x="186690" y="235203"/>
                </a:lnTo>
                <a:lnTo>
                  <a:pt x="186690" y="236981"/>
                </a:lnTo>
                <a:lnTo>
                  <a:pt x="186563" y="238886"/>
                </a:lnTo>
                <a:lnTo>
                  <a:pt x="186563" y="240664"/>
                </a:lnTo>
                <a:lnTo>
                  <a:pt x="186563" y="242442"/>
                </a:lnTo>
                <a:lnTo>
                  <a:pt x="186563" y="244347"/>
                </a:lnTo>
                <a:lnTo>
                  <a:pt x="186436" y="246125"/>
                </a:lnTo>
                <a:lnTo>
                  <a:pt x="186436" y="288035"/>
                </a:lnTo>
                <a:lnTo>
                  <a:pt x="186563" y="289813"/>
                </a:lnTo>
                <a:lnTo>
                  <a:pt x="186563" y="291718"/>
                </a:lnTo>
                <a:lnTo>
                  <a:pt x="186563" y="293496"/>
                </a:lnTo>
                <a:lnTo>
                  <a:pt x="186563" y="295401"/>
                </a:lnTo>
                <a:lnTo>
                  <a:pt x="186563" y="297179"/>
                </a:lnTo>
                <a:lnTo>
                  <a:pt x="186690" y="298957"/>
                </a:lnTo>
                <a:lnTo>
                  <a:pt x="186690" y="300862"/>
                </a:lnTo>
                <a:lnTo>
                  <a:pt x="186690" y="302640"/>
                </a:lnTo>
                <a:lnTo>
                  <a:pt x="186817" y="304418"/>
                </a:lnTo>
                <a:lnTo>
                  <a:pt x="186817" y="306323"/>
                </a:lnTo>
                <a:lnTo>
                  <a:pt x="186944" y="308101"/>
                </a:lnTo>
                <a:lnTo>
                  <a:pt x="186944" y="309879"/>
                </a:lnTo>
                <a:lnTo>
                  <a:pt x="187071" y="311784"/>
                </a:lnTo>
                <a:lnTo>
                  <a:pt x="187198" y="313562"/>
                </a:lnTo>
                <a:lnTo>
                  <a:pt x="187325" y="315340"/>
                </a:lnTo>
                <a:lnTo>
                  <a:pt x="187325" y="317245"/>
                </a:lnTo>
                <a:lnTo>
                  <a:pt x="187452" y="319023"/>
                </a:lnTo>
                <a:lnTo>
                  <a:pt x="187579" y="320928"/>
                </a:lnTo>
                <a:lnTo>
                  <a:pt x="187706" y="322706"/>
                </a:lnTo>
                <a:lnTo>
                  <a:pt x="187833" y="324484"/>
                </a:lnTo>
                <a:lnTo>
                  <a:pt x="188087" y="326389"/>
                </a:lnTo>
                <a:lnTo>
                  <a:pt x="188214" y="328167"/>
                </a:lnTo>
                <a:lnTo>
                  <a:pt x="188468" y="329945"/>
                </a:lnTo>
                <a:lnTo>
                  <a:pt x="188595" y="331850"/>
                </a:lnTo>
                <a:lnTo>
                  <a:pt x="188849" y="333628"/>
                </a:lnTo>
                <a:lnTo>
                  <a:pt x="189103" y="335406"/>
                </a:lnTo>
                <a:lnTo>
                  <a:pt x="189357" y="337311"/>
                </a:lnTo>
                <a:lnTo>
                  <a:pt x="189611" y="339089"/>
                </a:lnTo>
                <a:lnTo>
                  <a:pt x="189865" y="340867"/>
                </a:lnTo>
                <a:lnTo>
                  <a:pt x="190119" y="342772"/>
                </a:lnTo>
                <a:lnTo>
                  <a:pt x="190500" y="344550"/>
                </a:lnTo>
                <a:lnTo>
                  <a:pt x="190881" y="346328"/>
                </a:lnTo>
                <a:lnTo>
                  <a:pt x="191262" y="348233"/>
                </a:lnTo>
                <a:lnTo>
                  <a:pt x="191643" y="350011"/>
                </a:lnTo>
                <a:lnTo>
                  <a:pt x="192024" y="351916"/>
                </a:lnTo>
                <a:lnTo>
                  <a:pt x="192532" y="353694"/>
                </a:lnTo>
                <a:lnTo>
                  <a:pt x="192913" y="355472"/>
                </a:lnTo>
                <a:lnTo>
                  <a:pt x="195707" y="364616"/>
                </a:lnTo>
                <a:lnTo>
                  <a:pt x="196215" y="366394"/>
                </a:lnTo>
                <a:lnTo>
                  <a:pt x="196977" y="368299"/>
                </a:lnTo>
                <a:lnTo>
                  <a:pt x="197612" y="370077"/>
                </a:lnTo>
                <a:lnTo>
                  <a:pt x="198374" y="371855"/>
                </a:lnTo>
                <a:lnTo>
                  <a:pt x="199136" y="373760"/>
                </a:lnTo>
                <a:lnTo>
                  <a:pt x="199898" y="375538"/>
                </a:lnTo>
                <a:lnTo>
                  <a:pt x="200660" y="377316"/>
                </a:lnTo>
                <a:lnTo>
                  <a:pt x="201549" y="379221"/>
                </a:lnTo>
                <a:lnTo>
                  <a:pt x="202311" y="380999"/>
                </a:lnTo>
                <a:lnTo>
                  <a:pt x="203327" y="382904"/>
                </a:lnTo>
                <a:lnTo>
                  <a:pt x="204216" y="384682"/>
                </a:lnTo>
                <a:lnTo>
                  <a:pt x="205105" y="386460"/>
                </a:lnTo>
                <a:lnTo>
                  <a:pt x="206121" y="388365"/>
                </a:lnTo>
                <a:lnTo>
                  <a:pt x="207137" y="390143"/>
                </a:lnTo>
                <a:lnTo>
                  <a:pt x="208280" y="391921"/>
                </a:lnTo>
                <a:lnTo>
                  <a:pt x="209296" y="393826"/>
                </a:lnTo>
                <a:lnTo>
                  <a:pt x="210439" y="395604"/>
                </a:lnTo>
                <a:lnTo>
                  <a:pt x="211582" y="397382"/>
                </a:lnTo>
                <a:lnTo>
                  <a:pt x="212725" y="399287"/>
                </a:lnTo>
                <a:lnTo>
                  <a:pt x="213868" y="401065"/>
                </a:lnTo>
                <a:lnTo>
                  <a:pt x="215011" y="402843"/>
                </a:lnTo>
                <a:lnTo>
                  <a:pt x="216281" y="404748"/>
                </a:lnTo>
                <a:lnTo>
                  <a:pt x="217551" y="406526"/>
                </a:lnTo>
                <a:lnTo>
                  <a:pt x="218821" y="408431"/>
                </a:lnTo>
                <a:lnTo>
                  <a:pt x="220091" y="410209"/>
                </a:lnTo>
                <a:lnTo>
                  <a:pt x="221361" y="411987"/>
                </a:lnTo>
                <a:lnTo>
                  <a:pt x="222631" y="413892"/>
                </a:lnTo>
                <a:lnTo>
                  <a:pt x="223901" y="415670"/>
                </a:lnTo>
                <a:lnTo>
                  <a:pt x="225298" y="417448"/>
                </a:lnTo>
                <a:lnTo>
                  <a:pt x="226568" y="419353"/>
                </a:lnTo>
                <a:lnTo>
                  <a:pt x="227838" y="421131"/>
                </a:lnTo>
                <a:lnTo>
                  <a:pt x="229235" y="422909"/>
                </a:lnTo>
                <a:lnTo>
                  <a:pt x="230505" y="424814"/>
                </a:lnTo>
                <a:lnTo>
                  <a:pt x="231775" y="426592"/>
                </a:lnTo>
                <a:lnTo>
                  <a:pt x="233045" y="428370"/>
                </a:lnTo>
                <a:lnTo>
                  <a:pt x="234442" y="430275"/>
                </a:lnTo>
                <a:lnTo>
                  <a:pt x="235712" y="432053"/>
                </a:lnTo>
                <a:lnTo>
                  <a:pt x="236982" y="433831"/>
                </a:lnTo>
                <a:lnTo>
                  <a:pt x="238125" y="435736"/>
                </a:lnTo>
                <a:lnTo>
                  <a:pt x="239395" y="437514"/>
                </a:lnTo>
                <a:lnTo>
                  <a:pt x="240665" y="439419"/>
                </a:lnTo>
                <a:lnTo>
                  <a:pt x="241808" y="441197"/>
                </a:lnTo>
                <a:lnTo>
                  <a:pt x="242951" y="442975"/>
                </a:lnTo>
                <a:lnTo>
                  <a:pt x="244221" y="444880"/>
                </a:lnTo>
                <a:lnTo>
                  <a:pt x="245364" y="446658"/>
                </a:lnTo>
                <a:lnTo>
                  <a:pt x="246507" y="448436"/>
                </a:lnTo>
                <a:lnTo>
                  <a:pt x="247650" y="450341"/>
                </a:lnTo>
                <a:lnTo>
                  <a:pt x="248793" y="452119"/>
                </a:lnTo>
                <a:lnTo>
                  <a:pt x="249809" y="453897"/>
                </a:lnTo>
                <a:lnTo>
                  <a:pt x="250952" y="455802"/>
                </a:lnTo>
                <a:lnTo>
                  <a:pt x="252095" y="457580"/>
                </a:lnTo>
                <a:lnTo>
                  <a:pt x="253238" y="459358"/>
                </a:lnTo>
                <a:lnTo>
                  <a:pt x="254381" y="461263"/>
                </a:lnTo>
                <a:lnTo>
                  <a:pt x="255524" y="463041"/>
                </a:lnTo>
                <a:lnTo>
                  <a:pt x="256667" y="464946"/>
                </a:lnTo>
                <a:lnTo>
                  <a:pt x="257810" y="466724"/>
                </a:lnTo>
                <a:lnTo>
                  <a:pt x="259080" y="468502"/>
                </a:lnTo>
                <a:lnTo>
                  <a:pt x="260350" y="470407"/>
                </a:lnTo>
                <a:lnTo>
                  <a:pt x="261620" y="472185"/>
                </a:lnTo>
                <a:lnTo>
                  <a:pt x="263017" y="473963"/>
                </a:lnTo>
                <a:lnTo>
                  <a:pt x="264414" y="475868"/>
                </a:lnTo>
                <a:lnTo>
                  <a:pt x="265938" y="477646"/>
                </a:lnTo>
                <a:lnTo>
                  <a:pt x="267462" y="479424"/>
                </a:lnTo>
                <a:lnTo>
                  <a:pt x="269113" y="481329"/>
                </a:lnTo>
                <a:lnTo>
                  <a:pt x="270891" y="483107"/>
                </a:lnTo>
                <a:lnTo>
                  <a:pt x="272669" y="484885"/>
                </a:lnTo>
                <a:lnTo>
                  <a:pt x="274574" y="486790"/>
                </a:lnTo>
                <a:lnTo>
                  <a:pt x="276479" y="488568"/>
                </a:lnTo>
                <a:lnTo>
                  <a:pt x="278638" y="490346"/>
                </a:lnTo>
                <a:lnTo>
                  <a:pt x="280797" y="492251"/>
                </a:lnTo>
                <a:lnTo>
                  <a:pt x="283083" y="494029"/>
                </a:lnTo>
                <a:lnTo>
                  <a:pt x="285496" y="495934"/>
                </a:lnTo>
                <a:lnTo>
                  <a:pt x="288036" y="497712"/>
                </a:lnTo>
                <a:lnTo>
                  <a:pt x="290576" y="499490"/>
                </a:lnTo>
                <a:lnTo>
                  <a:pt x="293243" y="501395"/>
                </a:lnTo>
                <a:lnTo>
                  <a:pt x="296037" y="503173"/>
                </a:lnTo>
                <a:lnTo>
                  <a:pt x="298958" y="504951"/>
                </a:lnTo>
                <a:lnTo>
                  <a:pt x="301879" y="506856"/>
                </a:lnTo>
                <a:lnTo>
                  <a:pt x="304927" y="508634"/>
                </a:lnTo>
                <a:lnTo>
                  <a:pt x="308102" y="510412"/>
                </a:lnTo>
                <a:lnTo>
                  <a:pt x="311277" y="512317"/>
                </a:lnTo>
                <a:lnTo>
                  <a:pt x="314452" y="514095"/>
                </a:lnTo>
                <a:lnTo>
                  <a:pt x="317627" y="515873"/>
                </a:lnTo>
                <a:lnTo>
                  <a:pt x="320929" y="517778"/>
                </a:lnTo>
                <a:lnTo>
                  <a:pt x="324231" y="519556"/>
                </a:lnTo>
                <a:lnTo>
                  <a:pt x="327533" y="521461"/>
                </a:lnTo>
                <a:lnTo>
                  <a:pt x="330835" y="523239"/>
                </a:lnTo>
                <a:lnTo>
                  <a:pt x="334010" y="525017"/>
                </a:lnTo>
                <a:lnTo>
                  <a:pt x="337185" y="526922"/>
                </a:lnTo>
                <a:lnTo>
                  <a:pt x="340360" y="528700"/>
                </a:lnTo>
                <a:lnTo>
                  <a:pt x="343408" y="530478"/>
                </a:lnTo>
                <a:lnTo>
                  <a:pt x="346456" y="532383"/>
                </a:lnTo>
                <a:lnTo>
                  <a:pt x="349250" y="534161"/>
                </a:lnTo>
                <a:lnTo>
                  <a:pt x="352044" y="535939"/>
                </a:lnTo>
                <a:lnTo>
                  <a:pt x="354711" y="537844"/>
                </a:lnTo>
                <a:lnTo>
                  <a:pt x="357124" y="539622"/>
                </a:lnTo>
                <a:lnTo>
                  <a:pt x="359537" y="541400"/>
                </a:lnTo>
                <a:lnTo>
                  <a:pt x="361696" y="543305"/>
                </a:lnTo>
                <a:lnTo>
                  <a:pt x="363728" y="545083"/>
                </a:lnTo>
                <a:lnTo>
                  <a:pt x="365506" y="546861"/>
                </a:lnTo>
                <a:lnTo>
                  <a:pt x="367030" y="548766"/>
                </a:lnTo>
                <a:lnTo>
                  <a:pt x="368554" y="550544"/>
                </a:lnTo>
                <a:lnTo>
                  <a:pt x="372618" y="561466"/>
                </a:lnTo>
                <a:lnTo>
                  <a:pt x="372618" y="563371"/>
                </a:lnTo>
                <a:lnTo>
                  <a:pt x="367411" y="576071"/>
                </a:lnTo>
                <a:lnTo>
                  <a:pt x="366141" y="577976"/>
                </a:lnTo>
                <a:lnTo>
                  <a:pt x="364744" y="579754"/>
                </a:lnTo>
                <a:lnTo>
                  <a:pt x="363220" y="581532"/>
                </a:lnTo>
                <a:lnTo>
                  <a:pt x="361696" y="583437"/>
                </a:lnTo>
                <a:lnTo>
                  <a:pt x="360045" y="585215"/>
                </a:lnTo>
                <a:lnTo>
                  <a:pt x="358394" y="586993"/>
                </a:lnTo>
                <a:lnTo>
                  <a:pt x="356743" y="588898"/>
                </a:lnTo>
                <a:lnTo>
                  <a:pt x="355092" y="590676"/>
                </a:lnTo>
                <a:lnTo>
                  <a:pt x="353441" y="592454"/>
                </a:lnTo>
                <a:lnTo>
                  <a:pt x="351790" y="594359"/>
                </a:lnTo>
                <a:lnTo>
                  <a:pt x="350139" y="596137"/>
                </a:lnTo>
                <a:lnTo>
                  <a:pt x="343281" y="605281"/>
                </a:lnTo>
                <a:lnTo>
                  <a:pt x="342138" y="607059"/>
                </a:lnTo>
                <a:lnTo>
                  <a:pt x="341249" y="608964"/>
                </a:lnTo>
                <a:lnTo>
                  <a:pt x="340360" y="610742"/>
                </a:lnTo>
                <a:lnTo>
                  <a:pt x="339725" y="612520"/>
                </a:lnTo>
                <a:lnTo>
                  <a:pt x="339090" y="614425"/>
                </a:lnTo>
                <a:lnTo>
                  <a:pt x="338709" y="616203"/>
                </a:lnTo>
                <a:lnTo>
                  <a:pt x="338455" y="617981"/>
                </a:lnTo>
                <a:lnTo>
                  <a:pt x="338328" y="619886"/>
                </a:lnTo>
                <a:lnTo>
                  <a:pt x="338328" y="621664"/>
                </a:lnTo>
                <a:lnTo>
                  <a:pt x="338455" y="623442"/>
                </a:lnTo>
                <a:lnTo>
                  <a:pt x="338709" y="625347"/>
                </a:lnTo>
                <a:lnTo>
                  <a:pt x="339217" y="627125"/>
                </a:lnTo>
                <a:lnTo>
                  <a:pt x="339725" y="628903"/>
                </a:lnTo>
                <a:lnTo>
                  <a:pt x="347472" y="643508"/>
                </a:lnTo>
                <a:lnTo>
                  <a:pt x="348615" y="645413"/>
                </a:lnTo>
                <a:lnTo>
                  <a:pt x="349885" y="647191"/>
                </a:lnTo>
                <a:lnTo>
                  <a:pt x="351155" y="648969"/>
                </a:lnTo>
                <a:lnTo>
                  <a:pt x="352298" y="650874"/>
                </a:lnTo>
                <a:lnTo>
                  <a:pt x="353568" y="652652"/>
                </a:lnTo>
                <a:lnTo>
                  <a:pt x="354711" y="654430"/>
                </a:lnTo>
                <a:lnTo>
                  <a:pt x="355854" y="656335"/>
                </a:lnTo>
                <a:lnTo>
                  <a:pt x="356870" y="658113"/>
                </a:lnTo>
                <a:lnTo>
                  <a:pt x="357886" y="659891"/>
                </a:lnTo>
                <a:lnTo>
                  <a:pt x="361569" y="672718"/>
                </a:lnTo>
                <a:lnTo>
                  <a:pt x="361442" y="674496"/>
                </a:lnTo>
                <a:lnTo>
                  <a:pt x="361315" y="676401"/>
                </a:lnTo>
                <a:lnTo>
                  <a:pt x="350139" y="694562"/>
                </a:lnTo>
                <a:lnTo>
                  <a:pt x="348107" y="696467"/>
                </a:lnTo>
                <a:lnTo>
                  <a:pt x="345948" y="698245"/>
                </a:lnTo>
                <a:lnTo>
                  <a:pt x="343662" y="700023"/>
                </a:lnTo>
                <a:lnTo>
                  <a:pt x="341249" y="701928"/>
                </a:lnTo>
                <a:lnTo>
                  <a:pt x="338709" y="703706"/>
                </a:lnTo>
                <a:lnTo>
                  <a:pt x="336042" y="705484"/>
                </a:lnTo>
                <a:lnTo>
                  <a:pt x="333375" y="707389"/>
                </a:lnTo>
                <a:lnTo>
                  <a:pt x="330454" y="709167"/>
                </a:lnTo>
                <a:lnTo>
                  <a:pt x="327533" y="710945"/>
                </a:lnTo>
                <a:lnTo>
                  <a:pt x="324612" y="712850"/>
                </a:lnTo>
                <a:lnTo>
                  <a:pt x="321564" y="714628"/>
                </a:lnTo>
                <a:lnTo>
                  <a:pt x="318516" y="716406"/>
                </a:lnTo>
                <a:lnTo>
                  <a:pt x="315341" y="718311"/>
                </a:lnTo>
                <a:lnTo>
                  <a:pt x="312293" y="720089"/>
                </a:lnTo>
                <a:lnTo>
                  <a:pt x="309118" y="721994"/>
                </a:lnTo>
                <a:lnTo>
                  <a:pt x="305943" y="723772"/>
                </a:lnTo>
                <a:lnTo>
                  <a:pt x="302768" y="725550"/>
                </a:lnTo>
                <a:lnTo>
                  <a:pt x="299720" y="727455"/>
                </a:lnTo>
                <a:lnTo>
                  <a:pt x="296672" y="729233"/>
                </a:lnTo>
                <a:lnTo>
                  <a:pt x="293624" y="731011"/>
                </a:lnTo>
                <a:lnTo>
                  <a:pt x="290576" y="732916"/>
                </a:lnTo>
                <a:lnTo>
                  <a:pt x="287655" y="734694"/>
                </a:lnTo>
                <a:lnTo>
                  <a:pt x="284734" y="736472"/>
                </a:lnTo>
                <a:lnTo>
                  <a:pt x="281940" y="738377"/>
                </a:lnTo>
                <a:lnTo>
                  <a:pt x="279146" y="740155"/>
                </a:lnTo>
                <a:lnTo>
                  <a:pt x="276479" y="741933"/>
                </a:lnTo>
                <a:lnTo>
                  <a:pt x="273939" y="743838"/>
                </a:lnTo>
                <a:lnTo>
                  <a:pt x="271399" y="745616"/>
                </a:lnTo>
                <a:lnTo>
                  <a:pt x="268986" y="747394"/>
                </a:lnTo>
                <a:lnTo>
                  <a:pt x="266573" y="749299"/>
                </a:lnTo>
                <a:lnTo>
                  <a:pt x="264287" y="751077"/>
                </a:lnTo>
                <a:lnTo>
                  <a:pt x="262128" y="752982"/>
                </a:lnTo>
                <a:lnTo>
                  <a:pt x="260096" y="754760"/>
                </a:lnTo>
                <a:lnTo>
                  <a:pt x="258064" y="756538"/>
                </a:lnTo>
                <a:lnTo>
                  <a:pt x="256032" y="758443"/>
                </a:lnTo>
                <a:lnTo>
                  <a:pt x="254254" y="760221"/>
                </a:lnTo>
                <a:lnTo>
                  <a:pt x="252476" y="761999"/>
                </a:lnTo>
                <a:lnTo>
                  <a:pt x="250698" y="763904"/>
                </a:lnTo>
                <a:lnTo>
                  <a:pt x="249047" y="765682"/>
                </a:lnTo>
                <a:lnTo>
                  <a:pt x="247523" y="767460"/>
                </a:lnTo>
                <a:lnTo>
                  <a:pt x="245999" y="769365"/>
                </a:lnTo>
                <a:lnTo>
                  <a:pt x="244475" y="771143"/>
                </a:lnTo>
                <a:lnTo>
                  <a:pt x="243078" y="772921"/>
                </a:lnTo>
                <a:lnTo>
                  <a:pt x="241681" y="774826"/>
                </a:lnTo>
                <a:lnTo>
                  <a:pt x="240284" y="776604"/>
                </a:lnTo>
                <a:lnTo>
                  <a:pt x="239014" y="778509"/>
                </a:lnTo>
                <a:lnTo>
                  <a:pt x="237744" y="780287"/>
                </a:lnTo>
                <a:lnTo>
                  <a:pt x="236601" y="782065"/>
                </a:lnTo>
                <a:lnTo>
                  <a:pt x="235331" y="783970"/>
                </a:lnTo>
                <a:lnTo>
                  <a:pt x="234188" y="785748"/>
                </a:lnTo>
                <a:lnTo>
                  <a:pt x="233045" y="787526"/>
                </a:lnTo>
                <a:lnTo>
                  <a:pt x="231902" y="789431"/>
                </a:lnTo>
                <a:lnTo>
                  <a:pt x="230759" y="791209"/>
                </a:lnTo>
                <a:lnTo>
                  <a:pt x="229616" y="792987"/>
                </a:lnTo>
                <a:lnTo>
                  <a:pt x="228473" y="794892"/>
                </a:lnTo>
                <a:lnTo>
                  <a:pt x="227330" y="796670"/>
                </a:lnTo>
                <a:lnTo>
                  <a:pt x="226187" y="798448"/>
                </a:lnTo>
                <a:lnTo>
                  <a:pt x="225171" y="800353"/>
                </a:lnTo>
                <a:lnTo>
                  <a:pt x="224028" y="802131"/>
                </a:lnTo>
                <a:lnTo>
                  <a:pt x="222885" y="803909"/>
                </a:lnTo>
                <a:lnTo>
                  <a:pt x="221869" y="805814"/>
                </a:lnTo>
                <a:lnTo>
                  <a:pt x="220726" y="807592"/>
                </a:lnTo>
                <a:lnTo>
                  <a:pt x="219710" y="809497"/>
                </a:lnTo>
                <a:lnTo>
                  <a:pt x="218567" y="811275"/>
                </a:lnTo>
                <a:lnTo>
                  <a:pt x="217424" y="813053"/>
                </a:lnTo>
                <a:lnTo>
                  <a:pt x="216408" y="814958"/>
                </a:lnTo>
                <a:lnTo>
                  <a:pt x="215265" y="816736"/>
                </a:lnTo>
                <a:lnTo>
                  <a:pt x="214249" y="818514"/>
                </a:lnTo>
                <a:lnTo>
                  <a:pt x="213233" y="820419"/>
                </a:lnTo>
                <a:lnTo>
                  <a:pt x="212090" y="822197"/>
                </a:lnTo>
                <a:lnTo>
                  <a:pt x="211074" y="823975"/>
                </a:lnTo>
                <a:lnTo>
                  <a:pt x="210058" y="825880"/>
                </a:lnTo>
                <a:lnTo>
                  <a:pt x="209042" y="827658"/>
                </a:lnTo>
                <a:lnTo>
                  <a:pt x="208026" y="829436"/>
                </a:lnTo>
                <a:lnTo>
                  <a:pt x="207010" y="831341"/>
                </a:lnTo>
                <a:lnTo>
                  <a:pt x="206121" y="833119"/>
                </a:lnTo>
                <a:lnTo>
                  <a:pt x="205105" y="835024"/>
                </a:lnTo>
                <a:lnTo>
                  <a:pt x="204216" y="836802"/>
                </a:lnTo>
                <a:lnTo>
                  <a:pt x="203327" y="838580"/>
                </a:lnTo>
                <a:lnTo>
                  <a:pt x="202438" y="840485"/>
                </a:lnTo>
                <a:lnTo>
                  <a:pt x="201549" y="842263"/>
                </a:lnTo>
                <a:lnTo>
                  <a:pt x="200660" y="844041"/>
                </a:lnTo>
                <a:lnTo>
                  <a:pt x="199898" y="845946"/>
                </a:lnTo>
                <a:lnTo>
                  <a:pt x="199136" y="847724"/>
                </a:lnTo>
                <a:lnTo>
                  <a:pt x="198374" y="849502"/>
                </a:lnTo>
                <a:lnTo>
                  <a:pt x="197612" y="851407"/>
                </a:lnTo>
                <a:lnTo>
                  <a:pt x="196850" y="853185"/>
                </a:lnTo>
                <a:lnTo>
                  <a:pt x="196215" y="854963"/>
                </a:lnTo>
                <a:lnTo>
                  <a:pt x="195580" y="856868"/>
                </a:lnTo>
                <a:lnTo>
                  <a:pt x="194945" y="858646"/>
                </a:lnTo>
                <a:lnTo>
                  <a:pt x="194310" y="860424"/>
                </a:lnTo>
                <a:lnTo>
                  <a:pt x="193802" y="862329"/>
                </a:lnTo>
                <a:lnTo>
                  <a:pt x="193294" y="864107"/>
                </a:lnTo>
                <a:lnTo>
                  <a:pt x="192786" y="866012"/>
                </a:lnTo>
                <a:lnTo>
                  <a:pt x="192278" y="867790"/>
                </a:lnTo>
                <a:lnTo>
                  <a:pt x="191770" y="869568"/>
                </a:lnTo>
                <a:lnTo>
                  <a:pt x="191389" y="871473"/>
                </a:lnTo>
                <a:lnTo>
                  <a:pt x="191008" y="873251"/>
                </a:lnTo>
                <a:lnTo>
                  <a:pt x="190627" y="875029"/>
                </a:lnTo>
                <a:lnTo>
                  <a:pt x="190246" y="876934"/>
                </a:lnTo>
                <a:lnTo>
                  <a:pt x="189992" y="878712"/>
                </a:lnTo>
                <a:lnTo>
                  <a:pt x="189611" y="880490"/>
                </a:lnTo>
                <a:lnTo>
                  <a:pt x="189357" y="882395"/>
                </a:lnTo>
                <a:lnTo>
                  <a:pt x="189103" y="884173"/>
                </a:lnTo>
                <a:lnTo>
                  <a:pt x="188849" y="885951"/>
                </a:lnTo>
                <a:lnTo>
                  <a:pt x="188595" y="887856"/>
                </a:lnTo>
                <a:lnTo>
                  <a:pt x="188341" y="889634"/>
                </a:lnTo>
                <a:lnTo>
                  <a:pt x="188214" y="891539"/>
                </a:lnTo>
                <a:lnTo>
                  <a:pt x="187960" y="893317"/>
                </a:lnTo>
                <a:lnTo>
                  <a:pt x="187833" y="895095"/>
                </a:lnTo>
                <a:lnTo>
                  <a:pt x="187706" y="897000"/>
                </a:lnTo>
                <a:lnTo>
                  <a:pt x="187579" y="898778"/>
                </a:lnTo>
                <a:lnTo>
                  <a:pt x="187452" y="900556"/>
                </a:lnTo>
                <a:lnTo>
                  <a:pt x="187325" y="902461"/>
                </a:lnTo>
                <a:lnTo>
                  <a:pt x="187198" y="904239"/>
                </a:lnTo>
                <a:lnTo>
                  <a:pt x="187071" y="906017"/>
                </a:lnTo>
                <a:lnTo>
                  <a:pt x="187071" y="907922"/>
                </a:lnTo>
                <a:lnTo>
                  <a:pt x="186944" y="909700"/>
                </a:lnTo>
                <a:lnTo>
                  <a:pt x="186817" y="911478"/>
                </a:lnTo>
                <a:lnTo>
                  <a:pt x="186817" y="913383"/>
                </a:lnTo>
                <a:lnTo>
                  <a:pt x="186817" y="915161"/>
                </a:lnTo>
                <a:lnTo>
                  <a:pt x="186690" y="916939"/>
                </a:lnTo>
                <a:lnTo>
                  <a:pt x="186690" y="918844"/>
                </a:lnTo>
                <a:lnTo>
                  <a:pt x="186563" y="920622"/>
                </a:lnTo>
                <a:lnTo>
                  <a:pt x="186563" y="922527"/>
                </a:lnTo>
                <a:lnTo>
                  <a:pt x="186563" y="924305"/>
                </a:lnTo>
                <a:lnTo>
                  <a:pt x="186563" y="926083"/>
                </a:lnTo>
                <a:lnTo>
                  <a:pt x="186436" y="927988"/>
                </a:lnTo>
                <a:lnTo>
                  <a:pt x="186436" y="929766"/>
                </a:lnTo>
                <a:lnTo>
                  <a:pt x="186436" y="931544"/>
                </a:lnTo>
                <a:lnTo>
                  <a:pt x="186182" y="931544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5093080" y="8024621"/>
            <a:ext cx="372745" cy="1905000"/>
          </a:xfrm>
          <a:custGeom>
            <a:avLst/>
            <a:gdLst/>
            <a:ahLst/>
            <a:cxnLst/>
            <a:rect l="l" t="t" r="r" b="b"/>
            <a:pathLst>
              <a:path w="372745" h="1905000">
                <a:moveTo>
                  <a:pt x="187071" y="1879600"/>
                </a:moveTo>
                <a:lnTo>
                  <a:pt x="185674" y="1879600"/>
                </a:lnTo>
                <a:lnTo>
                  <a:pt x="186055" y="1892300"/>
                </a:lnTo>
                <a:lnTo>
                  <a:pt x="186055" y="1905000"/>
                </a:lnTo>
                <a:lnTo>
                  <a:pt x="186563" y="1905000"/>
                </a:lnTo>
                <a:lnTo>
                  <a:pt x="186563" y="1892300"/>
                </a:lnTo>
                <a:lnTo>
                  <a:pt x="187071" y="1879600"/>
                </a:lnTo>
                <a:close/>
              </a:path>
              <a:path w="372745" h="1905000">
                <a:moveTo>
                  <a:pt x="189357" y="1854200"/>
                </a:moveTo>
                <a:lnTo>
                  <a:pt x="183261" y="1854200"/>
                </a:lnTo>
                <a:lnTo>
                  <a:pt x="184277" y="1866900"/>
                </a:lnTo>
                <a:lnTo>
                  <a:pt x="184658" y="1866900"/>
                </a:lnTo>
                <a:lnTo>
                  <a:pt x="184912" y="1879600"/>
                </a:lnTo>
                <a:lnTo>
                  <a:pt x="187579" y="1879600"/>
                </a:lnTo>
                <a:lnTo>
                  <a:pt x="188341" y="1866900"/>
                </a:lnTo>
                <a:lnTo>
                  <a:pt x="189357" y="1854200"/>
                </a:lnTo>
                <a:close/>
              </a:path>
              <a:path w="372745" h="1905000">
                <a:moveTo>
                  <a:pt x="191643" y="1841500"/>
                </a:moveTo>
                <a:lnTo>
                  <a:pt x="180975" y="1841500"/>
                </a:lnTo>
                <a:lnTo>
                  <a:pt x="181864" y="1854200"/>
                </a:lnTo>
                <a:lnTo>
                  <a:pt x="190754" y="1854200"/>
                </a:lnTo>
                <a:lnTo>
                  <a:pt x="191643" y="1841500"/>
                </a:lnTo>
                <a:close/>
              </a:path>
              <a:path w="372745" h="1905000">
                <a:moveTo>
                  <a:pt x="196469" y="1828800"/>
                </a:moveTo>
                <a:lnTo>
                  <a:pt x="176149" y="1828800"/>
                </a:lnTo>
                <a:lnTo>
                  <a:pt x="177546" y="1841500"/>
                </a:lnTo>
                <a:lnTo>
                  <a:pt x="195072" y="1841500"/>
                </a:lnTo>
                <a:lnTo>
                  <a:pt x="196469" y="1828800"/>
                </a:lnTo>
                <a:close/>
              </a:path>
              <a:path w="372745" h="1905000">
                <a:moveTo>
                  <a:pt x="201676" y="1816100"/>
                </a:moveTo>
                <a:lnTo>
                  <a:pt x="170942" y="1816100"/>
                </a:lnTo>
                <a:lnTo>
                  <a:pt x="172847" y="1828800"/>
                </a:lnTo>
                <a:lnTo>
                  <a:pt x="199771" y="1828800"/>
                </a:lnTo>
                <a:lnTo>
                  <a:pt x="201676" y="1816100"/>
                </a:lnTo>
                <a:close/>
              </a:path>
              <a:path w="372745" h="1905000">
                <a:moveTo>
                  <a:pt x="211074" y="1803400"/>
                </a:moveTo>
                <a:lnTo>
                  <a:pt x="161544" y="1803400"/>
                </a:lnTo>
                <a:lnTo>
                  <a:pt x="164084" y="1816100"/>
                </a:lnTo>
                <a:lnTo>
                  <a:pt x="208534" y="1816100"/>
                </a:lnTo>
                <a:lnTo>
                  <a:pt x="211074" y="1803400"/>
                </a:lnTo>
                <a:close/>
              </a:path>
              <a:path w="372745" h="1905000">
                <a:moveTo>
                  <a:pt x="220091" y="1790700"/>
                </a:moveTo>
                <a:lnTo>
                  <a:pt x="152527" y="1790700"/>
                </a:lnTo>
                <a:lnTo>
                  <a:pt x="155702" y="1803400"/>
                </a:lnTo>
                <a:lnTo>
                  <a:pt x="216916" y="1803400"/>
                </a:lnTo>
                <a:lnTo>
                  <a:pt x="220091" y="1790700"/>
                </a:lnTo>
                <a:close/>
              </a:path>
              <a:path w="372745" h="1905000">
                <a:moveTo>
                  <a:pt x="230505" y="1778000"/>
                </a:moveTo>
                <a:lnTo>
                  <a:pt x="142113" y="1778000"/>
                </a:lnTo>
                <a:lnTo>
                  <a:pt x="145669" y="1790700"/>
                </a:lnTo>
                <a:lnTo>
                  <a:pt x="226949" y="1790700"/>
                </a:lnTo>
                <a:lnTo>
                  <a:pt x="230505" y="1778000"/>
                </a:lnTo>
                <a:close/>
              </a:path>
              <a:path w="372745" h="1905000">
                <a:moveTo>
                  <a:pt x="246126" y="1765300"/>
                </a:moveTo>
                <a:lnTo>
                  <a:pt x="126492" y="1765300"/>
                </a:lnTo>
                <a:lnTo>
                  <a:pt x="130556" y="1778000"/>
                </a:lnTo>
                <a:lnTo>
                  <a:pt x="242062" y="1778000"/>
                </a:lnTo>
                <a:lnTo>
                  <a:pt x="246126" y="1765300"/>
                </a:lnTo>
                <a:close/>
              </a:path>
              <a:path w="372745" h="1905000">
                <a:moveTo>
                  <a:pt x="258318" y="1752600"/>
                </a:moveTo>
                <a:lnTo>
                  <a:pt x="114300" y="1752600"/>
                </a:lnTo>
                <a:lnTo>
                  <a:pt x="118364" y="1765300"/>
                </a:lnTo>
                <a:lnTo>
                  <a:pt x="254254" y="1765300"/>
                </a:lnTo>
                <a:lnTo>
                  <a:pt x="258318" y="1752600"/>
                </a:lnTo>
                <a:close/>
              </a:path>
              <a:path w="372745" h="1905000">
                <a:moveTo>
                  <a:pt x="274066" y="1739900"/>
                </a:moveTo>
                <a:lnTo>
                  <a:pt x="98552" y="1739900"/>
                </a:lnTo>
                <a:lnTo>
                  <a:pt x="106299" y="1752600"/>
                </a:lnTo>
                <a:lnTo>
                  <a:pt x="266319" y="1752600"/>
                </a:lnTo>
                <a:lnTo>
                  <a:pt x="274066" y="1739900"/>
                </a:lnTo>
                <a:close/>
              </a:path>
              <a:path w="372745" h="1905000">
                <a:moveTo>
                  <a:pt x="284988" y="1727200"/>
                </a:moveTo>
                <a:lnTo>
                  <a:pt x="87503" y="1727200"/>
                </a:lnTo>
                <a:lnTo>
                  <a:pt x="91059" y="1739900"/>
                </a:lnTo>
                <a:lnTo>
                  <a:pt x="281432" y="1739900"/>
                </a:lnTo>
                <a:lnTo>
                  <a:pt x="284988" y="1727200"/>
                </a:lnTo>
                <a:close/>
              </a:path>
              <a:path w="372745" h="1905000">
                <a:moveTo>
                  <a:pt x="317500" y="1689100"/>
                </a:moveTo>
                <a:lnTo>
                  <a:pt x="55118" y="1689100"/>
                </a:lnTo>
                <a:lnTo>
                  <a:pt x="64897" y="1701800"/>
                </a:lnTo>
                <a:lnTo>
                  <a:pt x="67945" y="1714500"/>
                </a:lnTo>
                <a:lnTo>
                  <a:pt x="74295" y="1714500"/>
                </a:lnTo>
                <a:lnTo>
                  <a:pt x="80772" y="1727200"/>
                </a:lnTo>
                <a:lnTo>
                  <a:pt x="291846" y="1727200"/>
                </a:lnTo>
                <a:lnTo>
                  <a:pt x="298323" y="1714500"/>
                </a:lnTo>
                <a:lnTo>
                  <a:pt x="307721" y="1701800"/>
                </a:lnTo>
                <a:lnTo>
                  <a:pt x="317500" y="1689100"/>
                </a:lnTo>
                <a:close/>
              </a:path>
              <a:path w="372745" h="1905000">
                <a:moveTo>
                  <a:pt x="331597" y="1676400"/>
                </a:moveTo>
                <a:lnTo>
                  <a:pt x="41021" y="1676400"/>
                </a:lnTo>
                <a:lnTo>
                  <a:pt x="48260" y="1689100"/>
                </a:lnTo>
                <a:lnTo>
                  <a:pt x="324358" y="1689100"/>
                </a:lnTo>
                <a:lnTo>
                  <a:pt x="331597" y="1676400"/>
                </a:lnTo>
                <a:close/>
              </a:path>
              <a:path w="372745" h="1905000">
                <a:moveTo>
                  <a:pt x="346964" y="1663700"/>
                </a:moveTo>
                <a:lnTo>
                  <a:pt x="29464" y="1663700"/>
                </a:lnTo>
                <a:lnTo>
                  <a:pt x="33401" y="1676400"/>
                </a:lnTo>
                <a:lnTo>
                  <a:pt x="339217" y="1676400"/>
                </a:lnTo>
                <a:lnTo>
                  <a:pt x="346964" y="1663700"/>
                </a:lnTo>
                <a:close/>
              </a:path>
              <a:path w="372745" h="1905000">
                <a:moveTo>
                  <a:pt x="354330" y="1651000"/>
                </a:moveTo>
                <a:lnTo>
                  <a:pt x="18288" y="1651000"/>
                </a:lnTo>
                <a:lnTo>
                  <a:pt x="21844" y="1663700"/>
                </a:lnTo>
                <a:lnTo>
                  <a:pt x="350647" y="1663700"/>
                </a:lnTo>
                <a:lnTo>
                  <a:pt x="354330" y="1651000"/>
                </a:lnTo>
                <a:close/>
              </a:path>
              <a:path w="372745" h="1905000">
                <a:moveTo>
                  <a:pt x="366522" y="1638300"/>
                </a:moveTo>
                <a:lnTo>
                  <a:pt x="5969" y="1638300"/>
                </a:lnTo>
                <a:lnTo>
                  <a:pt x="8636" y="1651000"/>
                </a:lnTo>
                <a:lnTo>
                  <a:pt x="363982" y="1651000"/>
                </a:lnTo>
                <a:lnTo>
                  <a:pt x="366522" y="1638300"/>
                </a:lnTo>
                <a:close/>
              </a:path>
              <a:path w="372745" h="1905000">
                <a:moveTo>
                  <a:pt x="371729" y="1625600"/>
                </a:moveTo>
                <a:lnTo>
                  <a:pt x="889" y="1625600"/>
                </a:lnTo>
                <a:lnTo>
                  <a:pt x="2159" y="1638300"/>
                </a:lnTo>
                <a:lnTo>
                  <a:pt x="370459" y="1638300"/>
                </a:lnTo>
                <a:lnTo>
                  <a:pt x="371729" y="1625600"/>
                </a:lnTo>
                <a:close/>
              </a:path>
              <a:path w="372745" h="1905000">
                <a:moveTo>
                  <a:pt x="372237" y="1612900"/>
                </a:moveTo>
                <a:lnTo>
                  <a:pt x="381" y="1612900"/>
                </a:lnTo>
                <a:lnTo>
                  <a:pt x="0" y="1625600"/>
                </a:lnTo>
                <a:lnTo>
                  <a:pt x="372618" y="1625600"/>
                </a:lnTo>
                <a:lnTo>
                  <a:pt x="372237" y="1612900"/>
                </a:lnTo>
                <a:close/>
              </a:path>
              <a:path w="372745" h="1905000">
                <a:moveTo>
                  <a:pt x="365887" y="1600200"/>
                </a:moveTo>
                <a:lnTo>
                  <a:pt x="6731" y="1600200"/>
                </a:lnTo>
                <a:lnTo>
                  <a:pt x="4445" y="1612900"/>
                </a:lnTo>
                <a:lnTo>
                  <a:pt x="368173" y="1612900"/>
                </a:lnTo>
                <a:lnTo>
                  <a:pt x="365887" y="1600200"/>
                </a:lnTo>
                <a:close/>
              </a:path>
              <a:path w="372745" h="1905000">
                <a:moveTo>
                  <a:pt x="356997" y="1587500"/>
                </a:moveTo>
                <a:lnTo>
                  <a:pt x="15621" y="1587500"/>
                </a:lnTo>
                <a:lnTo>
                  <a:pt x="12319" y="1600200"/>
                </a:lnTo>
                <a:lnTo>
                  <a:pt x="363220" y="1600200"/>
                </a:lnTo>
                <a:lnTo>
                  <a:pt x="356997" y="1587500"/>
                </a:lnTo>
                <a:close/>
              </a:path>
              <a:path w="372745" h="1905000">
                <a:moveTo>
                  <a:pt x="345948" y="1574800"/>
                </a:moveTo>
                <a:lnTo>
                  <a:pt x="26543" y="1574800"/>
                </a:lnTo>
                <a:lnTo>
                  <a:pt x="22860" y="1587500"/>
                </a:lnTo>
                <a:lnTo>
                  <a:pt x="349758" y="1587500"/>
                </a:lnTo>
                <a:lnTo>
                  <a:pt x="345948" y="1574800"/>
                </a:lnTo>
                <a:close/>
              </a:path>
              <a:path w="372745" h="1905000">
                <a:moveTo>
                  <a:pt x="327406" y="1562100"/>
                </a:moveTo>
                <a:lnTo>
                  <a:pt x="45212" y="1562100"/>
                </a:lnTo>
                <a:lnTo>
                  <a:pt x="34290" y="1574800"/>
                </a:lnTo>
                <a:lnTo>
                  <a:pt x="338328" y="1574800"/>
                </a:lnTo>
                <a:lnTo>
                  <a:pt x="327406" y="1562100"/>
                </a:lnTo>
                <a:close/>
              </a:path>
              <a:path w="372745" h="1905000">
                <a:moveTo>
                  <a:pt x="320802" y="1549400"/>
                </a:moveTo>
                <a:lnTo>
                  <a:pt x="51816" y="1549400"/>
                </a:lnTo>
                <a:lnTo>
                  <a:pt x="48641" y="1562100"/>
                </a:lnTo>
                <a:lnTo>
                  <a:pt x="323977" y="1562100"/>
                </a:lnTo>
                <a:lnTo>
                  <a:pt x="320802" y="1549400"/>
                </a:lnTo>
                <a:close/>
              </a:path>
              <a:path w="372745" h="1905000">
                <a:moveTo>
                  <a:pt x="309880" y="1536700"/>
                </a:moveTo>
                <a:lnTo>
                  <a:pt x="62738" y="1536700"/>
                </a:lnTo>
                <a:lnTo>
                  <a:pt x="60325" y="1549400"/>
                </a:lnTo>
                <a:lnTo>
                  <a:pt x="312293" y="1549400"/>
                </a:lnTo>
                <a:lnTo>
                  <a:pt x="309880" y="1536700"/>
                </a:lnTo>
                <a:close/>
              </a:path>
              <a:path w="372745" h="1905000">
                <a:moveTo>
                  <a:pt x="303403" y="1524000"/>
                </a:moveTo>
                <a:lnTo>
                  <a:pt x="69215" y="1524000"/>
                </a:lnTo>
                <a:lnTo>
                  <a:pt x="67183" y="1536700"/>
                </a:lnTo>
                <a:lnTo>
                  <a:pt x="305435" y="1536700"/>
                </a:lnTo>
                <a:lnTo>
                  <a:pt x="303403" y="1524000"/>
                </a:lnTo>
                <a:close/>
              </a:path>
              <a:path w="372745" h="1905000">
                <a:moveTo>
                  <a:pt x="297688" y="1511300"/>
                </a:moveTo>
                <a:lnTo>
                  <a:pt x="74930" y="1511300"/>
                </a:lnTo>
                <a:lnTo>
                  <a:pt x="73025" y="1524000"/>
                </a:lnTo>
                <a:lnTo>
                  <a:pt x="299593" y="1524000"/>
                </a:lnTo>
                <a:lnTo>
                  <a:pt x="297688" y="1511300"/>
                </a:lnTo>
                <a:close/>
              </a:path>
              <a:path w="372745" h="1905000">
                <a:moveTo>
                  <a:pt x="290068" y="1498600"/>
                </a:moveTo>
                <a:lnTo>
                  <a:pt x="82423" y="1498600"/>
                </a:lnTo>
                <a:lnTo>
                  <a:pt x="80518" y="1511300"/>
                </a:lnTo>
                <a:lnTo>
                  <a:pt x="292100" y="1511300"/>
                </a:lnTo>
                <a:lnTo>
                  <a:pt x="290068" y="1498600"/>
                </a:lnTo>
                <a:close/>
              </a:path>
              <a:path w="372745" h="1905000">
                <a:moveTo>
                  <a:pt x="283972" y="1485900"/>
                </a:moveTo>
                <a:lnTo>
                  <a:pt x="88646" y="1485900"/>
                </a:lnTo>
                <a:lnTo>
                  <a:pt x="86487" y="1498600"/>
                </a:lnTo>
                <a:lnTo>
                  <a:pt x="286004" y="1498600"/>
                </a:lnTo>
                <a:lnTo>
                  <a:pt x="283972" y="1485900"/>
                </a:lnTo>
                <a:close/>
              </a:path>
              <a:path w="372745" h="1905000">
                <a:moveTo>
                  <a:pt x="275336" y="1473200"/>
                </a:moveTo>
                <a:lnTo>
                  <a:pt x="97282" y="1473200"/>
                </a:lnTo>
                <a:lnTo>
                  <a:pt x="95123" y="1485900"/>
                </a:lnTo>
                <a:lnTo>
                  <a:pt x="277495" y="1485900"/>
                </a:lnTo>
                <a:lnTo>
                  <a:pt x="275336" y="1473200"/>
                </a:lnTo>
                <a:close/>
              </a:path>
              <a:path w="372745" h="1905000">
                <a:moveTo>
                  <a:pt x="269113" y="1460500"/>
                </a:moveTo>
                <a:lnTo>
                  <a:pt x="103378" y="1460500"/>
                </a:lnTo>
                <a:lnTo>
                  <a:pt x="101473" y="1473200"/>
                </a:lnTo>
                <a:lnTo>
                  <a:pt x="273177" y="1473200"/>
                </a:lnTo>
                <a:lnTo>
                  <a:pt x="269113" y="1460500"/>
                </a:lnTo>
                <a:close/>
              </a:path>
              <a:path w="372745" h="1905000">
                <a:moveTo>
                  <a:pt x="263779" y="1447800"/>
                </a:moveTo>
                <a:lnTo>
                  <a:pt x="108839" y="1447800"/>
                </a:lnTo>
                <a:lnTo>
                  <a:pt x="107188" y="1460500"/>
                </a:lnTo>
                <a:lnTo>
                  <a:pt x="265430" y="1460500"/>
                </a:lnTo>
                <a:lnTo>
                  <a:pt x="263779" y="1447800"/>
                </a:lnTo>
                <a:close/>
              </a:path>
              <a:path w="372745" h="1905000">
                <a:moveTo>
                  <a:pt x="257937" y="1435100"/>
                </a:moveTo>
                <a:lnTo>
                  <a:pt x="114681" y="1435100"/>
                </a:lnTo>
                <a:lnTo>
                  <a:pt x="113411" y="1447800"/>
                </a:lnTo>
                <a:lnTo>
                  <a:pt x="259207" y="1447800"/>
                </a:lnTo>
                <a:lnTo>
                  <a:pt x="257937" y="1435100"/>
                </a:lnTo>
                <a:close/>
              </a:path>
              <a:path w="372745" h="1905000">
                <a:moveTo>
                  <a:pt x="254000" y="1422400"/>
                </a:moveTo>
                <a:lnTo>
                  <a:pt x="118618" y="1422400"/>
                </a:lnTo>
                <a:lnTo>
                  <a:pt x="117348" y="1435100"/>
                </a:lnTo>
                <a:lnTo>
                  <a:pt x="255270" y="1435100"/>
                </a:lnTo>
                <a:lnTo>
                  <a:pt x="254000" y="1422400"/>
                </a:lnTo>
                <a:close/>
              </a:path>
              <a:path w="372745" h="1905000">
                <a:moveTo>
                  <a:pt x="249682" y="1409700"/>
                </a:moveTo>
                <a:lnTo>
                  <a:pt x="122936" y="1409700"/>
                </a:lnTo>
                <a:lnTo>
                  <a:pt x="121412" y="1422400"/>
                </a:lnTo>
                <a:lnTo>
                  <a:pt x="251206" y="1422400"/>
                </a:lnTo>
                <a:lnTo>
                  <a:pt x="249682" y="1409700"/>
                </a:lnTo>
                <a:close/>
              </a:path>
              <a:path w="372745" h="1905000">
                <a:moveTo>
                  <a:pt x="240538" y="1397000"/>
                </a:moveTo>
                <a:lnTo>
                  <a:pt x="129921" y="1397000"/>
                </a:lnTo>
                <a:lnTo>
                  <a:pt x="128016" y="1409700"/>
                </a:lnTo>
                <a:lnTo>
                  <a:pt x="244602" y="1409700"/>
                </a:lnTo>
                <a:lnTo>
                  <a:pt x="240538" y="1397000"/>
                </a:lnTo>
                <a:close/>
              </a:path>
              <a:path w="372745" h="1905000">
                <a:moveTo>
                  <a:pt x="236093" y="1384300"/>
                </a:moveTo>
                <a:lnTo>
                  <a:pt x="136525" y="1384300"/>
                </a:lnTo>
                <a:lnTo>
                  <a:pt x="134239" y="1397000"/>
                </a:lnTo>
                <a:lnTo>
                  <a:pt x="238379" y="1397000"/>
                </a:lnTo>
                <a:lnTo>
                  <a:pt x="236093" y="1384300"/>
                </a:lnTo>
                <a:close/>
              </a:path>
              <a:path w="372745" h="1905000">
                <a:moveTo>
                  <a:pt x="226187" y="1371600"/>
                </a:moveTo>
                <a:lnTo>
                  <a:pt x="146431" y="1371600"/>
                </a:lnTo>
                <a:lnTo>
                  <a:pt x="143891" y="1384300"/>
                </a:lnTo>
                <a:lnTo>
                  <a:pt x="228727" y="1384300"/>
                </a:lnTo>
                <a:lnTo>
                  <a:pt x="226187" y="1371600"/>
                </a:lnTo>
                <a:close/>
              </a:path>
              <a:path w="372745" h="1905000">
                <a:moveTo>
                  <a:pt x="218821" y="1358900"/>
                </a:moveTo>
                <a:lnTo>
                  <a:pt x="153797" y="1358900"/>
                </a:lnTo>
                <a:lnTo>
                  <a:pt x="148971" y="1371600"/>
                </a:lnTo>
                <a:lnTo>
                  <a:pt x="223647" y="1371600"/>
                </a:lnTo>
                <a:lnTo>
                  <a:pt x="218821" y="1358900"/>
                </a:lnTo>
                <a:close/>
              </a:path>
              <a:path w="372745" h="1905000">
                <a:moveTo>
                  <a:pt x="212217" y="1346200"/>
                </a:moveTo>
                <a:lnTo>
                  <a:pt x="160401" y="1346200"/>
                </a:lnTo>
                <a:lnTo>
                  <a:pt x="158242" y="1358900"/>
                </a:lnTo>
                <a:lnTo>
                  <a:pt x="214249" y="1358900"/>
                </a:lnTo>
                <a:lnTo>
                  <a:pt x="212217" y="1346200"/>
                </a:lnTo>
                <a:close/>
              </a:path>
              <a:path w="372745" h="1905000">
                <a:moveTo>
                  <a:pt x="205359" y="1333500"/>
                </a:moveTo>
                <a:lnTo>
                  <a:pt x="167259" y="1333500"/>
                </a:lnTo>
                <a:lnTo>
                  <a:pt x="165735" y="1346200"/>
                </a:lnTo>
                <a:lnTo>
                  <a:pt x="206883" y="1346200"/>
                </a:lnTo>
                <a:lnTo>
                  <a:pt x="205359" y="1333500"/>
                </a:lnTo>
                <a:close/>
              </a:path>
              <a:path w="372745" h="1905000">
                <a:moveTo>
                  <a:pt x="201930" y="1320800"/>
                </a:moveTo>
                <a:lnTo>
                  <a:pt x="170688" y="1320800"/>
                </a:lnTo>
                <a:lnTo>
                  <a:pt x="169672" y="1333500"/>
                </a:lnTo>
                <a:lnTo>
                  <a:pt x="202946" y="1333500"/>
                </a:lnTo>
                <a:lnTo>
                  <a:pt x="201930" y="1320800"/>
                </a:lnTo>
                <a:close/>
              </a:path>
              <a:path w="372745" h="1905000">
                <a:moveTo>
                  <a:pt x="199771" y="1308100"/>
                </a:moveTo>
                <a:lnTo>
                  <a:pt x="172847" y="1308100"/>
                </a:lnTo>
                <a:lnTo>
                  <a:pt x="171577" y="1320800"/>
                </a:lnTo>
                <a:lnTo>
                  <a:pt x="201041" y="1320800"/>
                </a:lnTo>
                <a:lnTo>
                  <a:pt x="199771" y="1308100"/>
                </a:lnTo>
                <a:close/>
              </a:path>
              <a:path w="372745" h="1905000">
                <a:moveTo>
                  <a:pt x="198247" y="1282700"/>
                </a:moveTo>
                <a:lnTo>
                  <a:pt x="174371" y="1282700"/>
                </a:lnTo>
                <a:lnTo>
                  <a:pt x="174371" y="1295400"/>
                </a:lnTo>
                <a:lnTo>
                  <a:pt x="173990" y="1308100"/>
                </a:lnTo>
                <a:lnTo>
                  <a:pt x="198882" y="1308100"/>
                </a:lnTo>
                <a:lnTo>
                  <a:pt x="198374" y="1295400"/>
                </a:lnTo>
                <a:lnTo>
                  <a:pt x="198247" y="1295400"/>
                </a:lnTo>
                <a:lnTo>
                  <a:pt x="198247" y="1282700"/>
                </a:lnTo>
                <a:close/>
              </a:path>
              <a:path w="372745" h="1905000">
                <a:moveTo>
                  <a:pt x="198755" y="1270000"/>
                </a:moveTo>
                <a:lnTo>
                  <a:pt x="173863" y="1270000"/>
                </a:lnTo>
                <a:lnTo>
                  <a:pt x="173990" y="1282700"/>
                </a:lnTo>
                <a:lnTo>
                  <a:pt x="198628" y="1282700"/>
                </a:lnTo>
                <a:lnTo>
                  <a:pt x="198755" y="1270000"/>
                </a:lnTo>
                <a:close/>
              </a:path>
              <a:path w="372745" h="1905000">
                <a:moveTo>
                  <a:pt x="201168" y="1244600"/>
                </a:moveTo>
                <a:lnTo>
                  <a:pt x="171450" y="1244600"/>
                </a:lnTo>
                <a:lnTo>
                  <a:pt x="172466" y="1257300"/>
                </a:lnTo>
                <a:lnTo>
                  <a:pt x="173228" y="1270000"/>
                </a:lnTo>
                <a:lnTo>
                  <a:pt x="199009" y="1270000"/>
                </a:lnTo>
                <a:lnTo>
                  <a:pt x="200152" y="1257300"/>
                </a:lnTo>
                <a:lnTo>
                  <a:pt x="201168" y="1244600"/>
                </a:lnTo>
                <a:close/>
              </a:path>
              <a:path w="372745" h="1905000">
                <a:moveTo>
                  <a:pt x="206375" y="1219200"/>
                </a:moveTo>
                <a:lnTo>
                  <a:pt x="167259" y="1219200"/>
                </a:lnTo>
                <a:lnTo>
                  <a:pt x="167767" y="1231900"/>
                </a:lnTo>
                <a:lnTo>
                  <a:pt x="170307" y="1244600"/>
                </a:lnTo>
                <a:lnTo>
                  <a:pt x="202311" y="1244600"/>
                </a:lnTo>
                <a:lnTo>
                  <a:pt x="204851" y="1231900"/>
                </a:lnTo>
                <a:lnTo>
                  <a:pt x="206375" y="1219200"/>
                </a:lnTo>
                <a:close/>
              </a:path>
              <a:path w="372745" h="1905000">
                <a:moveTo>
                  <a:pt x="207264" y="1206500"/>
                </a:moveTo>
                <a:lnTo>
                  <a:pt x="165481" y="1206500"/>
                </a:lnTo>
                <a:lnTo>
                  <a:pt x="166624" y="1219200"/>
                </a:lnTo>
                <a:lnTo>
                  <a:pt x="206756" y="1219200"/>
                </a:lnTo>
                <a:lnTo>
                  <a:pt x="207264" y="1206500"/>
                </a:lnTo>
                <a:close/>
              </a:path>
              <a:path w="372745" h="1905000">
                <a:moveTo>
                  <a:pt x="207391" y="1193800"/>
                </a:moveTo>
                <a:lnTo>
                  <a:pt x="165227" y="1193800"/>
                </a:lnTo>
                <a:lnTo>
                  <a:pt x="165227" y="1206500"/>
                </a:lnTo>
                <a:lnTo>
                  <a:pt x="207391" y="1206500"/>
                </a:lnTo>
                <a:lnTo>
                  <a:pt x="207391" y="1193800"/>
                </a:lnTo>
                <a:close/>
              </a:path>
              <a:path w="372745" h="1905000">
                <a:moveTo>
                  <a:pt x="206121" y="1181100"/>
                </a:moveTo>
                <a:lnTo>
                  <a:pt x="165989" y="1181100"/>
                </a:lnTo>
                <a:lnTo>
                  <a:pt x="165608" y="1193800"/>
                </a:lnTo>
                <a:lnTo>
                  <a:pt x="207264" y="1193800"/>
                </a:lnTo>
                <a:lnTo>
                  <a:pt x="206121" y="1181100"/>
                </a:lnTo>
                <a:close/>
              </a:path>
              <a:path w="372745" h="1905000">
                <a:moveTo>
                  <a:pt x="201549" y="1155700"/>
                </a:moveTo>
                <a:lnTo>
                  <a:pt x="171069" y="1155700"/>
                </a:lnTo>
                <a:lnTo>
                  <a:pt x="169291" y="1168400"/>
                </a:lnTo>
                <a:lnTo>
                  <a:pt x="167767" y="1181100"/>
                </a:lnTo>
                <a:lnTo>
                  <a:pt x="204851" y="1181100"/>
                </a:lnTo>
                <a:lnTo>
                  <a:pt x="204089" y="1168400"/>
                </a:lnTo>
                <a:lnTo>
                  <a:pt x="202438" y="1168400"/>
                </a:lnTo>
                <a:lnTo>
                  <a:pt x="201549" y="1155700"/>
                </a:lnTo>
                <a:close/>
              </a:path>
              <a:path w="372745" h="1905000">
                <a:moveTo>
                  <a:pt x="198882" y="1143000"/>
                </a:moveTo>
                <a:lnTo>
                  <a:pt x="173609" y="1143000"/>
                </a:lnTo>
                <a:lnTo>
                  <a:pt x="172847" y="1155700"/>
                </a:lnTo>
                <a:lnTo>
                  <a:pt x="199771" y="1155700"/>
                </a:lnTo>
                <a:lnTo>
                  <a:pt x="198882" y="1143000"/>
                </a:lnTo>
                <a:close/>
              </a:path>
              <a:path w="372745" h="1905000">
                <a:moveTo>
                  <a:pt x="193675" y="1117600"/>
                </a:moveTo>
                <a:lnTo>
                  <a:pt x="178181" y="1117600"/>
                </a:lnTo>
                <a:lnTo>
                  <a:pt x="176657" y="1130300"/>
                </a:lnTo>
                <a:lnTo>
                  <a:pt x="176022" y="1143000"/>
                </a:lnTo>
                <a:lnTo>
                  <a:pt x="196596" y="1143000"/>
                </a:lnTo>
                <a:lnTo>
                  <a:pt x="195961" y="1130300"/>
                </a:lnTo>
                <a:lnTo>
                  <a:pt x="194818" y="1130300"/>
                </a:lnTo>
                <a:lnTo>
                  <a:pt x="193675" y="1117600"/>
                </a:lnTo>
                <a:close/>
              </a:path>
              <a:path w="372745" h="1905000">
                <a:moveTo>
                  <a:pt x="192659" y="1079500"/>
                </a:moveTo>
                <a:lnTo>
                  <a:pt x="179959" y="1079500"/>
                </a:lnTo>
                <a:lnTo>
                  <a:pt x="179832" y="1092200"/>
                </a:lnTo>
                <a:lnTo>
                  <a:pt x="179197" y="1117600"/>
                </a:lnTo>
                <a:lnTo>
                  <a:pt x="193421" y="1117600"/>
                </a:lnTo>
                <a:lnTo>
                  <a:pt x="193294" y="1104900"/>
                </a:lnTo>
                <a:lnTo>
                  <a:pt x="192913" y="1104900"/>
                </a:lnTo>
                <a:lnTo>
                  <a:pt x="192913" y="1092200"/>
                </a:lnTo>
                <a:lnTo>
                  <a:pt x="192659" y="1079500"/>
                </a:lnTo>
                <a:close/>
              </a:path>
              <a:path w="372745" h="1905000">
                <a:moveTo>
                  <a:pt x="191897" y="1054100"/>
                </a:moveTo>
                <a:lnTo>
                  <a:pt x="180721" y="1054100"/>
                </a:lnTo>
                <a:lnTo>
                  <a:pt x="180086" y="1066800"/>
                </a:lnTo>
                <a:lnTo>
                  <a:pt x="180086" y="1079500"/>
                </a:lnTo>
                <a:lnTo>
                  <a:pt x="192532" y="1079500"/>
                </a:lnTo>
                <a:lnTo>
                  <a:pt x="192532" y="1066800"/>
                </a:lnTo>
                <a:lnTo>
                  <a:pt x="191897" y="1054100"/>
                </a:lnTo>
                <a:close/>
              </a:path>
              <a:path w="372745" h="1905000">
                <a:moveTo>
                  <a:pt x="191516" y="1041400"/>
                </a:moveTo>
                <a:lnTo>
                  <a:pt x="181102" y="1041400"/>
                </a:lnTo>
                <a:lnTo>
                  <a:pt x="180975" y="1054100"/>
                </a:lnTo>
                <a:lnTo>
                  <a:pt x="191643" y="1054100"/>
                </a:lnTo>
                <a:lnTo>
                  <a:pt x="191516" y="1041400"/>
                </a:lnTo>
                <a:close/>
              </a:path>
              <a:path w="372745" h="1905000">
                <a:moveTo>
                  <a:pt x="190881" y="1028700"/>
                </a:moveTo>
                <a:lnTo>
                  <a:pt x="181991" y="1028700"/>
                </a:lnTo>
                <a:lnTo>
                  <a:pt x="181483" y="1041400"/>
                </a:lnTo>
                <a:lnTo>
                  <a:pt x="191008" y="1041400"/>
                </a:lnTo>
                <a:lnTo>
                  <a:pt x="190881" y="1028700"/>
                </a:lnTo>
                <a:close/>
              </a:path>
              <a:path w="372745" h="1905000">
                <a:moveTo>
                  <a:pt x="190246" y="1016000"/>
                </a:moveTo>
                <a:lnTo>
                  <a:pt x="182372" y="1016000"/>
                </a:lnTo>
                <a:lnTo>
                  <a:pt x="182118" y="1028700"/>
                </a:lnTo>
                <a:lnTo>
                  <a:pt x="190373" y="1028700"/>
                </a:lnTo>
                <a:lnTo>
                  <a:pt x="190246" y="1016000"/>
                </a:lnTo>
                <a:close/>
              </a:path>
              <a:path w="372745" h="1905000">
                <a:moveTo>
                  <a:pt x="190246" y="965200"/>
                </a:moveTo>
                <a:lnTo>
                  <a:pt x="182372" y="965200"/>
                </a:lnTo>
                <a:lnTo>
                  <a:pt x="183007" y="990600"/>
                </a:lnTo>
                <a:lnTo>
                  <a:pt x="183007" y="1003300"/>
                </a:lnTo>
                <a:lnTo>
                  <a:pt x="182753" y="1016000"/>
                </a:lnTo>
                <a:lnTo>
                  <a:pt x="189992" y="1016000"/>
                </a:lnTo>
                <a:lnTo>
                  <a:pt x="189611" y="1003300"/>
                </a:lnTo>
                <a:lnTo>
                  <a:pt x="189484" y="990600"/>
                </a:lnTo>
                <a:lnTo>
                  <a:pt x="189738" y="977900"/>
                </a:lnTo>
                <a:lnTo>
                  <a:pt x="189992" y="977900"/>
                </a:lnTo>
                <a:lnTo>
                  <a:pt x="190246" y="965200"/>
                </a:lnTo>
                <a:close/>
              </a:path>
              <a:path w="372745" h="1905000">
                <a:moveTo>
                  <a:pt x="190881" y="952500"/>
                </a:moveTo>
                <a:lnTo>
                  <a:pt x="181483" y="952500"/>
                </a:lnTo>
                <a:lnTo>
                  <a:pt x="181991" y="965200"/>
                </a:lnTo>
                <a:lnTo>
                  <a:pt x="190627" y="965200"/>
                </a:lnTo>
                <a:lnTo>
                  <a:pt x="190881" y="952500"/>
                </a:lnTo>
                <a:close/>
              </a:path>
              <a:path w="372745" h="1905000">
                <a:moveTo>
                  <a:pt x="191643" y="939800"/>
                </a:moveTo>
                <a:lnTo>
                  <a:pt x="180975" y="939800"/>
                </a:lnTo>
                <a:lnTo>
                  <a:pt x="181102" y="952500"/>
                </a:lnTo>
                <a:lnTo>
                  <a:pt x="191516" y="952500"/>
                </a:lnTo>
                <a:lnTo>
                  <a:pt x="191643" y="939800"/>
                </a:lnTo>
                <a:close/>
              </a:path>
              <a:path w="372745" h="1905000">
                <a:moveTo>
                  <a:pt x="192786" y="876300"/>
                </a:moveTo>
                <a:lnTo>
                  <a:pt x="179832" y="876300"/>
                </a:lnTo>
                <a:lnTo>
                  <a:pt x="179578" y="889000"/>
                </a:lnTo>
                <a:lnTo>
                  <a:pt x="179578" y="901700"/>
                </a:lnTo>
                <a:lnTo>
                  <a:pt x="179705" y="914400"/>
                </a:lnTo>
                <a:lnTo>
                  <a:pt x="180340" y="927100"/>
                </a:lnTo>
                <a:lnTo>
                  <a:pt x="180594" y="939800"/>
                </a:lnTo>
                <a:lnTo>
                  <a:pt x="191897" y="939800"/>
                </a:lnTo>
                <a:lnTo>
                  <a:pt x="192151" y="927100"/>
                </a:lnTo>
                <a:lnTo>
                  <a:pt x="192405" y="927100"/>
                </a:lnTo>
                <a:lnTo>
                  <a:pt x="192913" y="914400"/>
                </a:lnTo>
                <a:lnTo>
                  <a:pt x="193040" y="901700"/>
                </a:lnTo>
                <a:lnTo>
                  <a:pt x="193040" y="889000"/>
                </a:lnTo>
                <a:lnTo>
                  <a:pt x="192786" y="876300"/>
                </a:lnTo>
                <a:close/>
              </a:path>
              <a:path w="372745" h="1905000">
                <a:moveTo>
                  <a:pt x="191389" y="850900"/>
                </a:moveTo>
                <a:lnTo>
                  <a:pt x="181483" y="850900"/>
                </a:lnTo>
                <a:lnTo>
                  <a:pt x="180213" y="876300"/>
                </a:lnTo>
                <a:lnTo>
                  <a:pt x="192405" y="876300"/>
                </a:lnTo>
                <a:lnTo>
                  <a:pt x="191389" y="850900"/>
                </a:lnTo>
                <a:close/>
              </a:path>
              <a:path w="372745" h="1905000">
                <a:moveTo>
                  <a:pt x="190119" y="838200"/>
                </a:moveTo>
                <a:lnTo>
                  <a:pt x="182499" y="838200"/>
                </a:lnTo>
                <a:lnTo>
                  <a:pt x="182245" y="850900"/>
                </a:lnTo>
                <a:lnTo>
                  <a:pt x="190373" y="850900"/>
                </a:lnTo>
                <a:lnTo>
                  <a:pt x="190119" y="838200"/>
                </a:lnTo>
                <a:close/>
              </a:path>
              <a:path w="372745" h="1905000">
                <a:moveTo>
                  <a:pt x="189103" y="825500"/>
                </a:moveTo>
                <a:lnTo>
                  <a:pt x="183515" y="825500"/>
                </a:lnTo>
                <a:lnTo>
                  <a:pt x="183134" y="838200"/>
                </a:lnTo>
                <a:lnTo>
                  <a:pt x="189357" y="838200"/>
                </a:lnTo>
                <a:lnTo>
                  <a:pt x="189103" y="825500"/>
                </a:lnTo>
                <a:close/>
              </a:path>
              <a:path w="372745" h="1905000">
                <a:moveTo>
                  <a:pt x="187706" y="812800"/>
                </a:moveTo>
                <a:lnTo>
                  <a:pt x="184912" y="812800"/>
                </a:lnTo>
                <a:lnTo>
                  <a:pt x="184150" y="825500"/>
                </a:lnTo>
                <a:lnTo>
                  <a:pt x="188722" y="825500"/>
                </a:lnTo>
                <a:lnTo>
                  <a:pt x="187706" y="812800"/>
                </a:lnTo>
                <a:close/>
              </a:path>
              <a:path w="372745" h="1905000">
                <a:moveTo>
                  <a:pt x="186563" y="774700"/>
                </a:moveTo>
                <a:lnTo>
                  <a:pt x="186055" y="774700"/>
                </a:lnTo>
                <a:lnTo>
                  <a:pt x="185928" y="787400"/>
                </a:lnTo>
                <a:lnTo>
                  <a:pt x="185293" y="800100"/>
                </a:lnTo>
                <a:lnTo>
                  <a:pt x="185039" y="812800"/>
                </a:lnTo>
                <a:lnTo>
                  <a:pt x="187579" y="812800"/>
                </a:lnTo>
                <a:lnTo>
                  <a:pt x="187325" y="800100"/>
                </a:lnTo>
                <a:lnTo>
                  <a:pt x="186563" y="787400"/>
                </a:lnTo>
                <a:lnTo>
                  <a:pt x="186563" y="774700"/>
                </a:lnTo>
                <a:close/>
              </a:path>
              <a:path w="372745" h="1905000">
                <a:moveTo>
                  <a:pt x="186436" y="762000"/>
                </a:moveTo>
                <a:lnTo>
                  <a:pt x="186182" y="762000"/>
                </a:lnTo>
                <a:lnTo>
                  <a:pt x="186182" y="774700"/>
                </a:lnTo>
                <a:lnTo>
                  <a:pt x="186436" y="774700"/>
                </a:lnTo>
                <a:lnTo>
                  <a:pt x="186436" y="762000"/>
                </a:lnTo>
                <a:close/>
              </a:path>
              <a:path w="372745" h="1905000">
                <a:moveTo>
                  <a:pt x="186309" y="749300"/>
                </a:moveTo>
                <a:lnTo>
                  <a:pt x="186182" y="762000"/>
                </a:lnTo>
                <a:lnTo>
                  <a:pt x="186309" y="749300"/>
                </a:lnTo>
                <a:close/>
              </a:path>
              <a:path w="372745" h="1905000">
                <a:moveTo>
                  <a:pt x="186563" y="190500"/>
                </a:moveTo>
                <a:lnTo>
                  <a:pt x="186055" y="190500"/>
                </a:lnTo>
                <a:lnTo>
                  <a:pt x="186182" y="215900"/>
                </a:lnTo>
                <a:lnTo>
                  <a:pt x="186436" y="215900"/>
                </a:lnTo>
                <a:lnTo>
                  <a:pt x="186563" y="190500"/>
                </a:lnTo>
                <a:close/>
              </a:path>
              <a:path w="372745" h="1905000">
                <a:moveTo>
                  <a:pt x="187579" y="152400"/>
                </a:moveTo>
                <a:lnTo>
                  <a:pt x="184912" y="152400"/>
                </a:lnTo>
                <a:lnTo>
                  <a:pt x="185166" y="165100"/>
                </a:lnTo>
                <a:lnTo>
                  <a:pt x="185928" y="190500"/>
                </a:lnTo>
                <a:lnTo>
                  <a:pt x="186690" y="190500"/>
                </a:lnTo>
                <a:lnTo>
                  <a:pt x="187579" y="152400"/>
                </a:lnTo>
                <a:close/>
              </a:path>
              <a:path w="372745" h="1905000">
                <a:moveTo>
                  <a:pt x="188341" y="139700"/>
                </a:moveTo>
                <a:lnTo>
                  <a:pt x="184277" y="139700"/>
                </a:lnTo>
                <a:lnTo>
                  <a:pt x="184404" y="152400"/>
                </a:lnTo>
                <a:lnTo>
                  <a:pt x="188214" y="152400"/>
                </a:lnTo>
                <a:lnTo>
                  <a:pt x="188341" y="139700"/>
                </a:lnTo>
                <a:close/>
              </a:path>
              <a:path w="372745" h="1905000">
                <a:moveTo>
                  <a:pt x="188849" y="76200"/>
                </a:moveTo>
                <a:lnTo>
                  <a:pt x="183769" y="76200"/>
                </a:lnTo>
                <a:lnTo>
                  <a:pt x="183134" y="101600"/>
                </a:lnTo>
                <a:lnTo>
                  <a:pt x="183007" y="114300"/>
                </a:lnTo>
                <a:lnTo>
                  <a:pt x="183642" y="127000"/>
                </a:lnTo>
                <a:lnTo>
                  <a:pt x="183896" y="139700"/>
                </a:lnTo>
                <a:lnTo>
                  <a:pt x="188722" y="139700"/>
                </a:lnTo>
                <a:lnTo>
                  <a:pt x="188976" y="127000"/>
                </a:lnTo>
                <a:lnTo>
                  <a:pt x="189484" y="114300"/>
                </a:lnTo>
                <a:lnTo>
                  <a:pt x="189484" y="101600"/>
                </a:lnTo>
                <a:lnTo>
                  <a:pt x="188849" y="76200"/>
                </a:lnTo>
                <a:close/>
              </a:path>
              <a:path w="372745" h="1905000">
                <a:moveTo>
                  <a:pt x="188214" y="63500"/>
                </a:moveTo>
                <a:lnTo>
                  <a:pt x="184404" y="63500"/>
                </a:lnTo>
                <a:lnTo>
                  <a:pt x="184150" y="76200"/>
                </a:lnTo>
                <a:lnTo>
                  <a:pt x="188468" y="76200"/>
                </a:lnTo>
                <a:lnTo>
                  <a:pt x="188214" y="63500"/>
                </a:lnTo>
                <a:close/>
              </a:path>
              <a:path w="372745" h="1905000">
                <a:moveTo>
                  <a:pt x="187706" y="50800"/>
                </a:moveTo>
                <a:lnTo>
                  <a:pt x="184912" y="50800"/>
                </a:lnTo>
                <a:lnTo>
                  <a:pt x="184785" y="63500"/>
                </a:lnTo>
                <a:lnTo>
                  <a:pt x="187833" y="63500"/>
                </a:lnTo>
                <a:lnTo>
                  <a:pt x="187706" y="50800"/>
                </a:lnTo>
                <a:close/>
              </a:path>
              <a:path w="372745" h="1905000">
                <a:moveTo>
                  <a:pt x="186690" y="25400"/>
                </a:moveTo>
                <a:lnTo>
                  <a:pt x="185801" y="25400"/>
                </a:lnTo>
                <a:lnTo>
                  <a:pt x="185801" y="38100"/>
                </a:lnTo>
                <a:lnTo>
                  <a:pt x="185166" y="50800"/>
                </a:lnTo>
                <a:lnTo>
                  <a:pt x="187452" y="50800"/>
                </a:lnTo>
                <a:lnTo>
                  <a:pt x="186690" y="25400"/>
                </a:lnTo>
                <a:close/>
              </a:path>
              <a:path w="372745" h="1905000">
                <a:moveTo>
                  <a:pt x="186436" y="0"/>
                </a:moveTo>
                <a:lnTo>
                  <a:pt x="186182" y="0"/>
                </a:lnTo>
                <a:lnTo>
                  <a:pt x="186182" y="12700"/>
                </a:lnTo>
                <a:lnTo>
                  <a:pt x="186055" y="25400"/>
                </a:lnTo>
                <a:lnTo>
                  <a:pt x="186563" y="25400"/>
                </a:lnTo>
                <a:lnTo>
                  <a:pt x="186436" y="0"/>
                </a:lnTo>
                <a:close/>
              </a:path>
            </a:pathLst>
          </a:custGeom>
          <a:solidFill>
            <a:srgbClr val="5786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5093080" y="8011541"/>
            <a:ext cx="372745" cy="1918335"/>
          </a:xfrm>
          <a:custGeom>
            <a:avLst/>
            <a:gdLst/>
            <a:ahLst/>
            <a:cxnLst/>
            <a:rect l="l" t="t" r="r" b="b"/>
            <a:pathLst>
              <a:path w="372745" h="1918334">
                <a:moveTo>
                  <a:pt x="186182" y="1918080"/>
                </a:moveTo>
                <a:lnTo>
                  <a:pt x="186182" y="1914270"/>
                </a:lnTo>
                <a:lnTo>
                  <a:pt x="186182" y="1910587"/>
                </a:lnTo>
                <a:lnTo>
                  <a:pt x="186055" y="1906777"/>
                </a:lnTo>
                <a:lnTo>
                  <a:pt x="186055" y="1902967"/>
                </a:lnTo>
                <a:lnTo>
                  <a:pt x="185928" y="1899284"/>
                </a:lnTo>
                <a:lnTo>
                  <a:pt x="185801" y="1895474"/>
                </a:lnTo>
                <a:lnTo>
                  <a:pt x="185674" y="1891791"/>
                </a:lnTo>
                <a:lnTo>
                  <a:pt x="185420" y="1887981"/>
                </a:lnTo>
                <a:lnTo>
                  <a:pt x="185293" y="1884298"/>
                </a:lnTo>
                <a:lnTo>
                  <a:pt x="184912" y="1880488"/>
                </a:lnTo>
                <a:lnTo>
                  <a:pt x="184658" y="1876805"/>
                </a:lnTo>
                <a:lnTo>
                  <a:pt x="184277" y="1872995"/>
                </a:lnTo>
                <a:lnTo>
                  <a:pt x="174625" y="1835403"/>
                </a:lnTo>
                <a:lnTo>
                  <a:pt x="168783" y="1824227"/>
                </a:lnTo>
                <a:lnTo>
                  <a:pt x="166624" y="1820417"/>
                </a:lnTo>
                <a:lnTo>
                  <a:pt x="164084" y="1816734"/>
                </a:lnTo>
                <a:lnTo>
                  <a:pt x="161544" y="1812924"/>
                </a:lnTo>
                <a:lnTo>
                  <a:pt x="158623" y="1809241"/>
                </a:lnTo>
                <a:lnTo>
                  <a:pt x="134493" y="1782952"/>
                </a:lnTo>
                <a:lnTo>
                  <a:pt x="130556" y="1779142"/>
                </a:lnTo>
                <a:lnTo>
                  <a:pt x="126492" y="1775459"/>
                </a:lnTo>
                <a:lnTo>
                  <a:pt x="122428" y="1771649"/>
                </a:lnTo>
                <a:lnTo>
                  <a:pt x="118364" y="1767839"/>
                </a:lnTo>
                <a:lnTo>
                  <a:pt x="114300" y="1764156"/>
                </a:lnTo>
                <a:lnTo>
                  <a:pt x="110236" y="1760346"/>
                </a:lnTo>
                <a:lnTo>
                  <a:pt x="106299" y="1756663"/>
                </a:lnTo>
                <a:lnTo>
                  <a:pt x="102362" y="1752853"/>
                </a:lnTo>
                <a:lnTo>
                  <a:pt x="98552" y="1749170"/>
                </a:lnTo>
                <a:lnTo>
                  <a:pt x="94742" y="1745360"/>
                </a:lnTo>
                <a:lnTo>
                  <a:pt x="71120" y="1719071"/>
                </a:lnTo>
                <a:lnTo>
                  <a:pt x="67945" y="1715388"/>
                </a:lnTo>
                <a:lnTo>
                  <a:pt x="64897" y="1711578"/>
                </a:lnTo>
                <a:lnTo>
                  <a:pt x="61722" y="1707895"/>
                </a:lnTo>
                <a:lnTo>
                  <a:pt x="58420" y="1704085"/>
                </a:lnTo>
                <a:lnTo>
                  <a:pt x="55118" y="1700275"/>
                </a:lnTo>
                <a:lnTo>
                  <a:pt x="37211" y="1681606"/>
                </a:lnTo>
                <a:lnTo>
                  <a:pt x="33401" y="1677796"/>
                </a:lnTo>
                <a:lnTo>
                  <a:pt x="5969" y="1647824"/>
                </a:lnTo>
                <a:lnTo>
                  <a:pt x="0" y="1629028"/>
                </a:lnTo>
                <a:lnTo>
                  <a:pt x="381" y="1625218"/>
                </a:lnTo>
                <a:lnTo>
                  <a:pt x="22860" y="1591436"/>
                </a:lnTo>
                <a:lnTo>
                  <a:pt x="34290" y="1580260"/>
                </a:lnTo>
                <a:lnTo>
                  <a:pt x="37973" y="1576450"/>
                </a:lnTo>
                <a:lnTo>
                  <a:pt x="62738" y="1546478"/>
                </a:lnTo>
                <a:lnTo>
                  <a:pt x="71120" y="1531365"/>
                </a:lnTo>
                <a:lnTo>
                  <a:pt x="73025" y="1527682"/>
                </a:lnTo>
                <a:lnTo>
                  <a:pt x="74930" y="1523872"/>
                </a:lnTo>
                <a:lnTo>
                  <a:pt x="76708" y="1520189"/>
                </a:lnTo>
                <a:lnTo>
                  <a:pt x="78613" y="1516379"/>
                </a:lnTo>
                <a:lnTo>
                  <a:pt x="80518" y="1512696"/>
                </a:lnTo>
                <a:lnTo>
                  <a:pt x="82423" y="1508886"/>
                </a:lnTo>
                <a:lnTo>
                  <a:pt x="84455" y="1505076"/>
                </a:lnTo>
                <a:lnTo>
                  <a:pt x="86487" y="1501393"/>
                </a:lnTo>
                <a:lnTo>
                  <a:pt x="88646" y="1497583"/>
                </a:lnTo>
                <a:lnTo>
                  <a:pt x="90805" y="1493900"/>
                </a:lnTo>
                <a:lnTo>
                  <a:pt x="92964" y="1490090"/>
                </a:lnTo>
                <a:lnTo>
                  <a:pt x="95123" y="1486407"/>
                </a:lnTo>
                <a:lnTo>
                  <a:pt x="97282" y="1482597"/>
                </a:lnTo>
                <a:lnTo>
                  <a:pt x="99441" y="1478914"/>
                </a:lnTo>
                <a:lnTo>
                  <a:pt x="101473" y="1475104"/>
                </a:lnTo>
                <a:lnTo>
                  <a:pt x="103378" y="1471294"/>
                </a:lnTo>
                <a:lnTo>
                  <a:pt x="105283" y="1467611"/>
                </a:lnTo>
                <a:lnTo>
                  <a:pt x="107188" y="1463801"/>
                </a:lnTo>
                <a:lnTo>
                  <a:pt x="108839" y="1460118"/>
                </a:lnTo>
                <a:lnTo>
                  <a:pt x="110363" y="1456308"/>
                </a:lnTo>
                <a:lnTo>
                  <a:pt x="111887" y="1452625"/>
                </a:lnTo>
                <a:lnTo>
                  <a:pt x="113411" y="1448815"/>
                </a:lnTo>
                <a:lnTo>
                  <a:pt x="114681" y="1445132"/>
                </a:lnTo>
                <a:lnTo>
                  <a:pt x="116078" y="1441322"/>
                </a:lnTo>
                <a:lnTo>
                  <a:pt x="132080" y="1403730"/>
                </a:lnTo>
                <a:lnTo>
                  <a:pt x="138938" y="1392554"/>
                </a:lnTo>
                <a:lnTo>
                  <a:pt x="141351" y="1388744"/>
                </a:lnTo>
                <a:lnTo>
                  <a:pt x="143891" y="1385061"/>
                </a:lnTo>
                <a:lnTo>
                  <a:pt x="146431" y="1381251"/>
                </a:lnTo>
                <a:lnTo>
                  <a:pt x="148971" y="1377568"/>
                </a:lnTo>
                <a:lnTo>
                  <a:pt x="151384" y="1373758"/>
                </a:lnTo>
                <a:lnTo>
                  <a:pt x="153797" y="1369948"/>
                </a:lnTo>
                <a:lnTo>
                  <a:pt x="156083" y="1366265"/>
                </a:lnTo>
                <a:lnTo>
                  <a:pt x="158242" y="1362455"/>
                </a:lnTo>
                <a:lnTo>
                  <a:pt x="160401" y="1358772"/>
                </a:lnTo>
                <a:lnTo>
                  <a:pt x="162306" y="1354962"/>
                </a:lnTo>
                <a:lnTo>
                  <a:pt x="173355" y="1317497"/>
                </a:lnTo>
                <a:lnTo>
                  <a:pt x="174244" y="1302384"/>
                </a:lnTo>
                <a:lnTo>
                  <a:pt x="174371" y="1298701"/>
                </a:lnTo>
                <a:lnTo>
                  <a:pt x="174371" y="1294891"/>
                </a:lnTo>
                <a:lnTo>
                  <a:pt x="174371" y="1291208"/>
                </a:lnTo>
                <a:lnTo>
                  <a:pt x="174244" y="1287398"/>
                </a:lnTo>
                <a:lnTo>
                  <a:pt x="173990" y="1283715"/>
                </a:lnTo>
                <a:lnTo>
                  <a:pt x="173863" y="1279905"/>
                </a:lnTo>
                <a:lnTo>
                  <a:pt x="173482" y="1276222"/>
                </a:lnTo>
                <a:lnTo>
                  <a:pt x="170815" y="1253616"/>
                </a:lnTo>
                <a:lnTo>
                  <a:pt x="170307" y="1249933"/>
                </a:lnTo>
                <a:lnTo>
                  <a:pt x="169672" y="1246123"/>
                </a:lnTo>
                <a:lnTo>
                  <a:pt x="169037" y="1242440"/>
                </a:lnTo>
                <a:lnTo>
                  <a:pt x="168402" y="1238630"/>
                </a:lnTo>
                <a:lnTo>
                  <a:pt x="167767" y="1234820"/>
                </a:lnTo>
                <a:lnTo>
                  <a:pt x="167259" y="1231137"/>
                </a:lnTo>
                <a:lnTo>
                  <a:pt x="166624" y="1227327"/>
                </a:lnTo>
                <a:lnTo>
                  <a:pt x="166243" y="1223644"/>
                </a:lnTo>
                <a:lnTo>
                  <a:pt x="165862" y="1219834"/>
                </a:lnTo>
                <a:lnTo>
                  <a:pt x="165481" y="1216151"/>
                </a:lnTo>
                <a:lnTo>
                  <a:pt x="165354" y="1212341"/>
                </a:lnTo>
                <a:lnTo>
                  <a:pt x="165227" y="1208658"/>
                </a:lnTo>
                <a:lnTo>
                  <a:pt x="165227" y="1204848"/>
                </a:lnTo>
                <a:lnTo>
                  <a:pt x="170180" y="1171066"/>
                </a:lnTo>
                <a:lnTo>
                  <a:pt x="171069" y="1167256"/>
                </a:lnTo>
                <a:lnTo>
                  <a:pt x="171958" y="1163573"/>
                </a:lnTo>
                <a:lnTo>
                  <a:pt x="172847" y="1159763"/>
                </a:lnTo>
                <a:lnTo>
                  <a:pt x="173609" y="1156080"/>
                </a:lnTo>
                <a:lnTo>
                  <a:pt x="174498" y="1152270"/>
                </a:lnTo>
                <a:lnTo>
                  <a:pt x="177673" y="1133474"/>
                </a:lnTo>
                <a:lnTo>
                  <a:pt x="178181" y="1129791"/>
                </a:lnTo>
                <a:lnTo>
                  <a:pt x="178562" y="1125981"/>
                </a:lnTo>
                <a:lnTo>
                  <a:pt x="178816" y="1122298"/>
                </a:lnTo>
                <a:lnTo>
                  <a:pt x="179197" y="1118488"/>
                </a:lnTo>
                <a:lnTo>
                  <a:pt x="179324" y="1114805"/>
                </a:lnTo>
                <a:lnTo>
                  <a:pt x="179451" y="1110995"/>
                </a:lnTo>
                <a:lnTo>
                  <a:pt x="179578" y="1107312"/>
                </a:lnTo>
                <a:lnTo>
                  <a:pt x="179705" y="1103502"/>
                </a:lnTo>
                <a:lnTo>
                  <a:pt x="179832" y="1099692"/>
                </a:lnTo>
                <a:lnTo>
                  <a:pt x="179832" y="1096009"/>
                </a:lnTo>
                <a:lnTo>
                  <a:pt x="179959" y="1092199"/>
                </a:lnTo>
                <a:lnTo>
                  <a:pt x="179959" y="1088516"/>
                </a:lnTo>
                <a:lnTo>
                  <a:pt x="179959" y="1084706"/>
                </a:lnTo>
                <a:lnTo>
                  <a:pt x="180086" y="1081023"/>
                </a:lnTo>
                <a:lnTo>
                  <a:pt x="180086" y="1077213"/>
                </a:lnTo>
                <a:lnTo>
                  <a:pt x="180213" y="1073530"/>
                </a:lnTo>
                <a:lnTo>
                  <a:pt x="180340" y="1069720"/>
                </a:lnTo>
                <a:lnTo>
                  <a:pt x="180467" y="1065910"/>
                </a:lnTo>
                <a:lnTo>
                  <a:pt x="180594" y="1062227"/>
                </a:lnTo>
                <a:lnTo>
                  <a:pt x="180721" y="1058417"/>
                </a:lnTo>
                <a:lnTo>
                  <a:pt x="180975" y="1054734"/>
                </a:lnTo>
                <a:lnTo>
                  <a:pt x="181102" y="1050924"/>
                </a:lnTo>
                <a:lnTo>
                  <a:pt x="181356" y="1047241"/>
                </a:lnTo>
                <a:lnTo>
                  <a:pt x="181483" y="1043431"/>
                </a:lnTo>
                <a:lnTo>
                  <a:pt x="181737" y="1039748"/>
                </a:lnTo>
                <a:lnTo>
                  <a:pt x="181991" y="1035938"/>
                </a:lnTo>
                <a:lnTo>
                  <a:pt x="182118" y="1032128"/>
                </a:lnTo>
                <a:lnTo>
                  <a:pt x="182372" y="1028445"/>
                </a:lnTo>
                <a:lnTo>
                  <a:pt x="182499" y="1024635"/>
                </a:lnTo>
                <a:lnTo>
                  <a:pt x="182753" y="1020952"/>
                </a:lnTo>
                <a:lnTo>
                  <a:pt x="182880" y="1017142"/>
                </a:lnTo>
                <a:lnTo>
                  <a:pt x="183007" y="1013459"/>
                </a:lnTo>
                <a:lnTo>
                  <a:pt x="183007" y="1009649"/>
                </a:lnTo>
                <a:lnTo>
                  <a:pt x="183007" y="1005966"/>
                </a:lnTo>
                <a:lnTo>
                  <a:pt x="183134" y="1002156"/>
                </a:lnTo>
                <a:lnTo>
                  <a:pt x="183007" y="998346"/>
                </a:lnTo>
                <a:lnTo>
                  <a:pt x="183007" y="994663"/>
                </a:lnTo>
                <a:lnTo>
                  <a:pt x="182880" y="990853"/>
                </a:lnTo>
                <a:lnTo>
                  <a:pt x="182753" y="987170"/>
                </a:lnTo>
                <a:lnTo>
                  <a:pt x="182626" y="983360"/>
                </a:lnTo>
                <a:lnTo>
                  <a:pt x="182499" y="979677"/>
                </a:lnTo>
                <a:lnTo>
                  <a:pt x="182372" y="975867"/>
                </a:lnTo>
                <a:lnTo>
                  <a:pt x="182118" y="972184"/>
                </a:lnTo>
                <a:lnTo>
                  <a:pt x="181991" y="968374"/>
                </a:lnTo>
                <a:lnTo>
                  <a:pt x="181737" y="964564"/>
                </a:lnTo>
                <a:lnTo>
                  <a:pt x="181483" y="960881"/>
                </a:lnTo>
                <a:lnTo>
                  <a:pt x="181356" y="957071"/>
                </a:lnTo>
                <a:lnTo>
                  <a:pt x="181102" y="953388"/>
                </a:lnTo>
                <a:lnTo>
                  <a:pt x="180975" y="949578"/>
                </a:lnTo>
                <a:lnTo>
                  <a:pt x="180721" y="945895"/>
                </a:lnTo>
                <a:lnTo>
                  <a:pt x="180594" y="942085"/>
                </a:lnTo>
                <a:lnTo>
                  <a:pt x="180340" y="938402"/>
                </a:lnTo>
                <a:lnTo>
                  <a:pt x="180213" y="934592"/>
                </a:lnTo>
                <a:lnTo>
                  <a:pt x="180086" y="930782"/>
                </a:lnTo>
                <a:lnTo>
                  <a:pt x="179959" y="927099"/>
                </a:lnTo>
                <a:lnTo>
                  <a:pt x="179832" y="923289"/>
                </a:lnTo>
                <a:lnTo>
                  <a:pt x="179705" y="919606"/>
                </a:lnTo>
                <a:lnTo>
                  <a:pt x="179705" y="915796"/>
                </a:lnTo>
                <a:lnTo>
                  <a:pt x="179578" y="912113"/>
                </a:lnTo>
                <a:lnTo>
                  <a:pt x="179578" y="893317"/>
                </a:lnTo>
                <a:lnTo>
                  <a:pt x="179705" y="889507"/>
                </a:lnTo>
                <a:lnTo>
                  <a:pt x="179832" y="885824"/>
                </a:lnTo>
                <a:lnTo>
                  <a:pt x="180086" y="882014"/>
                </a:lnTo>
                <a:lnTo>
                  <a:pt x="180213" y="878331"/>
                </a:lnTo>
                <a:lnTo>
                  <a:pt x="180467" y="874521"/>
                </a:lnTo>
                <a:lnTo>
                  <a:pt x="180721" y="870838"/>
                </a:lnTo>
                <a:lnTo>
                  <a:pt x="180975" y="867028"/>
                </a:lnTo>
                <a:lnTo>
                  <a:pt x="181229" y="863218"/>
                </a:lnTo>
                <a:lnTo>
                  <a:pt x="181483" y="859535"/>
                </a:lnTo>
                <a:lnTo>
                  <a:pt x="181864" y="855725"/>
                </a:lnTo>
                <a:lnTo>
                  <a:pt x="182245" y="852042"/>
                </a:lnTo>
                <a:lnTo>
                  <a:pt x="182499" y="848232"/>
                </a:lnTo>
                <a:lnTo>
                  <a:pt x="182880" y="844549"/>
                </a:lnTo>
                <a:lnTo>
                  <a:pt x="183134" y="840739"/>
                </a:lnTo>
                <a:lnTo>
                  <a:pt x="183515" y="837056"/>
                </a:lnTo>
                <a:lnTo>
                  <a:pt x="183769" y="833246"/>
                </a:lnTo>
                <a:lnTo>
                  <a:pt x="184150" y="829436"/>
                </a:lnTo>
                <a:lnTo>
                  <a:pt x="184404" y="825753"/>
                </a:lnTo>
                <a:lnTo>
                  <a:pt x="184658" y="821943"/>
                </a:lnTo>
                <a:lnTo>
                  <a:pt x="184912" y="818260"/>
                </a:lnTo>
                <a:lnTo>
                  <a:pt x="185039" y="814450"/>
                </a:lnTo>
                <a:lnTo>
                  <a:pt x="185293" y="810767"/>
                </a:lnTo>
                <a:lnTo>
                  <a:pt x="185420" y="806957"/>
                </a:lnTo>
                <a:lnTo>
                  <a:pt x="185547" y="803274"/>
                </a:lnTo>
                <a:lnTo>
                  <a:pt x="185674" y="799464"/>
                </a:lnTo>
                <a:lnTo>
                  <a:pt x="185801" y="795654"/>
                </a:lnTo>
                <a:lnTo>
                  <a:pt x="185928" y="791971"/>
                </a:lnTo>
                <a:lnTo>
                  <a:pt x="185928" y="788161"/>
                </a:lnTo>
                <a:lnTo>
                  <a:pt x="186055" y="784478"/>
                </a:lnTo>
                <a:lnTo>
                  <a:pt x="186055" y="780668"/>
                </a:lnTo>
                <a:lnTo>
                  <a:pt x="186182" y="776985"/>
                </a:lnTo>
                <a:lnTo>
                  <a:pt x="186182" y="773175"/>
                </a:lnTo>
                <a:lnTo>
                  <a:pt x="186182" y="769492"/>
                </a:lnTo>
                <a:lnTo>
                  <a:pt x="186182" y="765682"/>
                </a:lnTo>
                <a:lnTo>
                  <a:pt x="186182" y="761872"/>
                </a:lnTo>
                <a:lnTo>
                  <a:pt x="186309" y="758189"/>
                </a:lnTo>
                <a:lnTo>
                  <a:pt x="186309" y="225170"/>
                </a:lnTo>
                <a:lnTo>
                  <a:pt x="186182" y="221360"/>
                </a:lnTo>
                <a:lnTo>
                  <a:pt x="186182" y="217677"/>
                </a:lnTo>
                <a:lnTo>
                  <a:pt x="186182" y="213867"/>
                </a:lnTo>
                <a:lnTo>
                  <a:pt x="186182" y="210184"/>
                </a:lnTo>
                <a:lnTo>
                  <a:pt x="186182" y="206374"/>
                </a:lnTo>
                <a:lnTo>
                  <a:pt x="186055" y="202691"/>
                </a:lnTo>
                <a:lnTo>
                  <a:pt x="186055" y="198881"/>
                </a:lnTo>
                <a:lnTo>
                  <a:pt x="185928" y="195071"/>
                </a:lnTo>
                <a:lnTo>
                  <a:pt x="185928" y="191388"/>
                </a:lnTo>
                <a:lnTo>
                  <a:pt x="185801" y="187578"/>
                </a:lnTo>
                <a:lnTo>
                  <a:pt x="185674" y="183895"/>
                </a:lnTo>
                <a:lnTo>
                  <a:pt x="185547" y="180085"/>
                </a:lnTo>
                <a:lnTo>
                  <a:pt x="185420" y="176402"/>
                </a:lnTo>
                <a:lnTo>
                  <a:pt x="185293" y="172592"/>
                </a:lnTo>
                <a:lnTo>
                  <a:pt x="185166" y="168909"/>
                </a:lnTo>
                <a:lnTo>
                  <a:pt x="184912" y="165099"/>
                </a:lnTo>
                <a:lnTo>
                  <a:pt x="184785" y="161289"/>
                </a:lnTo>
                <a:lnTo>
                  <a:pt x="184658" y="157606"/>
                </a:lnTo>
                <a:lnTo>
                  <a:pt x="184404" y="153796"/>
                </a:lnTo>
                <a:lnTo>
                  <a:pt x="184277" y="150113"/>
                </a:lnTo>
                <a:lnTo>
                  <a:pt x="184023" y="146303"/>
                </a:lnTo>
                <a:lnTo>
                  <a:pt x="183896" y="142620"/>
                </a:lnTo>
                <a:lnTo>
                  <a:pt x="183642" y="138810"/>
                </a:lnTo>
                <a:lnTo>
                  <a:pt x="183515" y="135127"/>
                </a:lnTo>
                <a:lnTo>
                  <a:pt x="183388" y="131317"/>
                </a:lnTo>
                <a:lnTo>
                  <a:pt x="183261" y="127507"/>
                </a:lnTo>
                <a:lnTo>
                  <a:pt x="183134" y="123824"/>
                </a:lnTo>
                <a:lnTo>
                  <a:pt x="183134" y="120014"/>
                </a:lnTo>
                <a:lnTo>
                  <a:pt x="183007" y="116331"/>
                </a:lnTo>
                <a:lnTo>
                  <a:pt x="183007" y="112521"/>
                </a:lnTo>
                <a:lnTo>
                  <a:pt x="183134" y="108838"/>
                </a:lnTo>
                <a:lnTo>
                  <a:pt x="183134" y="105028"/>
                </a:lnTo>
                <a:lnTo>
                  <a:pt x="183261" y="101345"/>
                </a:lnTo>
                <a:lnTo>
                  <a:pt x="183388" y="97535"/>
                </a:lnTo>
                <a:lnTo>
                  <a:pt x="183515" y="93725"/>
                </a:lnTo>
                <a:lnTo>
                  <a:pt x="183642" y="90042"/>
                </a:lnTo>
                <a:lnTo>
                  <a:pt x="183769" y="86232"/>
                </a:lnTo>
                <a:lnTo>
                  <a:pt x="184023" y="82549"/>
                </a:lnTo>
                <a:lnTo>
                  <a:pt x="184150" y="78739"/>
                </a:lnTo>
                <a:lnTo>
                  <a:pt x="184404" y="75056"/>
                </a:lnTo>
                <a:lnTo>
                  <a:pt x="184531" y="71246"/>
                </a:lnTo>
                <a:lnTo>
                  <a:pt x="184785" y="67563"/>
                </a:lnTo>
                <a:lnTo>
                  <a:pt x="184912" y="63753"/>
                </a:lnTo>
                <a:lnTo>
                  <a:pt x="185166" y="59943"/>
                </a:lnTo>
                <a:lnTo>
                  <a:pt x="185293" y="56260"/>
                </a:lnTo>
                <a:lnTo>
                  <a:pt x="185420" y="52450"/>
                </a:lnTo>
                <a:lnTo>
                  <a:pt x="185547" y="48767"/>
                </a:lnTo>
                <a:lnTo>
                  <a:pt x="185674" y="44957"/>
                </a:lnTo>
                <a:lnTo>
                  <a:pt x="185801" y="41274"/>
                </a:lnTo>
                <a:lnTo>
                  <a:pt x="185801" y="37464"/>
                </a:lnTo>
                <a:lnTo>
                  <a:pt x="185928" y="33781"/>
                </a:lnTo>
                <a:lnTo>
                  <a:pt x="186055" y="29971"/>
                </a:lnTo>
                <a:lnTo>
                  <a:pt x="186055" y="26161"/>
                </a:lnTo>
                <a:lnTo>
                  <a:pt x="186055" y="22478"/>
                </a:lnTo>
                <a:lnTo>
                  <a:pt x="186182" y="18668"/>
                </a:lnTo>
                <a:lnTo>
                  <a:pt x="186182" y="14985"/>
                </a:lnTo>
                <a:lnTo>
                  <a:pt x="186182" y="11175"/>
                </a:lnTo>
                <a:lnTo>
                  <a:pt x="186182" y="7492"/>
                </a:lnTo>
                <a:lnTo>
                  <a:pt x="186309" y="3682"/>
                </a:lnTo>
                <a:lnTo>
                  <a:pt x="186309" y="0"/>
                </a:lnTo>
                <a:lnTo>
                  <a:pt x="186309" y="3682"/>
                </a:lnTo>
                <a:lnTo>
                  <a:pt x="186309" y="7492"/>
                </a:lnTo>
                <a:lnTo>
                  <a:pt x="186436" y="11175"/>
                </a:lnTo>
                <a:lnTo>
                  <a:pt x="186436" y="14985"/>
                </a:lnTo>
                <a:lnTo>
                  <a:pt x="186436" y="18668"/>
                </a:lnTo>
                <a:lnTo>
                  <a:pt x="186436" y="22478"/>
                </a:lnTo>
                <a:lnTo>
                  <a:pt x="186563" y="26161"/>
                </a:lnTo>
                <a:lnTo>
                  <a:pt x="186563" y="29971"/>
                </a:lnTo>
                <a:lnTo>
                  <a:pt x="186690" y="33781"/>
                </a:lnTo>
                <a:lnTo>
                  <a:pt x="186690" y="37464"/>
                </a:lnTo>
                <a:lnTo>
                  <a:pt x="186817" y="41274"/>
                </a:lnTo>
                <a:lnTo>
                  <a:pt x="186944" y="44957"/>
                </a:lnTo>
                <a:lnTo>
                  <a:pt x="187071" y="48767"/>
                </a:lnTo>
                <a:lnTo>
                  <a:pt x="187198" y="52450"/>
                </a:lnTo>
                <a:lnTo>
                  <a:pt x="187325" y="56260"/>
                </a:lnTo>
                <a:lnTo>
                  <a:pt x="187452" y="59943"/>
                </a:lnTo>
                <a:lnTo>
                  <a:pt x="187706" y="63753"/>
                </a:lnTo>
                <a:lnTo>
                  <a:pt x="187833" y="67563"/>
                </a:lnTo>
                <a:lnTo>
                  <a:pt x="188087" y="71246"/>
                </a:lnTo>
                <a:lnTo>
                  <a:pt x="188214" y="75056"/>
                </a:lnTo>
                <a:lnTo>
                  <a:pt x="188468" y="78739"/>
                </a:lnTo>
                <a:lnTo>
                  <a:pt x="188595" y="82549"/>
                </a:lnTo>
                <a:lnTo>
                  <a:pt x="188849" y="86232"/>
                </a:lnTo>
                <a:lnTo>
                  <a:pt x="188976" y="90042"/>
                </a:lnTo>
                <a:lnTo>
                  <a:pt x="189103" y="93725"/>
                </a:lnTo>
                <a:lnTo>
                  <a:pt x="189230" y="97535"/>
                </a:lnTo>
                <a:lnTo>
                  <a:pt x="189357" y="101345"/>
                </a:lnTo>
                <a:lnTo>
                  <a:pt x="189484" y="105028"/>
                </a:lnTo>
                <a:lnTo>
                  <a:pt x="189484" y="108838"/>
                </a:lnTo>
                <a:lnTo>
                  <a:pt x="189484" y="112521"/>
                </a:lnTo>
                <a:lnTo>
                  <a:pt x="189484" y="116331"/>
                </a:lnTo>
                <a:lnTo>
                  <a:pt x="189484" y="120014"/>
                </a:lnTo>
                <a:lnTo>
                  <a:pt x="189484" y="123824"/>
                </a:lnTo>
                <a:lnTo>
                  <a:pt x="189357" y="127507"/>
                </a:lnTo>
                <a:lnTo>
                  <a:pt x="189230" y="131317"/>
                </a:lnTo>
                <a:lnTo>
                  <a:pt x="189103" y="135127"/>
                </a:lnTo>
                <a:lnTo>
                  <a:pt x="188976" y="138810"/>
                </a:lnTo>
                <a:lnTo>
                  <a:pt x="188722" y="142620"/>
                </a:lnTo>
                <a:lnTo>
                  <a:pt x="188595" y="146303"/>
                </a:lnTo>
                <a:lnTo>
                  <a:pt x="188341" y="150113"/>
                </a:lnTo>
                <a:lnTo>
                  <a:pt x="188214" y="153796"/>
                </a:lnTo>
                <a:lnTo>
                  <a:pt x="187960" y="157606"/>
                </a:lnTo>
                <a:lnTo>
                  <a:pt x="187833" y="161289"/>
                </a:lnTo>
                <a:lnTo>
                  <a:pt x="187579" y="165099"/>
                </a:lnTo>
                <a:lnTo>
                  <a:pt x="187452" y="168909"/>
                </a:lnTo>
                <a:lnTo>
                  <a:pt x="187325" y="172592"/>
                </a:lnTo>
                <a:lnTo>
                  <a:pt x="187198" y="176402"/>
                </a:lnTo>
                <a:lnTo>
                  <a:pt x="187071" y="180085"/>
                </a:lnTo>
                <a:lnTo>
                  <a:pt x="186944" y="183895"/>
                </a:lnTo>
                <a:lnTo>
                  <a:pt x="186817" y="187578"/>
                </a:lnTo>
                <a:lnTo>
                  <a:pt x="186690" y="191388"/>
                </a:lnTo>
                <a:lnTo>
                  <a:pt x="186690" y="195071"/>
                </a:lnTo>
                <a:lnTo>
                  <a:pt x="186563" y="198881"/>
                </a:lnTo>
                <a:lnTo>
                  <a:pt x="186563" y="202691"/>
                </a:lnTo>
                <a:lnTo>
                  <a:pt x="186436" y="206374"/>
                </a:lnTo>
                <a:lnTo>
                  <a:pt x="186436" y="210184"/>
                </a:lnTo>
                <a:lnTo>
                  <a:pt x="186436" y="213867"/>
                </a:lnTo>
                <a:lnTo>
                  <a:pt x="186436" y="217677"/>
                </a:lnTo>
                <a:lnTo>
                  <a:pt x="186309" y="221360"/>
                </a:lnTo>
                <a:lnTo>
                  <a:pt x="186309" y="765682"/>
                </a:lnTo>
                <a:lnTo>
                  <a:pt x="186436" y="769492"/>
                </a:lnTo>
                <a:lnTo>
                  <a:pt x="186436" y="773175"/>
                </a:lnTo>
                <a:lnTo>
                  <a:pt x="186436" y="776985"/>
                </a:lnTo>
                <a:lnTo>
                  <a:pt x="186436" y="780668"/>
                </a:lnTo>
                <a:lnTo>
                  <a:pt x="186563" y="784478"/>
                </a:lnTo>
                <a:lnTo>
                  <a:pt x="186563" y="788161"/>
                </a:lnTo>
                <a:lnTo>
                  <a:pt x="186690" y="791971"/>
                </a:lnTo>
                <a:lnTo>
                  <a:pt x="186817" y="795654"/>
                </a:lnTo>
                <a:lnTo>
                  <a:pt x="186944" y="799464"/>
                </a:lnTo>
                <a:lnTo>
                  <a:pt x="187071" y="803274"/>
                </a:lnTo>
                <a:lnTo>
                  <a:pt x="187198" y="806957"/>
                </a:lnTo>
                <a:lnTo>
                  <a:pt x="187325" y="810767"/>
                </a:lnTo>
                <a:lnTo>
                  <a:pt x="187579" y="814450"/>
                </a:lnTo>
                <a:lnTo>
                  <a:pt x="187706" y="818260"/>
                </a:lnTo>
                <a:lnTo>
                  <a:pt x="187960" y="821943"/>
                </a:lnTo>
                <a:lnTo>
                  <a:pt x="188214" y="825753"/>
                </a:lnTo>
                <a:lnTo>
                  <a:pt x="188468" y="829436"/>
                </a:lnTo>
                <a:lnTo>
                  <a:pt x="188722" y="833246"/>
                </a:lnTo>
                <a:lnTo>
                  <a:pt x="189103" y="837056"/>
                </a:lnTo>
                <a:lnTo>
                  <a:pt x="189357" y="840739"/>
                </a:lnTo>
                <a:lnTo>
                  <a:pt x="189738" y="844549"/>
                </a:lnTo>
                <a:lnTo>
                  <a:pt x="190119" y="848232"/>
                </a:lnTo>
                <a:lnTo>
                  <a:pt x="190373" y="852042"/>
                </a:lnTo>
                <a:lnTo>
                  <a:pt x="190754" y="855725"/>
                </a:lnTo>
                <a:lnTo>
                  <a:pt x="191008" y="859535"/>
                </a:lnTo>
                <a:lnTo>
                  <a:pt x="191389" y="863218"/>
                </a:lnTo>
                <a:lnTo>
                  <a:pt x="191643" y="867028"/>
                </a:lnTo>
                <a:lnTo>
                  <a:pt x="191897" y="870838"/>
                </a:lnTo>
                <a:lnTo>
                  <a:pt x="192151" y="874521"/>
                </a:lnTo>
                <a:lnTo>
                  <a:pt x="192405" y="878331"/>
                </a:lnTo>
                <a:lnTo>
                  <a:pt x="192532" y="882014"/>
                </a:lnTo>
                <a:lnTo>
                  <a:pt x="192786" y="885824"/>
                </a:lnTo>
                <a:lnTo>
                  <a:pt x="192913" y="889507"/>
                </a:lnTo>
                <a:lnTo>
                  <a:pt x="192913" y="893317"/>
                </a:lnTo>
                <a:lnTo>
                  <a:pt x="193040" y="897000"/>
                </a:lnTo>
                <a:lnTo>
                  <a:pt x="193040" y="900810"/>
                </a:lnTo>
                <a:lnTo>
                  <a:pt x="193040" y="904620"/>
                </a:lnTo>
                <a:lnTo>
                  <a:pt x="193040" y="908303"/>
                </a:lnTo>
                <a:lnTo>
                  <a:pt x="193040" y="912113"/>
                </a:lnTo>
                <a:lnTo>
                  <a:pt x="192913" y="915796"/>
                </a:lnTo>
                <a:lnTo>
                  <a:pt x="192913" y="919606"/>
                </a:lnTo>
                <a:lnTo>
                  <a:pt x="192786" y="923289"/>
                </a:lnTo>
                <a:lnTo>
                  <a:pt x="192659" y="927099"/>
                </a:lnTo>
                <a:lnTo>
                  <a:pt x="192532" y="930782"/>
                </a:lnTo>
                <a:lnTo>
                  <a:pt x="192405" y="934592"/>
                </a:lnTo>
                <a:lnTo>
                  <a:pt x="192151" y="938402"/>
                </a:lnTo>
                <a:lnTo>
                  <a:pt x="192024" y="942085"/>
                </a:lnTo>
                <a:lnTo>
                  <a:pt x="191897" y="945895"/>
                </a:lnTo>
                <a:lnTo>
                  <a:pt x="191643" y="949578"/>
                </a:lnTo>
                <a:lnTo>
                  <a:pt x="191516" y="953388"/>
                </a:lnTo>
                <a:lnTo>
                  <a:pt x="191262" y="957071"/>
                </a:lnTo>
                <a:lnTo>
                  <a:pt x="191008" y="960881"/>
                </a:lnTo>
                <a:lnTo>
                  <a:pt x="190881" y="964564"/>
                </a:lnTo>
                <a:lnTo>
                  <a:pt x="190627" y="968374"/>
                </a:lnTo>
                <a:lnTo>
                  <a:pt x="190500" y="972184"/>
                </a:lnTo>
                <a:lnTo>
                  <a:pt x="190246" y="975867"/>
                </a:lnTo>
                <a:lnTo>
                  <a:pt x="190119" y="979677"/>
                </a:lnTo>
                <a:lnTo>
                  <a:pt x="189992" y="983360"/>
                </a:lnTo>
                <a:lnTo>
                  <a:pt x="189738" y="987170"/>
                </a:lnTo>
                <a:lnTo>
                  <a:pt x="189738" y="990853"/>
                </a:lnTo>
                <a:lnTo>
                  <a:pt x="189611" y="994663"/>
                </a:lnTo>
                <a:lnTo>
                  <a:pt x="189484" y="998346"/>
                </a:lnTo>
                <a:lnTo>
                  <a:pt x="189484" y="1002156"/>
                </a:lnTo>
                <a:lnTo>
                  <a:pt x="189484" y="1005966"/>
                </a:lnTo>
                <a:lnTo>
                  <a:pt x="189611" y="1009649"/>
                </a:lnTo>
                <a:lnTo>
                  <a:pt x="189611" y="1013459"/>
                </a:lnTo>
                <a:lnTo>
                  <a:pt x="189738" y="1017142"/>
                </a:lnTo>
                <a:lnTo>
                  <a:pt x="189865" y="1020952"/>
                </a:lnTo>
                <a:lnTo>
                  <a:pt x="189992" y="1024635"/>
                </a:lnTo>
                <a:lnTo>
                  <a:pt x="190246" y="1028445"/>
                </a:lnTo>
                <a:lnTo>
                  <a:pt x="190373" y="1032128"/>
                </a:lnTo>
                <a:lnTo>
                  <a:pt x="190627" y="1035938"/>
                </a:lnTo>
                <a:lnTo>
                  <a:pt x="190881" y="1039748"/>
                </a:lnTo>
                <a:lnTo>
                  <a:pt x="191008" y="1043431"/>
                </a:lnTo>
                <a:lnTo>
                  <a:pt x="191262" y="1047241"/>
                </a:lnTo>
                <a:lnTo>
                  <a:pt x="191516" y="1050924"/>
                </a:lnTo>
                <a:lnTo>
                  <a:pt x="191643" y="1054734"/>
                </a:lnTo>
                <a:lnTo>
                  <a:pt x="191897" y="1058417"/>
                </a:lnTo>
                <a:lnTo>
                  <a:pt x="192024" y="1062227"/>
                </a:lnTo>
                <a:lnTo>
                  <a:pt x="192151" y="1065910"/>
                </a:lnTo>
                <a:lnTo>
                  <a:pt x="192278" y="1069720"/>
                </a:lnTo>
                <a:lnTo>
                  <a:pt x="192405" y="1073530"/>
                </a:lnTo>
                <a:lnTo>
                  <a:pt x="192532" y="1077213"/>
                </a:lnTo>
                <a:lnTo>
                  <a:pt x="192532" y="1081023"/>
                </a:lnTo>
                <a:lnTo>
                  <a:pt x="192532" y="1084706"/>
                </a:lnTo>
                <a:lnTo>
                  <a:pt x="192659" y="1088516"/>
                </a:lnTo>
                <a:lnTo>
                  <a:pt x="192659" y="1092199"/>
                </a:lnTo>
                <a:lnTo>
                  <a:pt x="192786" y="1096009"/>
                </a:lnTo>
                <a:lnTo>
                  <a:pt x="192786" y="1099692"/>
                </a:lnTo>
                <a:lnTo>
                  <a:pt x="192913" y="1103502"/>
                </a:lnTo>
                <a:lnTo>
                  <a:pt x="192913" y="1107312"/>
                </a:lnTo>
                <a:lnTo>
                  <a:pt x="193040" y="1110995"/>
                </a:lnTo>
                <a:lnTo>
                  <a:pt x="193294" y="1114805"/>
                </a:lnTo>
                <a:lnTo>
                  <a:pt x="193421" y="1118488"/>
                </a:lnTo>
                <a:lnTo>
                  <a:pt x="193675" y="1122298"/>
                </a:lnTo>
                <a:lnTo>
                  <a:pt x="194056" y="1125981"/>
                </a:lnTo>
                <a:lnTo>
                  <a:pt x="194437" y="1129791"/>
                </a:lnTo>
                <a:lnTo>
                  <a:pt x="194818" y="1133474"/>
                </a:lnTo>
                <a:lnTo>
                  <a:pt x="195453" y="1137284"/>
                </a:lnTo>
                <a:lnTo>
                  <a:pt x="195961" y="1141094"/>
                </a:lnTo>
                <a:lnTo>
                  <a:pt x="196596" y="1144777"/>
                </a:lnTo>
                <a:lnTo>
                  <a:pt x="197358" y="1148587"/>
                </a:lnTo>
                <a:lnTo>
                  <a:pt x="198120" y="1152270"/>
                </a:lnTo>
                <a:lnTo>
                  <a:pt x="198882" y="1156080"/>
                </a:lnTo>
                <a:lnTo>
                  <a:pt x="199771" y="1159763"/>
                </a:lnTo>
                <a:lnTo>
                  <a:pt x="200660" y="1163573"/>
                </a:lnTo>
                <a:lnTo>
                  <a:pt x="201549" y="1167256"/>
                </a:lnTo>
                <a:lnTo>
                  <a:pt x="202438" y="1171066"/>
                </a:lnTo>
                <a:lnTo>
                  <a:pt x="203200" y="1174876"/>
                </a:lnTo>
                <a:lnTo>
                  <a:pt x="204089" y="1178559"/>
                </a:lnTo>
                <a:lnTo>
                  <a:pt x="206883" y="1197355"/>
                </a:lnTo>
                <a:lnTo>
                  <a:pt x="207264" y="1201038"/>
                </a:lnTo>
                <a:lnTo>
                  <a:pt x="207391" y="1204848"/>
                </a:lnTo>
                <a:lnTo>
                  <a:pt x="207391" y="1208658"/>
                </a:lnTo>
                <a:lnTo>
                  <a:pt x="205867" y="1227327"/>
                </a:lnTo>
                <a:lnTo>
                  <a:pt x="205359" y="1231137"/>
                </a:lnTo>
                <a:lnTo>
                  <a:pt x="204851" y="1234820"/>
                </a:lnTo>
                <a:lnTo>
                  <a:pt x="204216" y="1238630"/>
                </a:lnTo>
                <a:lnTo>
                  <a:pt x="203581" y="1242440"/>
                </a:lnTo>
                <a:lnTo>
                  <a:pt x="202946" y="1246123"/>
                </a:lnTo>
                <a:lnTo>
                  <a:pt x="202311" y="1249933"/>
                </a:lnTo>
                <a:lnTo>
                  <a:pt x="201803" y="1253616"/>
                </a:lnTo>
                <a:lnTo>
                  <a:pt x="201168" y="1257426"/>
                </a:lnTo>
                <a:lnTo>
                  <a:pt x="200660" y="1261109"/>
                </a:lnTo>
                <a:lnTo>
                  <a:pt x="198628" y="1283715"/>
                </a:lnTo>
                <a:lnTo>
                  <a:pt x="198374" y="1287398"/>
                </a:lnTo>
                <a:lnTo>
                  <a:pt x="198247" y="1291208"/>
                </a:lnTo>
                <a:lnTo>
                  <a:pt x="198247" y="1294891"/>
                </a:lnTo>
                <a:lnTo>
                  <a:pt x="198247" y="1298701"/>
                </a:lnTo>
                <a:lnTo>
                  <a:pt x="198247" y="1302384"/>
                </a:lnTo>
                <a:lnTo>
                  <a:pt x="198374" y="1306194"/>
                </a:lnTo>
                <a:lnTo>
                  <a:pt x="205359" y="1343786"/>
                </a:lnTo>
                <a:lnTo>
                  <a:pt x="223647" y="1377568"/>
                </a:lnTo>
                <a:lnTo>
                  <a:pt x="226187" y="1381251"/>
                </a:lnTo>
                <a:lnTo>
                  <a:pt x="228727" y="1385061"/>
                </a:lnTo>
                <a:lnTo>
                  <a:pt x="231140" y="1388744"/>
                </a:lnTo>
                <a:lnTo>
                  <a:pt x="233680" y="1392554"/>
                </a:lnTo>
                <a:lnTo>
                  <a:pt x="236093" y="1396237"/>
                </a:lnTo>
                <a:lnTo>
                  <a:pt x="238379" y="1400047"/>
                </a:lnTo>
                <a:lnTo>
                  <a:pt x="240538" y="1403730"/>
                </a:lnTo>
                <a:lnTo>
                  <a:pt x="242570" y="1407540"/>
                </a:lnTo>
                <a:lnTo>
                  <a:pt x="244602" y="1411350"/>
                </a:lnTo>
                <a:lnTo>
                  <a:pt x="256540" y="1441322"/>
                </a:lnTo>
                <a:lnTo>
                  <a:pt x="257937" y="1445132"/>
                </a:lnTo>
                <a:lnTo>
                  <a:pt x="275336" y="1482597"/>
                </a:lnTo>
                <a:lnTo>
                  <a:pt x="277495" y="1486407"/>
                </a:lnTo>
                <a:lnTo>
                  <a:pt x="279654" y="1490090"/>
                </a:lnTo>
                <a:lnTo>
                  <a:pt x="281813" y="1493900"/>
                </a:lnTo>
                <a:lnTo>
                  <a:pt x="283972" y="1497583"/>
                </a:lnTo>
                <a:lnTo>
                  <a:pt x="286004" y="1501393"/>
                </a:lnTo>
                <a:lnTo>
                  <a:pt x="288163" y="1505076"/>
                </a:lnTo>
                <a:lnTo>
                  <a:pt x="290068" y="1508886"/>
                </a:lnTo>
                <a:lnTo>
                  <a:pt x="292100" y="1512696"/>
                </a:lnTo>
                <a:lnTo>
                  <a:pt x="294005" y="1516379"/>
                </a:lnTo>
                <a:lnTo>
                  <a:pt x="295783" y="1520189"/>
                </a:lnTo>
                <a:lnTo>
                  <a:pt x="297688" y="1523872"/>
                </a:lnTo>
                <a:lnTo>
                  <a:pt x="299593" y="1527682"/>
                </a:lnTo>
                <a:lnTo>
                  <a:pt x="301371" y="1531365"/>
                </a:lnTo>
                <a:lnTo>
                  <a:pt x="303403" y="1535175"/>
                </a:lnTo>
                <a:lnTo>
                  <a:pt x="327406" y="1568957"/>
                </a:lnTo>
                <a:lnTo>
                  <a:pt x="334645" y="1576450"/>
                </a:lnTo>
                <a:lnTo>
                  <a:pt x="338328" y="1580260"/>
                </a:lnTo>
                <a:lnTo>
                  <a:pt x="342138" y="1583943"/>
                </a:lnTo>
                <a:lnTo>
                  <a:pt x="345948" y="1587753"/>
                </a:lnTo>
                <a:lnTo>
                  <a:pt x="349758" y="1591436"/>
                </a:lnTo>
                <a:lnTo>
                  <a:pt x="372237" y="1625218"/>
                </a:lnTo>
                <a:lnTo>
                  <a:pt x="372618" y="1629028"/>
                </a:lnTo>
                <a:lnTo>
                  <a:pt x="372364" y="1632711"/>
                </a:lnTo>
                <a:lnTo>
                  <a:pt x="350647" y="1666493"/>
                </a:lnTo>
                <a:lnTo>
                  <a:pt x="346964" y="1670303"/>
                </a:lnTo>
                <a:lnTo>
                  <a:pt x="343027" y="1674113"/>
                </a:lnTo>
                <a:lnTo>
                  <a:pt x="339217" y="1677796"/>
                </a:lnTo>
                <a:lnTo>
                  <a:pt x="335407" y="1681606"/>
                </a:lnTo>
                <a:lnTo>
                  <a:pt x="314198" y="1704085"/>
                </a:lnTo>
                <a:lnTo>
                  <a:pt x="310896" y="1707895"/>
                </a:lnTo>
                <a:lnTo>
                  <a:pt x="307721" y="1711578"/>
                </a:lnTo>
                <a:lnTo>
                  <a:pt x="304546" y="1715388"/>
                </a:lnTo>
                <a:lnTo>
                  <a:pt x="301498" y="1719071"/>
                </a:lnTo>
                <a:lnTo>
                  <a:pt x="298323" y="1722881"/>
                </a:lnTo>
                <a:lnTo>
                  <a:pt x="295148" y="1726564"/>
                </a:lnTo>
                <a:lnTo>
                  <a:pt x="291846" y="1730374"/>
                </a:lnTo>
                <a:lnTo>
                  <a:pt x="288417" y="1734057"/>
                </a:lnTo>
                <a:lnTo>
                  <a:pt x="284988" y="1737867"/>
                </a:lnTo>
                <a:lnTo>
                  <a:pt x="281432" y="1741677"/>
                </a:lnTo>
                <a:lnTo>
                  <a:pt x="277876" y="1745360"/>
                </a:lnTo>
                <a:lnTo>
                  <a:pt x="274066" y="1749170"/>
                </a:lnTo>
                <a:lnTo>
                  <a:pt x="270256" y="1752853"/>
                </a:lnTo>
                <a:lnTo>
                  <a:pt x="266319" y="1756663"/>
                </a:lnTo>
                <a:lnTo>
                  <a:pt x="262382" y="1760346"/>
                </a:lnTo>
                <a:lnTo>
                  <a:pt x="258318" y="1764156"/>
                </a:lnTo>
                <a:lnTo>
                  <a:pt x="254254" y="1767839"/>
                </a:lnTo>
                <a:lnTo>
                  <a:pt x="250190" y="1771649"/>
                </a:lnTo>
                <a:lnTo>
                  <a:pt x="246126" y="1775459"/>
                </a:lnTo>
                <a:lnTo>
                  <a:pt x="242062" y="1779142"/>
                </a:lnTo>
                <a:lnTo>
                  <a:pt x="238125" y="1782952"/>
                </a:lnTo>
                <a:lnTo>
                  <a:pt x="234315" y="1786635"/>
                </a:lnTo>
                <a:lnTo>
                  <a:pt x="230505" y="1790445"/>
                </a:lnTo>
                <a:lnTo>
                  <a:pt x="208534" y="1816734"/>
                </a:lnTo>
                <a:lnTo>
                  <a:pt x="205994" y="1820417"/>
                </a:lnTo>
                <a:lnTo>
                  <a:pt x="190754" y="1858009"/>
                </a:lnTo>
                <a:lnTo>
                  <a:pt x="187960" y="1876805"/>
                </a:lnTo>
                <a:lnTo>
                  <a:pt x="187579" y="1880488"/>
                </a:lnTo>
                <a:lnTo>
                  <a:pt x="187325" y="1884298"/>
                </a:lnTo>
                <a:lnTo>
                  <a:pt x="187071" y="1887981"/>
                </a:lnTo>
                <a:lnTo>
                  <a:pt x="186944" y="1891791"/>
                </a:lnTo>
                <a:lnTo>
                  <a:pt x="186817" y="1895474"/>
                </a:lnTo>
                <a:lnTo>
                  <a:pt x="186690" y="1899284"/>
                </a:lnTo>
                <a:lnTo>
                  <a:pt x="186563" y="1902967"/>
                </a:lnTo>
                <a:lnTo>
                  <a:pt x="186563" y="1906777"/>
                </a:lnTo>
                <a:lnTo>
                  <a:pt x="186436" y="1910587"/>
                </a:lnTo>
                <a:lnTo>
                  <a:pt x="186436" y="1914270"/>
                </a:lnTo>
                <a:lnTo>
                  <a:pt x="186436" y="1918080"/>
                </a:lnTo>
                <a:lnTo>
                  <a:pt x="186182" y="1918080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5921121" y="8773794"/>
            <a:ext cx="372745" cy="1169670"/>
          </a:xfrm>
          <a:custGeom>
            <a:avLst/>
            <a:gdLst/>
            <a:ahLst/>
            <a:cxnLst/>
            <a:rect l="l" t="t" r="r" b="b"/>
            <a:pathLst>
              <a:path w="372745" h="1169670">
                <a:moveTo>
                  <a:pt x="186308" y="0"/>
                </a:moveTo>
                <a:lnTo>
                  <a:pt x="186054" y="0"/>
                </a:lnTo>
                <a:lnTo>
                  <a:pt x="185927" y="6349"/>
                </a:lnTo>
                <a:lnTo>
                  <a:pt x="185673" y="27939"/>
                </a:lnTo>
                <a:lnTo>
                  <a:pt x="185546" y="29209"/>
                </a:lnTo>
                <a:lnTo>
                  <a:pt x="185546" y="31749"/>
                </a:lnTo>
                <a:lnTo>
                  <a:pt x="185419" y="34289"/>
                </a:lnTo>
                <a:lnTo>
                  <a:pt x="185419" y="36829"/>
                </a:lnTo>
                <a:lnTo>
                  <a:pt x="184911" y="45719"/>
                </a:lnTo>
                <a:lnTo>
                  <a:pt x="184911" y="48259"/>
                </a:lnTo>
                <a:lnTo>
                  <a:pt x="184784" y="50799"/>
                </a:lnTo>
                <a:lnTo>
                  <a:pt x="184530" y="52069"/>
                </a:lnTo>
                <a:lnTo>
                  <a:pt x="184149" y="59689"/>
                </a:lnTo>
                <a:lnTo>
                  <a:pt x="183514" y="66039"/>
                </a:lnTo>
                <a:lnTo>
                  <a:pt x="183387" y="68579"/>
                </a:lnTo>
                <a:lnTo>
                  <a:pt x="182879" y="73659"/>
                </a:lnTo>
                <a:lnTo>
                  <a:pt x="180974" y="91439"/>
                </a:lnTo>
                <a:lnTo>
                  <a:pt x="180593" y="93979"/>
                </a:lnTo>
                <a:lnTo>
                  <a:pt x="178307" y="114299"/>
                </a:lnTo>
                <a:lnTo>
                  <a:pt x="178180" y="116839"/>
                </a:lnTo>
                <a:lnTo>
                  <a:pt x="177672" y="121919"/>
                </a:lnTo>
                <a:lnTo>
                  <a:pt x="176987" y="133349"/>
                </a:lnTo>
                <a:lnTo>
                  <a:pt x="176910" y="139699"/>
                </a:lnTo>
                <a:lnTo>
                  <a:pt x="176783" y="142239"/>
                </a:lnTo>
                <a:lnTo>
                  <a:pt x="176783" y="144779"/>
                </a:lnTo>
                <a:lnTo>
                  <a:pt x="176910" y="146049"/>
                </a:lnTo>
                <a:lnTo>
                  <a:pt x="176910" y="148589"/>
                </a:lnTo>
                <a:lnTo>
                  <a:pt x="177037" y="151129"/>
                </a:lnTo>
                <a:lnTo>
                  <a:pt x="177037" y="153669"/>
                </a:lnTo>
                <a:lnTo>
                  <a:pt x="177545" y="162559"/>
                </a:lnTo>
                <a:lnTo>
                  <a:pt x="177799" y="165099"/>
                </a:lnTo>
                <a:lnTo>
                  <a:pt x="177926" y="167639"/>
                </a:lnTo>
                <a:lnTo>
                  <a:pt x="178688" y="173989"/>
                </a:lnTo>
                <a:lnTo>
                  <a:pt x="178815" y="176529"/>
                </a:lnTo>
                <a:lnTo>
                  <a:pt x="179577" y="182879"/>
                </a:lnTo>
                <a:lnTo>
                  <a:pt x="179958" y="185419"/>
                </a:lnTo>
                <a:lnTo>
                  <a:pt x="183260" y="214629"/>
                </a:lnTo>
                <a:lnTo>
                  <a:pt x="183387" y="217169"/>
                </a:lnTo>
                <a:lnTo>
                  <a:pt x="183641" y="219709"/>
                </a:lnTo>
                <a:lnTo>
                  <a:pt x="183768" y="222249"/>
                </a:lnTo>
                <a:lnTo>
                  <a:pt x="184022" y="224789"/>
                </a:lnTo>
                <a:lnTo>
                  <a:pt x="184276" y="228599"/>
                </a:lnTo>
                <a:lnTo>
                  <a:pt x="184530" y="231139"/>
                </a:lnTo>
                <a:lnTo>
                  <a:pt x="185165" y="242569"/>
                </a:lnTo>
                <a:lnTo>
                  <a:pt x="185165" y="245109"/>
                </a:lnTo>
                <a:lnTo>
                  <a:pt x="185292" y="247649"/>
                </a:lnTo>
                <a:lnTo>
                  <a:pt x="185419" y="251459"/>
                </a:lnTo>
                <a:lnTo>
                  <a:pt x="185546" y="253999"/>
                </a:lnTo>
                <a:lnTo>
                  <a:pt x="185546" y="256539"/>
                </a:lnTo>
                <a:lnTo>
                  <a:pt x="185673" y="259079"/>
                </a:lnTo>
                <a:lnTo>
                  <a:pt x="185800" y="311149"/>
                </a:lnTo>
                <a:lnTo>
                  <a:pt x="185673" y="322579"/>
                </a:lnTo>
                <a:lnTo>
                  <a:pt x="185546" y="325119"/>
                </a:lnTo>
                <a:lnTo>
                  <a:pt x="185546" y="327659"/>
                </a:lnTo>
                <a:lnTo>
                  <a:pt x="185377" y="330199"/>
                </a:lnTo>
                <a:lnTo>
                  <a:pt x="185292" y="334009"/>
                </a:lnTo>
                <a:lnTo>
                  <a:pt x="184276" y="353059"/>
                </a:lnTo>
                <a:lnTo>
                  <a:pt x="184022" y="354329"/>
                </a:lnTo>
                <a:lnTo>
                  <a:pt x="183895" y="356869"/>
                </a:lnTo>
                <a:lnTo>
                  <a:pt x="183641" y="359409"/>
                </a:lnTo>
                <a:lnTo>
                  <a:pt x="183514" y="361949"/>
                </a:lnTo>
                <a:lnTo>
                  <a:pt x="183260" y="364489"/>
                </a:lnTo>
                <a:lnTo>
                  <a:pt x="183133" y="367029"/>
                </a:lnTo>
                <a:lnTo>
                  <a:pt x="180847" y="387349"/>
                </a:lnTo>
                <a:lnTo>
                  <a:pt x="180466" y="389889"/>
                </a:lnTo>
                <a:lnTo>
                  <a:pt x="178942" y="402589"/>
                </a:lnTo>
                <a:lnTo>
                  <a:pt x="178561" y="405129"/>
                </a:lnTo>
                <a:lnTo>
                  <a:pt x="178307" y="407669"/>
                </a:lnTo>
                <a:lnTo>
                  <a:pt x="178180" y="410209"/>
                </a:lnTo>
                <a:lnTo>
                  <a:pt x="177418" y="416559"/>
                </a:lnTo>
                <a:lnTo>
                  <a:pt x="177291" y="419099"/>
                </a:lnTo>
                <a:lnTo>
                  <a:pt x="177037" y="421639"/>
                </a:lnTo>
                <a:lnTo>
                  <a:pt x="176910" y="424179"/>
                </a:lnTo>
                <a:lnTo>
                  <a:pt x="176656" y="425449"/>
                </a:lnTo>
                <a:lnTo>
                  <a:pt x="175894" y="439419"/>
                </a:lnTo>
                <a:lnTo>
                  <a:pt x="175894" y="441959"/>
                </a:lnTo>
                <a:lnTo>
                  <a:pt x="175767" y="444499"/>
                </a:lnTo>
                <a:lnTo>
                  <a:pt x="175640" y="450849"/>
                </a:lnTo>
                <a:lnTo>
                  <a:pt x="175513" y="453389"/>
                </a:lnTo>
                <a:lnTo>
                  <a:pt x="175513" y="455929"/>
                </a:lnTo>
                <a:lnTo>
                  <a:pt x="175386" y="458469"/>
                </a:lnTo>
                <a:lnTo>
                  <a:pt x="175386" y="462279"/>
                </a:lnTo>
                <a:lnTo>
                  <a:pt x="175132" y="467359"/>
                </a:lnTo>
                <a:lnTo>
                  <a:pt x="175132" y="469899"/>
                </a:lnTo>
                <a:lnTo>
                  <a:pt x="174751" y="476249"/>
                </a:lnTo>
                <a:lnTo>
                  <a:pt x="174497" y="478789"/>
                </a:lnTo>
                <a:lnTo>
                  <a:pt x="174370" y="481329"/>
                </a:lnTo>
                <a:lnTo>
                  <a:pt x="173608" y="487679"/>
                </a:lnTo>
                <a:lnTo>
                  <a:pt x="173227" y="490219"/>
                </a:lnTo>
                <a:lnTo>
                  <a:pt x="172973" y="492759"/>
                </a:lnTo>
                <a:lnTo>
                  <a:pt x="163702" y="527049"/>
                </a:lnTo>
                <a:lnTo>
                  <a:pt x="162940" y="529589"/>
                </a:lnTo>
                <a:lnTo>
                  <a:pt x="158495" y="541019"/>
                </a:lnTo>
                <a:lnTo>
                  <a:pt x="157479" y="542289"/>
                </a:lnTo>
                <a:lnTo>
                  <a:pt x="150367" y="561339"/>
                </a:lnTo>
                <a:lnTo>
                  <a:pt x="149605" y="563879"/>
                </a:lnTo>
                <a:lnTo>
                  <a:pt x="148716" y="565149"/>
                </a:lnTo>
                <a:lnTo>
                  <a:pt x="145668" y="575309"/>
                </a:lnTo>
                <a:lnTo>
                  <a:pt x="145033" y="576579"/>
                </a:lnTo>
                <a:lnTo>
                  <a:pt x="143128" y="584199"/>
                </a:lnTo>
                <a:lnTo>
                  <a:pt x="142620" y="586739"/>
                </a:lnTo>
                <a:lnTo>
                  <a:pt x="141985" y="588009"/>
                </a:lnTo>
                <a:lnTo>
                  <a:pt x="140969" y="593089"/>
                </a:lnTo>
                <a:lnTo>
                  <a:pt x="140588" y="595629"/>
                </a:lnTo>
                <a:lnTo>
                  <a:pt x="140080" y="598169"/>
                </a:lnTo>
                <a:lnTo>
                  <a:pt x="138556" y="607059"/>
                </a:lnTo>
                <a:lnTo>
                  <a:pt x="138302" y="609599"/>
                </a:lnTo>
                <a:lnTo>
                  <a:pt x="137921" y="610869"/>
                </a:lnTo>
                <a:lnTo>
                  <a:pt x="134873" y="638809"/>
                </a:lnTo>
                <a:lnTo>
                  <a:pt x="134492" y="641349"/>
                </a:lnTo>
                <a:lnTo>
                  <a:pt x="134238" y="643889"/>
                </a:lnTo>
                <a:lnTo>
                  <a:pt x="133857" y="645159"/>
                </a:lnTo>
                <a:lnTo>
                  <a:pt x="133603" y="647699"/>
                </a:lnTo>
                <a:lnTo>
                  <a:pt x="132841" y="652779"/>
                </a:lnTo>
                <a:lnTo>
                  <a:pt x="132333" y="655319"/>
                </a:lnTo>
                <a:lnTo>
                  <a:pt x="131952" y="657859"/>
                </a:lnTo>
                <a:lnTo>
                  <a:pt x="131444" y="659129"/>
                </a:lnTo>
                <a:lnTo>
                  <a:pt x="130809" y="661669"/>
                </a:lnTo>
                <a:lnTo>
                  <a:pt x="130301" y="664209"/>
                </a:lnTo>
                <a:lnTo>
                  <a:pt x="129031" y="669289"/>
                </a:lnTo>
                <a:lnTo>
                  <a:pt x="126745" y="675639"/>
                </a:lnTo>
                <a:lnTo>
                  <a:pt x="125856" y="678179"/>
                </a:lnTo>
                <a:lnTo>
                  <a:pt x="122808" y="684529"/>
                </a:lnTo>
                <a:lnTo>
                  <a:pt x="120522" y="689609"/>
                </a:lnTo>
                <a:lnTo>
                  <a:pt x="117982" y="693419"/>
                </a:lnTo>
                <a:lnTo>
                  <a:pt x="115188" y="698499"/>
                </a:lnTo>
                <a:lnTo>
                  <a:pt x="112140" y="703579"/>
                </a:lnTo>
                <a:lnTo>
                  <a:pt x="110489" y="704849"/>
                </a:lnTo>
                <a:lnTo>
                  <a:pt x="105155" y="712469"/>
                </a:lnTo>
                <a:lnTo>
                  <a:pt x="101345" y="716279"/>
                </a:lnTo>
                <a:lnTo>
                  <a:pt x="95122" y="723899"/>
                </a:lnTo>
                <a:lnTo>
                  <a:pt x="92963" y="726439"/>
                </a:lnTo>
                <a:lnTo>
                  <a:pt x="83819" y="735329"/>
                </a:lnTo>
                <a:lnTo>
                  <a:pt x="74167" y="744219"/>
                </a:lnTo>
                <a:lnTo>
                  <a:pt x="71627" y="746759"/>
                </a:lnTo>
                <a:lnTo>
                  <a:pt x="69214" y="749299"/>
                </a:lnTo>
                <a:lnTo>
                  <a:pt x="64134" y="753109"/>
                </a:lnTo>
                <a:lnTo>
                  <a:pt x="61721" y="755649"/>
                </a:lnTo>
                <a:lnTo>
                  <a:pt x="59181" y="758189"/>
                </a:lnTo>
                <a:lnTo>
                  <a:pt x="49529" y="767079"/>
                </a:lnTo>
                <a:lnTo>
                  <a:pt x="40385" y="775969"/>
                </a:lnTo>
                <a:lnTo>
                  <a:pt x="38226" y="778509"/>
                </a:lnTo>
                <a:lnTo>
                  <a:pt x="32130" y="784859"/>
                </a:lnTo>
                <a:lnTo>
                  <a:pt x="30225" y="787399"/>
                </a:lnTo>
                <a:lnTo>
                  <a:pt x="26669" y="792479"/>
                </a:lnTo>
                <a:lnTo>
                  <a:pt x="23367" y="797559"/>
                </a:lnTo>
                <a:lnTo>
                  <a:pt x="21843" y="798829"/>
                </a:lnTo>
                <a:lnTo>
                  <a:pt x="19049" y="803909"/>
                </a:lnTo>
                <a:lnTo>
                  <a:pt x="16509" y="808989"/>
                </a:lnTo>
                <a:lnTo>
                  <a:pt x="14223" y="812799"/>
                </a:lnTo>
                <a:lnTo>
                  <a:pt x="13207" y="815339"/>
                </a:lnTo>
                <a:lnTo>
                  <a:pt x="10540" y="821689"/>
                </a:lnTo>
                <a:lnTo>
                  <a:pt x="9778" y="824229"/>
                </a:lnTo>
                <a:lnTo>
                  <a:pt x="9143" y="826769"/>
                </a:lnTo>
                <a:lnTo>
                  <a:pt x="8381" y="829309"/>
                </a:lnTo>
                <a:lnTo>
                  <a:pt x="7873" y="831849"/>
                </a:lnTo>
                <a:lnTo>
                  <a:pt x="7238" y="833119"/>
                </a:lnTo>
                <a:lnTo>
                  <a:pt x="4444" y="847089"/>
                </a:lnTo>
                <a:lnTo>
                  <a:pt x="4063" y="849629"/>
                </a:lnTo>
                <a:lnTo>
                  <a:pt x="3809" y="852169"/>
                </a:lnTo>
                <a:lnTo>
                  <a:pt x="3047" y="855979"/>
                </a:lnTo>
                <a:lnTo>
                  <a:pt x="2793" y="858519"/>
                </a:lnTo>
                <a:lnTo>
                  <a:pt x="2412" y="861059"/>
                </a:lnTo>
                <a:lnTo>
                  <a:pt x="1650" y="867409"/>
                </a:lnTo>
                <a:lnTo>
                  <a:pt x="1269" y="869949"/>
                </a:lnTo>
                <a:lnTo>
                  <a:pt x="761" y="875029"/>
                </a:lnTo>
                <a:lnTo>
                  <a:pt x="634" y="877569"/>
                </a:lnTo>
                <a:lnTo>
                  <a:pt x="380" y="878839"/>
                </a:lnTo>
                <a:lnTo>
                  <a:pt x="0" y="886459"/>
                </a:lnTo>
                <a:lnTo>
                  <a:pt x="0" y="895349"/>
                </a:lnTo>
                <a:lnTo>
                  <a:pt x="253" y="900429"/>
                </a:lnTo>
                <a:lnTo>
                  <a:pt x="507" y="901699"/>
                </a:lnTo>
                <a:lnTo>
                  <a:pt x="888" y="904239"/>
                </a:lnTo>
                <a:lnTo>
                  <a:pt x="8508" y="924559"/>
                </a:lnTo>
                <a:lnTo>
                  <a:pt x="9905" y="927099"/>
                </a:lnTo>
                <a:lnTo>
                  <a:pt x="18795" y="938529"/>
                </a:lnTo>
                <a:lnTo>
                  <a:pt x="23367" y="943609"/>
                </a:lnTo>
                <a:lnTo>
                  <a:pt x="25780" y="946149"/>
                </a:lnTo>
                <a:lnTo>
                  <a:pt x="30860" y="949959"/>
                </a:lnTo>
                <a:lnTo>
                  <a:pt x="33654" y="952499"/>
                </a:lnTo>
                <a:lnTo>
                  <a:pt x="39496" y="957579"/>
                </a:lnTo>
                <a:lnTo>
                  <a:pt x="42544" y="960119"/>
                </a:lnTo>
                <a:lnTo>
                  <a:pt x="48894" y="963929"/>
                </a:lnTo>
                <a:lnTo>
                  <a:pt x="55498" y="969009"/>
                </a:lnTo>
                <a:lnTo>
                  <a:pt x="62356" y="972819"/>
                </a:lnTo>
                <a:lnTo>
                  <a:pt x="65912" y="975359"/>
                </a:lnTo>
                <a:lnTo>
                  <a:pt x="69341" y="977899"/>
                </a:lnTo>
                <a:lnTo>
                  <a:pt x="83565" y="986789"/>
                </a:lnTo>
                <a:lnTo>
                  <a:pt x="87248" y="989329"/>
                </a:lnTo>
                <a:lnTo>
                  <a:pt x="90677" y="991869"/>
                </a:lnTo>
                <a:lnTo>
                  <a:pt x="97789" y="995679"/>
                </a:lnTo>
                <a:lnTo>
                  <a:pt x="104647" y="1000759"/>
                </a:lnTo>
                <a:lnTo>
                  <a:pt x="107949" y="1003299"/>
                </a:lnTo>
                <a:lnTo>
                  <a:pt x="114553" y="1007109"/>
                </a:lnTo>
                <a:lnTo>
                  <a:pt x="117728" y="1009649"/>
                </a:lnTo>
                <a:lnTo>
                  <a:pt x="123824" y="1014729"/>
                </a:lnTo>
                <a:lnTo>
                  <a:pt x="129666" y="1018539"/>
                </a:lnTo>
                <a:lnTo>
                  <a:pt x="132460" y="1021079"/>
                </a:lnTo>
                <a:lnTo>
                  <a:pt x="137794" y="1026159"/>
                </a:lnTo>
                <a:lnTo>
                  <a:pt x="142874" y="1029969"/>
                </a:lnTo>
                <a:lnTo>
                  <a:pt x="147446" y="1035049"/>
                </a:lnTo>
                <a:lnTo>
                  <a:pt x="151764" y="1040129"/>
                </a:lnTo>
                <a:lnTo>
                  <a:pt x="153796" y="1041399"/>
                </a:lnTo>
                <a:lnTo>
                  <a:pt x="157606" y="1046479"/>
                </a:lnTo>
                <a:lnTo>
                  <a:pt x="159384" y="1049019"/>
                </a:lnTo>
                <a:lnTo>
                  <a:pt x="162686" y="1052829"/>
                </a:lnTo>
                <a:lnTo>
                  <a:pt x="164210" y="1055369"/>
                </a:lnTo>
                <a:lnTo>
                  <a:pt x="167004" y="1060449"/>
                </a:lnTo>
                <a:lnTo>
                  <a:pt x="169544" y="1064259"/>
                </a:lnTo>
                <a:lnTo>
                  <a:pt x="171830" y="1069339"/>
                </a:lnTo>
                <a:lnTo>
                  <a:pt x="173862" y="1074419"/>
                </a:lnTo>
                <a:lnTo>
                  <a:pt x="175640" y="1078229"/>
                </a:lnTo>
                <a:lnTo>
                  <a:pt x="179831" y="1092199"/>
                </a:lnTo>
                <a:lnTo>
                  <a:pt x="181355" y="1099819"/>
                </a:lnTo>
                <a:lnTo>
                  <a:pt x="182879" y="1108709"/>
                </a:lnTo>
                <a:lnTo>
                  <a:pt x="183387" y="1112519"/>
                </a:lnTo>
                <a:lnTo>
                  <a:pt x="183768" y="1115059"/>
                </a:lnTo>
                <a:lnTo>
                  <a:pt x="183895" y="1117599"/>
                </a:lnTo>
                <a:lnTo>
                  <a:pt x="184784" y="1126489"/>
                </a:lnTo>
                <a:lnTo>
                  <a:pt x="185292" y="1135379"/>
                </a:lnTo>
                <a:lnTo>
                  <a:pt x="185292" y="1137919"/>
                </a:lnTo>
                <a:lnTo>
                  <a:pt x="185419" y="1140459"/>
                </a:lnTo>
                <a:lnTo>
                  <a:pt x="185546" y="1145539"/>
                </a:lnTo>
                <a:lnTo>
                  <a:pt x="185673" y="1146809"/>
                </a:lnTo>
                <a:lnTo>
                  <a:pt x="185800" y="1151889"/>
                </a:lnTo>
                <a:lnTo>
                  <a:pt x="185927" y="1158239"/>
                </a:lnTo>
                <a:lnTo>
                  <a:pt x="186054" y="1169669"/>
                </a:lnTo>
                <a:lnTo>
                  <a:pt x="186308" y="1169669"/>
                </a:lnTo>
                <a:lnTo>
                  <a:pt x="186435" y="1154429"/>
                </a:lnTo>
                <a:lnTo>
                  <a:pt x="186562" y="1151889"/>
                </a:lnTo>
                <a:lnTo>
                  <a:pt x="186647" y="1145539"/>
                </a:lnTo>
                <a:lnTo>
                  <a:pt x="186816" y="1142999"/>
                </a:lnTo>
                <a:lnTo>
                  <a:pt x="186816" y="1140459"/>
                </a:lnTo>
                <a:lnTo>
                  <a:pt x="187705" y="1123949"/>
                </a:lnTo>
                <a:lnTo>
                  <a:pt x="187959" y="1122679"/>
                </a:lnTo>
                <a:lnTo>
                  <a:pt x="188086" y="1120139"/>
                </a:lnTo>
                <a:lnTo>
                  <a:pt x="189102" y="1111249"/>
                </a:lnTo>
                <a:lnTo>
                  <a:pt x="189483" y="1108709"/>
                </a:lnTo>
                <a:lnTo>
                  <a:pt x="189737" y="1106169"/>
                </a:lnTo>
                <a:lnTo>
                  <a:pt x="190499" y="1101089"/>
                </a:lnTo>
                <a:lnTo>
                  <a:pt x="191007" y="1099819"/>
                </a:lnTo>
                <a:lnTo>
                  <a:pt x="191388" y="1097279"/>
                </a:lnTo>
                <a:lnTo>
                  <a:pt x="191896" y="1094739"/>
                </a:lnTo>
                <a:lnTo>
                  <a:pt x="192531" y="1092199"/>
                </a:lnTo>
                <a:lnTo>
                  <a:pt x="193039" y="1089659"/>
                </a:lnTo>
                <a:lnTo>
                  <a:pt x="194309" y="1085849"/>
                </a:lnTo>
                <a:lnTo>
                  <a:pt x="196595" y="1078229"/>
                </a:lnTo>
                <a:lnTo>
                  <a:pt x="197484" y="1076959"/>
                </a:lnTo>
                <a:lnTo>
                  <a:pt x="198500" y="1074419"/>
                </a:lnTo>
                <a:lnTo>
                  <a:pt x="199389" y="1071879"/>
                </a:lnTo>
                <a:lnTo>
                  <a:pt x="200405" y="1069339"/>
                </a:lnTo>
                <a:lnTo>
                  <a:pt x="202691" y="1064259"/>
                </a:lnTo>
                <a:lnTo>
                  <a:pt x="205231" y="1060449"/>
                </a:lnTo>
                <a:lnTo>
                  <a:pt x="206628" y="1057909"/>
                </a:lnTo>
                <a:lnTo>
                  <a:pt x="211200" y="1051559"/>
                </a:lnTo>
                <a:lnTo>
                  <a:pt x="216534" y="1043939"/>
                </a:lnTo>
                <a:lnTo>
                  <a:pt x="218439" y="1041399"/>
                </a:lnTo>
                <a:lnTo>
                  <a:pt x="220471" y="1040129"/>
                </a:lnTo>
                <a:lnTo>
                  <a:pt x="224789" y="1035049"/>
                </a:lnTo>
                <a:lnTo>
                  <a:pt x="227075" y="1032509"/>
                </a:lnTo>
                <a:lnTo>
                  <a:pt x="231901" y="1028699"/>
                </a:lnTo>
                <a:lnTo>
                  <a:pt x="234441" y="1026159"/>
                </a:lnTo>
                <a:lnTo>
                  <a:pt x="239775" y="1021079"/>
                </a:lnTo>
                <a:lnTo>
                  <a:pt x="242696" y="1018539"/>
                </a:lnTo>
                <a:lnTo>
                  <a:pt x="245490" y="1017269"/>
                </a:lnTo>
                <a:lnTo>
                  <a:pt x="248411" y="1014729"/>
                </a:lnTo>
                <a:lnTo>
                  <a:pt x="251459" y="1012189"/>
                </a:lnTo>
                <a:lnTo>
                  <a:pt x="260984" y="1005839"/>
                </a:lnTo>
                <a:lnTo>
                  <a:pt x="264286" y="1003299"/>
                </a:lnTo>
                <a:lnTo>
                  <a:pt x="267715" y="1000759"/>
                </a:lnTo>
                <a:lnTo>
                  <a:pt x="278002" y="994409"/>
                </a:lnTo>
                <a:lnTo>
                  <a:pt x="306450" y="975359"/>
                </a:lnTo>
                <a:lnTo>
                  <a:pt x="320166" y="966469"/>
                </a:lnTo>
                <a:lnTo>
                  <a:pt x="323341" y="963929"/>
                </a:lnTo>
                <a:lnTo>
                  <a:pt x="326643" y="961389"/>
                </a:lnTo>
                <a:lnTo>
                  <a:pt x="335787" y="955039"/>
                </a:lnTo>
                <a:lnTo>
                  <a:pt x="341375" y="949959"/>
                </a:lnTo>
                <a:lnTo>
                  <a:pt x="344042" y="948689"/>
                </a:lnTo>
                <a:lnTo>
                  <a:pt x="346582" y="946149"/>
                </a:lnTo>
                <a:lnTo>
                  <a:pt x="348995" y="943609"/>
                </a:lnTo>
                <a:lnTo>
                  <a:pt x="351281" y="941069"/>
                </a:lnTo>
                <a:lnTo>
                  <a:pt x="353440" y="938529"/>
                </a:lnTo>
                <a:lnTo>
                  <a:pt x="355472" y="937259"/>
                </a:lnTo>
                <a:lnTo>
                  <a:pt x="357377" y="934719"/>
                </a:lnTo>
                <a:lnTo>
                  <a:pt x="359155" y="932179"/>
                </a:lnTo>
                <a:lnTo>
                  <a:pt x="360806" y="929639"/>
                </a:lnTo>
                <a:lnTo>
                  <a:pt x="362330" y="927099"/>
                </a:lnTo>
                <a:lnTo>
                  <a:pt x="365124" y="923289"/>
                </a:lnTo>
                <a:lnTo>
                  <a:pt x="366267" y="920749"/>
                </a:lnTo>
                <a:lnTo>
                  <a:pt x="367283" y="918209"/>
                </a:lnTo>
                <a:lnTo>
                  <a:pt x="369061" y="913129"/>
                </a:lnTo>
                <a:lnTo>
                  <a:pt x="369823" y="911859"/>
                </a:lnTo>
                <a:lnTo>
                  <a:pt x="372363" y="886459"/>
                </a:lnTo>
                <a:lnTo>
                  <a:pt x="372109" y="881379"/>
                </a:lnTo>
                <a:lnTo>
                  <a:pt x="371855" y="878839"/>
                </a:lnTo>
                <a:lnTo>
                  <a:pt x="370458" y="866139"/>
                </a:lnTo>
                <a:lnTo>
                  <a:pt x="370077" y="863599"/>
                </a:lnTo>
                <a:lnTo>
                  <a:pt x="369569" y="858519"/>
                </a:lnTo>
                <a:lnTo>
                  <a:pt x="368807" y="854709"/>
                </a:lnTo>
                <a:lnTo>
                  <a:pt x="368553" y="852169"/>
                </a:lnTo>
                <a:lnTo>
                  <a:pt x="367029" y="843279"/>
                </a:lnTo>
                <a:lnTo>
                  <a:pt x="366013" y="838199"/>
                </a:lnTo>
                <a:lnTo>
                  <a:pt x="365632" y="835659"/>
                </a:lnTo>
                <a:lnTo>
                  <a:pt x="364997" y="833119"/>
                </a:lnTo>
                <a:lnTo>
                  <a:pt x="364489" y="831849"/>
                </a:lnTo>
                <a:lnTo>
                  <a:pt x="363219" y="826769"/>
                </a:lnTo>
                <a:lnTo>
                  <a:pt x="360933" y="820419"/>
                </a:lnTo>
                <a:lnTo>
                  <a:pt x="360044" y="817879"/>
                </a:lnTo>
                <a:lnTo>
                  <a:pt x="356996" y="810259"/>
                </a:lnTo>
                <a:lnTo>
                  <a:pt x="355853" y="808989"/>
                </a:lnTo>
                <a:lnTo>
                  <a:pt x="353313" y="803909"/>
                </a:lnTo>
                <a:lnTo>
                  <a:pt x="351916" y="801369"/>
                </a:lnTo>
                <a:lnTo>
                  <a:pt x="348868" y="797559"/>
                </a:lnTo>
                <a:lnTo>
                  <a:pt x="345566" y="792479"/>
                </a:lnTo>
                <a:lnTo>
                  <a:pt x="342010" y="787399"/>
                </a:lnTo>
                <a:lnTo>
                  <a:pt x="340105" y="784859"/>
                </a:lnTo>
                <a:lnTo>
                  <a:pt x="338073" y="783589"/>
                </a:lnTo>
                <a:lnTo>
                  <a:pt x="336168" y="781049"/>
                </a:lnTo>
                <a:lnTo>
                  <a:pt x="329691" y="773429"/>
                </a:lnTo>
                <a:lnTo>
                  <a:pt x="325119" y="769619"/>
                </a:lnTo>
                <a:lnTo>
                  <a:pt x="320293" y="764539"/>
                </a:lnTo>
                <a:lnTo>
                  <a:pt x="318007" y="761999"/>
                </a:lnTo>
                <a:lnTo>
                  <a:pt x="315467" y="760729"/>
                </a:lnTo>
                <a:lnTo>
                  <a:pt x="310641" y="755649"/>
                </a:lnTo>
                <a:lnTo>
                  <a:pt x="305561" y="750569"/>
                </a:lnTo>
                <a:lnTo>
                  <a:pt x="303148" y="749299"/>
                </a:lnTo>
                <a:lnTo>
                  <a:pt x="300608" y="746759"/>
                </a:lnTo>
                <a:lnTo>
                  <a:pt x="295782" y="741679"/>
                </a:lnTo>
                <a:lnTo>
                  <a:pt x="293242" y="739139"/>
                </a:lnTo>
                <a:lnTo>
                  <a:pt x="290829" y="737869"/>
                </a:lnTo>
                <a:lnTo>
                  <a:pt x="288543" y="735329"/>
                </a:lnTo>
                <a:lnTo>
                  <a:pt x="286130" y="732789"/>
                </a:lnTo>
                <a:lnTo>
                  <a:pt x="281558" y="727709"/>
                </a:lnTo>
                <a:lnTo>
                  <a:pt x="275081" y="721359"/>
                </a:lnTo>
                <a:lnTo>
                  <a:pt x="273049" y="718819"/>
                </a:lnTo>
                <a:lnTo>
                  <a:pt x="268985" y="715009"/>
                </a:lnTo>
                <a:lnTo>
                  <a:pt x="267207" y="712469"/>
                </a:lnTo>
                <a:lnTo>
                  <a:pt x="265302" y="709929"/>
                </a:lnTo>
                <a:lnTo>
                  <a:pt x="263524" y="707389"/>
                </a:lnTo>
                <a:lnTo>
                  <a:pt x="260222" y="703579"/>
                </a:lnTo>
                <a:lnTo>
                  <a:pt x="255650" y="695959"/>
                </a:lnTo>
                <a:lnTo>
                  <a:pt x="254253" y="693419"/>
                </a:lnTo>
                <a:lnTo>
                  <a:pt x="251713" y="689609"/>
                </a:lnTo>
                <a:lnTo>
                  <a:pt x="249427" y="684529"/>
                </a:lnTo>
                <a:lnTo>
                  <a:pt x="247395" y="680719"/>
                </a:lnTo>
                <a:lnTo>
                  <a:pt x="244728" y="673099"/>
                </a:lnTo>
                <a:lnTo>
                  <a:pt x="243966" y="670559"/>
                </a:lnTo>
                <a:lnTo>
                  <a:pt x="243331" y="669289"/>
                </a:lnTo>
                <a:lnTo>
                  <a:pt x="242569" y="666749"/>
                </a:lnTo>
                <a:lnTo>
                  <a:pt x="242061" y="664209"/>
                </a:lnTo>
                <a:lnTo>
                  <a:pt x="241426" y="661669"/>
                </a:lnTo>
                <a:lnTo>
                  <a:pt x="239902" y="655319"/>
                </a:lnTo>
                <a:lnTo>
                  <a:pt x="237997" y="643889"/>
                </a:lnTo>
                <a:lnTo>
                  <a:pt x="236981" y="633729"/>
                </a:lnTo>
                <a:lnTo>
                  <a:pt x="236600" y="632459"/>
                </a:lnTo>
                <a:lnTo>
                  <a:pt x="236473" y="629919"/>
                </a:lnTo>
                <a:lnTo>
                  <a:pt x="234949" y="615949"/>
                </a:lnTo>
                <a:lnTo>
                  <a:pt x="234568" y="613409"/>
                </a:lnTo>
                <a:lnTo>
                  <a:pt x="234060" y="609599"/>
                </a:lnTo>
                <a:lnTo>
                  <a:pt x="231774" y="595629"/>
                </a:lnTo>
                <a:lnTo>
                  <a:pt x="229742" y="586739"/>
                </a:lnTo>
                <a:lnTo>
                  <a:pt x="229107" y="584199"/>
                </a:lnTo>
                <a:lnTo>
                  <a:pt x="228599" y="581659"/>
                </a:lnTo>
                <a:lnTo>
                  <a:pt x="227964" y="579119"/>
                </a:lnTo>
                <a:lnTo>
                  <a:pt x="227202" y="576579"/>
                </a:lnTo>
                <a:lnTo>
                  <a:pt x="226567" y="575309"/>
                </a:lnTo>
                <a:lnTo>
                  <a:pt x="222757" y="563879"/>
                </a:lnTo>
                <a:lnTo>
                  <a:pt x="221868" y="561339"/>
                </a:lnTo>
                <a:lnTo>
                  <a:pt x="221106" y="558799"/>
                </a:lnTo>
                <a:lnTo>
                  <a:pt x="216534" y="547369"/>
                </a:lnTo>
                <a:lnTo>
                  <a:pt x="208533" y="527049"/>
                </a:lnTo>
                <a:lnTo>
                  <a:pt x="207771" y="524509"/>
                </a:lnTo>
                <a:lnTo>
                  <a:pt x="206882" y="521969"/>
                </a:lnTo>
                <a:lnTo>
                  <a:pt x="205358" y="518159"/>
                </a:lnTo>
                <a:lnTo>
                  <a:pt x="204723" y="515619"/>
                </a:lnTo>
                <a:lnTo>
                  <a:pt x="203961" y="513079"/>
                </a:lnTo>
                <a:lnTo>
                  <a:pt x="202691" y="507999"/>
                </a:lnTo>
                <a:lnTo>
                  <a:pt x="202183" y="505459"/>
                </a:lnTo>
                <a:lnTo>
                  <a:pt x="201548" y="504189"/>
                </a:lnTo>
                <a:lnTo>
                  <a:pt x="200532" y="499109"/>
                </a:lnTo>
                <a:lnTo>
                  <a:pt x="199008" y="490219"/>
                </a:lnTo>
                <a:lnTo>
                  <a:pt x="198754" y="487679"/>
                </a:lnTo>
                <a:lnTo>
                  <a:pt x="198373" y="485139"/>
                </a:lnTo>
                <a:lnTo>
                  <a:pt x="197738" y="478789"/>
                </a:lnTo>
                <a:lnTo>
                  <a:pt x="196976" y="464819"/>
                </a:lnTo>
                <a:lnTo>
                  <a:pt x="196976" y="462279"/>
                </a:lnTo>
                <a:lnTo>
                  <a:pt x="196849" y="459739"/>
                </a:lnTo>
                <a:lnTo>
                  <a:pt x="196849" y="458469"/>
                </a:lnTo>
                <a:lnTo>
                  <a:pt x="196722" y="455929"/>
                </a:lnTo>
                <a:lnTo>
                  <a:pt x="196722" y="450849"/>
                </a:lnTo>
                <a:lnTo>
                  <a:pt x="196595" y="448309"/>
                </a:lnTo>
                <a:lnTo>
                  <a:pt x="196595" y="447039"/>
                </a:lnTo>
                <a:lnTo>
                  <a:pt x="196468" y="444499"/>
                </a:lnTo>
                <a:lnTo>
                  <a:pt x="196468" y="441959"/>
                </a:lnTo>
                <a:lnTo>
                  <a:pt x="195452" y="424179"/>
                </a:lnTo>
                <a:lnTo>
                  <a:pt x="195198" y="421639"/>
                </a:lnTo>
                <a:lnTo>
                  <a:pt x="195071" y="419099"/>
                </a:lnTo>
                <a:lnTo>
                  <a:pt x="194817" y="416559"/>
                </a:lnTo>
                <a:lnTo>
                  <a:pt x="194690" y="414019"/>
                </a:lnTo>
                <a:lnTo>
                  <a:pt x="192912" y="398779"/>
                </a:lnTo>
                <a:lnTo>
                  <a:pt x="192531" y="396239"/>
                </a:lnTo>
                <a:lnTo>
                  <a:pt x="191261" y="384809"/>
                </a:lnTo>
                <a:lnTo>
                  <a:pt x="190880" y="382269"/>
                </a:lnTo>
                <a:lnTo>
                  <a:pt x="189610" y="370839"/>
                </a:lnTo>
                <a:lnTo>
                  <a:pt x="189483" y="368299"/>
                </a:lnTo>
                <a:lnTo>
                  <a:pt x="188721" y="361949"/>
                </a:lnTo>
                <a:lnTo>
                  <a:pt x="188594" y="359409"/>
                </a:lnTo>
                <a:lnTo>
                  <a:pt x="188340" y="356869"/>
                </a:lnTo>
                <a:lnTo>
                  <a:pt x="188086" y="353059"/>
                </a:lnTo>
                <a:lnTo>
                  <a:pt x="187832" y="350519"/>
                </a:lnTo>
                <a:lnTo>
                  <a:pt x="187197" y="339089"/>
                </a:lnTo>
                <a:lnTo>
                  <a:pt x="187197" y="336549"/>
                </a:lnTo>
                <a:lnTo>
                  <a:pt x="186893" y="331469"/>
                </a:lnTo>
                <a:lnTo>
                  <a:pt x="186689" y="322579"/>
                </a:lnTo>
                <a:lnTo>
                  <a:pt x="186562" y="320039"/>
                </a:lnTo>
                <a:lnTo>
                  <a:pt x="186562" y="316229"/>
                </a:lnTo>
                <a:lnTo>
                  <a:pt x="186435" y="313689"/>
                </a:lnTo>
                <a:lnTo>
                  <a:pt x="186435" y="265429"/>
                </a:lnTo>
                <a:lnTo>
                  <a:pt x="186562" y="262889"/>
                </a:lnTo>
                <a:lnTo>
                  <a:pt x="186562" y="261619"/>
                </a:lnTo>
                <a:lnTo>
                  <a:pt x="186689" y="259079"/>
                </a:lnTo>
                <a:lnTo>
                  <a:pt x="186816" y="251459"/>
                </a:lnTo>
                <a:lnTo>
                  <a:pt x="186943" y="250189"/>
                </a:lnTo>
                <a:lnTo>
                  <a:pt x="186943" y="247649"/>
                </a:lnTo>
                <a:lnTo>
                  <a:pt x="188086" y="227329"/>
                </a:lnTo>
                <a:lnTo>
                  <a:pt x="188340" y="224789"/>
                </a:lnTo>
                <a:lnTo>
                  <a:pt x="188467" y="222249"/>
                </a:lnTo>
                <a:lnTo>
                  <a:pt x="188721" y="219709"/>
                </a:lnTo>
                <a:lnTo>
                  <a:pt x="188848" y="217169"/>
                </a:lnTo>
                <a:lnTo>
                  <a:pt x="189356" y="213359"/>
                </a:lnTo>
                <a:lnTo>
                  <a:pt x="189483" y="210819"/>
                </a:lnTo>
                <a:lnTo>
                  <a:pt x="191515" y="191769"/>
                </a:lnTo>
                <a:lnTo>
                  <a:pt x="191896" y="190499"/>
                </a:lnTo>
                <a:lnTo>
                  <a:pt x="193928" y="171449"/>
                </a:lnTo>
                <a:lnTo>
                  <a:pt x="194055" y="168909"/>
                </a:lnTo>
                <a:lnTo>
                  <a:pt x="194563" y="165099"/>
                </a:lnTo>
                <a:lnTo>
                  <a:pt x="195325" y="151129"/>
                </a:lnTo>
                <a:lnTo>
                  <a:pt x="195325" y="148589"/>
                </a:lnTo>
                <a:lnTo>
                  <a:pt x="195452" y="146049"/>
                </a:lnTo>
                <a:lnTo>
                  <a:pt x="195452" y="137159"/>
                </a:lnTo>
                <a:lnTo>
                  <a:pt x="195283" y="134619"/>
                </a:lnTo>
                <a:lnTo>
                  <a:pt x="195198" y="130809"/>
                </a:lnTo>
                <a:lnTo>
                  <a:pt x="194944" y="125729"/>
                </a:lnTo>
                <a:lnTo>
                  <a:pt x="194309" y="119379"/>
                </a:lnTo>
                <a:lnTo>
                  <a:pt x="194182" y="116839"/>
                </a:lnTo>
                <a:lnTo>
                  <a:pt x="193420" y="110489"/>
                </a:lnTo>
                <a:lnTo>
                  <a:pt x="193293" y="107949"/>
                </a:lnTo>
                <a:lnTo>
                  <a:pt x="193039" y="105409"/>
                </a:lnTo>
                <a:lnTo>
                  <a:pt x="192658" y="102869"/>
                </a:lnTo>
                <a:lnTo>
                  <a:pt x="189102" y="71119"/>
                </a:lnTo>
                <a:lnTo>
                  <a:pt x="188975" y="68579"/>
                </a:lnTo>
                <a:lnTo>
                  <a:pt x="188467" y="63499"/>
                </a:lnTo>
                <a:lnTo>
                  <a:pt x="188213" y="59689"/>
                </a:lnTo>
                <a:lnTo>
                  <a:pt x="187959" y="57149"/>
                </a:lnTo>
                <a:lnTo>
                  <a:pt x="187070" y="40639"/>
                </a:lnTo>
                <a:lnTo>
                  <a:pt x="186943" y="36829"/>
                </a:lnTo>
                <a:lnTo>
                  <a:pt x="186816" y="34289"/>
                </a:lnTo>
                <a:lnTo>
                  <a:pt x="186689" y="27939"/>
                </a:lnTo>
                <a:lnTo>
                  <a:pt x="186562" y="25399"/>
                </a:lnTo>
                <a:lnTo>
                  <a:pt x="186562" y="22859"/>
                </a:lnTo>
                <a:lnTo>
                  <a:pt x="186435" y="20319"/>
                </a:lnTo>
                <a:lnTo>
                  <a:pt x="186308" y="0"/>
                </a:lnTo>
                <a:close/>
              </a:path>
            </a:pathLst>
          </a:custGeom>
          <a:solidFill>
            <a:srgbClr val="5786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5920994" y="8773159"/>
            <a:ext cx="372745" cy="1170305"/>
          </a:xfrm>
          <a:custGeom>
            <a:avLst/>
            <a:gdLst/>
            <a:ahLst/>
            <a:cxnLst/>
            <a:rect l="l" t="t" r="r" b="b"/>
            <a:pathLst>
              <a:path w="372745" h="1170304">
                <a:moveTo>
                  <a:pt x="186182" y="1170305"/>
                </a:moveTo>
                <a:lnTo>
                  <a:pt x="186182" y="1168019"/>
                </a:lnTo>
                <a:lnTo>
                  <a:pt x="186055" y="1165733"/>
                </a:lnTo>
                <a:lnTo>
                  <a:pt x="186055" y="1163447"/>
                </a:lnTo>
                <a:lnTo>
                  <a:pt x="186055" y="1161161"/>
                </a:lnTo>
                <a:lnTo>
                  <a:pt x="186055" y="1158875"/>
                </a:lnTo>
                <a:lnTo>
                  <a:pt x="185928" y="1156589"/>
                </a:lnTo>
                <a:lnTo>
                  <a:pt x="185928" y="1154303"/>
                </a:lnTo>
                <a:lnTo>
                  <a:pt x="185928" y="1152017"/>
                </a:lnTo>
                <a:lnTo>
                  <a:pt x="185801" y="1149731"/>
                </a:lnTo>
                <a:lnTo>
                  <a:pt x="185801" y="1147445"/>
                </a:lnTo>
                <a:lnTo>
                  <a:pt x="185674" y="1145159"/>
                </a:lnTo>
                <a:lnTo>
                  <a:pt x="185674" y="1142746"/>
                </a:lnTo>
                <a:lnTo>
                  <a:pt x="185547" y="1140460"/>
                </a:lnTo>
                <a:lnTo>
                  <a:pt x="185420" y="1138174"/>
                </a:lnTo>
                <a:lnTo>
                  <a:pt x="185420" y="1135888"/>
                </a:lnTo>
                <a:lnTo>
                  <a:pt x="185293" y="1133602"/>
                </a:lnTo>
                <a:lnTo>
                  <a:pt x="185166" y="1131316"/>
                </a:lnTo>
                <a:lnTo>
                  <a:pt x="185039" y="1129030"/>
                </a:lnTo>
                <a:lnTo>
                  <a:pt x="184912" y="1126744"/>
                </a:lnTo>
                <a:lnTo>
                  <a:pt x="184658" y="1124458"/>
                </a:lnTo>
                <a:lnTo>
                  <a:pt x="184531" y="1122172"/>
                </a:lnTo>
                <a:lnTo>
                  <a:pt x="184277" y="1119886"/>
                </a:lnTo>
                <a:lnTo>
                  <a:pt x="184023" y="1117600"/>
                </a:lnTo>
                <a:lnTo>
                  <a:pt x="183896" y="1115314"/>
                </a:lnTo>
                <a:lnTo>
                  <a:pt x="183515" y="1113028"/>
                </a:lnTo>
                <a:lnTo>
                  <a:pt x="183261" y="1110742"/>
                </a:lnTo>
                <a:lnTo>
                  <a:pt x="183007" y="1108456"/>
                </a:lnTo>
                <a:lnTo>
                  <a:pt x="182626" y="1106170"/>
                </a:lnTo>
                <a:lnTo>
                  <a:pt x="182245" y="1103884"/>
                </a:lnTo>
                <a:lnTo>
                  <a:pt x="181864" y="1101598"/>
                </a:lnTo>
                <a:lnTo>
                  <a:pt x="181483" y="1099312"/>
                </a:lnTo>
                <a:lnTo>
                  <a:pt x="180975" y="1097026"/>
                </a:lnTo>
                <a:lnTo>
                  <a:pt x="180467" y="1094740"/>
                </a:lnTo>
                <a:lnTo>
                  <a:pt x="179959" y="1092454"/>
                </a:lnTo>
                <a:lnTo>
                  <a:pt x="179324" y="1090168"/>
                </a:lnTo>
                <a:lnTo>
                  <a:pt x="178689" y="1087882"/>
                </a:lnTo>
                <a:lnTo>
                  <a:pt x="178054" y="1085596"/>
                </a:lnTo>
                <a:lnTo>
                  <a:pt x="177292" y="1083310"/>
                </a:lnTo>
                <a:lnTo>
                  <a:pt x="176530" y="1081024"/>
                </a:lnTo>
                <a:lnTo>
                  <a:pt x="175768" y="1078738"/>
                </a:lnTo>
                <a:lnTo>
                  <a:pt x="161163" y="1051179"/>
                </a:lnTo>
                <a:lnTo>
                  <a:pt x="159512" y="1048893"/>
                </a:lnTo>
                <a:lnTo>
                  <a:pt x="145288" y="1032891"/>
                </a:lnTo>
                <a:lnTo>
                  <a:pt x="143002" y="1030605"/>
                </a:lnTo>
                <a:lnTo>
                  <a:pt x="140462" y="1028319"/>
                </a:lnTo>
                <a:lnTo>
                  <a:pt x="137922" y="1026033"/>
                </a:lnTo>
                <a:lnTo>
                  <a:pt x="135255" y="1023747"/>
                </a:lnTo>
                <a:lnTo>
                  <a:pt x="132588" y="1021461"/>
                </a:lnTo>
                <a:lnTo>
                  <a:pt x="129794" y="1019175"/>
                </a:lnTo>
                <a:lnTo>
                  <a:pt x="126873" y="1016889"/>
                </a:lnTo>
                <a:lnTo>
                  <a:pt x="123952" y="1014603"/>
                </a:lnTo>
                <a:lnTo>
                  <a:pt x="120904" y="1012317"/>
                </a:lnTo>
                <a:lnTo>
                  <a:pt x="117856" y="1010031"/>
                </a:lnTo>
                <a:lnTo>
                  <a:pt x="114681" y="1007745"/>
                </a:lnTo>
                <a:lnTo>
                  <a:pt x="111379" y="1005459"/>
                </a:lnTo>
                <a:lnTo>
                  <a:pt x="108077" y="1003173"/>
                </a:lnTo>
                <a:lnTo>
                  <a:pt x="104775" y="1000760"/>
                </a:lnTo>
                <a:lnTo>
                  <a:pt x="101346" y="998474"/>
                </a:lnTo>
                <a:lnTo>
                  <a:pt x="97917" y="996188"/>
                </a:lnTo>
                <a:lnTo>
                  <a:pt x="94361" y="993902"/>
                </a:lnTo>
                <a:lnTo>
                  <a:pt x="90805" y="991616"/>
                </a:lnTo>
                <a:lnTo>
                  <a:pt x="87376" y="989330"/>
                </a:lnTo>
                <a:lnTo>
                  <a:pt x="83693" y="987044"/>
                </a:lnTo>
                <a:lnTo>
                  <a:pt x="80137" y="984758"/>
                </a:lnTo>
                <a:lnTo>
                  <a:pt x="76581" y="982472"/>
                </a:lnTo>
                <a:lnTo>
                  <a:pt x="73025" y="980186"/>
                </a:lnTo>
                <a:lnTo>
                  <a:pt x="69469" y="977900"/>
                </a:lnTo>
                <a:lnTo>
                  <a:pt x="66040" y="975614"/>
                </a:lnTo>
                <a:lnTo>
                  <a:pt x="62484" y="973328"/>
                </a:lnTo>
                <a:lnTo>
                  <a:pt x="59055" y="971042"/>
                </a:lnTo>
                <a:lnTo>
                  <a:pt x="36703" y="955040"/>
                </a:lnTo>
                <a:lnTo>
                  <a:pt x="33782" y="952754"/>
                </a:lnTo>
                <a:lnTo>
                  <a:pt x="21209" y="941324"/>
                </a:lnTo>
                <a:lnTo>
                  <a:pt x="18923" y="939038"/>
                </a:lnTo>
                <a:lnTo>
                  <a:pt x="7366" y="922909"/>
                </a:lnTo>
                <a:lnTo>
                  <a:pt x="6096" y="920623"/>
                </a:lnTo>
                <a:lnTo>
                  <a:pt x="254" y="897763"/>
                </a:lnTo>
                <a:lnTo>
                  <a:pt x="127" y="895477"/>
                </a:lnTo>
                <a:lnTo>
                  <a:pt x="0" y="893191"/>
                </a:lnTo>
                <a:lnTo>
                  <a:pt x="0" y="890905"/>
                </a:lnTo>
                <a:lnTo>
                  <a:pt x="0" y="888619"/>
                </a:lnTo>
                <a:lnTo>
                  <a:pt x="127" y="886333"/>
                </a:lnTo>
                <a:lnTo>
                  <a:pt x="254" y="884047"/>
                </a:lnTo>
                <a:lnTo>
                  <a:pt x="381" y="881761"/>
                </a:lnTo>
                <a:lnTo>
                  <a:pt x="508" y="879475"/>
                </a:lnTo>
                <a:lnTo>
                  <a:pt x="762" y="877189"/>
                </a:lnTo>
                <a:lnTo>
                  <a:pt x="889" y="874903"/>
                </a:lnTo>
                <a:lnTo>
                  <a:pt x="1143" y="872617"/>
                </a:lnTo>
                <a:lnTo>
                  <a:pt x="1397" y="870331"/>
                </a:lnTo>
                <a:lnTo>
                  <a:pt x="1778" y="868045"/>
                </a:lnTo>
                <a:lnTo>
                  <a:pt x="2032" y="865759"/>
                </a:lnTo>
                <a:lnTo>
                  <a:pt x="2286" y="863473"/>
                </a:lnTo>
                <a:lnTo>
                  <a:pt x="2540" y="861060"/>
                </a:lnTo>
                <a:lnTo>
                  <a:pt x="2921" y="858774"/>
                </a:lnTo>
                <a:lnTo>
                  <a:pt x="3175" y="856488"/>
                </a:lnTo>
                <a:lnTo>
                  <a:pt x="3556" y="854202"/>
                </a:lnTo>
                <a:lnTo>
                  <a:pt x="3937" y="851916"/>
                </a:lnTo>
                <a:lnTo>
                  <a:pt x="4191" y="849630"/>
                </a:lnTo>
                <a:lnTo>
                  <a:pt x="4572" y="847344"/>
                </a:lnTo>
                <a:lnTo>
                  <a:pt x="5080" y="845058"/>
                </a:lnTo>
                <a:lnTo>
                  <a:pt x="5461" y="842772"/>
                </a:lnTo>
                <a:lnTo>
                  <a:pt x="5842" y="840486"/>
                </a:lnTo>
                <a:lnTo>
                  <a:pt x="6350" y="838200"/>
                </a:lnTo>
                <a:lnTo>
                  <a:pt x="6858" y="835914"/>
                </a:lnTo>
                <a:lnTo>
                  <a:pt x="7366" y="833628"/>
                </a:lnTo>
                <a:lnTo>
                  <a:pt x="8001" y="831342"/>
                </a:lnTo>
                <a:lnTo>
                  <a:pt x="8509" y="829056"/>
                </a:lnTo>
                <a:lnTo>
                  <a:pt x="9271" y="826770"/>
                </a:lnTo>
                <a:lnTo>
                  <a:pt x="9906" y="824484"/>
                </a:lnTo>
                <a:lnTo>
                  <a:pt x="10668" y="822198"/>
                </a:lnTo>
                <a:lnTo>
                  <a:pt x="11557" y="819912"/>
                </a:lnTo>
                <a:lnTo>
                  <a:pt x="12446" y="817626"/>
                </a:lnTo>
                <a:lnTo>
                  <a:pt x="13335" y="815340"/>
                </a:lnTo>
                <a:lnTo>
                  <a:pt x="20574" y="801624"/>
                </a:lnTo>
                <a:lnTo>
                  <a:pt x="21971" y="799338"/>
                </a:lnTo>
                <a:lnTo>
                  <a:pt x="23495" y="797052"/>
                </a:lnTo>
                <a:lnTo>
                  <a:pt x="25146" y="794766"/>
                </a:lnTo>
                <a:lnTo>
                  <a:pt x="26797" y="792480"/>
                </a:lnTo>
                <a:lnTo>
                  <a:pt x="36322" y="780923"/>
                </a:lnTo>
                <a:lnTo>
                  <a:pt x="38354" y="778637"/>
                </a:lnTo>
                <a:lnTo>
                  <a:pt x="40513" y="776351"/>
                </a:lnTo>
                <a:lnTo>
                  <a:pt x="42799" y="774065"/>
                </a:lnTo>
                <a:lnTo>
                  <a:pt x="45085" y="771779"/>
                </a:lnTo>
                <a:lnTo>
                  <a:pt x="47371" y="769493"/>
                </a:lnTo>
                <a:lnTo>
                  <a:pt x="49657" y="767207"/>
                </a:lnTo>
                <a:lnTo>
                  <a:pt x="52070" y="764921"/>
                </a:lnTo>
                <a:lnTo>
                  <a:pt x="54483" y="762635"/>
                </a:lnTo>
                <a:lnTo>
                  <a:pt x="56896" y="760349"/>
                </a:lnTo>
                <a:lnTo>
                  <a:pt x="59309" y="758063"/>
                </a:lnTo>
                <a:lnTo>
                  <a:pt x="61849" y="755777"/>
                </a:lnTo>
                <a:lnTo>
                  <a:pt x="64262" y="753491"/>
                </a:lnTo>
                <a:lnTo>
                  <a:pt x="66802" y="751205"/>
                </a:lnTo>
                <a:lnTo>
                  <a:pt x="69342" y="748919"/>
                </a:lnTo>
                <a:lnTo>
                  <a:pt x="71755" y="746633"/>
                </a:lnTo>
                <a:lnTo>
                  <a:pt x="74295" y="744347"/>
                </a:lnTo>
                <a:lnTo>
                  <a:pt x="76708" y="742061"/>
                </a:lnTo>
                <a:lnTo>
                  <a:pt x="79121" y="739775"/>
                </a:lnTo>
                <a:lnTo>
                  <a:pt x="81534" y="737489"/>
                </a:lnTo>
                <a:lnTo>
                  <a:pt x="83947" y="735203"/>
                </a:lnTo>
                <a:lnTo>
                  <a:pt x="86233" y="732917"/>
                </a:lnTo>
                <a:lnTo>
                  <a:pt x="88519" y="730631"/>
                </a:lnTo>
                <a:lnTo>
                  <a:pt x="90805" y="728345"/>
                </a:lnTo>
                <a:lnTo>
                  <a:pt x="93091" y="726059"/>
                </a:lnTo>
                <a:lnTo>
                  <a:pt x="95250" y="723773"/>
                </a:lnTo>
                <a:lnTo>
                  <a:pt x="97282" y="721487"/>
                </a:lnTo>
                <a:lnTo>
                  <a:pt x="99441" y="719074"/>
                </a:lnTo>
                <a:lnTo>
                  <a:pt x="101473" y="716788"/>
                </a:lnTo>
                <a:lnTo>
                  <a:pt x="103378" y="714502"/>
                </a:lnTo>
                <a:lnTo>
                  <a:pt x="105283" y="712216"/>
                </a:lnTo>
                <a:lnTo>
                  <a:pt x="107061" y="709930"/>
                </a:lnTo>
                <a:lnTo>
                  <a:pt x="108839" y="707644"/>
                </a:lnTo>
                <a:lnTo>
                  <a:pt x="119380" y="691642"/>
                </a:lnTo>
                <a:lnTo>
                  <a:pt x="120650" y="689356"/>
                </a:lnTo>
                <a:lnTo>
                  <a:pt x="121793" y="687070"/>
                </a:lnTo>
                <a:lnTo>
                  <a:pt x="122936" y="684784"/>
                </a:lnTo>
                <a:lnTo>
                  <a:pt x="123952" y="682498"/>
                </a:lnTo>
                <a:lnTo>
                  <a:pt x="124968" y="680212"/>
                </a:lnTo>
                <a:lnTo>
                  <a:pt x="125984" y="677926"/>
                </a:lnTo>
                <a:lnTo>
                  <a:pt x="126873" y="675640"/>
                </a:lnTo>
                <a:lnTo>
                  <a:pt x="127635" y="673354"/>
                </a:lnTo>
                <a:lnTo>
                  <a:pt x="128397" y="671068"/>
                </a:lnTo>
                <a:lnTo>
                  <a:pt x="129159" y="668782"/>
                </a:lnTo>
                <a:lnTo>
                  <a:pt x="129794" y="666496"/>
                </a:lnTo>
                <a:lnTo>
                  <a:pt x="130429" y="664210"/>
                </a:lnTo>
                <a:lnTo>
                  <a:pt x="130937" y="661924"/>
                </a:lnTo>
                <a:lnTo>
                  <a:pt x="131572" y="659638"/>
                </a:lnTo>
                <a:lnTo>
                  <a:pt x="132080" y="657352"/>
                </a:lnTo>
                <a:lnTo>
                  <a:pt x="132461" y="655066"/>
                </a:lnTo>
                <a:lnTo>
                  <a:pt x="132969" y="652780"/>
                </a:lnTo>
                <a:lnTo>
                  <a:pt x="133350" y="650494"/>
                </a:lnTo>
                <a:lnTo>
                  <a:pt x="133731" y="648081"/>
                </a:lnTo>
                <a:lnTo>
                  <a:pt x="133985" y="645795"/>
                </a:lnTo>
                <a:lnTo>
                  <a:pt x="134366" y="643509"/>
                </a:lnTo>
                <a:lnTo>
                  <a:pt x="134620" y="641223"/>
                </a:lnTo>
                <a:lnTo>
                  <a:pt x="135001" y="638937"/>
                </a:lnTo>
                <a:lnTo>
                  <a:pt x="135255" y="636651"/>
                </a:lnTo>
                <a:lnTo>
                  <a:pt x="135509" y="634365"/>
                </a:lnTo>
                <a:lnTo>
                  <a:pt x="135763" y="632079"/>
                </a:lnTo>
                <a:lnTo>
                  <a:pt x="136017" y="629793"/>
                </a:lnTo>
                <a:lnTo>
                  <a:pt x="136271" y="627507"/>
                </a:lnTo>
                <a:lnTo>
                  <a:pt x="136525" y="625221"/>
                </a:lnTo>
                <a:lnTo>
                  <a:pt x="136779" y="622935"/>
                </a:lnTo>
                <a:lnTo>
                  <a:pt x="137033" y="620649"/>
                </a:lnTo>
                <a:lnTo>
                  <a:pt x="137287" y="618363"/>
                </a:lnTo>
                <a:lnTo>
                  <a:pt x="137541" y="616077"/>
                </a:lnTo>
                <a:lnTo>
                  <a:pt x="137795" y="613791"/>
                </a:lnTo>
                <a:lnTo>
                  <a:pt x="138049" y="611505"/>
                </a:lnTo>
                <a:lnTo>
                  <a:pt x="138430" y="609219"/>
                </a:lnTo>
                <a:lnTo>
                  <a:pt x="138684" y="606933"/>
                </a:lnTo>
                <a:lnTo>
                  <a:pt x="139065" y="604647"/>
                </a:lnTo>
                <a:lnTo>
                  <a:pt x="139446" y="602361"/>
                </a:lnTo>
                <a:lnTo>
                  <a:pt x="139827" y="600075"/>
                </a:lnTo>
                <a:lnTo>
                  <a:pt x="140208" y="597789"/>
                </a:lnTo>
                <a:lnTo>
                  <a:pt x="140716" y="595503"/>
                </a:lnTo>
                <a:lnTo>
                  <a:pt x="141097" y="593217"/>
                </a:lnTo>
                <a:lnTo>
                  <a:pt x="141605" y="590931"/>
                </a:lnTo>
                <a:lnTo>
                  <a:pt x="142113" y="588645"/>
                </a:lnTo>
                <a:lnTo>
                  <a:pt x="142748" y="586359"/>
                </a:lnTo>
                <a:lnTo>
                  <a:pt x="143256" y="584073"/>
                </a:lnTo>
                <a:lnTo>
                  <a:pt x="143891" y="581787"/>
                </a:lnTo>
                <a:lnTo>
                  <a:pt x="144526" y="579501"/>
                </a:lnTo>
                <a:lnTo>
                  <a:pt x="145161" y="577088"/>
                </a:lnTo>
                <a:lnTo>
                  <a:pt x="145796" y="574802"/>
                </a:lnTo>
                <a:lnTo>
                  <a:pt x="146558" y="572516"/>
                </a:lnTo>
                <a:lnTo>
                  <a:pt x="147320" y="570230"/>
                </a:lnTo>
                <a:lnTo>
                  <a:pt x="148082" y="567944"/>
                </a:lnTo>
                <a:lnTo>
                  <a:pt x="148844" y="565658"/>
                </a:lnTo>
                <a:lnTo>
                  <a:pt x="149733" y="563372"/>
                </a:lnTo>
                <a:lnTo>
                  <a:pt x="150495" y="561086"/>
                </a:lnTo>
                <a:lnTo>
                  <a:pt x="151384" y="558800"/>
                </a:lnTo>
                <a:lnTo>
                  <a:pt x="152273" y="556514"/>
                </a:lnTo>
                <a:lnTo>
                  <a:pt x="153162" y="554228"/>
                </a:lnTo>
                <a:lnTo>
                  <a:pt x="154051" y="551942"/>
                </a:lnTo>
                <a:lnTo>
                  <a:pt x="154940" y="549656"/>
                </a:lnTo>
                <a:lnTo>
                  <a:pt x="155829" y="547370"/>
                </a:lnTo>
                <a:lnTo>
                  <a:pt x="156718" y="545084"/>
                </a:lnTo>
                <a:lnTo>
                  <a:pt x="157607" y="542798"/>
                </a:lnTo>
                <a:lnTo>
                  <a:pt x="158623" y="540512"/>
                </a:lnTo>
                <a:lnTo>
                  <a:pt x="159512" y="538226"/>
                </a:lnTo>
                <a:lnTo>
                  <a:pt x="160401" y="535940"/>
                </a:lnTo>
                <a:lnTo>
                  <a:pt x="161290" y="533654"/>
                </a:lnTo>
                <a:lnTo>
                  <a:pt x="162179" y="531368"/>
                </a:lnTo>
                <a:lnTo>
                  <a:pt x="163068" y="529082"/>
                </a:lnTo>
                <a:lnTo>
                  <a:pt x="163830" y="526796"/>
                </a:lnTo>
                <a:lnTo>
                  <a:pt x="164719" y="524510"/>
                </a:lnTo>
                <a:lnTo>
                  <a:pt x="165481" y="522224"/>
                </a:lnTo>
                <a:lnTo>
                  <a:pt x="166243" y="519938"/>
                </a:lnTo>
                <a:lnTo>
                  <a:pt x="167005" y="517652"/>
                </a:lnTo>
                <a:lnTo>
                  <a:pt x="167767" y="515366"/>
                </a:lnTo>
                <a:lnTo>
                  <a:pt x="168402" y="513080"/>
                </a:lnTo>
                <a:lnTo>
                  <a:pt x="169037" y="510794"/>
                </a:lnTo>
                <a:lnTo>
                  <a:pt x="169672" y="508508"/>
                </a:lnTo>
                <a:lnTo>
                  <a:pt x="170307" y="506095"/>
                </a:lnTo>
                <a:lnTo>
                  <a:pt x="170815" y="503809"/>
                </a:lnTo>
                <a:lnTo>
                  <a:pt x="171323" y="501523"/>
                </a:lnTo>
                <a:lnTo>
                  <a:pt x="171831" y="499237"/>
                </a:lnTo>
                <a:lnTo>
                  <a:pt x="172339" y="496951"/>
                </a:lnTo>
                <a:lnTo>
                  <a:pt x="172720" y="494665"/>
                </a:lnTo>
                <a:lnTo>
                  <a:pt x="173101" y="492379"/>
                </a:lnTo>
                <a:lnTo>
                  <a:pt x="173355" y="490093"/>
                </a:lnTo>
                <a:lnTo>
                  <a:pt x="173736" y="487807"/>
                </a:lnTo>
                <a:lnTo>
                  <a:pt x="173990" y="485521"/>
                </a:lnTo>
                <a:lnTo>
                  <a:pt x="174244" y="483235"/>
                </a:lnTo>
                <a:lnTo>
                  <a:pt x="174498" y="480949"/>
                </a:lnTo>
                <a:lnTo>
                  <a:pt x="174625" y="478663"/>
                </a:lnTo>
                <a:lnTo>
                  <a:pt x="174879" y="476377"/>
                </a:lnTo>
                <a:lnTo>
                  <a:pt x="175006" y="474091"/>
                </a:lnTo>
                <a:lnTo>
                  <a:pt x="175133" y="471805"/>
                </a:lnTo>
                <a:lnTo>
                  <a:pt x="175260" y="469519"/>
                </a:lnTo>
                <a:lnTo>
                  <a:pt x="175260" y="467233"/>
                </a:lnTo>
                <a:lnTo>
                  <a:pt x="175387" y="464947"/>
                </a:lnTo>
                <a:lnTo>
                  <a:pt x="175514" y="462661"/>
                </a:lnTo>
                <a:lnTo>
                  <a:pt x="175514" y="460375"/>
                </a:lnTo>
                <a:lnTo>
                  <a:pt x="175514" y="458089"/>
                </a:lnTo>
                <a:lnTo>
                  <a:pt x="175641" y="455803"/>
                </a:lnTo>
                <a:lnTo>
                  <a:pt x="175641" y="453517"/>
                </a:lnTo>
                <a:lnTo>
                  <a:pt x="175768" y="451231"/>
                </a:lnTo>
                <a:lnTo>
                  <a:pt x="175768" y="448945"/>
                </a:lnTo>
                <a:lnTo>
                  <a:pt x="175895" y="446659"/>
                </a:lnTo>
                <a:lnTo>
                  <a:pt x="175895" y="444373"/>
                </a:lnTo>
                <a:lnTo>
                  <a:pt x="176022" y="442087"/>
                </a:lnTo>
                <a:lnTo>
                  <a:pt x="176022" y="439801"/>
                </a:lnTo>
                <a:lnTo>
                  <a:pt x="176149" y="437515"/>
                </a:lnTo>
                <a:lnTo>
                  <a:pt x="176276" y="435102"/>
                </a:lnTo>
                <a:lnTo>
                  <a:pt x="176403" y="432816"/>
                </a:lnTo>
                <a:lnTo>
                  <a:pt x="176530" y="430530"/>
                </a:lnTo>
                <a:lnTo>
                  <a:pt x="176657" y="428244"/>
                </a:lnTo>
                <a:lnTo>
                  <a:pt x="176784" y="425958"/>
                </a:lnTo>
                <a:lnTo>
                  <a:pt x="177038" y="423672"/>
                </a:lnTo>
                <a:lnTo>
                  <a:pt x="177165" y="421386"/>
                </a:lnTo>
                <a:lnTo>
                  <a:pt x="177419" y="419100"/>
                </a:lnTo>
                <a:lnTo>
                  <a:pt x="177546" y="416814"/>
                </a:lnTo>
                <a:lnTo>
                  <a:pt x="177800" y="414528"/>
                </a:lnTo>
                <a:lnTo>
                  <a:pt x="178054" y="412242"/>
                </a:lnTo>
                <a:lnTo>
                  <a:pt x="178308" y="409956"/>
                </a:lnTo>
                <a:lnTo>
                  <a:pt x="178435" y="407670"/>
                </a:lnTo>
                <a:lnTo>
                  <a:pt x="178689" y="405384"/>
                </a:lnTo>
                <a:lnTo>
                  <a:pt x="179070" y="403098"/>
                </a:lnTo>
                <a:lnTo>
                  <a:pt x="179324" y="400812"/>
                </a:lnTo>
                <a:lnTo>
                  <a:pt x="179578" y="398526"/>
                </a:lnTo>
                <a:lnTo>
                  <a:pt x="179832" y="396240"/>
                </a:lnTo>
                <a:lnTo>
                  <a:pt x="180086" y="393954"/>
                </a:lnTo>
                <a:lnTo>
                  <a:pt x="180340" y="391668"/>
                </a:lnTo>
                <a:lnTo>
                  <a:pt x="180594" y="389382"/>
                </a:lnTo>
                <a:lnTo>
                  <a:pt x="180975" y="387096"/>
                </a:lnTo>
                <a:lnTo>
                  <a:pt x="181229" y="384810"/>
                </a:lnTo>
                <a:lnTo>
                  <a:pt x="181483" y="382524"/>
                </a:lnTo>
                <a:lnTo>
                  <a:pt x="181737" y="380238"/>
                </a:lnTo>
                <a:lnTo>
                  <a:pt x="181991" y="377952"/>
                </a:lnTo>
                <a:lnTo>
                  <a:pt x="182245" y="375666"/>
                </a:lnTo>
                <a:lnTo>
                  <a:pt x="182499" y="373380"/>
                </a:lnTo>
                <a:lnTo>
                  <a:pt x="182753" y="371094"/>
                </a:lnTo>
                <a:lnTo>
                  <a:pt x="183007" y="368808"/>
                </a:lnTo>
                <a:lnTo>
                  <a:pt x="183261" y="366522"/>
                </a:lnTo>
                <a:lnTo>
                  <a:pt x="183388" y="364109"/>
                </a:lnTo>
                <a:lnTo>
                  <a:pt x="183642" y="361823"/>
                </a:lnTo>
                <a:lnTo>
                  <a:pt x="183769" y="359537"/>
                </a:lnTo>
                <a:lnTo>
                  <a:pt x="184023" y="357251"/>
                </a:lnTo>
                <a:lnTo>
                  <a:pt x="184150" y="354965"/>
                </a:lnTo>
                <a:lnTo>
                  <a:pt x="184404" y="352679"/>
                </a:lnTo>
                <a:lnTo>
                  <a:pt x="184531" y="350393"/>
                </a:lnTo>
                <a:lnTo>
                  <a:pt x="184658" y="348107"/>
                </a:lnTo>
                <a:lnTo>
                  <a:pt x="184785" y="345821"/>
                </a:lnTo>
                <a:lnTo>
                  <a:pt x="184912" y="343535"/>
                </a:lnTo>
                <a:lnTo>
                  <a:pt x="185039" y="341249"/>
                </a:lnTo>
                <a:lnTo>
                  <a:pt x="185166" y="338963"/>
                </a:lnTo>
                <a:lnTo>
                  <a:pt x="185293" y="336677"/>
                </a:lnTo>
                <a:lnTo>
                  <a:pt x="185420" y="334391"/>
                </a:lnTo>
                <a:lnTo>
                  <a:pt x="185420" y="332105"/>
                </a:lnTo>
                <a:lnTo>
                  <a:pt x="185547" y="329819"/>
                </a:lnTo>
                <a:lnTo>
                  <a:pt x="185674" y="327533"/>
                </a:lnTo>
                <a:lnTo>
                  <a:pt x="185674" y="325247"/>
                </a:lnTo>
                <a:lnTo>
                  <a:pt x="185801" y="322961"/>
                </a:lnTo>
                <a:lnTo>
                  <a:pt x="185801" y="320675"/>
                </a:lnTo>
                <a:lnTo>
                  <a:pt x="185801" y="318389"/>
                </a:lnTo>
                <a:lnTo>
                  <a:pt x="185928" y="316103"/>
                </a:lnTo>
                <a:lnTo>
                  <a:pt x="185928" y="313817"/>
                </a:lnTo>
                <a:lnTo>
                  <a:pt x="185928" y="311531"/>
                </a:lnTo>
                <a:lnTo>
                  <a:pt x="186055" y="309245"/>
                </a:lnTo>
                <a:lnTo>
                  <a:pt x="186055" y="272542"/>
                </a:lnTo>
                <a:lnTo>
                  <a:pt x="185928" y="270256"/>
                </a:lnTo>
                <a:lnTo>
                  <a:pt x="185928" y="267970"/>
                </a:lnTo>
                <a:lnTo>
                  <a:pt x="185928" y="265684"/>
                </a:lnTo>
                <a:lnTo>
                  <a:pt x="185928" y="263398"/>
                </a:lnTo>
                <a:lnTo>
                  <a:pt x="185801" y="261112"/>
                </a:lnTo>
                <a:lnTo>
                  <a:pt x="185801" y="258826"/>
                </a:lnTo>
                <a:lnTo>
                  <a:pt x="185674" y="256540"/>
                </a:lnTo>
                <a:lnTo>
                  <a:pt x="185674" y="254254"/>
                </a:lnTo>
                <a:lnTo>
                  <a:pt x="185547" y="251968"/>
                </a:lnTo>
                <a:lnTo>
                  <a:pt x="185547" y="249682"/>
                </a:lnTo>
                <a:lnTo>
                  <a:pt x="185420" y="247396"/>
                </a:lnTo>
                <a:lnTo>
                  <a:pt x="185293" y="245110"/>
                </a:lnTo>
                <a:lnTo>
                  <a:pt x="185293" y="242824"/>
                </a:lnTo>
                <a:lnTo>
                  <a:pt x="185166" y="240538"/>
                </a:lnTo>
                <a:lnTo>
                  <a:pt x="185039" y="238252"/>
                </a:lnTo>
                <a:lnTo>
                  <a:pt x="184912" y="235966"/>
                </a:lnTo>
                <a:lnTo>
                  <a:pt x="184785" y="233680"/>
                </a:lnTo>
                <a:lnTo>
                  <a:pt x="184658" y="231394"/>
                </a:lnTo>
                <a:lnTo>
                  <a:pt x="184404" y="229108"/>
                </a:lnTo>
                <a:lnTo>
                  <a:pt x="184277" y="226822"/>
                </a:lnTo>
                <a:lnTo>
                  <a:pt x="184150" y="224536"/>
                </a:lnTo>
                <a:lnTo>
                  <a:pt x="183896" y="222123"/>
                </a:lnTo>
                <a:lnTo>
                  <a:pt x="183769" y="219837"/>
                </a:lnTo>
                <a:lnTo>
                  <a:pt x="183515" y="217551"/>
                </a:lnTo>
                <a:lnTo>
                  <a:pt x="183388" y="215265"/>
                </a:lnTo>
                <a:lnTo>
                  <a:pt x="183134" y="212979"/>
                </a:lnTo>
                <a:lnTo>
                  <a:pt x="182880" y="210693"/>
                </a:lnTo>
                <a:lnTo>
                  <a:pt x="182626" y="208407"/>
                </a:lnTo>
                <a:lnTo>
                  <a:pt x="182372" y="206121"/>
                </a:lnTo>
                <a:lnTo>
                  <a:pt x="182118" y="203835"/>
                </a:lnTo>
                <a:lnTo>
                  <a:pt x="181864" y="201549"/>
                </a:lnTo>
                <a:lnTo>
                  <a:pt x="181610" y="199263"/>
                </a:lnTo>
                <a:lnTo>
                  <a:pt x="181356" y="196977"/>
                </a:lnTo>
                <a:lnTo>
                  <a:pt x="181102" y="194691"/>
                </a:lnTo>
                <a:lnTo>
                  <a:pt x="180848" y="192405"/>
                </a:lnTo>
                <a:lnTo>
                  <a:pt x="180594" y="190119"/>
                </a:lnTo>
                <a:lnTo>
                  <a:pt x="180340" y="187833"/>
                </a:lnTo>
                <a:lnTo>
                  <a:pt x="180086" y="185547"/>
                </a:lnTo>
                <a:lnTo>
                  <a:pt x="179705" y="183261"/>
                </a:lnTo>
                <a:lnTo>
                  <a:pt x="179451" y="180975"/>
                </a:lnTo>
                <a:lnTo>
                  <a:pt x="179197" y="178689"/>
                </a:lnTo>
                <a:lnTo>
                  <a:pt x="178943" y="176403"/>
                </a:lnTo>
                <a:lnTo>
                  <a:pt x="178816" y="174117"/>
                </a:lnTo>
                <a:lnTo>
                  <a:pt x="178562" y="171831"/>
                </a:lnTo>
                <a:lnTo>
                  <a:pt x="178308" y="169545"/>
                </a:lnTo>
                <a:lnTo>
                  <a:pt x="178054" y="167259"/>
                </a:lnTo>
                <a:lnTo>
                  <a:pt x="177927" y="164973"/>
                </a:lnTo>
                <a:lnTo>
                  <a:pt x="177673" y="162687"/>
                </a:lnTo>
                <a:lnTo>
                  <a:pt x="177546" y="160401"/>
                </a:lnTo>
                <a:lnTo>
                  <a:pt x="177419" y="158115"/>
                </a:lnTo>
                <a:lnTo>
                  <a:pt x="177292" y="155829"/>
                </a:lnTo>
                <a:lnTo>
                  <a:pt x="177165" y="153543"/>
                </a:lnTo>
                <a:lnTo>
                  <a:pt x="177165" y="151130"/>
                </a:lnTo>
                <a:lnTo>
                  <a:pt x="177038" y="148844"/>
                </a:lnTo>
                <a:lnTo>
                  <a:pt x="177038" y="146558"/>
                </a:lnTo>
                <a:lnTo>
                  <a:pt x="176911" y="144272"/>
                </a:lnTo>
                <a:lnTo>
                  <a:pt x="176911" y="141986"/>
                </a:lnTo>
                <a:lnTo>
                  <a:pt x="177038" y="139700"/>
                </a:lnTo>
                <a:lnTo>
                  <a:pt x="177038" y="137414"/>
                </a:lnTo>
                <a:lnTo>
                  <a:pt x="177038" y="135128"/>
                </a:lnTo>
                <a:lnTo>
                  <a:pt x="177165" y="132842"/>
                </a:lnTo>
                <a:lnTo>
                  <a:pt x="177292" y="130556"/>
                </a:lnTo>
                <a:lnTo>
                  <a:pt x="177419" y="128270"/>
                </a:lnTo>
                <a:lnTo>
                  <a:pt x="177546" y="125984"/>
                </a:lnTo>
                <a:lnTo>
                  <a:pt x="177673" y="123698"/>
                </a:lnTo>
                <a:lnTo>
                  <a:pt x="177800" y="121412"/>
                </a:lnTo>
                <a:lnTo>
                  <a:pt x="178054" y="119126"/>
                </a:lnTo>
                <a:lnTo>
                  <a:pt x="178308" y="116840"/>
                </a:lnTo>
                <a:lnTo>
                  <a:pt x="178435" y="114554"/>
                </a:lnTo>
                <a:lnTo>
                  <a:pt x="178689" y="112268"/>
                </a:lnTo>
                <a:lnTo>
                  <a:pt x="178943" y="109982"/>
                </a:lnTo>
                <a:lnTo>
                  <a:pt x="179197" y="107696"/>
                </a:lnTo>
                <a:lnTo>
                  <a:pt x="179451" y="105410"/>
                </a:lnTo>
                <a:lnTo>
                  <a:pt x="179705" y="103124"/>
                </a:lnTo>
                <a:lnTo>
                  <a:pt x="179959" y="100838"/>
                </a:lnTo>
                <a:lnTo>
                  <a:pt x="180213" y="98552"/>
                </a:lnTo>
                <a:lnTo>
                  <a:pt x="180467" y="96266"/>
                </a:lnTo>
                <a:lnTo>
                  <a:pt x="180721" y="93980"/>
                </a:lnTo>
                <a:lnTo>
                  <a:pt x="181102" y="91694"/>
                </a:lnTo>
                <a:lnTo>
                  <a:pt x="181356" y="89408"/>
                </a:lnTo>
                <a:lnTo>
                  <a:pt x="181610" y="87122"/>
                </a:lnTo>
                <a:lnTo>
                  <a:pt x="181864" y="84836"/>
                </a:lnTo>
                <a:lnTo>
                  <a:pt x="182118" y="82550"/>
                </a:lnTo>
                <a:lnTo>
                  <a:pt x="182372" y="80137"/>
                </a:lnTo>
                <a:lnTo>
                  <a:pt x="182626" y="77851"/>
                </a:lnTo>
                <a:lnTo>
                  <a:pt x="182880" y="75565"/>
                </a:lnTo>
                <a:lnTo>
                  <a:pt x="183007" y="73279"/>
                </a:lnTo>
                <a:lnTo>
                  <a:pt x="183261" y="70993"/>
                </a:lnTo>
                <a:lnTo>
                  <a:pt x="183515" y="68707"/>
                </a:lnTo>
                <a:lnTo>
                  <a:pt x="183642" y="66421"/>
                </a:lnTo>
                <a:lnTo>
                  <a:pt x="183896" y="64135"/>
                </a:lnTo>
                <a:lnTo>
                  <a:pt x="184023" y="61849"/>
                </a:lnTo>
                <a:lnTo>
                  <a:pt x="184277" y="59563"/>
                </a:lnTo>
                <a:lnTo>
                  <a:pt x="184404" y="57277"/>
                </a:lnTo>
                <a:lnTo>
                  <a:pt x="184531" y="54991"/>
                </a:lnTo>
                <a:lnTo>
                  <a:pt x="184658" y="52705"/>
                </a:lnTo>
                <a:lnTo>
                  <a:pt x="184912" y="50419"/>
                </a:lnTo>
                <a:lnTo>
                  <a:pt x="185039" y="48133"/>
                </a:lnTo>
                <a:lnTo>
                  <a:pt x="185039" y="45847"/>
                </a:lnTo>
                <a:lnTo>
                  <a:pt x="185166" y="43561"/>
                </a:lnTo>
                <a:lnTo>
                  <a:pt x="185293" y="41275"/>
                </a:lnTo>
                <a:lnTo>
                  <a:pt x="185420" y="38989"/>
                </a:lnTo>
                <a:lnTo>
                  <a:pt x="185547" y="36703"/>
                </a:lnTo>
                <a:lnTo>
                  <a:pt x="185547" y="34417"/>
                </a:lnTo>
                <a:lnTo>
                  <a:pt x="185674" y="32131"/>
                </a:lnTo>
                <a:lnTo>
                  <a:pt x="185674" y="29845"/>
                </a:lnTo>
                <a:lnTo>
                  <a:pt x="185801" y="27559"/>
                </a:lnTo>
                <a:lnTo>
                  <a:pt x="185801" y="25273"/>
                </a:lnTo>
                <a:lnTo>
                  <a:pt x="185928" y="22987"/>
                </a:lnTo>
                <a:lnTo>
                  <a:pt x="185928" y="20701"/>
                </a:lnTo>
                <a:lnTo>
                  <a:pt x="185928" y="18415"/>
                </a:lnTo>
                <a:lnTo>
                  <a:pt x="186055" y="16129"/>
                </a:lnTo>
                <a:lnTo>
                  <a:pt x="186055" y="13843"/>
                </a:lnTo>
                <a:lnTo>
                  <a:pt x="186055" y="11557"/>
                </a:lnTo>
                <a:lnTo>
                  <a:pt x="186055" y="9144"/>
                </a:lnTo>
                <a:lnTo>
                  <a:pt x="186055" y="6858"/>
                </a:lnTo>
                <a:lnTo>
                  <a:pt x="186182" y="4572"/>
                </a:lnTo>
                <a:lnTo>
                  <a:pt x="186182" y="2286"/>
                </a:lnTo>
                <a:lnTo>
                  <a:pt x="186182" y="0"/>
                </a:lnTo>
                <a:lnTo>
                  <a:pt x="186436" y="0"/>
                </a:lnTo>
                <a:lnTo>
                  <a:pt x="186436" y="11557"/>
                </a:lnTo>
                <a:lnTo>
                  <a:pt x="186563" y="13843"/>
                </a:lnTo>
                <a:lnTo>
                  <a:pt x="186563" y="16129"/>
                </a:lnTo>
                <a:lnTo>
                  <a:pt x="186563" y="18415"/>
                </a:lnTo>
                <a:lnTo>
                  <a:pt x="186563" y="20701"/>
                </a:lnTo>
                <a:lnTo>
                  <a:pt x="186690" y="22987"/>
                </a:lnTo>
                <a:lnTo>
                  <a:pt x="186690" y="25273"/>
                </a:lnTo>
                <a:lnTo>
                  <a:pt x="186817" y="27559"/>
                </a:lnTo>
                <a:lnTo>
                  <a:pt x="186817" y="29845"/>
                </a:lnTo>
                <a:lnTo>
                  <a:pt x="186944" y="32131"/>
                </a:lnTo>
                <a:lnTo>
                  <a:pt x="186944" y="34417"/>
                </a:lnTo>
                <a:lnTo>
                  <a:pt x="187071" y="36703"/>
                </a:lnTo>
                <a:lnTo>
                  <a:pt x="187198" y="38989"/>
                </a:lnTo>
                <a:lnTo>
                  <a:pt x="187198" y="41275"/>
                </a:lnTo>
                <a:lnTo>
                  <a:pt x="187325" y="43561"/>
                </a:lnTo>
                <a:lnTo>
                  <a:pt x="187452" y="45847"/>
                </a:lnTo>
                <a:lnTo>
                  <a:pt x="187579" y="48133"/>
                </a:lnTo>
                <a:lnTo>
                  <a:pt x="187706" y="50419"/>
                </a:lnTo>
                <a:lnTo>
                  <a:pt x="187833" y="52705"/>
                </a:lnTo>
                <a:lnTo>
                  <a:pt x="187960" y="54991"/>
                </a:lnTo>
                <a:lnTo>
                  <a:pt x="188087" y="57277"/>
                </a:lnTo>
                <a:lnTo>
                  <a:pt x="188341" y="59563"/>
                </a:lnTo>
                <a:lnTo>
                  <a:pt x="188468" y="61849"/>
                </a:lnTo>
                <a:lnTo>
                  <a:pt x="188595" y="64135"/>
                </a:lnTo>
                <a:lnTo>
                  <a:pt x="188849" y="66421"/>
                </a:lnTo>
                <a:lnTo>
                  <a:pt x="189103" y="68707"/>
                </a:lnTo>
                <a:lnTo>
                  <a:pt x="189230" y="70993"/>
                </a:lnTo>
                <a:lnTo>
                  <a:pt x="189484" y="73279"/>
                </a:lnTo>
                <a:lnTo>
                  <a:pt x="189738" y="75565"/>
                </a:lnTo>
                <a:lnTo>
                  <a:pt x="189992" y="77851"/>
                </a:lnTo>
                <a:lnTo>
                  <a:pt x="190246" y="80137"/>
                </a:lnTo>
                <a:lnTo>
                  <a:pt x="190500" y="82550"/>
                </a:lnTo>
                <a:lnTo>
                  <a:pt x="190754" y="84836"/>
                </a:lnTo>
                <a:lnTo>
                  <a:pt x="191008" y="87122"/>
                </a:lnTo>
                <a:lnTo>
                  <a:pt x="191262" y="89408"/>
                </a:lnTo>
                <a:lnTo>
                  <a:pt x="191516" y="91694"/>
                </a:lnTo>
                <a:lnTo>
                  <a:pt x="191770" y="93980"/>
                </a:lnTo>
                <a:lnTo>
                  <a:pt x="192024" y="96266"/>
                </a:lnTo>
                <a:lnTo>
                  <a:pt x="192278" y="98552"/>
                </a:lnTo>
                <a:lnTo>
                  <a:pt x="192532" y="100838"/>
                </a:lnTo>
                <a:lnTo>
                  <a:pt x="192786" y="103124"/>
                </a:lnTo>
                <a:lnTo>
                  <a:pt x="193167" y="105410"/>
                </a:lnTo>
                <a:lnTo>
                  <a:pt x="193421" y="107696"/>
                </a:lnTo>
                <a:lnTo>
                  <a:pt x="193548" y="109982"/>
                </a:lnTo>
                <a:lnTo>
                  <a:pt x="193802" y="112268"/>
                </a:lnTo>
                <a:lnTo>
                  <a:pt x="194056" y="114554"/>
                </a:lnTo>
                <a:lnTo>
                  <a:pt x="194310" y="116840"/>
                </a:lnTo>
                <a:lnTo>
                  <a:pt x="194437" y="119126"/>
                </a:lnTo>
                <a:lnTo>
                  <a:pt x="194691" y="121412"/>
                </a:lnTo>
                <a:lnTo>
                  <a:pt x="194818" y="123698"/>
                </a:lnTo>
                <a:lnTo>
                  <a:pt x="195072" y="125984"/>
                </a:lnTo>
                <a:lnTo>
                  <a:pt x="195199" y="128270"/>
                </a:lnTo>
                <a:lnTo>
                  <a:pt x="195326" y="130556"/>
                </a:lnTo>
                <a:lnTo>
                  <a:pt x="195326" y="132842"/>
                </a:lnTo>
                <a:lnTo>
                  <a:pt x="195453" y="135128"/>
                </a:lnTo>
                <a:lnTo>
                  <a:pt x="195580" y="137414"/>
                </a:lnTo>
                <a:lnTo>
                  <a:pt x="195580" y="139700"/>
                </a:lnTo>
                <a:lnTo>
                  <a:pt x="195580" y="141986"/>
                </a:lnTo>
                <a:lnTo>
                  <a:pt x="195580" y="144272"/>
                </a:lnTo>
                <a:lnTo>
                  <a:pt x="195580" y="146558"/>
                </a:lnTo>
                <a:lnTo>
                  <a:pt x="195453" y="148844"/>
                </a:lnTo>
                <a:lnTo>
                  <a:pt x="195453" y="151130"/>
                </a:lnTo>
                <a:lnTo>
                  <a:pt x="195326" y="153543"/>
                </a:lnTo>
                <a:lnTo>
                  <a:pt x="195199" y="155829"/>
                </a:lnTo>
                <a:lnTo>
                  <a:pt x="195072" y="158115"/>
                </a:lnTo>
                <a:lnTo>
                  <a:pt x="194945" y="160401"/>
                </a:lnTo>
                <a:lnTo>
                  <a:pt x="194818" y="162687"/>
                </a:lnTo>
                <a:lnTo>
                  <a:pt x="194691" y="164973"/>
                </a:lnTo>
                <a:lnTo>
                  <a:pt x="194437" y="167259"/>
                </a:lnTo>
                <a:lnTo>
                  <a:pt x="194183" y="169545"/>
                </a:lnTo>
                <a:lnTo>
                  <a:pt x="194056" y="171831"/>
                </a:lnTo>
                <a:lnTo>
                  <a:pt x="193802" y="174117"/>
                </a:lnTo>
                <a:lnTo>
                  <a:pt x="193548" y="176403"/>
                </a:lnTo>
                <a:lnTo>
                  <a:pt x="193294" y="178689"/>
                </a:lnTo>
                <a:lnTo>
                  <a:pt x="193040" y="180975"/>
                </a:lnTo>
                <a:lnTo>
                  <a:pt x="192786" y="183261"/>
                </a:lnTo>
                <a:lnTo>
                  <a:pt x="192532" y="185547"/>
                </a:lnTo>
                <a:lnTo>
                  <a:pt x="192278" y="187833"/>
                </a:lnTo>
                <a:lnTo>
                  <a:pt x="192024" y="190119"/>
                </a:lnTo>
                <a:lnTo>
                  <a:pt x="191643" y="192405"/>
                </a:lnTo>
                <a:lnTo>
                  <a:pt x="191389" y="194691"/>
                </a:lnTo>
                <a:lnTo>
                  <a:pt x="191135" y="196977"/>
                </a:lnTo>
                <a:lnTo>
                  <a:pt x="190881" y="199263"/>
                </a:lnTo>
                <a:lnTo>
                  <a:pt x="190627" y="201549"/>
                </a:lnTo>
                <a:lnTo>
                  <a:pt x="190373" y="203835"/>
                </a:lnTo>
                <a:lnTo>
                  <a:pt x="190119" y="206121"/>
                </a:lnTo>
                <a:lnTo>
                  <a:pt x="189865" y="208407"/>
                </a:lnTo>
                <a:lnTo>
                  <a:pt x="189611" y="210693"/>
                </a:lnTo>
                <a:lnTo>
                  <a:pt x="189484" y="212979"/>
                </a:lnTo>
                <a:lnTo>
                  <a:pt x="189230" y="215265"/>
                </a:lnTo>
                <a:lnTo>
                  <a:pt x="188976" y="217551"/>
                </a:lnTo>
                <a:lnTo>
                  <a:pt x="188849" y="219837"/>
                </a:lnTo>
                <a:lnTo>
                  <a:pt x="188595" y="222123"/>
                </a:lnTo>
                <a:lnTo>
                  <a:pt x="188468" y="224536"/>
                </a:lnTo>
                <a:lnTo>
                  <a:pt x="188214" y="226822"/>
                </a:lnTo>
                <a:lnTo>
                  <a:pt x="188087" y="229108"/>
                </a:lnTo>
                <a:lnTo>
                  <a:pt x="187960" y="231394"/>
                </a:lnTo>
                <a:lnTo>
                  <a:pt x="187833" y="233680"/>
                </a:lnTo>
                <a:lnTo>
                  <a:pt x="187706" y="235966"/>
                </a:lnTo>
                <a:lnTo>
                  <a:pt x="187579" y="238252"/>
                </a:lnTo>
                <a:lnTo>
                  <a:pt x="187452" y="240538"/>
                </a:lnTo>
                <a:lnTo>
                  <a:pt x="187325" y="242824"/>
                </a:lnTo>
                <a:lnTo>
                  <a:pt x="187198" y="245110"/>
                </a:lnTo>
                <a:lnTo>
                  <a:pt x="187071" y="247396"/>
                </a:lnTo>
                <a:lnTo>
                  <a:pt x="187071" y="249682"/>
                </a:lnTo>
                <a:lnTo>
                  <a:pt x="186944" y="251968"/>
                </a:lnTo>
                <a:lnTo>
                  <a:pt x="186944" y="254254"/>
                </a:lnTo>
                <a:lnTo>
                  <a:pt x="186817" y="256540"/>
                </a:lnTo>
                <a:lnTo>
                  <a:pt x="186817" y="258826"/>
                </a:lnTo>
                <a:lnTo>
                  <a:pt x="186690" y="261112"/>
                </a:lnTo>
                <a:lnTo>
                  <a:pt x="186690" y="263398"/>
                </a:lnTo>
                <a:lnTo>
                  <a:pt x="186563" y="265684"/>
                </a:lnTo>
                <a:lnTo>
                  <a:pt x="186563" y="267970"/>
                </a:lnTo>
                <a:lnTo>
                  <a:pt x="186563" y="270256"/>
                </a:lnTo>
                <a:lnTo>
                  <a:pt x="186563" y="272542"/>
                </a:lnTo>
                <a:lnTo>
                  <a:pt x="186563" y="274828"/>
                </a:lnTo>
                <a:lnTo>
                  <a:pt x="186436" y="277114"/>
                </a:lnTo>
                <a:lnTo>
                  <a:pt x="186436" y="304673"/>
                </a:lnTo>
                <a:lnTo>
                  <a:pt x="186563" y="306959"/>
                </a:lnTo>
                <a:lnTo>
                  <a:pt x="186563" y="309245"/>
                </a:lnTo>
                <a:lnTo>
                  <a:pt x="186563" y="311531"/>
                </a:lnTo>
                <a:lnTo>
                  <a:pt x="186563" y="313817"/>
                </a:lnTo>
                <a:lnTo>
                  <a:pt x="186690" y="316103"/>
                </a:lnTo>
                <a:lnTo>
                  <a:pt x="186690" y="318389"/>
                </a:lnTo>
                <a:lnTo>
                  <a:pt x="186690" y="320675"/>
                </a:lnTo>
                <a:lnTo>
                  <a:pt x="186817" y="322961"/>
                </a:lnTo>
                <a:lnTo>
                  <a:pt x="186817" y="325247"/>
                </a:lnTo>
                <a:lnTo>
                  <a:pt x="186944" y="327533"/>
                </a:lnTo>
                <a:lnTo>
                  <a:pt x="186944" y="329819"/>
                </a:lnTo>
                <a:lnTo>
                  <a:pt x="187071" y="332105"/>
                </a:lnTo>
                <a:lnTo>
                  <a:pt x="187198" y="334391"/>
                </a:lnTo>
                <a:lnTo>
                  <a:pt x="187325" y="336677"/>
                </a:lnTo>
                <a:lnTo>
                  <a:pt x="187325" y="338963"/>
                </a:lnTo>
                <a:lnTo>
                  <a:pt x="187452" y="341249"/>
                </a:lnTo>
                <a:lnTo>
                  <a:pt x="187579" y="343535"/>
                </a:lnTo>
                <a:lnTo>
                  <a:pt x="187706" y="345821"/>
                </a:lnTo>
                <a:lnTo>
                  <a:pt x="187833" y="348107"/>
                </a:lnTo>
                <a:lnTo>
                  <a:pt x="187960" y="350393"/>
                </a:lnTo>
                <a:lnTo>
                  <a:pt x="188214" y="352679"/>
                </a:lnTo>
                <a:lnTo>
                  <a:pt x="188341" y="354965"/>
                </a:lnTo>
                <a:lnTo>
                  <a:pt x="188468" y="357251"/>
                </a:lnTo>
                <a:lnTo>
                  <a:pt x="188722" y="359537"/>
                </a:lnTo>
                <a:lnTo>
                  <a:pt x="188849" y="361823"/>
                </a:lnTo>
                <a:lnTo>
                  <a:pt x="189103" y="364109"/>
                </a:lnTo>
                <a:lnTo>
                  <a:pt x="189357" y="366522"/>
                </a:lnTo>
                <a:lnTo>
                  <a:pt x="189611" y="368808"/>
                </a:lnTo>
                <a:lnTo>
                  <a:pt x="189738" y="371094"/>
                </a:lnTo>
                <a:lnTo>
                  <a:pt x="189992" y="373380"/>
                </a:lnTo>
                <a:lnTo>
                  <a:pt x="190246" y="375666"/>
                </a:lnTo>
                <a:lnTo>
                  <a:pt x="190500" y="377952"/>
                </a:lnTo>
                <a:lnTo>
                  <a:pt x="190754" y="380238"/>
                </a:lnTo>
                <a:lnTo>
                  <a:pt x="191008" y="382524"/>
                </a:lnTo>
                <a:lnTo>
                  <a:pt x="191389" y="384810"/>
                </a:lnTo>
                <a:lnTo>
                  <a:pt x="191643" y="387096"/>
                </a:lnTo>
                <a:lnTo>
                  <a:pt x="191897" y="389382"/>
                </a:lnTo>
                <a:lnTo>
                  <a:pt x="192151" y="391668"/>
                </a:lnTo>
                <a:lnTo>
                  <a:pt x="192405" y="393954"/>
                </a:lnTo>
                <a:lnTo>
                  <a:pt x="192659" y="396240"/>
                </a:lnTo>
                <a:lnTo>
                  <a:pt x="193040" y="398526"/>
                </a:lnTo>
                <a:lnTo>
                  <a:pt x="193294" y="400812"/>
                </a:lnTo>
                <a:lnTo>
                  <a:pt x="193548" y="403098"/>
                </a:lnTo>
                <a:lnTo>
                  <a:pt x="193802" y="405384"/>
                </a:lnTo>
                <a:lnTo>
                  <a:pt x="194056" y="407670"/>
                </a:lnTo>
                <a:lnTo>
                  <a:pt x="194310" y="409956"/>
                </a:lnTo>
                <a:lnTo>
                  <a:pt x="194564" y="412242"/>
                </a:lnTo>
                <a:lnTo>
                  <a:pt x="194818" y="414528"/>
                </a:lnTo>
                <a:lnTo>
                  <a:pt x="194945" y="416814"/>
                </a:lnTo>
                <a:lnTo>
                  <a:pt x="195199" y="419100"/>
                </a:lnTo>
                <a:lnTo>
                  <a:pt x="195326" y="421386"/>
                </a:lnTo>
                <a:lnTo>
                  <a:pt x="195580" y="423672"/>
                </a:lnTo>
                <a:lnTo>
                  <a:pt x="195707" y="425958"/>
                </a:lnTo>
                <a:lnTo>
                  <a:pt x="195834" y="428244"/>
                </a:lnTo>
                <a:lnTo>
                  <a:pt x="195961" y="430530"/>
                </a:lnTo>
                <a:lnTo>
                  <a:pt x="196088" y="432816"/>
                </a:lnTo>
                <a:lnTo>
                  <a:pt x="196215" y="435102"/>
                </a:lnTo>
                <a:lnTo>
                  <a:pt x="196342" y="437515"/>
                </a:lnTo>
                <a:lnTo>
                  <a:pt x="196469" y="439801"/>
                </a:lnTo>
                <a:lnTo>
                  <a:pt x="196596" y="442087"/>
                </a:lnTo>
                <a:lnTo>
                  <a:pt x="196596" y="444373"/>
                </a:lnTo>
                <a:lnTo>
                  <a:pt x="196723" y="446659"/>
                </a:lnTo>
                <a:lnTo>
                  <a:pt x="196723" y="448945"/>
                </a:lnTo>
                <a:lnTo>
                  <a:pt x="196850" y="451231"/>
                </a:lnTo>
                <a:lnTo>
                  <a:pt x="196850" y="453517"/>
                </a:lnTo>
                <a:lnTo>
                  <a:pt x="196850" y="455803"/>
                </a:lnTo>
                <a:lnTo>
                  <a:pt x="196977" y="458089"/>
                </a:lnTo>
                <a:lnTo>
                  <a:pt x="196977" y="460375"/>
                </a:lnTo>
                <a:lnTo>
                  <a:pt x="197104" y="462661"/>
                </a:lnTo>
                <a:lnTo>
                  <a:pt x="197104" y="464947"/>
                </a:lnTo>
                <a:lnTo>
                  <a:pt x="197231" y="467233"/>
                </a:lnTo>
                <a:lnTo>
                  <a:pt x="197358" y="469519"/>
                </a:lnTo>
                <a:lnTo>
                  <a:pt x="197485" y="471805"/>
                </a:lnTo>
                <a:lnTo>
                  <a:pt x="197612" y="474091"/>
                </a:lnTo>
                <a:lnTo>
                  <a:pt x="197739" y="476377"/>
                </a:lnTo>
                <a:lnTo>
                  <a:pt x="197866" y="478663"/>
                </a:lnTo>
                <a:lnTo>
                  <a:pt x="198120" y="480949"/>
                </a:lnTo>
                <a:lnTo>
                  <a:pt x="198247" y="483235"/>
                </a:lnTo>
                <a:lnTo>
                  <a:pt x="198501" y="485521"/>
                </a:lnTo>
                <a:lnTo>
                  <a:pt x="198882" y="487807"/>
                </a:lnTo>
                <a:lnTo>
                  <a:pt x="199136" y="490093"/>
                </a:lnTo>
                <a:lnTo>
                  <a:pt x="199517" y="492379"/>
                </a:lnTo>
                <a:lnTo>
                  <a:pt x="199898" y="494665"/>
                </a:lnTo>
                <a:lnTo>
                  <a:pt x="200279" y="496951"/>
                </a:lnTo>
                <a:lnTo>
                  <a:pt x="200660" y="499237"/>
                </a:lnTo>
                <a:lnTo>
                  <a:pt x="201168" y="501523"/>
                </a:lnTo>
                <a:lnTo>
                  <a:pt x="201676" y="503809"/>
                </a:lnTo>
                <a:lnTo>
                  <a:pt x="202311" y="506095"/>
                </a:lnTo>
                <a:lnTo>
                  <a:pt x="202819" y="508508"/>
                </a:lnTo>
                <a:lnTo>
                  <a:pt x="203454" y="510794"/>
                </a:lnTo>
                <a:lnTo>
                  <a:pt x="204089" y="513080"/>
                </a:lnTo>
                <a:lnTo>
                  <a:pt x="204851" y="515366"/>
                </a:lnTo>
                <a:lnTo>
                  <a:pt x="205486" y="517652"/>
                </a:lnTo>
                <a:lnTo>
                  <a:pt x="206248" y="519938"/>
                </a:lnTo>
                <a:lnTo>
                  <a:pt x="207010" y="522224"/>
                </a:lnTo>
                <a:lnTo>
                  <a:pt x="207899" y="524510"/>
                </a:lnTo>
                <a:lnTo>
                  <a:pt x="208661" y="526796"/>
                </a:lnTo>
                <a:lnTo>
                  <a:pt x="213995" y="540512"/>
                </a:lnTo>
                <a:lnTo>
                  <a:pt x="214884" y="542798"/>
                </a:lnTo>
                <a:lnTo>
                  <a:pt x="215773" y="545084"/>
                </a:lnTo>
                <a:lnTo>
                  <a:pt x="216662" y="547370"/>
                </a:lnTo>
                <a:lnTo>
                  <a:pt x="217678" y="549656"/>
                </a:lnTo>
                <a:lnTo>
                  <a:pt x="218567" y="551942"/>
                </a:lnTo>
                <a:lnTo>
                  <a:pt x="219456" y="554228"/>
                </a:lnTo>
                <a:lnTo>
                  <a:pt x="220345" y="556514"/>
                </a:lnTo>
                <a:lnTo>
                  <a:pt x="221234" y="558800"/>
                </a:lnTo>
                <a:lnTo>
                  <a:pt x="221996" y="561086"/>
                </a:lnTo>
                <a:lnTo>
                  <a:pt x="222885" y="563372"/>
                </a:lnTo>
                <a:lnTo>
                  <a:pt x="223647" y="565658"/>
                </a:lnTo>
                <a:lnTo>
                  <a:pt x="224409" y="567944"/>
                </a:lnTo>
                <a:lnTo>
                  <a:pt x="225171" y="570230"/>
                </a:lnTo>
                <a:lnTo>
                  <a:pt x="225933" y="572516"/>
                </a:lnTo>
                <a:lnTo>
                  <a:pt x="226695" y="574802"/>
                </a:lnTo>
                <a:lnTo>
                  <a:pt x="227330" y="577088"/>
                </a:lnTo>
                <a:lnTo>
                  <a:pt x="228092" y="579501"/>
                </a:lnTo>
                <a:lnTo>
                  <a:pt x="228727" y="581787"/>
                </a:lnTo>
                <a:lnTo>
                  <a:pt x="229235" y="584073"/>
                </a:lnTo>
                <a:lnTo>
                  <a:pt x="229870" y="586359"/>
                </a:lnTo>
                <a:lnTo>
                  <a:pt x="230378" y="588645"/>
                </a:lnTo>
                <a:lnTo>
                  <a:pt x="230886" y="590931"/>
                </a:lnTo>
                <a:lnTo>
                  <a:pt x="231394" y="593217"/>
                </a:lnTo>
                <a:lnTo>
                  <a:pt x="231902" y="595503"/>
                </a:lnTo>
                <a:lnTo>
                  <a:pt x="232283" y="597789"/>
                </a:lnTo>
                <a:lnTo>
                  <a:pt x="232664" y="600075"/>
                </a:lnTo>
                <a:lnTo>
                  <a:pt x="233045" y="602361"/>
                </a:lnTo>
                <a:lnTo>
                  <a:pt x="233426" y="604647"/>
                </a:lnTo>
                <a:lnTo>
                  <a:pt x="233807" y="606933"/>
                </a:lnTo>
                <a:lnTo>
                  <a:pt x="234188" y="609219"/>
                </a:lnTo>
                <a:lnTo>
                  <a:pt x="234442" y="611505"/>
                </a:lnTo>
                <a:lnTo>
                  <a:pt x="234696" y="613791"/>
                </a:lnTo>
                <a:lnTo>
                  <a:pt x="235077" y="616077"/>
                </a:lnTo>
                <a:lnTo>
                  <a:pt x="236601" y="629793"/>
                </a:lnTo>
                <a:lnTo>
                  <a:pt x="236728" y="632079"/>
                </a:lnTo>
                <a:lnTo>
                  <a:pt x="237109" y="634365"/>
                </a:lnTo>
                <a:lnTo>
                  <a:pt x="237363" y="636651"/>
                </a:lnTo>
                <a:lnTo>
                  <a:pt x="237617" y="638937"/>
                </a:lnTo>
                <a:lnTo>
                  <a:pt x="237871" y="641223"/>
                </a:lnTo>
                <a:lnTo>
                  <a:pt x="238125" y="643509"/>
                </a:lnTo>
                <a:lnTo>
                  <a:pt x="238506" y="645795"/>
                </a:lnTo>
                <a:lnTo>
                  <a:pt x="238887" y="648081"/>
                </a:lnTo>
                <a:lnTo>
                  <a:pt x="239268" y="650494"/>
                </a:lnTo>
                <a:lnTo>
                  <a:pt x="239649" y="652780"/>
                </a:lnTo>
                <a:lnTo>
                  <a:pt x="240030" y="655066"/>
                </a:lnTo>
                <a:lnTo>
                  <a:pt x="240538" y="657352"/>
                </a:lnTo>
                <a:lnTo>
                  <a:pt x="241046" y="659638"/>
                </a:lnTo>
                <a:lnTo>
                  <a:pt x="241554" y="661924"/>
                </a:lnTo>
                <a:lnTo>
                  <a:pt x="242189" y="664210"/>
                </a:lnTo>
                <a:lnTo>
                  <a:pt x="242697" y="666496"/>
                </a:lnTo>
                <a:lnTo>
                  <a:pt x="243459" y="668782"/>
                </a:lnTo>
                <a:lnTo>
                  <a:pt x="244094" y="671068"/>
                </a:lnTo>
                <a:lnTo>
                  <a:pt x="244856" y="673354"/>
                </a:lnTo>
                <a:lnTo>
                  <a:pt x="245745" y="675640"/>
                </a:lnTo>
                <a:lnTo>
                  <a:pt x="246634" y="677926"/>
                </a:lnTo>
                <a:lnTo>
                  <a:pt x="247523" y="680212"/>
                </a:lnTo>
                <a:lnTo>
                  <a:pt x="257302" y="698500"/>
                </a:lnTo>
                <a:lnTo>
                  <a:pt x="258826" y="700786"/>
                </a:lnTo>
                <a:lnTo>
                  <a:pt x="267335" y="712216"/>
                </a:lnTo>
                <a:lnTo>
                  <a:pt x="269113" y="714502"/>
                </a:lnTo>
                <a:lnTo>
                  <a:pt x="271145" y="716788"/>
                </a:lnTo>
                <a:lnTo>
                  <a:pt x="273177" y="719074"/>
                </a:lnTo>
                <a:lnTo>
                  <a:pt x="275209" y="721487"/>
                </a:lnTo>
                <a:lnTo>
                  <a:pt x="277368" y="723773"/>
                </a:lnTo>
                <a:lnTo>
                  <a:pt x="279527" y="726059"/>
                </a:lnTo>
                <a:lnTo>
                  <a:pt x="281686" y="728345"/>
                </a:lnTo>
                <a:lnTo>
                  <a:pt x="283972" y="730631"/>
                </a:lnTo>
                <a:lnTo>
                  <a:pt x="286258" y="732917"/>
                </a:lnTo>
                <a:lnTo>
                  <a:pt x="288671" y="735203"/>
                </a:lnTo>
                <a:lnTo>
                  <a:pt x="290957" y="737489"/>
                </a:lnTo>
                <a:lnTo>
                  <a:pt x="293370" y="739775"/>
                </a:lnTo>
                <a:lnTo>
                  <a:pt x="295910" y="742061"/>
                </a:lnTo>
                <a:lnTo>
                  <a:pt x="298323" y="744347"/>
                </a:lnTo>
                <a:lnTo>
                  <a:pt x="300736" y="746633"/>
                </a:lnTo>
                <a:lnTo>
                  <a:pt x="303276" y="748919"/>
                </a:lnTo>
                <a:lnTo>
                  <a:pt x="305689" y="751205"/>
                </a:lnTo>
                <a:lnTo>
                  <a:pt x="308229" y="753491"/>
                </a:lnTo>
                <a:lnTo>
                  <a:pt x="310769" y="755777"/>
                </a:lnTo>
                <a:lnTo>
                  <a:pt x="313182" y="758063"/>
                </a:lnTo>
                <a:lnTo>
                  <a:pt x="315595" y="760349"/>
                </a:lnTo>
                <a:lnTo>
                  <a:pt x="318135" y="762635"/>
                </a:lnTo>
                <a:lnTo>
                  <a:pt x="320421" y="764921"/>
                </a:lnTo>
                <a:lnTo>
                  <a:pt x="322834" y="767207"/>
                </a:lnTo>
                <a:lnTo>
                  <a:pt x="325247" y="769493"/>
                </a:lnTo>
                <a:lnTo>
                  <a:pt x="327533" y="771779"/>
                </a:lnTo>
                <a:lnTo>
                  <a:pt x="329819" y="774065"/>
                </a:lnTo>
                <a:lnTo>
                  <a:pt x="331978" y="776351"/>
                </a:lnTo>
                <a:lnTo>
                  <a:pt x="334137" y="778637"/>
                </a:lnTo>
                <a:lnTo>
                  <a:pt x="336296" y="780923"/>
                </a:lnTo>
                <a:lnTo>
                  <a:pt x="338201" y="783209"/>
                </a:lnTo>
                <a:lnTo>
                  <a:pt x="340233" y="785495"/>
                </a:lnTo>
                <a:lnTo>
                  <a:pt x="342138" y="787781"/>
                </a:lnTo>
                <a:lnTo>
                  <a:pt x="343916" y="790067"/>
                </a:lnTo>
                <a:lnTo>
                  <a:pt x="345694" y="792480"/>
                </a:lnTo>
                <a:lnTo>
                  <a:pt x="347345" y="794766"/>
                </a:lnTo>
                <a:lnTo>
                  <a:pt x="348996" y="797052"/>
                </a:lnTo>
                <a:lnTo>
                  <a:pt x="350520" y="799338"/>
                </a:lnTo>
                <a:lnTo>
                  <a:pt x="352044" y="801624"/>
                </a:lnTo>
                <a:lnTo>
                  <a:pt x="353441" y="803910"/>
                </a:lnTo>
                <a:lnTo>
                  <a:pt x="354711" y="806196"/>
                </a:lnTo>
                <a:lnTo>
                  <a:pt x="355981" y="808482"/>
                </a:lnTo>
                <a:lnTo>
                  <a:pt x="357124" y="810768"/>
                </a:lnTo>
                <a:lnTo>
                  <a:pt x="358140" y="813054"/>
                </a:lnTo>
                <a:lnTo>
                  <a:pt x="359156" y="815340"/>
                </a:lnTo>
                <a:lnTo>
                  <a:pt x="360172" y="817626"/>
                </a:lnTo>
                <a:lnTo>
                  <a:pt x="361061" y="819912"/>
                </a:lnTo>
                <a:lnTo>
                  <a:pt x="361823" y="822198"/>
                </a:lnTo>
                <a:lnTo>
                  <a:pt x="362585" y="824484"/>
                </a:lnTo>
                <a:lnTo>
                  <a:pt x="363347" y="826770"/>
                </a:lnTo>
                <a:lnTo>
                  <a:pt x="363982" y="829056"/>
                </a:lnTo>
                <a:lnTo>
                  <a:pt x="364617" y="831342"/>
                </a:lnTo>
                <a:lnTo>
                  <a:pt x="365125" y="833628"/>
                </a:lnTo>
                <a:lnTo>
                  <a:pt x="365760" y="835914"/>
                </a:lnTo>
                <a:lnTo>
                  <a:pt x="366141" y="838200"/>
                </a:lnTo>
                <a:lnTo>
                  <a:pt x="366649" y="840486"/>
                </a:lnTo>
                <a:lnTo>
                  <a:pt x="367157" y="842772"/>
                </a:lnTo>
                <a:lnTo>
                  <a:pt x="367538" y="845058"/>
                </a:lnTo>
                <a:lnTo>
                  <a:pt x="367919" y="847344"/>
                </a:lnTo>
                <a:lnTo>
                  <a:pt x="368300" y="849630"/>
                </a:lnTo>
                <a:lnTo>
                  <a:pt x="368681" y="851916"/>
                </a:lnTo>
                <a:lnTo>
                  <a:pt x="368935" y="854202"/>
                </a:lnTo>
                <a:lnTo>
                  <a:pt x="369316" y="856488"/>
                </a:lnTo>
                <a:lnTo>
                  <a:pt x="369697" y="858774"/>
                </a:lnTo>
                <a:lnTo>
                  <a:pt x="369951" y="861060"/>
                </a:lnTo>
                <a:lnTo>
                  <a:pt x="370205" y="863473"/>
                </a:lnTo>
                <a:lnTo>
                  <a:pt x="370586" y="865759"/>
                </a:lnTo>
                <a:lnTo>
                  <a:pt x="370840" y="868045"/>
                </a:lnTo>
                <a:lnTo>
                  <a:pt x="371094" y="870331"/>
                </a:lnTo>
                <a:lnTo>
                  <a:pt x="371348" y="872617"/>
                </a:lnTo>
                <a:lnTo>
                  <a:pt x="371602" y="874903"/>
                </a:lnTo>
                <a:lnTo>
                  <a:pt x="371856" y="877189"/>
                </a:lnTo>
                <a:lnTo>
                  <a:pt x="371983" y="879475"/>
                </a:lnTo>
                <a:lnTo>
                  <a:pt x="372237" y="881761"/>
                </a:lnTo>
                <a:lnTo>
                  <a:pt x="372364" y="884047"/>
                </a:lnTo>
                <a:lnTo>
                  <a:pt x="372491" y="886333"/>
                </a:lnTo>
                <a:lnTo>
                  <a:pt x="372491" y="888619"/>
                </a:lnTo>
                <a:lnTo>
                  <a:pt x="372491" y="890905"/>
                </a:lnTo>
                <a:lnTo>
                  <a:pt x="372491" y="893191"/>
                </a:lnTo>
                <a:lnTo>
                  <a:pt x="372491" y="895477"/>
                </a:lnTo>
                <a:lnTo>
                  <a:pt x="372364" y="897763"/>
                </a:lnTo>
                <a:lnTo>
                  <a:pt x="372110" y="900049"/>
                </a:lnTo>
                <a:lnTo>
                  <a:pt x="371856" y="902335"/>
                </a:lnTo>
                <a:lnTo>
                  <a:pt x="371475" y="904621"/>
                </a:lnTo>
                <a:lnTo>
                  <a:pt x="371094" y="906907"/>
                </a:lnTo>
                <a:lnTo>
                  <a:pt x="351409" y="941324"/>
                </a:lnTo>
                <a:lnTo>
                  <a:pt x="329819" y="959612"/>
                </a:lnTo>
                <a:lnTo>
                  <a:pt x="326771" y="961898"/>
                </a:lnTo>
                <a:lnTo>
                  <a:pt x="323469" y="964184"/>
                </a:lnTo>
                <a:lnTo>
                  <a:pt x="320294" y="966470"/>
                </a:lnTo>
                <a:lnTo>
                  <a:pt x="316865" y="968756"/>
                </a:lnTo>
                <a:lnTo>
                  <a:pt x="313436" y="971042"/>
                </a:lnTo>
                <a:lnTo>
                  <a:pt x="310007" y="973328"/>
                </a:lnTo>
                <a:lnTo>
                  <a:pt x="306578" y="975614"/>
                </a:lnTo>
                <a:lnTo>
                  <a:pt x="303022" y="977900"/>
                </a:lnTo>
                <a:lnTo>
                  <a:pt x="299466" y="980186"/>
                </a:lnTo>
                <a:lnTo>
                  <a:pt x="295910" y="982472"/>
                </a:lnTo>
                <a:lnTo>
                  <a:pt x="292354" y="984758"/>
                </a:lnTo>
                <a:lnTo>
                  <a:pt x="288798" y="987044"/>
                </a:lnTo>
                <a:lnTo>
                  <a:pt x="285242" y="989330"/>
                </a:lnTo>
                <a:lnTo>
                  <a:pt x="281686" y="991616"/>
                </a:lnTo>
                <a:lnTo>
                  <a:pt x="278130" y="993902"/>
                </a:lnTo>
                <a:lnTo>
                  <a:pt x="274701" y="996188"/>
                </a:lnTo>
                <a:lnTo>
                  <a:pt x="271272" y="998474"/>
                </a:lnTo>
                <a:lnTo>
                  <a:pt x="267843" y="1000760"/>
                </a:lnTo>
                <a:lnTo>
                  <a:pt x="264414" y="1003173"/>
                </a:lnTo>
                <a:lnTo>
                  <a:pt x="261112" y="1005459"/>
                </a:lnTo>
                <a:lnTo>
                  <a:pt x="257937" y="1007745"/>
                </a:lnTo>
                <a:lnTo>
                  <a:pt x="254762" y="1010031"/>
                </a:lnTo>
                <a:lnTo>
                  <a:pt x="251587" y="1012317"/>
                </a:lnTo>
                <a:lnTo>
                  <a:pt x="248539" y="1014603"/>
                </a:lnTo>
                <a:lnTo>
                  <a:pt x="245618" y="1016889"/>
                </a:lnTo>
                <a:lnTo>
                  <a:pt x="242824" y="1019175"/>
                </a:lnTo>
                <a:lnTo>
                  <a:pt x="239903" y="1021461"/>
                </a:lnTo>
                <a:lnTo>
                  <a:pt x="237236" y="1023747"/>
                </a:lnTo>
                <a:lnTo>
                  <a:pt x="234569" y="1026033"/>
                </a:lnTo>
                <a:lnTo>
                  <a:pt x="232029" y="1028319"/>
                </a:lnTo>
                <a:lnTo>
                  <a:pt x="229616" y="1030605"/>
                </a:lnTo>
                <a:lnTo>
                  <a:pt x="227203" y="1032891"/>
                </a:lnTo>
                <a:lnTo>
                  <a:pt x="224917" y="1035177"/>
                </a:lnTo>
                <a:lnTo>
                  <a:pt x="214884" y="1046607"/>
                </a:lnTo>
                <a:lnTo>
                  <a:pt x="213106" y="1048893"/>
                </a:lnTo>
                <a:lnTo>
                  <a:pt x="211328" y="1051179"/>
                </a:lnTo>
                <a:lnTo>
                  <a:pt x="209804" y="1053465"/>
                </a:lnTo>
                <a:lnTo>
                  <a:pt x="208280" y="1055751"/>
                </a:lnTo>
                <a:lnTo>
                  <a:pt x="206756" y="1058037"/>
                </a:lnTo>
                <a:lnTo>
                  <a:pt x="198628" y="1074166"/>
                </a:lnTo>
                <a:lnTo>
                  <a:pt x="197612" y="1076452"/>
                </a:lnTo>
                <a:lnTo>
                  <a:pt x="196723" y="1078738"/>
                </a:lnTo>
                <a:lnTo>
                  <a:pt x="195961" y="1081024"/>
                </a:lnTo>
                <a:lnTo>
                  <a:pt x="195199" y="1083310"/>
                </a:lnTo>
                <a:lnTo>
                  <a:pt x="194437" y="1085596"/>
                </a:lnTo>
                <a:lnTo>
                  <a:pt x="193802" y="1087882"/>
                </a:lnTo>
                <a:lnTo>
                  <a:pt x="193167" y="1090168"/>
                </a:lnTo>
                <a:lnTo>
                  <a:pt x="192659" y="1092454"/>
                </a:lnTo>
                <a:lnTo>
                  <a:pt x="192024" y="1094740"/>
                </a:lnTo>
                <a:lnTo>
                  <a:pt x="191516" y="1097026"/>
                </a:lnTo>
                <a:lnTo>
                  <a:pt x="191135" y="1099312"/>
                </a:lnTo>
                <a:lnTo>
                  <a:pt x="190627" y="1101598"/>
                </a:lnTo>
                <a:lnTo>
                  <a:pt x="190246" y="1103884"/>
                </a:lnTo>
                <a:lnTo>
                  <a:pt x="189865" y="1106170"/>
                </a:lnTo>
                <a:lnTo>
                  <a:pt x="189611" y="1108456"/>
                </a:lnTo>
                <a:lnTo>
                  <a:pt x="189230" y="1110742"/>
                </a:lnTo>
                <a:lnTo>
                  <a:pt x="188976" y="1113028"/>
                </a:lnTo>
                <a:lnTo>
                  <a:pt x="188722" y="1115314"/>
                </a:lnTo>
                <a:lnTo>
                  <a:pt x="188468" y="1117600"/>
                </a:lnTo>
                <a:lnTo>
                  <a:pt x="188214" y="1119886"/>
                </a:lnTo>
                <a:lnTo>
                  <a:pt x="188087" y="1122172"/>
                </a:lnTo>
                <a:lnTo>
                  <a:pt x="187833" y="1124458"/>
                </a:lnTo>
                <a:lnTo>
                  <a:pt x="187706" y="1126744"/>
                </a:lnTo>
                <a:lnTo>
                  <a:pt x="187579" y="1129030"/>
                </a:lnTo>
                <a:lnTo>
                  <a:pt x="187452" y="1131316"/>
                </a:lnTo>
                <a:lnTo>
                  <a:pt x="187325" y="1133602"/>
                </a:lnTo>
                <a:lnTo>
                  <a:pt x="187198" y="1135888"/>
                </a:lnTo>
                <a:lnTo>
                  <a:pt x="187071" y="1138174"/>
                </a:lnTo>
                <a:lnTo>
                  <a:pt x="186944" y="1140460"/>
                </a:lnTo>
                <a:lnTo>
                  <a:pt x="186944" y="1142746"/>
                </a:lnTo>
                <a:lnTo>
                  <a:pt x="186817" y="1145159"/>
                </a:lnTo>
                <a:lnTo>
                  <a:pt x="186690" y="1147445"/>
                </a:lnTo>
                <a:lnTo>
                  <a:pt x="186690" y="1149731"/>
                </a:lnTo>
                <a:lnTo>
                  <a:pt x="186690" y="1152017"/>
                </a:lnTo>
                <a:lnTo>
                  <a:pt x="186563" y="1154303"/>
                </a:lnTo>
                <a:lnTo>
                  <a:pt x="186563" y="1156589"/>
                </a:lnTo>
                <a:lnTo>
                  <a:pt x="186563" y="1158875"/>
                </a:lnTo>
                <a:lnTo>
                  <a:pt x="186436" y="1161161"/>
                </a:lnTo>
                <a:lnTo>
                  <a:pt x="186436" y="1163447"/>
                </a:lnTo>
                <a:lnTo>
                  <a:pt x="186436" y="1165733"/>
                </a:lnTo>
                <a:lnTo>
                  <a:pt x="186436" y="1168019"/>
                </a:lnTo>
                <a:lnTo>
                  <a:pt x="186436" y="1170305"/>
                </a:lnTo>
                <a:lnTo>
                  <a:pt x="186182" y="1170305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6748906" y="8416290"/>
            <a:ext cx="372745" cy="1511300"/>
          </a:xfrm>
          <a:custGeom>
            <a:avLst/>
            <a:gdLst/>
            <a:ahLst/>
            <a:cxnLst/>
            <a:rect l="l" t="t" r="r" b="b"/>
            <a:pathLst>
              <a:path w="372745" h="1511300">
                <a:moveTo>
                  <a:pt x="188340" y="1473199"/>
                </a:moveTo>
                <a:lnTo>
                  <a:pt x="184149" y="1473199"/>
                </a:lnTo>
                <a:lnTo>
                  <a:pt x="185165" y="1485899"/>
                </a:lnTo>
                <a:lnTo>
                  <a:pt x="185927" y="1498599"/>
                </a:lnTo>
                <a:lnTo>
                  <a:pt x="185927" y="1511299"/>
                </a:lnTo>
                <a:lnTo>
                  <a:pt x="186562" y="1511299"/>
                </a:lnTo>
                <a:lnTo>
                  <a:pt x="186562" y="1498599"/>
                </a:lnTo>
                <a:lnTo>
                  <a:pt x="187324" y="1485899"/>
                </a:lnTo>
                <a:lnTo>
                  <a:pt x="188340" y="1473199"/>
                </a:lnTo>
                <a:close/>
              </a:path>
              <a:path w="372745" h="1511300">
                <a:moveTo>
                  <a:pt x="189610" y="1460499"/>
                </a:moveTo>
                <a:lnTo>
                  <a:pt x="182879" y="1460499"/>
                </a:lnTo>
                <a:lnTo>
                  <a:pt x="183260" y="1473199"/>
                </a:lnTo>
                <a:lnTo>
                  <a:pt x="189229" y="1473199"/>
                </a:lnTo>
                <a:lnTo>
                  <a:pt x="189610" y="1460499"/>
                </a:lnTo>
                <a:close/>
              </a:path>
              <a:path w="372745" h="1511300">
                <a:moveTo>
                  <a:pt x="192023" y="1447799"/>
                </a:moveTo>
                <a:lnTo>
                  <a:pt x="180466" y="1447799"/>
                </a:lnTo>
                <a:lnTo>
                  <a:pt x="181101" y="1460499"/>
                </a:lnTo>
                <a:lnTo>
                  <a:pt x="191388" y="1460499"/>
                </a:lnTo>
                <a:lnTo>
                  <a:pt x="192023" y="1447799"/>
                </a:lnTo>
                <a:close/>
              </a:path>
              <a:path w="372745" h="1511300">
                <a:moveTo>
                  <a:pt x="195706" y="1435099"/>
                </a:moveTo>
                <a:lnTo>
                  <a:pt x="176783" y="1435099"/>
                </a:lnTo>
                <a:lnTo>
                  <a:pt x="178815" y="1447799"/>
                </a:lnTo>
                <a:lnTo>
                  <a:pt x="193674" y="1447799"/>
                </a:lnTo>
                <a:lnTo>
                  <a:pt x="195706" y="1435099"/>
                </a:lnTo>
                <a:close/>
              </a:path>
              <a:path w="372745" h="1511300">
                <a:moveTo>
                  <a:pt x="202691" y="1422399"/>
                </a:moveTo>
                <a:lnTo>
                  <a:pt x="169798" y="1422399"/>
                </a:lnTo>
                <a:lnTo>
                  <a:pt x="171449" y="1435099"/>
                </a:lnTo>
                <a:lnTo>
                  <a:pt x="201040" y="1435099"/>
                </a:lnTo>
                <a:lnTo>
                  <a:pt x="202691" y="1422399"/>
                </a:lnTo>
                <a:close/>
              </a:path>
              <a:path w="372745" h="1511300">
                <a:moveTo>
                  <a:pt x="212978" y="1409699"/>
                </a:moveTo>
                <a:lnTo>
                  <a:pt x="159511" y="1409699"/>
                </a:lnTo>
                <a:lnTo>
                  <a:pt x="164083" y="1422399"/>
                </a:lnTo>
                <a:lnTo>
                  <a:pt x="208406" y="1422399"/>
                </a:lnTo>
                <a:lnTo>
                  <a:pt x="212978" y="1409699"/>
                </a:lnTo>
                <a:close/>
              </a:path>
              <a:path w="372745" h="1511300">
                <a:moveTo>
                  <a:pt x="221233" y="1396999"/>
                </a:moveTo>
                <a:lnTo>
                  <a:pt x="151256" y="1396999"/>
                </a:lnTo>
                <a:lnTo>
                  <a:pt x="154177" y="1409699"/>
                </a:lnTo>
                <a:lnTo>
                  <a:pt x="218312" y="1409699"/>
                </a:lnTo>
                <a:lnTo>
                  <a:pt x="221233" y="1396999"/>
                </a:lnTo>
                <a:close/>
              </a:path>
              <a:path w="372745" h="1511300">
                <a:moveTo>
                  <a:pt x="234568" y="1384299"/>
                </a:moveTo>
                <a:lnTo>
                  <a:pt x="137921" y="1384299"/>
                </a:lnTo>
                <a:lnTo>
                  <a:pt x="141477" y="1396999"/>
                </a:lnTo>
                <a:lnTo>
                  <a:pt x="231012" y="1396999"/>
                </a:lnTo>
                <a:lnTo>
                  <a:pt x="234568" y="1384299"/>
                </a:lnTo>
                <a:close/>
              </a:path>
              <a:path w="372745" h="1511300">
                <a:moveTo>
                  <a:pt x="259206" y="1371599"/>
                </a:moveTo>
                <a:lnTo>
                  <a:pt x="113283" y="1371599"/>
                </a:lnTo>
                <a:lnTo>
                  <a:pt x="121919" y="1384299"/>
                </a:lnTo>
                <a:lnTo>
                  <a:pt x="250570" y="1384299"/>
                </a:lnTo>
                <a:lnTo>
                  <a:pt x="259206" y="1371599"/>
                </a:lnTo>
                <a:close/>
              </a:path>
              <a:path w="372745" h="1511300">
                <a:moveTo>
                  <a:pt x="272668" y="1358899"/>
                </a:moveTo>
                <a:lnTo>
                  <a:pt x="99821" y="1358899"/>
                </a:lnTo>
                <a:lnTo>
                  <a:pt x="104266" y="1371599"/>
                </a:lnTo>
                <a:lnTo>
                  <a:pt x="268223" y="1371599"/>
                </a:lnTo>
                <a:lnTo>
                  <a:pt x="272668" y="1358899"/>
                </a:lnTo>
                <a:close/>
              </a:path>
              <a:path w="372745" h="1511300">
                <a:moveTo>
                  <a:pt x="290448" y="1346199"/>
                </a:moveTo>
                <a:lnTo>
                  <a:pt x="82041" y="1346199"/>
                </a:lnTo>
                <a:lnTo>
                  <a:pt x="86359" y="1358899"/>
                </a:lnTo>
                <a:lnTo>
                  <a:pt x="286130" y="1358899"/>
                </a:lnTo>
                <a:lnTo>
                  <a:pt x="290448" y="1346199"/>
                </a:lnTo>
                <a:close/>
              </a:path>
              <a:path w="372745" h="1511300">
                <a:moveTo>
                  <a:pt x="313562" y="1333499"/>
                </a:moveTo>
                <a:lnTo>
                  <a:pt x="58927" y="1333499"/>
                </a:lnTo>
                <a:lnTo>
                  <a:pt x="65912" y="1346199"/>
                </a:lnTo>
                <a:lnTo>
                  <a:pt x="306577" y="1346199"/>
                </a:lnTo>
                <a:lnTo>
                  <a:pt x="313562" y="1333499"/>
                </a:lnTo>
                <a:close/>
              </a:path>
              <a:path w="372745" h="1511300">
                <a:moveTo>
                  <a:pt x="322960" y="1320799"/>
                </a:moveTo>
                <a:lnTo>
                  <a:pt x="49529" y="1320799"/>
                </a:lnTo>
                <a:lnTo>
                  <a:pt x="52450" y="1333499"/>
                </a:lnTo>
                <a:lnTo>
                  <a:pt x="320039" y="1333499"/>
                </a:lnTo>
                <a:lnTo>
                  <a:pt x="322960" y="1320799"/>
                </a:lnTo>
                <a:close/>
              </a:path>
              <a:path w="372745" h="1511300">
                <a:moveTo>
                  <a:pt x="332866" y="1308099"/>
                </a:moveTo>
                <a:lnTo>
                  <a:pt x="39623" y="1308099"/>
                </a:lnTo>
                <a:lnTo>
                  <a:pt x="41909" y="1320799"/>
                </a:lnTo>
                <a:lnTo>
                  <a:pt x="330580" y="1320799"/>
                </a:lnTo>
                <a:lnTo>
                  <a:pt x="332866" y="1308099"/>
                </a:lnTo>
                <a:close/>
              </a:path>
              <a:path w="372745" h="1511300">
                <a:moveTo>
                  <a:pt x="340740" y="1295399"/>
                </a:moveTo>
                <a:lnTo>
                  <a:pt x="31749" y="1295399"/>
                </a:lnTo>
                <a:lnTo>
                  <a:pt x="33527" y="1308099"/>
                </a:lnTo>
                <a:lnTo>
                  <a:pt x="338962" y="1308099"/>
                </a:lnTo>
                <a:lnTo>
                  <a:pt x="340740" y="1295399"/>
                </a:lnTo>
                <a:close/>
              </a:path>
              <a:path w="372745" h="1511300">
                <a:moveTo>
                  <a:pt x="350519" y="1282699"/>
                </a:moveTo>
                <a:lnTo>
                  <a:pt x="21970" y="1282699"/>
                </a:lnTo>
                <a:lnTo>
                  <a:pt x="25018" y="1295399"/>
                </a:lnTo>
                <a:lnTo>
                  <a:pt x="347471" y="1295399"/>
                </a:lnTo>
                <a:lnTo>
                  <a:pt x="350519" y="1282699"/>
                </a:lnTo>
                <a:close/>
              </a:path>
              <a:path w="372745" h="1511300">
                <a:moveTo>
                  <a:pt x="355091" y="1269999"/>
                </a:moveTo>
                <a:lnTo>
                  <a:pt x="17398" y="1269999"/>
                </a:lnTo>
                <a:lnTo>
                  <a:pt x="20446" y="1282699"/>
                </a:lnTo>
                <a:lnTo>
                  <a:pt x="352043" y="1282699"/>
                </a:lnTo>
                <a:lnTo>
                  <a:pt x="355091" y="1269999"/>
                </a:lnTo>
                <a:close/>
              </a:path>
              <a:path w="372745" h="1511300">
                <a:moveTo>
                  <a:pt x="360933" y="1257299"/>
                </a:moveTo>
                <a:lnTo>
                  <a:pt x="11556" y="1257299"/>
                </a:lnTo>
                <a:lnTo>
                  <a:pt x="12953" y="1269999"/>
                </a:lnTo>
                <a:lnTo>
                  <a:pt x="359536" y="1269999"/>
                </a:lnTo>
                <a:lnTo>
                  <a:pt x="360933" y="1257299"/>
                </a:lnTo>
                <a:close/>
              </a:path>
              <a:path w="372745" h="1511300">
                <a:moveTo>
                  <a:pt x="367156" y="1244599"/>
                </a:moveTo>
                <a:lnTo>
                  <a:pt x="5333" y="1244599"/>
                </a:lnTo>
                <a:lnTo>
                  <a:pt x="6476" y="1257299"/>
                </a:lnTo>
                <a:lnTo>
                  <a:pt x="366013" y="1257299"/>
                </a:lnTo>
                <a:lnTo>
                  <a:pt x="367156" y="1244599"/>
                </a:lnTo>
                <a:close/>
              </a:path>
              <a:path w="372745" h="1511300">
                <a:moveTo>
                  <a:pt x="371347" y="1231899"/>
                </a:moveTo>
                <a:lnTo>
                  <a:pt x="1142" y="1231899"/>
                </a:lnTo>
                <a:lnTo>
                  <a:pt x="2412" y="1244599"/>
                </a:lnTo>
                <a:lnTo>
                  <a:pt x="370077" y="1244599"/>
                </a:lnTo>
                <a:lnTo>
                  <a:pt x="371347" y="1231899"/>
                </a:lnTo>
                <a:close/>
              </a:path>
              <a:path w="372745" h="1511300">
                <a:moveTo>
                  <a:pt x="371982" y="1206499"/>
                </a:moveTo>
                <a:lnTo>
                  <a:pt x="507" y="1206499"/>
                </a:lnTo>
                <a:lnTo>
                  <a:pt x="0" y="1219199"/>
                </a:lnTo>
                <a:lnTo>
                  <a:pt x="253" y="1231899"/>
                </a:lnTo>
                <a:lnTo>
                  <a:pt x="372236" y="1231899"/>
                </a:lnTo>
                <a:lnTo>
                  <a:pt x="372490" y="1219199"/>
                </a:lnTo>
                <a:lnTo>
                  <a:pt x="371982" y="1206499"/>
                </a:lnTo>
                <a:close/>
              </a:path>
              <a:path w="372745" h="1511300">
                <a:moveTo>
                  <a:pt x="367918" y="1193799"/>
                </a:moveTo>
                <a:lnTo>
                  <a:pt x="4571" y="1193799"/>
                </a:lnTo>
                <a:lnTo>
                  <a:pt x="2793" y="1206499"/>
                </a:lnTo>
                <a:lnTo>
                  <a:pt x="369696" y="1206499"/>
                </a:lnTo>
                <a:lnTo>
                  <a:pt x="367918" y="1193799"/>
                </a:lnTo>
                <a:close/>
              </a:path>
              <a:path w="372745" h="1511300">
                <a:moveTo>
                  <a:pt x="364743" y="1181099"/>
                </a:moveTo>
                <a:lnTo>
                  <a:pt x="7746" y="1181099"/>
                </a:lnTo>
                <a:lnTo>
                  <a:pt x="6603" y="1193799"/>
                </a:lnTo>
                <a:lnTo>
                  <a:pt x="365886" y="1193799"/>
                </a:lnTo>
                <a:lnTo>
                  <a:pt x="364743" y="1181099"/>
                </a:lnTo>
                <a:close/>
              </a:path>
              <a:path w="372745" h="1511300">
                <a:moveTo>
                  <a:pt x="359663" y="1168399"/>
                </a:moveTo>
                <a:lnTo>
                  <a:pt x="12826" y="1168399"/>
                </a:lnTo>
                <a:lnTo>
                  <a:pt x="11429" y="1181099"/>
                </a:lnTo>
                <a:lnTo>
                  <a:pt x="361060" y="1181099"/>
                </a:lnTo>
                <a:lnTo>
                  <a:pt x="359663" y="1168399"/>
                </a:lnTo>
                <a:close/>
              </a:path>
              <a:path w="372745" h="1511300">
                <a:moveTo>
                  <a:pt x="350011" y="1155699"/>
                </a:moveTo>
                <a:lnTo>
                  <a:pt x="22478" y="1155699"/>
                </a:lnTo>
                <a:lnTo>
                  <a:pt x="18922" y="1168399"/>
                </a:lnTo>
                <a:lnTo>
                  <a:pt x="353567" y="1168399"/>
                </a:lnTo>
                <a:lnTo>
                  <a:pt x="350011" y="1155699"/>
                </a:lnTo>
                <a:close/>
              </a:path>
              <a:path w="372745" h="1511300">
                <a:moveTo>
                  <a:pt x="343788" y="1142999"/>
                </a:moveTo>
                <a:lnTo>
                  <a:pt x="28701" y="1142999"/>
                </a:lnTo>
                <a:lnTo>
                  <a:pt x="26415" y="1155699"/>
                </a:lnTo>
                <a:lnTo>
                  <a:pt x="346074" y="1155699"/>
                </a:lnTo>
                <a:lnTo>
                  <a:pt x="343788" y="1142999"/>
                </a:lnTo>
                <a:close/>
              </a:path>
              <a:path w="372745" h="1511300">
                <a:moveTo>
                  <a:pt x="333882" y="1130299"/>
                </a:moveTo>
                <a:lnTo>
                  <a:pt x="38607" y="1130299"/>
                </a:lnTo>
                <a:lnTo>
                  <a:pt x="33400" y="1142999"/>
                </a:lnTo>
                <a:lnTo>
                  <a:pt x="339089" y="1142999"/>
                </a:lnTo>
                <a:lnTo>
                  <a:pt x="333882" y="1130299"/>
                </a:lnTo>
                <a:close/>
              </a:path>
              <a:path w="372745" h="1511300">
                <a:moveTo>
                  <a:pt x="321690" y="1117599"/>
                </a:moveTo>
                <a:lnTo>
                  <a:pt x="50799" y="1117599"/>
                </a:lnTo>
                <a:lnTo>
                  <a:pt x="41528" y="1130299"/>
                </a:lnTo>
                <a:lnTo>
                  <a:pt x="324865" y="1130299"/>
                </a:lnTo>
                <a:lnTo>
                  <a:pt x="321690" y="1117599"/>
                </a:lnTo>
                <a:close/>
              </a:path>
              <a:path w="372745" h="1511300">
                <a:moveTo>
                  <a:pt x="304418" y="1104899"/>
                </a:moveTo>
                <a:lnTo>
                  <a:pt x="68071" y="1104899"/>
                </a:lnTo>
                <a:lnTo>
                  <a:pt x="60959" y="1117599"/>
                </a:lnTo>
                <a:lnTo>
                  <a:pt x="311530" y="1117599"/>
                </a:lnTo>
                <a:lnTo>
                  <a:pt x="304418" y="1104899"/>
                </a:lnTo>
                <a:close/>
              </a:path>
              <a:path w="372745" h="1511300">
                <a:moveTo>
                  <a:pt x="290321" y="1092199"/>
                </a:moveTo>
                <a:lnTo>
                  <a:pt x="82168" y="1092199"/>
                </a:lnTo>
                <a:lnTo>
                  <a:pt x="78739" y="1104899"/>
                </a:lnTo>
                <a:lnTo>
                  <a:pt x="293750" y="1104899"/>
                </a:lnTo>
                <a:lnTo>
                  <a:pt x="290321" y="1092199"/>
                </a:lnTo>
                <a:close/>
              </a:path>
              <a:path w="372745" h="1511300">
                <a:moveTo>
                  <a:pt x="277240" y="1079499"/>
                </a:moveTo>
                <a:lnTo>
                  <a:pt x="95249" y="1079499"/>
                </a:lnTo>
                <a:lnTo>
                  <a:pt x="92074" y="1092199"/>
                </a:lnTo>
                <a:lnTo>
                  <a:pt x="280415" y="1092199"/>
                </a:lnTo>
                <a:lnTo>
                  <a:pt x="277240" y="1079499"/>
                </a:lnTo>
                <a:close/>
              </a:path>
              <a:path w="372745" h="1511300">
                <a:moveTo>
                  <a:pt x="263524" y="1066799"/>
                </a:moveTo>
                <a:lnTo>
                  <a:pt x="108965" y="1066799"/>
                </a:lnTo>
                <a:lnTo>
                  <a:pt x="106425" y="1079499"/>
                </a:lnTo>
                <a:lnTo>
                  <a:pt x="266064" y="1079499"/>
                </a:lnTo>
                <a:lnTo>
                  <a:pt x="263524" y="1066799"/>
                </a:lnTo>
                <a:close/>
              </a:path>
              <a:path w="372745" h="1511300">
                <a:moveTo>
                  <a:pt x="254761" y="1054099"/>
                </a:moveTo>
                <a:lnTo>
                  <a:pt x="117728" y="1054099"/>
                </a:lnTo>
                <a:lnTo>
                  <a:pt x="115696" y="1066799"/>
                </a:lnTo>
                <a:lnTo>
                  <a:pt x="256793" y="1066799"/>
                </a:lnTo>
                <a:lnTo>
                  <a:pt x="254761" y="1054099"/>
                </a:lnTo>
                <a:close/>
              </a:path>
              <a:path w="372745" h="1511300">
                <a:moveTo>
                  <a:pt x="247522" y="1041399"/>
                </a:moveTo>
                <a:lnTo>
                  <a:pt x="124967" y="1041399"/>
                </a:lnTo>
                <a:lnTo>
                  <a:pt x="123189" y="1054099"/>
                </a:lnTo>
                <a:lnTo>
                  <a:pt x="249300" y="1054099"/>
                </a:lnTo>
                <a:lnTo>
                  <a:pt x="247522" y="1041399"/>
                </a:lnTo>
                <a:close/>
              </a:path>
              <a:path w="372745" h="1511300">
                <a:moveTo>
                  <a:pt x="238505" y="1028699"/>
                </a:moveTo>
                <a:lnTo>
                  <a:pt x="133984" y="1028699"/>
                </a:lnTo>
                <a:lnTo>
                  <a:pt x="131190" y="1041399"/>
                </a:lnTo>
                <a:lnTo>
                  <a:pt x="241299" y="1041399"/>
                </a:lnTo>
                <a:lnTo>
                  <a:pt x="238505" y="1028699"/>
                </a:lnTo>
                <a:close/>
              </a:path>
              <a:path w="372745" h="1511300">
                <a:moveTo>
                  <a:pt x="234441" y="1015999"/>
                </a:moveTo>
                <a:lnTo>
                  <a:pt x="138048" y="1015999"/>
                </a:lnTo>
                <a:lnTo>
                  <a:pt x="136778" y="1028699"/>
                </a:lnTo>
                <a:lnTo>
                  <a:pt x="235711" y="1028699"/>
                </a:lnTo>
                <a:lnTo>
                  <a:pt x="234441" y="1015999"/>
                </a:lnTo>
                <a:close/>
              </a:path>
              <a:path w="372745" h="1511300">
                <a:moveTo>
                  <a:pt x="229615" y="1003299"/>
                </a:moveTo>
                <a:lnTo>
                  <a:pt x="142874" y="1003299"/>
                </a:lnTo>
                <a:lnTo>
                  <a:pt x="141731" y="1015999"/>
                </a:lnTo>
                <a:lnTo>
                  <a:pt x="230758" y="1015999"/>
                </a:lnTo>
                <a:lnTo>
                  <a:pt x="229615" y="1003299"/>
                </a:lnTo>
                <a:close/>
              </a:path>
              <a:path w="372745" h="1511300">
                <a:moveTo>
                  <a:pt x="225424" y="990599"/>
                </a:moveTo>
                <a:lnTo>
                  <a:pt x="147065" y="990599"/>
                </a:lnTo>
                <a:lnTo>
                  <a:pt x="146176" y="1003299"/>
                </a:lnTo>
                <a:lnTo>
                  <a:pt x="226313" y="1003299"/>
                </a:lnTo>
                <a:lnTo>
                  <a:pt x="225424" y="990599"/>
                </a:lnTo>
                <a:close/>
              </a:path>
              <a:path w="372745" h="1511300">
                <a:moveTo>
                  <a:pt x="221106" y="977899"/>
                </a:moveTo>
                <a:lnTo>
                  <a:pt x="151383" y="977899"/>
                </a:lnTo>
                <a:lnTo>
                  <a:pt x="149859" y="990599"/>
                </a:lnTo>
                <a:lnTo>
                  <a:pt x="222630" y="990599"/>
                </a:lnTo>
                <a:lnTo>
                  <a:pt x="221106" y="977899"/>
                </a:lnTo>
                <a:close/>
              </a:path>
              <a:path w="372745" h="1511300">
                <a:moveTo>
                  <a:pt x="218312" y="965199"/>
                </a:moveTo>
                <a:lnTo>
                  <a:pt x="154177" y="965199"/>
                </a:lnTo>
                <a:lnTo>
                  <a:pt x="153542" y="977899"/>
                </a:lnTo>
                <a:lnTo>
                  <a:pt x="218947" y="977899"/>
                </a:lnTo>
                <a:lnTo>
                  <a:pt x="218312" y="965199"/>
                </a:lnTo>
                <a:close/>
              </a:path>
              <a:path w="372745" h="1511300">
                <a:moveTo>
                  <a:pt x="215772" y="952499"/>
                </a:moveTo>
                <a:lnTo>
                  <a:pt x="156717" y="952499"/>
                </a:lnTo>
                <a:lnTo>
                  <a:pt x="156082" y="965199"/>
                </a:lnTo>
                <a:lnTo>
                  <a:pt x="216407" y="965199"/>
                </a:lnTo>
                <a:lnTo>
                  <a:pt x="215772" y="952499"/>
                </a:lnTo>
                <a:close/>
              </a:path>
              <a:path w="372745" h="1511300">
                <a:moveTo>
                  <a:pt x="212597" y="939799"/>
                </a:moveTo>
                <a:lnTo>
                  <a:pt x="159892" y="939799"/>
                </a:lnTo>
                <a:lnTo>
                  <a:pt x="158622" y="952499"/>
                </a:lnTo>
                <a:lnTo>
                  <a:pt x="213867" y="952499"/>
                </a:lnTo>
                <a:lnTo>
                  <a:pt x="212597" y="939799"/>
                </a:lnTo>
                <a:close/>
              </a:path>
              <a:path w="372745" h="1511300">
                <a:moveTo>
                  <a:pt x="210057" y="927099"/>
                </a:moveTo>
                <a:lnTo>
                  <a:pt x="162432" y="927099"/>
                </a:lnTo>
                <a:lnTo>
                  <a:pt x="161797" y="939799"/>
                </a:lnTo>
                <a:lnTo>
                  <a:pt x="210692" y="939799"/>
                </a:lnTo>
                <a:lnTo>
                  <a:pt x="210057" y="927099"/>
                </a:lnTo>
                <a:close/>
              </a:path>
              <a:path w="372745" h="1511300">
                <a:moveTo>
                  <a:pt x="207517" y="914399"/>
                </a:moveTo>
                <a:lnTo>
                  <a:pt x="164972" y="914399"/>
                </a:lnTo>
                <a:lnTo>
                  <a:pt x="164337" y="927099"/>
                </a:lnTo>
                <a:lnTo>
                  <a:pt x="208152" y="927099"/>
                </a:lnTo>
                <a:lnTo>
                  <a:pt x="207517" y="914399"/>
                </a:lnTo>
                <a:close/>
              </a:path>
              <a:path w="372745" h="1511300">
                <a:moveTo>
                  <a:pt x="205231" y="901699"/>
                </a:moveTo>
                <a:lnTo>
                  <a:pt x="167258" y="901699"/>
                </a:lnTo>
                <a:lnTo>
                  <a:pt x="166623" y="914399"/>
                </a:lnTo>
                <a:lnTo>
                  <a:pt x="205866" y="914399"/>
                </a:lnTo>
                <a:lnTo>
                  <a:pt x="205231" y="901699"/>
                </a:lnTo>
                <a:close/>
              </a:path>
              <a:path w="372745" h="1511300">
                <a:moveTo>
                  <a:pt x="202818" y="888999"/>
                </a:moveTo>
                <a:lnTo>
                  <a:pt x="169671" y="888999"/>
                </a:lnTo>
                <a:lnTo>
                  <a:pt x="168655" y="901699"/>
                </a:lnTo>
                <a:lnTo>
                  <a:pt x="203834" y="901699"/>
                </a:lnTo>
                <a:lnTo>
                  <a:pt x="202818" y="888999"/>
                </a:lnTo>
                <a:close/>
              </a:path>
              <a:path w="372745" h="1511300">
                <a:moveTo>
                  <a:pt x="201040" y="876299"/>
                </a:moveTo>
                <a:lnTo>
                  <a:pt x="171449" y="876299"/>
                </a:lnTo>
                <a:lnTo>
                  <a:pt x="171068" y="888999"/>
                </a:lnTo>
                <a:lnTo>
                  <a:pt x="201421" y="888999"/>
                </a:lnTo>
                <a:lnTo>
                  <a:pt x="201040" y="876299"/>
                </a:lnTo>
                <a:close/>
              </a:path>
              <a:path w="372745" h="1511300">
                <a:moveTo>
                  <a:pt x="198627" y="863599"/>
                </a:moveTo>
                <a:lnTo>
                  <a:pt x="173862" y="863599"/>
                </a:lnTo>
                <a:lnTo>
                  <a:pt x="172846" y="876299"/>
                </a:lnTo>
                <a:lnTo>
                  <a:pt x="199643" y="876299"/>
                </a:lnTo>
                <a:lnTo>
                  <a:pt x="198627" y="863599"/>
                </a:lnTo>
                <a:close/>
              </a:path>
              <a:path w="372745" h="1511300">
                <a:moveTo>
                  <a:pt x="196341" y="850899"/>
                </a:moveTo>
                <a:lnTo>
                  <a:pt x="176148" y="850899"/>
                </a:lnTo>
                <a:lnTo>
                  <a:pt x="175513" y="863599"/>
                </a:lnTo>
                <a:lnTo>
                  <a:pt x="196976" y="863599"/>
                </a:lnTo>
                <a:lnTo>
                  <a:pt x="196341" y="850899"/>
                </a:lnTo>
                <a:close/>
              </a:path>
              <a:path w="372745" h="1511300">
                <a:moveTo>
                  <a:pt x="194182" y="838199"/>
                </a:moveTo>
                <a:lnTo>
                  <a:pt x="178307" y="838199"/>
                </a:lnTo>
                <a:lnTo>
                  <a:pt x="177799" y="850899"/>
                </a:lnTo>
                <a:lnTo>
                  <a:pt x="194690" y="850899"/>
                </a:lnTo>
                <a:lnTo>
                  <a:pt x="194182" y="838199"/>
                </a:lnTo>
                <a:close/>
              </a:path>
              <a:path w="372745" h="1511300">
                <a:moveTo>
                  <a:pt x="187451" y="787399"/>
                </a:moveTo>
                <a:lnTo>
                  <a:pt x="185038" y="787399"/>
                </a:lnTo>
                <a:lnTo>
                  <a:pt x="184911" y="800099"/>
                </a:lnTo>
                <a:lnTo>
                  <a:pt x="183895" y="812799"/>
                </a:lnTo>
                <a:lnTo>
                  <a:pt x="181990" y="825499"/>
                </a:lnTo>
                <a:lnTo>
                  <a:pt x="181482" y="825499"/>
                </a:lnTo>
                <a:lnTo>
                  <a:pt x="178942" y="838199"/>
                </a:lnTo>
                <a:lnTo>
                  <a:pt x="193547" y="838199"/>
                </a:lnTo>
                <a:lnTo>
                  <a:pt x="190499" y="825499"/>
                </a:lnTo>
                <a:lnTo>
                  <a:pt x="188594" y="812799"/>
                </a:lnTo>
                <a:lnTo>
                  <a:pt x="187578" y="800099"/>
                </a:lnTo>
                <a:lnTo>
                  <a:pt x="187451" y="787399"/>
                </a:lnTo>
                <a:close/>
              </a:path>
              <a:path w="372745" h="1511300">
                <a:moveTo>
                  <a:pt x="186816" y="774699"/>
                </a:moveTo>
                <a:lnTo>
                  <a:pt x="185673" y="774699"/>
                </a:lnTo>
                <a:lnTo>
                  <a:pt x="185292" y="787399"/>
                </a:lnTo>
                <a:lnTo>
                  <a:pt x="187197" y="787399"/>
                </a:lnTo>
                <a:lnTo>
                  <a:pt x="186816" y="774699"/>
                </a:lnTo>
                <a:close/>
              </a:path>
              <a:path w="372745" h="1511300">
                <a:moveTo>
                  <a:pt x="186308" y="698499"/>
                </a:moveTo>
                <a:lnTo>
                  <a:pt x="186181" y="761999"/>
                </a:lnTo>
                <a:lnTo>
                  <a:pt x="185927" y="774699"/>
                </a:lnTo>
                <a:lnTo>
                  <a:pt x="186562" y="774699"/>
                </a:lnTo>
                <a:lnTo>
                  <a:pt x="186435" y="761999"/>
                </a:lnTo>
                <a:lnTo>
                  <a:pt x="186308" y="698499"/>
                </a:lnTo>
                <a:close/>
              </a:path>
              <a:path w="372745" h="1511300">
                <a:moveTo>
                  <a:pt x="186435" y="685799"/>
                </a:moveTo>
                <a:lnTo>
                  <a:pt x="186054" y="685799"/>
                </a:lnTo>
                <a:lnTo>
                  <a:pt x="186054" y="698499"/>
                </a:lnTo>
                <a:lnTo>
                  <a:pt x="186435" y="698499"/>
                </a:lnTo>
                <a:lnTo>
                  <a:pt x="186435" y="685799"/>
                </a:lnTo>
                <a:close/>
              </a:path>
              <a:path w="372745" h="1511300">
                <a:moveTo>
                  <a:pt x="187197" y="660399"/>
                </a:moveTo>
                <a:lnTo>
                  <a:pt x="185292" y="660399"/>
                </a:lnTo>
                <a:lnTo>
                  <a:pt x="185800" y="685799"/>
                </a:lnTo>
                <a:lnTo>
                  <a:pt x="186689" y="685799"/>
                </a:lnTo>
                <a:lnTo>
                  <a:pt x="187197" y="660399"/>
                </a:lnTo>
                <a:close/>
              </a:path>
              <a:path w="372745" h="1511300">
                <a:moveTo>
                  <a:pt x="187959" y="647699"/>
                </a:moveTo>
                <a:lnTo>
                  <a:pt x="184530" y="647699"/>
                </a:lnTo>
                <a:lnTo>
                  <a:pt x="184784" y="660399"/>
                </a:lnTo>
                <a:lnTo>
                  <a:pt x="187705" y="660399"/>
                </a:lnTo>
                <a:lnTo>
                  <a:pt x="187959" y="647699"/>
                </a:lnTo>
                <a:close/>
              </a:path>
              <a:path w="372745" h="1511300">
                <a:moveTo>
                  <a:pt x="190626" y="622299"/>
                </a:moveTo>
                <a:lnTo>
                  <a:pt x="181863" y="622299"/>
                </a:lnTo>
                <a:lnTo>
                  <a:pt x="182879" y="634999"/>
                </a:lnTo>
                <a:lnTo>
                  <a:pt x="183387" y="634999"/>
                </a:lnTo>
                <a:lnTo>
                  <a:pt x="184403" y="647699"/>
                </a:lnTo>
                <a:lnTo>
                  <a:pt x="188086" y="647699"/>
                </a:lnTo>
                <a:lnTo>
                  <a:pt x="190626" y="622299"/>
                </a:lnTo>
                <a:close/>
              </a:path>
              <a:path w="372745" h="1511300">
                <a:moveTo>
                  <a:pt x="192277" y="571499"/>
                </a:moveTo>
                <a:lnTo>
                  <a:pt x="180212" y="571499"/>
                </a:lnTo>
                <a:lnTo>
                  <a:pt x="180212" y="596899"/>
                </a:lnTo>
                <a:lnTo>
                  <a:pt x="181736" y="622299"/>
                </a:lnTo>
                <a:lnTo>
                  <a:pt x="190753" y="622299"/>
                </a:lnTo>
                <a:lnTo>
                  <a:pt x="192277" y="596899"/>
                </a:lnTo>
                <a:lnTo>
                  <a:pt x="192277" y="571499"/>
                </a:lnTo>
                <a:close/>
              </a:path>
              <a:path w="372745" h="1511300">
                <a:moveTo>
                  <a:pt x="192023" y="558799"/>
                </a:moveTo>
                <a:lnTo>
                  <a:pt x="180466" y="558799"/>
                </a:lnTo>
                <a:lnTo>
                  <a:pt x="180339" y="571499"/>
                </a:lnTo>
                <a:lnTo>
                  <a:pt x="192150" y="571499"/>
                </a:lnTo>
                <a:lnTo>
                  <a:pt x="192023" y="558799"/>
                </a:lnTo>
                <a:close/>
              </a:path>
              <a:path w="372745" h="1511300">
                <a:moveTo>
                  <a:pt x="191769" y="533399"/>
                </a:moveTo>
                <a:lnTo>
                  <a:pt x="180720" y="533399"/>
                </a:lnTo>
                <a:lnTo>
                  <a:pt x="180720" y="546099"/>
                </a:lnTo>
                <a:lnTo>
                  <a:pt x="180593" y="558799"/>
                </a:lnTo>
                <a:lnTo>
                  <a:pt x="191896" y="558799"/>
                </a:lnTo>
                <a:lnTo>
                  <a:pt x="191769" y="546099"/>
                </a:lnTo>
                <a:lnTo>
                  <a:pt x="191769" y="533399"/>
                </a:lnTo>
                <a:close/>
              </a:path>
              <a:path w="372745" h="1511300">
                <a:moveTo>
                  <a:pt x="192023" y="520699"/>
                </a:moveTo>
                <a:lnTo>
                  <a:pt x="180466" y="520699"/>
                </a:lnTo>
                <a:lnTo>
                  <a:pt x="180593" y="533399"/>
                </a:lnTo>
                <a:lnTo>
                  <a:pt x="191896" y="533399"/>
                </a:lnTo>
                <a:lnTo>
                  <a:pt x="192023" y="520699"/>
                </a:lnTo>
                <a:close/>
              </a:path>
              <a:path w="372745" h="1511300">
                <a:moveTo>
                  <a:pt x="192150" y="507999"/>
                </a:moveTo>
                <a:lnTo>
                  <a:pt x="180339" y="507999"/>
                </a:lnTo>
                <a:lnTo>
                  <a:pt x="180339" y="520699"/>
                </a:lnTo>
                <a:lnTo>
                  <a:pt x="192150" y="520699"/>
                </a:lnTo>
                <a:lnTo>
                  <a:pt x="192150" y="507999"/>
                </a:lnTo>
                <a:close/>
              </a:path>
              <a:path w="372745" h="1511300">
                <a:moveTo>
                  <a:pt x="192277" y="495299"/>
                </a:moveTo>
                <a:lnTo>
                  <a:pt x="180212" y="495299"/>
                </a:lnTo>
                <a:lnTo>
                  <a:pt x="180212" y="507999"/>
                </a:lnTo>
                <a:lnTo>
                  <a:pt x="192277" y="507999"/>
                </a:lnTo>
                <a:lnTo>
                  <a:pt x="192277" y="495299"/>
                </a:lnTo>
                <a:close/>
              </a:path>
              <a:path w="372745" h="1511300">
                <a:moveTo>
                  <a:pt x="192023" y="482599"/>
                </a:moveTo>
                <a:lnTo>
                  <a:pt x="180466" y="482599"/>
                </a:lnTo>
                <a:lnTo>
                  <a:pt x="180466" y="495299"/>
                </a:lnTo>
                <a:lnTo>
                  <a:pt x="192023" y="495299"/>
                </a:lnTo>
                <a:lnTo>
                  <a:pt x="192023" y="482599"/>
                </a:lnTo>
                <a:close/>
              </a:path>
              <a:path w="372745" h="1511300">
                <a:moveTo>
                  <a:pt x="191261" y="469899"/>
                </a:moveTo>
                <a:lnTo>
                  <a:pt x="181228" y="469899"/>
                </a:lnTo>
                <a:lnTo>
                  <a:pt x="180974" y="482599"/>
                </a:lnTo>
                <a:lnTo>
                  <a:pt x="191515" y="482599"/>
                </a:lnTo>
                <a:lnTo>
                  <a:pt x="191261" y="469899"/>
                </a:lnTo>
                <a:close/>
              </a:path>
              <a:path w="372745" h="1511300">
                <a:moveTo>
                  <a:pt x="188213" y="431799"/>
                </a:moveTo>
                <a:lnTo>
                  <a:pt x="184276" y="431799"/>
                </a:lnTo>
                <a:lnTo>
                  <a:pt x="184149" y="444499"/>
                </a:lnTo>
                <a:lnTo>
                  <a:pt x="181355" y="469899"/>
                </a:lnTo>
                <a:lnTo>
                  <a:pt x="191134" y="469899"/>
                </a:lnTo>
                <a:lnTo>
                  <a:pt x="188340" y="444499"/>
                </a:lnTo>
                <a:lnTo>
                  <a:pt x="188213" y="431799"/>
                </a:lnTo>
                <a:close/>
              </a:path>
              <a:path w="372745" h="1511300">
                <a:moveTo>
                  <a:pt x="186689" y="406399"/>
                </a:moveTo>
                <a:lnTo>
                  <a:pt x="185800" y="406399"/>
                </a:lnTo>
                <a:lnTo>
                  <a:pt x="184911" y="431799"/>
                </a:lnTo>
                <a:lnTo>
                  <a:pt x="187578" y="431799"/>
                </a:lnTo>
                <a:lnTo>
                  <a:pt x="186689" y="406399"/>
                </a:lnTo>
                <a:close/>
              </a:path>
              <a:path w="372745" h="1511300">
                <a:moveTo>
                  <a:pt x="186562" y="393699"/>
                </a:moveTo>
                <a:lnTo>
                  <a:pt x="185927" y="393699"/>
                </a:lnTo>
                <a:lnTo>
                  <a:pt x="185927" y="406399"/>
                </a:lnTo>
                <a:lnTo>
                  <a:pt x="186562" y="406399"/>
                </a:lnTo>
                <a:lnTo>
                  <a:pt x="186562" y="393699"/>
                </a:lnTo>
                <a:close/>
              </a:path>
              <a:path w="372745" h="1511300">
                <a:moveTo>
                  <a:pt x="186435" y="380999"/>
                </a:moveTo>
                <a:lnTo>
                  <a:pt x="186054" y="380999"/>
                </a:lnTo>
                <a:lnTo>
                  <a:pt x="186054" y="393699"/>
                </a:lnTo>
                <a:lnTo>
                  <a:pt x="186435" y="393699"/>
                </a:lnTo>
                <a:lnTo>
                  <a:pt x="186435" y="380999"/>
                </a:lnTo>
                <a:close/>
              </a:path>
              <a:path w="372745" h="1511300">
                <a:moveTo>
                  <a:pt x="186308" y="317499"/>
                </a:moveTo>
                <a:lnTo>
                  <a:pt x="186181" y="380999"/>
                </a:lnTo>
                <a:lnTo>
                  <a:pt x="186308" y="317499"/>
                </a:lnTo>
                <a:close/>
              </a:path>
              <a:path w="372745" h="1511300">
                <a:moveTo>
                  <a:pt x="186562" y="215899"/>
                </a:moveTo>
                <a:lnTo>
                  <a:pt x="185927" y="215899"/>
                </a:lnTo>
                <a:lnTo>
                  <a:pt x="186181" y="241299"/>
                </a:lnTo>
                <a:lnTo>
                  <a:pt x="186181" y="292099"/>
                </a:lnTo>
                <a:lnTo>
                  <a:pt x="186308" y="241299"/>
                </a:lnTo>
                <a:lnTo>
                  <a:pt x="186562" y="215899"/>
                </a:lnTo>
                <a:close/>
              </a:path>
              <a:path w="372745" h="1511300">
                <a:moveTo>
                  <a:pt x="187578" y="190499"/>
                </a:moveTo>
                <a:lnTo>
                  <a:pt x="184911" y="190499"/>
                </a:lnTo>
                <a:lnTo>
                  <a:pt x="185800" y="215899"/>
                </a:lnTo>
                <a:lnTo>
                  <a:pt x="186689" y="215899"/>
                </a:lnTo>
                <a:lnTo>
                  <a:pt x="187578" y="190499"/>
                </a:lnTo>
                <a:close/>
              </a:path>
              <a:path w="372745" h="1511300">
                <a:moveTo>
                  <a:pt x="188467" y="177799"/>
                </a:moveTo>
                <a:lnTo>
                  <a:pt x="184022" y="177799"/>
                </a:lnTo>
                <a:lnTo>
                  <a:pt x="184530" y="190499"/>
                </a:lnTo>
                <a:lnTo>
                  <a:pt x="187959" y="190499"/>
                </a:lnTo>
                <a:lnTo>
                  <a:pt x="188467" y="177799"/>
                </a:lnTo>
                <a:close/>
              </a:path>
              <a:path w="372745" h="1511300">
                <a:moveTo>
                  <a:pt x="190880" y="152399"/>
                </a:moveTo>
                <a:lnTo>
                  <a:pt x="181609" y="152399"/>
                </a:lnTo>
                <a:lnTo>
                  <a:pt x="183895" y="177799"/>
                </a:lnTo>
                <a:lnTo>
                  <a:pt x="188594" y="177799"/>
                </a:lnTo>
                <a:lnTo>
                  <a:pt x="190880" y="152399"/>
                </a:lnTo>
                <a:close/>
              </a:path>
              <a:path w="372745" h="1511300">
                <a:moveTo>
                  <a:pt x="191896" y="114299"/>
                </a:moveTo>
                <a:lnTo>
                  <a:pt x="180593" y="114299"/>
                </a:lnTo>
                <a:lnTo>
                  <a:pt x="180593" y="126999"/>
                </a:lnTo>
                <a:lnTo>
                  <a:pt x="181228" y="139699"/>
                </a:lnTo>
                <a:lnTo>
                  <a:pt x="181482" y="152399"/>
                </a:lnTo>
                <a:lnTo>
                  <a:pt x="191007" y="152399"/>
                </a:lnTo>
                <a:lnTo>
                  <a:pt x="191261" y="139699"/>
                </a:lnTo>
                <a:lnTo>
                  <a:pt x="191896" y="126999"/>
                </a:lnTo>
                <a:lnTo>
                  <a:pt x="191896" y="114299"/>
                </a:lnTo>
                <a:close/>
              </a:path>
              <a:path w="372745" h="1511300">
                <a:moveTo>
                  <a:pt x="191261" y="101599"/>
                </a:moveTo>
                <a:lnTo>
                  <a:pt x="181228" y="101599"/>
                </a:lnTo>
                <a:lnTo>
                  <a:pt x="180974" y="114299"/>
                </a:lnTo>
                <a:lnTo>
                  <a:pt x="191515" y="114299"/>
                </a:lnTo>
                <a:lnTo>
                  <a:pt x="191261" y="101599"/>
                </a:lnTo>
                <a:close/>
              </a:path>
              <a:path w="372745" h="1511300">
                <a:moveTo>
                  <a:pt x="188213" y="63499"/>
                </a:moveTo>
                <a:lnTo>
                  <a:pt x="184276" y="63499"/>
                </a:lnTo>
                <a:lnTo>
                  <a:pt x="181736" y="101599"/>
                </a:lnTo>
                <a:lnTo>
                  <a:pt x="190753" y="101599"/>
                </a:lnTo>
                <a:lnTo>
                  <a:pt x="188213" y="63499"/>
                </a:lnTo>
                <a:close/>
              </a:path>
              <a:path w="372745" h="1511300">
                <a:moveTo>
                  <a:pt x="186816" y="38099"/>
                </a:moveTo>
                <a:lnTo>
                  <a:pt x="185673" y="38099"/>
                </a:lnTo>
                <a:lnTo>
                  <a:pt x="185038" y="50799"/>
                </a:lnTo>
                <a:lnTo>
                  <a:pt x="184784" y="63499"/>
                </a:lnTo>
                <a:lnTo>
                  <a:pt x="187705" y="63499"/>
                </a:lnTo>
                <a:lnTo>
                  <a:pt x="187451" y="50799"/>
                </a:lnTo>
                <a:lnTo>
                  <a:pt x="186816" y="38099"/>
                </a:lnTo>
                <a:close/>
              </a:path>
              <a:path w="372745" h="1511300">
                <a:moveTo>
                  <a:pt x="186562" y="25399"/>
                </a:moveTo>
                <a:lnTo>
                  <a:pt x="185927" y="25399"/>
                </a:lnTo>
                <a:lnTo>
                  <a:pt x="185927" y="38099"/>
                </a:lnTo>
                <a:lnTo>
                  <a:pt x="186562" y="38099"/>
                </a:lnTo>
                <a:lnTo>
                  <a:pt x="186562" y="25399"/>
                </a:lnTo>
                <a:close/>
              </a:path>
              <a:path w="372745" h="1511300">
                <a:moveTo>
                  <a:pt x="186435" y="12699"/>
                </a:moveTo>
                <a:lnTo>
                  <a:pt x="186054" y="12699"/>
                </a:lnTo>
                <a:lnTo>
                  <a:pt x="186054" y="25399"/>
                </a:lnTo>
                <a:lnTo>
                  <a:pt x="186435" y="25399"/>
                </a:lnTo>
                <a:lnTo>
                  <a:pt x="186435" y="12699"/>
                </a:lnTo>
                <a:close/>
              </a:path>
              <a:path w="372745" h="1511300">
                <a:moveTo>
                  <a:pt x="186308" y="0"/>
                </a:moveTo>
                <a:lnTo>
                  <a:pt x="186181" y="12699"/>
                </a:lnTo>
                <a:lnTo>
                  <a:pt x="186308" y="0"/>
                </a:lnTo>
                <a:close/>
              </a:path>
            </a:pathLst>
          </a:custGeom>
          <a:solidFill>
            <a:srgbClr val="5786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6748906" y="8415146"/>
            <a:ext cx="372745" cy="1512570"/>
          </a:xfrm>
          <a:custGeom>
            <a:avLst/>
            <a:gdLst/>
            <a:ahLst/>
            <a:cxnLst/>
            <a:rect l="l" t="t" r="r" b="b"/>
            <a:pathLst>
              <a:path w="372745" h="1512570">
                <a:moveTo>
                  <a:pt x="186181" y="1512442"/>
                </a:moveTo>
                <a:lnTo>
                  <a:pt x="186054" y="1509394"/>
                </a:lnTo>
                <a:lnTo>
                  <a:pt x="186054" y="1506473"/>
                </a:lnTo>
                <a:lnTo>
                  <a:pt x="186054" y="1503552"/>
                </a:lnTo>
                <a:lnTo>
                  <a:pt x="185927" y="1500631"/>
                </a:lnTo>
                <a:lnTo>
                  <a:pt x="185927" y="1497583"/>
                </a:lnTo>
                <a:lnTo>
                  <a:pt x="185800" y="1494662"/>
                </a:lnTo>
                <a:lnTo>
                  <a:pt x="185673" y="1491741"/>
                </a:lnTo>
                <a:lnTo>
                  <a:pt x="185546" y="1488693"/>
                </a:lnTo>
                <a:lnTo>
                  <a:pt x="185419" y="1485772"/>
                </a:lnTo>
                <a:lnTo>
                  <a:pt x="185292" y="1482851"/>
                </a:lnTo>
                <a:lnTo>
                  <a:pt x="185165" y="1479803"/>
                </a:lnTo>
                <a:lnTo>
                  <a:pt x="184911" y="1476882"/>
                </a:lnTo>
                <a:lnTo>
                  <a:pt x="184657" y="1473961"/>
                </a:lnTo>
                <a:lnTo>
                  <a:pt x="184403" y="1471040"/>
                </a:lnTo>
                <a:lnTo>
                  <a:pt x="184149" y="1467992"/>
                </a:lnTo>
                <a:lnTo>
                  <a:pt x="183768" y="1465071"/>
                </a:lnTo>
                <a:lnTo>
                  <a:pt x="183260" y="1462150"/>
                </a:lnTo>
                <a:lnTo>
                  <a:pt x="182879" y="1459102"/>
                </a:lnTo>
                <a:lnTo>
                  <a:pt x="182371" y="1456181"/>
                </a:lnTo>
                <a:lnTo>
                  <a:pt x="181736" y="1453260"/>
                </a:lnTo>
                <a:lnTo>
                  <a:pt x="181101" y="1450212"/>
                </a:lnTo>
                <a:lnTo>
                  <a:pt x="180466" y="1447291"/>
                </a:lnTo>
                <a:lnTo>
                  <a:pt x="179577" y="1444370"/>
                </a:lnTo>
                <a:lnTo>
                  <a:pt x="178815" y="1441322"/>
                </a:lnTo>
                <a:lnTo>
                  <a:pt x="177799" y="1438401"/>
                </a:lnTo>
                <a:lnTo>
                  <a:pt x="176783" y="1435480"/>
                </a:lnTo>
                <a:lnTo>
                  <a:pt x="175640" y="1432559"/>
                </a:lnTo>
                <a:lnTo>
                  <a:pt x="161797" y="1408810"/>
                </a:lnTo>
                <a:lnTo>
                  <a:pt x="159511" y="1405889"/>
                </a:lnTo>
                <a:lnTo>
                  <a:pt x="130174" y="1379219"/>
                </a:lnTo>
                <a:lnTo>
                  <a:pt x="126110" y="1376298"/>
                </a:lnTo>
                <a:lnTo>
                  <a:pt x="121919" y="1373250"/>
                </a:lnTo>
                <a:lnTo>
                  <a:pt x="117601" y="1370329"/>
                </a:lnTo>
                <a:lnTo>
                  <a:pt x="113283" y="1367408"/>
                </a:lnTo>
                <a:lnTo>
                  <a:pt x="108838" y="1364487"/>
                </a:lnTo>
                <a:lnTo>
                  <a:pt x="104266" y="1361439"/>
                </a:lnTo>
                <a:lnTo>
                  <a:pt x="99821" y="1358518"/>
                </a:lnTo>
                <a:lnTo>
                  <a:pt x="95249" y="1355597"/>
                </a:lnTo>
                <a:lnTo>
                  <a:pt x="90804" y="1352549"/>
                </a:lnTo>
                <a:lnTo>
                  <a:pt x="86359" y="1349628"/>
                </a:lnTo>
                <a:lnTo>
                  <a:pt x="82041" y="1346707"/>
                </a:lnTo>
                <a:lnTo>
                  <a:pt x="77850" y="1343659"/>
                </a:lnTo>
                <a:lnTo>
                  <a:pt x="73786" y="1340738"/>
                </a:lnTo>
                <a:lnTo>
                  <a:pt x="69722" y="1337817"/>
                </a:lnTo>
                <a:lnTo>
                  <a:pt x="65912" y="1334896"/>
                </a:lnTo>
                <a:lnTo>
                  <a:pt x="62356" y="1331848"/>
                </a:lnTo>
                <a:lnTo>
                  <a:pt x="58927" y="1328927"/>
                </a:lnTo>
                <a:lnTo>
                  <a:pt x="33527" y="1299336"/>
                </a:lnTo>
                <a:lnTo>
                  <a:pt x="28320" y="1290446"/>
                </a:lnTo>
                <a:lnTo>
                  <a:pt x="26669" y="1287525"/>
                </a:lnTo>
                <a:lnTo>
                  <a:pt x="25018" y="1284477"/>
                </a:lnTo>
                <a:lnTo>
                  <a:pt x="23494" y="1281556"/>
                </a:lnTo>
                <a:lnTo>
                  <a:pt x="21970" y="1278635"/>
                </a:lnTo>
                <a:lnTo>
                  <a:pt x="20446" y="1275587"/>
                </a:lnTo>
                <a:lnTo>
                  <a:pt x="18922" y="1272666"/>
                </a:lnTo>
                <a:lnTo>
                  <a:pt x="17398" y="1269745"/>
                </a:lnTo>
                <a:lnTo>
                  <a:pt x="15874" y="1266697"/>
                </a:lnTo>
                <a:lnTo>
                  <a:pt x="14477" y="1263776"/>
                </a:lnTo>
                <a:lnTo>
                  <a:pt x="12953" y="1260855"/>
                </a:lnTo>
                <a:lnTo>
                  <a:pt x="11556" y="1257934"/>
                </a:lnTo>
                <a:lnTo>
                  <a:pt x="10159" y="1254886"/>
                </a:lnTo>
                <a:lnTo>
                  <a:pt x="8889" y="1251965"/>
                </a:lnTo>
                <a:lnTo>
                  <a:pt x="7619" y="1249044"/>
                </a:lnTo>
                <a:lnTo>
                  <a:pt x="6476" y="1245996"/>
                </a:lnTo>
                <a:lnTo>
                  <a:pt x="5333" y="1243075"/>
                </a:lnTo>
                <a:lnTo>
                  <a:pt x="4317" y="1240154"/>
                </a:lnTo>
                <a:lnTo>
                  <a:pt x="3301" y="1237106"/>
                </a:lnTo>
                <a:lnTo>
                  <a:pt x="2412" y="1234185"/>
                </a:lnTo>
                <a:lnTo>
                  <a:pt x="1777" y="1231264"/>
                </a:lnTo>
                <a:lnTo>
                  <a:pt x="1142" y="1228343"/>
                </a:lnTo>
                <a:lnTo>
                  <a:pt x="634" y="1225295"/>
                </a:lnTo>
                <a:lnTo>
                  <a:pt x="253" y="1222374"/>
                </a:lnTo>
                <a:lnTo>
                  <a:pt x="126" y="1219453"/>
                </a:lnTo>
                <a:lnTo>
                  <a:pt x="0" y="1216405"/>
                </a:lnTo>
                <a:lnTo>
                  <a:pt x="0" y="1213484"/>
                </a:lnTo>
                <a:lnTo>
                  <a:pt x="253" y="1210563"/>
                </a:lnTo>
                <a:lnTo>
                  <a:pt x="507" y="1207515"/>
                </a:lnTo>
                <a:lnTo>
                  <a:pt x="3682" y="1192783"/>
                </a:lnTo>
                <a:lnTo>
                  <a:pt x="4571" y="1189862"/>
                </a:lnTo>
                <a:lnTo>
                  <a:pt x="5587" y="1186814"/>
                </a:lnTo>
                <a:lnTo>
                  <a:pt x="6603" y="1183893"/>
                </a:lnTo>
                <a:lnTo>
                  <a:pt x="7746" y="1180972"/>
                </a:lnTo>
                <a:lnTo>
                  <a:pt x="8889" y="1177924"/>
                </a:lnTo>
                <a:lnTo>
                  <a:pt x="10159" y="1175003"/>
                </a:lnTo>
                <a:lnTo>
                  <a:pt x="11429" y="1172082"/>
                </a:lnTo>
                <a:lnTo>
                  <a:pt x="12826" y="1169034"/>
                </a:lnTo>
                <a:lnTo>
                  <a:pt x="14223" y="1166113"/>
                </a:lnTo>
                <a:lnTo>
                  <a:pt x="15747" y="1163192"/>
                </a:lnTo>
                <a:lnTo>
                  <a:pt x="17271" y="1160271"/>
                </a:lnTo>
                <a:lnTo>
                  <a:pt x="18922" y="1157223"/>
                </a:lnTo>
                <a:lnTo>
                  <a:pt x="20700" y="1154302"/>
                </a:lnTo>
                <a:lnTo>
                  <a:pt x="22478" y="1151381"/>
                </a:lnTo>
                <a:lnTo>
                  <a:pt x="24383" y="1148333"/>
                </a:lnTo>
                <a:lnTo>
                  <a:pt x="26415" y="1145412"/>
                </a:lnTo>
                <a:lnTo>
                  <a:pt x="28701" y="1142491"/>
                </a:lnTo>
                <a:lnTo>
                  <a:pt x="30987" y="1139443"/>
                </a:lnTo>
                <a:lnTo>
                  <a:pt x="44576" y="1124711"/>
                </a:lnTo>
                <a:lnTo>
                  <a:pt x="47624" y="1121790"/>
                </a:lnTo>
                <a:lnTo>
                  <a:pt x="50799" y="1118742"/>
                </a:lnTo>
                <a:lnTo>
                  <a:pt x="54101" y="1115821"/>
                </a:lnTo>
                <a:lnTo>
                  <a:pt x="57530" y="1112900"/>
                </a:lnTo>
                <a:lnTo>
                  <a:pt x="60959" y="1109852"/>
                </a:lnTo>
                <a:lnTo>
                  <a:pt x="64515" y="1106931"/>
                </a:lnTo>
                <a:lnTo>
                  <a:pt x="68071" y="1104010"/>
                </a:lnTo>
                <a:lnTo>
                  <a:pt x="71627" y="1100962"/>
                </a:lnTo>
                <a:lnTo>
                  <a:pt x="75183" y="1098041"/>
                </a:lnTo>
                <a:lnTo>
                  <a:pt x="78739" y="1095120"/>
                </a:lnTo>
                <a:lnTo>
                  <a:pt x="82168" y="1092199"/>
                </a:lnTo>
                <a:lnTo>
                  <a:pt x="85597" y="1089151"/>
                </a:lnTo>
                <a:lnTo>
                  <a:pt x="88899" y="1086230"/>
                </a:lnTo>
                <a:lnTo>
                  <a:pt x="103758" y="1071371"/>
                </a:lnTo>
                <a:lnTo>
                  <a:pt x="106425" y="1068450"/>
                </a:lnTo>
                <a:lnTo>
                  <a:pt x="108965" y="1065529"/>
                </a:lnTo>
                <a:lnTo>
                  <a:pt x="111251" y="1062481"/>
                </a:lnTo>
                <a:lnTo>
                  <a:pt x="113537" y="1059560"/>
                </a:lnTo>
                <a:lnTo>
                  <a:pt x="115696" y="1056639"/>
                </a:lnTo>
                <a:lnTo>
                  <a:pt x="117728" y="1053718"/>
                </a:lnTo>
                <a:lnTo>
                  <a:pt x="119633" y="1050670"/>
                </a:lnTo>
                <a:lnTo>
                  <a:pt x="121538" y="1047749"/>
                </a:lnTo>
                <a:lnTo>
                  <a:pt x="123189" y="1044828"/>
                </a:lnTo>
                <a:lnTo>
                  <a:pt x="124967" y="1041780"/>
                </a:lnTo>
                <a:lnTo>
                  <a:pt x="126618" y="1038859"/>
                </a:lnTo>
                <a:lnTo>
                  <a:pt x="128142" y="1035938"/>
                </a:lnTo>
                <a:lnTo>
                  <a:pt x="129666" y="1032890"/>
                </a:lnTo>
                <a:lnTo>
                  <a:pt x="131190" y="1029969"/>
                </a:lnTo>
                <a:lnTo>
                  <a:pt x="132587" y="1027048"/>
                </a:lnTo>
                <a:lnTo>
                  <a:pt x="133984" y="1024127"/>
                </a:lnTo>
                <a:lnTo>
                  <a:pt x="135381" y="1021079"/>
                </a:lnTo>
                <a:lnTo>
                  <a:pt x="136778" y="1018158"/>
                </a:lnTo>
                <a:lnTo>
                  <a:pt x="138048" y="1015237"/>
                </a:lnTo>
                <a:lnTo>
                  <a:pt x="139318" y="1012189"/>
                </a:lnTo>
                <a:lnTo>
                  <a:pt x="140588" y="1009268"/>
                </a:lnTo>
                <a:lnTo>
                  <a:pt x="141731" y="1006347"/>
                </a:lnTo>
                <a:lnTo>
                  <a:pt x="142874" y="1003299"/>
                </a:lnTo>
                <a:lnTo>
                  <a:pt x="144017" y="1000378"/>
                </a:lnTo>
                <a:lnTo>
                  <a:pt x="145160" y="997457"/>
                </a:lnTo>
                <a:lnTo>
                  <a:pt x="146176" y="994409"/>
                </a:lnTo>
                <a:lnTo>
                  <a:pt x="147065" y="991488"/>
                </a:lnTo>
                <a:lnTo>
                  <a:pt x="148081" y="988567"/>
                </a:lnTo>
                <a:lnTo>
                  <a:pt x="148970" y="985646"/>
                </a:lnTo>
                <a:lnTo>
                  <a:pt x="149859" y="982598"/>
                </a:lnTo>
                <a:lnTo>
                  <a:pt x="150621" y="979677"/>
                </a:lnTo>
                <a:lnTo>
                  <a:pt x="151383" y="976756"/>
                </a:lnTo>
                <a:lnTo>
                  <a:pt x="152145" y="973708"/>
                </a:lnTo>
                <a:lnTo>
                  <a:pt x="152780" y="970787"/>
                </a:lnTo>
                <a:lnTo>
                  <a:pt x="153542" y="967866"/>
                </a:lnTo>
                <a:lnTo>
                  <a:pt x="154177" y="964818"/>
                </a:lnTo>
                <a:lnTo>
                  <a:pt x="154812" y="961897"/>
                </a:lnTo>
                <a:lnTo>
                  <a:pt x="155447" y="958976"/>
                </a:lnTo>
                <a:lnTo>
                  <a:pt x="156082" y="956055"/>
                </a:lnTo>
                <a:lnTo>
                  <a:pt x="156717" y="953007"/>
                </a:lnTo>
                <a:lnTo>
                  <a:pt x="157352" y="950086"/>
                </a:lnTo>
                <a:lnTo>
                  <a:pt x="157987" y="947165"/>
                </a:lnTo>
                <a:lnTo>
                  <a:pt x="158622" y="944117"/>
                </a:lnTo>
                <a:lnTo>
                  <a:pt x="159257" y="941196"/>
                </a:lnTo>
                <a:lnTo>
                  <a:pt x="159892" y="938275"/>
                </a:lnTo>
                <a:lnTo>
                  <a:pt x="160527" y="935227"/>
                </a:lnTo>
                <a:lnTo>
                  <a:pt x="161162" y="932306"/>
                </a:lnTo>
                <a:lnTo>
                  <a:pt x="161797" y="929385"/>
                </a:lnTo>
                <a:lnTo>
                  <a:pt x="162432" y="926337"/>
                </a:lnTo>
                <a:lnTo>
                  <a:pt x="163067" y="923416"/>
                </a:lnTo>
                <a:lnTo>
                  <a:pt x="163702" y="920495"/>
                </a:lnTo>
                <a:lnTo>
                  <a:pt x="164337" y="917574"/>
                </a:lnTo>
                <a:lnTo>
                  <a:pt x="164972" y="914526"/>
                </a:lnTo>
                <a:lnTo>
                  <a:pt x="165607" y="911605"/>
                </a:lnTo>
                <a:lnTo>
                  <a:pt x="166115" y="908684"/>
                </a:lnTo>
                <a:lnTo>
                  <a:pt x="166623" y="905636"/>
                </a:lnTo>
                <a:lnTo>
                  <a:pt x="167258" y="902715"/>
                </a:lnTo>
                <a:lnTo>
                  <a:pt x="167766" y="899794"/>
                </a:lnTo>
                <a:lnTo>
                  <a:pt x="168274" y="896746"/>
                </a:lnTo>
                <a:lnTo>
                  <a:pt x="168655" y="893825"/>
                </a:lnTo>
                <a:lnTo>
                  <a:pt x="169163" y="890904"/>
                </a:lnTo>
                <a:lnTo>
                  <a:pt x="169671" y="887983"/>
                </a:lnTo>
                <a:lnTo>
                  <a:pt x="170052" y="884935"/>
                </a:lnTo>
                <a:lnTo>
                  <a:pt x="170560" y="882014"/>
                </a:lnTo>
                <a:lnTo>
                  <a:pt x="171068" y="879093"/>
                </a:lnTo>
                <a:lnTo>
                  <a:pt x="171449" y="876045"/>
                </a:lnTo>
                <a:lnTo>
                  <a:pt x="171957" y="873124"/>
                </a:lnTo>
                <a:lnTo>
                  <a:pt x="172465" y="870203"/>
                </a:lnTo>
                <a:lnTo>
                  <a:pt x="172846" y="867155"/>
                </a:lnTo>
                <a:lnTo>
                  <a:pt x="173354" y="864234"/>
                </a:lnTo>
                <a:lnTo>
                  <a:pt x="173862" y="861313"/>
                </a:lnTo>
                <a:lnTo>
                  <a:pt x="174497" y="858265"/>
                </a:lnTo>
                <a:lnTo>
                  <a:pt x="175005" y="855344"/>
                </a:lnTo>
                <a:lnTo>
                  <a:pt x="175513" y="852423"/>
                </a:lnTo>
                <a:lnTo>
                  <a:pt x="176148" y="849502"/>
                </a:lnTo>
                <a:lnTo>
                  <a:pt x="176656" y="846454"/>
                </a:lnTo>
                <a:lnTo>
                  <a:pt x="177164" y="843533"/>
                </a:lnTo>
                <a:lnTo>
                  <a:pt x="177799" y="840612"/>
                </a:lnTo>
                <a:lnTo>
                  <a:pt x="178307" y="837564"/>
                </a:lnTo>
                <a:lnTo>
                  <a:pt x="178942" y="834643"/>
                </a:lnTo>
                <a:lnTo>
                  <a:pt x="179450" y="831722"/>
                </a:lnTo>
                <a:lnTo>
                  <a:pt x="179958" y="828674"/>
                </a:lnTo>
                <a:lnTo>
                  <a:pt x="180466" y="825753"/>
                </a:lnTo>
                <a:lnTo>
                  <a:pt x="180974" y="822832"/>
                </a:lnTo>
                <a:lnTo>
                  <a:pt x="181482" y="819911"/>
                </a:lnTo>
                <a:lnTo>
                  <a:pt x="181990" y="816863"/>
                </a:lnTo>
                <a:lnTo>
                  <a:pt x="182371" y="813942"/>
                </a:lnTo>
                <a:lnTo>
                  <a:pt x="182752" y="811021"/>
                </a:lnTo>
                <a:lnTo>
                  <a:pt x="183133" y="807973"/>
                </a:lnTo>
                <a:lnTo>
                  <a:pt x="183514" y="805052"/>
                </a:lnTo>
                <a:lnTo>
                  <a:pt x="183895" y="802131"/>
                </a:lnTo>
                <a:lnTo>
                  <a:pt x="184149" y="799083"/>
                </a:lnTo>
                <a:lnTo>
                  <a:pt x="184403" y="796162"/>
                </a:lnTo>
                <a:lnTo>
                  <a:pt x="184657" y="793241"/>
                </a:lnTo>
                <a:lnTo>
                  <a:pt x="184911" y="790193"/>
                </a:lnTo>
                <a:lnTo>
                  <a:pt x="185038" y="787272"/>
                </a:lnTo>
                <a:lnTo>
                  <a:pt x="185292" y="784351"/>
                </a:lnTo>
                <a:lnTo>
                  <a:pt x="185419" y="781430"/>
                </a:lnTo>
                <a:lnTo>
                  <a:pt x="185546" y="778382"/>
                </a:lnTo>
                <a:lnTo>
                  <a:pt x="185673" y="775461"/>
                </a:lnTo>
                <a:lnTo>
                  <a:pt x="185673" y="772540"/>
                </a:lnTo>
                <a:lnTo>
                  <a:pt x="185800" y="769492"/>
                </a:lnTo>
                <a:lnTo>
                  <a:pt x="185927" y="766571"/>
                </a:lnTo>
                <a:lnTo>
                  <a:pt x="185927" y="763650"/>
                </a:lnTo>
                <a:lnTo>
                  <a:pt x="186054" y="760602"/>
                </a:lnTo>
                <a:lnTo>
                  <a:pt x="186054" y="757681"/>
                </a:lnTo>
                <a:lnTo>
                  <a:pt x="186054" y="754760"/>
                </a:lnTo>
                <a:lnTo>
                  <a:pt x="186181" y="751839"/>
                </a:lnTo>
                <a:lnTo>
                  <a:pt x="186181" y="748791"/>
                </a:lnTo>
                <a:lnTo>
                  <a:pt x="186181" y="745870"/>
                </a:lnTo>
                <a:lnTo>
                  <a:pt x="186181" y="698499"/>
                </a:lnTo>
                <a:lnTo>
                  <a:pt x="186054" y="695578"/>
                </a:lnTo>
                <a:lnTo>
                  <a:pt x="186054" y="692530"/>
                </a:lnTo>
                <a:lnTo>
                  <a:pt x="186054" y="689609"/>
                </a:lnTo>
                <a:lnTo>
                  <a:pt x="186054" y="686688"/>
                </a:lnTo>
                <a:lnTo>
                  <a:pt x="185927" y="683767"/>
                </a:lnTo>
                <a:lnTo>
                  <a:pt x="185927" y="680719"/>
                </a:lnTo>
                <a:lnTo>
                  <a:pt x="185800" y="677798"/>
                </a:lnTo>
                <a:lnTo>
                  <a:pt x="185800" y="674877"/>
                </a:lnTo>
                <a:lnTo>
                  <a:pt x="185673" y="671829"/>
                </a:lnTo>
                <a:lnTo>
                  <a:pt x="185546" y="668908"/>
                </a:lnTo>
                <a:lnTo>
                  <a:pt x="185546" y="665987"/>
                </a:lnTo>
                <a:lnTo>
                  <a:pt x="185419" y="662939"/>
                </a:lnTo>
                <a:lnTo>
                  <a:pt x="185292" y="660018"/>
                </a:lnTo>
                <a:lnTo>
                  <a:pt x="185038" y="657097"/>
                </a:lnTo>
                <a:lnTo>
                  <a:pt x="184911" y="654049"/>
                </a:lnTo>
                <a:lnTo>
                  <a:pt x="184784" y="651128"/>
                </a:lnTo>
                <a:lnTo>
                  <a:pt x="184530" y="648207"/>
                </a:lnTo>
                <a:lnTo>
                  <a:pt x="184403" y="645286"/>
                </a:lnTo>
                <a:lnTo>
                  <a:pt x="184149" y="642238"/>
                </a:lnTo>
                <a:lnTo>
                  <a:pt x="183895" y="639317"/>
                </a:lnTo>
                <a:lnTo>
                  <a:pt x="183641" y="636396"/>
                </a:lnTo>
                <a:lnTo>
                  <a:pt x="183387" y="633348"/>
                </a:lnTo>
                <a:lnTo>
                  <a:pt x="183260" y="630427"/>
                </a:lnTo>
                <a:lnTo>
                  <a:pt x="182879" y="627506"/>
                </a:lnTo>
                <a:lnTo>
                  <a:pt x="182625" y="624458"/>
                </a:lnTo>
                <a:lnTo>
                  <a:pt x="182371" y="621537"/>
                </a:lnTo>
                <a:lnTo>
                  <a:pt x="182117" y="618616"/>
                </a:lnTo>
                <a:lnTo>
                  <a:pt x="181863" y="615695"/>
                </a:lnTo>
                <a:lnTo>
                  <a:pt x="181736" y="612647"/>
                </a:lnTo>
                <a:lnTo>
                  <a:pt x="181482" y="609726"/>
                </a:lnTo>
                <a:lnTo>
                  <a:pt x="181228" y="606805"/>
                </a:lnTo>
                <a:lnTo>
                  <a:pt x="180974" y="603757"/>
                </a:lnTo>
                <a:lnTo>
                  <a:pt x="180847" y="600836"/>
                </a:lnTo>
                <a:lnTo>
                  <a:pt x="180720" y="597915"/>
                </a:lnTo>
                <a:lnTo>
                  <a:pt x="180593" y="594867"/>
                </a:lnTo>
                <a:lnTo>
                  <a:pt x="180466" y="591946"/>
                </a:lnTo>
                <a:lnTo>
                  <a:pt x="180339" y="589025"/>
                </a:lnTo>
                <a:lnTo>
                  <a:pt x="180212" y="585977"/>
                </a:lnTo>
                <a:lnTo>
                  <a:pt x="180212" y="568324"/>
                </a:lnTo>
                <a:lnTo>
                  <a:pt x="180339" y="565276"/>
                </a:lnTo>
                <a:lnTo>
                  <a:pt x="180339" y="562355"/>
                </a:lnTo>
                <a:lnTo>
                  <a:pt x="180466" y="559434"/>
                </a:lnTo>
                <a:lnTo>
                  <a:pt x="180466" y="556386"/>
                </a:lnTo>
                <a:lnTo>
                  <a:pt x="180593" y="553465"/>
                </a:lnTo>
                <a:lnTo>
                  <a:pt x="180593" y="550544"/>
                </a:lnTo>
                <a:lnTo>
                  <a:pt x="180593" y="547623"/>
                </a:lnTo>
                <a:lnTo>
                  <a:pt x="180720" y="544575"/>
                </a:lnTo>
                <a:lnTo>
                  <a:pt x="180720" y="541654"/>
                </a:lnTo>
                <a:lnTo>
                  <a:pt x="180720" y="538733"/>
                </a:lnTo>
                <a:lnTo>
                  <a:pt x="180720" y="535685"/>
                </a:lnTo>
                <a:lnTo>
                  <a:pt x="180720" y="532764"/>
                </a:lnTo>
                <a:lnTo>
                  <a:pt x="180720" y="529843"/>
                </a:lnTo>
                <a:lnTo>
                  <a:pt x="180593" y="526795"/>
                </a:lnTo>
                <a:lnTo>
                  <a:pt x="180593" y="523874"/>
                </a:lnTo>
                <a:lnTo>
                  <a:pt x="180466" y="520953"/>
                </a:lnTo>
                <a:lnTo>
                  <a:pt x="180466" y="517905"/>
                </a:lnTo>
                <a:lnTo>
                  <a:pt x="180339" y="514984"/>
                </a:lnTo>
                <a:lnTo>
                  <a:pt x="180339" y="512063"/>
                </a:lnTo>
                <a:lnTo>
                  <a:pt x="180339" y="509142"/>
                </a:lnTo>
                <a:lnTo>
                  <a:pt x="180212" y="506094"/>
                </a:lnTo>
                <a:lnTo>
                  <a:pt x="180212" y="503173"/>
                </a:lnTo>
                <a:lnTo>
                  <a:pt x="180212" y="500252"/>
                </a:lnTo>
                <a:lnTo>
                  <a:pt x="180212" y="497204"/>
                </a:lnTo>
                <a:lnTo>
                  <a:pt x="180212" y="494283"/>
                </a:lnTo>
                <a:lnTo>
                  <a:pt x="180212" y="491362"/>
                </a:lnTo>
                <a:lnTo>
                  <a:pt x="180339" y="488314"/>
                </a:lnTo>
                <a:lnTo>
                  <a:pt x="180466" y="485393"/>
                </a:lnTo>
                <a:lnTo>
                  <a:pt x="180466" y="482472"/>
                </a:lnTo>
                <a:lnTo>
                  <a:pt x="180593" y="479551"/>
                </a:lnTo>
                <a:lnTo>
                  <a:pt x="180847" y="476503"/>
                </a:lnTo>
                <a:lnTo>
                  <a:pt x="180974" y="473582"/>
                </a:lnTo>
                <a:lnTo>
                  <a:pt x="181228" y="470661"/>
                </a:lnTo>
                <a:lnTo>
                  <a:pt x="181355" y="467613"/>
                </a:lnTo>
                <a:lnTo>
                  <a:pt x="181609" y="464692"/>
                </a:lnTo>
                <a:lnTo>
                  <a:pt x="181863" y="461771"/>
                </a:lnTo>
                <a:lnTo>
                  <a:pt x="182117" y="458723"/>
                </a:lnTo>
                <a:lnTo>
                  <a:pt x="182371" y="455802"/>
                </a:lnTo>
                <a:lnTo>
                  <a:pt x="182625" y="452881"/>
                </a:lnTo>
                <a:lnTo>
                  <a:pt x="182879" y="449833"/>
                </a:lnTo>
                <a:lnTo>
                  <a:pt x="183133" y="446912"/>
                </a:lnTo>
                <a:lnTo>
                  <a:pt x="183387" y="443991"/>
                </a:lnTo>
                <a:lnTo>
                  <a:pt x="183641" y="441070"/>
                </a:lnTo>
                <a:lnTo>
                  <a:pt x="183895" y="438022"/>
                </a:lnTo>
                <a:lnTo>
                  <a:pt x="184149" y="435101"/>
                </a:lnTo>
                <a:lnTo>
                  <a:pt x="184276" y="432180"/>
                </a:lnTo>
                <a:lnTo>
                  <a:pt x="184530" y="429132"/>
                </a:lnTo>
                <a:lnTo>
                  <a:pt x="184657" y="426211"/>
                </a:lnTo>
                <a:lnTo>
                  <a:pt x="184911" y="423290"/>
                </a:lnTo>
                <a:lnTo>
                  <a:pt x="185038" y="420242"/>
                </a:lnTo>
                <a:lnTo>
                  <a:pt x="185165" y="417321"/>
                </a:lnTo>
                <a:lnTo>
                  <a:pt x="185292" y="414400"/>
                </a:lnTo>
                <a:lnTo>
                  <a:pt x="185419" y="411479"/>
                </a:lnTo>
                <a:lnTo>
                  <a:pt x="185546" y="408431"/>
                </a:lnTo>
                <a:lnTo>
                  <a:pt x="185673" y="405510"/>
                </a:lnTo>
                <a:lnTo>
                  <a:pt x="185800" y="402589"/>
                </a:lnTo>
                <a:lnTo>
                  <a:pt x="185800" y="399541"/>
                </a:lnTo>
                <a:lnTo>
                  <a:pt x="185927" y="396620"/>
                </a:lnTo>
                <a:lnTo>
                  <a:pt x="185927" y="393699"/>
                </a:lnTo>
                <a:lnTo>
                  <a:pt x="186054" y="390651"/>
                </a:lnTo>
                <a:lnTo>
                  <a:pt x="186054" y="387730"/>
                </a:lnTo>
                <a:lnTo>
                  <a:pt x="186054" y="384809"/>
                </a:lnTo>
                <a:lnTo>
                  <a:pt x="186054" y="381761"/>
                </a:lnTo>
                <a:lnTo>
                  <a:pt x="186181" y="378840"/>
                </a:lnTo>
                <a:lnTo>
                  <a:pt x="186181" y="375919"/>
                </a:lnTo>
                <a:lnTo>
                  <a:pt x="186181" y="319658"/>
                </a:lnTo>
                <a:lnTo>
                  <a:pt x="186308" y="316737"/>
                </a:lnTo>
                <a:lnTo>
                  <a:pt x="186308" y="292988"/>
                </a:lnTo>
                <a:lnTo>
                  <a:pt x="186181" y="290067"/>
                </a:lnTo>
                <a:lnTo>
                  <a:pt x="186181" y="230885"/>
                </a:lnTo>
                <a:lnTo>
                  <a:pt x="186054" y="227964"/>
                </a:lnTo>
                <a:lnTo>
                  <a:pt x="186054" y="224916"/>
                </a:lnTo>
                <a:lnTo>
                  <a:pt x="186054" y="221995"/>
                </a:lnTo>
                <a:lnTo>
                  <a:pt x="186054" y="219074"/>
                </a:lnTo>
                <a:lnTo>
                  <a:pt x="185927" y="216026"/>
                </a:lnTo>
                <a:lnTo>
                  <a:pt x="185927" y="213105"/>
                </a:lnTo>
                <a:lnTo>
                  <a:pt x="185800" y="210184"/>
                </a:lnTo>
                <a:lnTo>
                  <a:pt x="185800" y="207263"/>
                </a:lnTo>
                <a:lnTo>
                  <a:pt x="185673" y="204215"/>
                </a:lnTo>
                <a:lnTo>
                  <a:pt x="185546" y="201294"/>
                </a:lnTo>
                <a:lnTo>
                  <a:pt x="185419" y="198373"/>
                </a:lnTo>
                <a:lnTo>
                  <a:pt x="185292" y="195325"/>
                </a:lnTo>
                <a:lnTo>
                  <a:pt x="185165" y="192404"/>
                </a:lnTo>
                <a:lnTo>
                  <a:pt x="185038" y="189483"/>
                </a:lnTo>
                <a:lnTo>
                  <a:pt x="184911" y="186435"/>
                </a:lnTo>
                <a:lnTo>
                  <a:pt x="184657" y="183514"/>
                </a:lnTo>
                <a:lnTo>
                  <a:pt x="184530" y="180593"/>
                </a:lnTo>
                <a:lnTo>
                  <a:pt x="184276" y="177545"/>
                </a:lnTo>
                <a:lnTo>
                  <a:pt x="184022" y="174624"/>
                </a:lnTo>
                <a:lnTo>
                  <a:pt x="183895" y="171703"/>
                </a:lnTo>
                <a:lnTo>
                  <a:pt x="183641" y="168782"/>
                </a:lnTo>
                <a:lnTo>
                  <a:pt x="183387" y="165734"/>
                </a:lnTo>
                <a:lnTo>
                  <a:pt x="183133" y="162813"/>
                </a:lnTo>
                <a:lnTo>
                  <a:pt x="182879" y="159892"/>
                </a:lnTo>
                <a:lnTo>
                  <a:pt x="182625" y="156844"/>
                </a:lnTo>
                <a:lnTo>
                  <a:pt x="182371" y="153923"/>
                </a:lnTo>
                <a:lnTo>
                  <a:pt x="182117" y="151002"/>
                </a:lnTo>
                <a:lnTo>
                  <a:pt x="181863" y="147954"/>
                </a:lnTo>
                <a:lnTo>
                  <a:pt x="181609" y="145033"/>
                </a:lnTo>
                <a:lnTo>
                  <a:pt x="181482" y="142112"/>
                </a:lnTo>
                <a:lnTo>
                  <a:pt x="181228" y="139191"/>
                </a:lnTo>
                <a:lnTo>
                  <a:pt x="181101" y="136143"/>
                </a:lnTo>
                <a:lnTo>
                  <a:pt x="180974" y="133222"/>
                </a:lnTo>
                <a:lnTo>
                  <a:pt x="180847" y="130301"/>
                </a:lnTo>
                <a:lnTo>
                  <a:pt x="180720" y="127253"/>
                </a:lnTo>
                <a:lnTo>
                  <a:pt x="180593" y="124332"/>
                </a:lnTo>
                <a:lnTo>
                  <a:pt x="180593" y="121411"/>
                </a:lnTo>
                <a:lnTo>
                  <a:pt x="180593" y="118363"/>
                </a:lnTo>
                <a:lnTo>
                  <a:pt x="180593" y="115442"/>
                </a:lnTo>
                <a:lnTo>
                  <a:pt x="180720" y="112521"/>
                </a:lnTo>
                <a:lnTo>
                  <a:pt x="180720" y="109473"/>
                </a:lnTo>
                <a:lnTo>
                  <a:pt x="180847" y="106552"/>
                </a:lnTo>
                <a:lnTo>
                  <a:pt x="180974" y="103631"/>
                </a:lnTo>
                <a:lnTo>
                  <a:pt x="181228" y="100710"/>
                </a:lnTo>
                <a:lnTo>
                  <a:pt x="181355" y="97662"/>
                </a:lnTo>
                <a:lnTo>
                  <a:pt x="181609" y="94741"/>
                </a:lnTo>
                <a:lnTo>
                  <a:pt x="181736" y="91820"/>
                </a:lnTo>
                <a:lnTo>
                  <a:pt x="181990" y="88772"/>
                </a:lnTo>
                <a:lnTo>
                  <a:pt x="182244" y="85851"/>
                </a:lnTo>
                <a:lnTo>
                  <a:pt x="182498" y="82930"/>
                </a:lnTo>
                <a:lnTo>
                  <a:pt x="182752" y="79882"/>
                </a:lnTo>
                <a:lnTo>
                  <a:pt x="183006" y="76961"/>
                </a:lnTo>
                <a:lnTo>
                  <a:pt x="183260" y="74040"/>
                </a:lnTo>
                <a:lnTo>
                  <a:pt x="183514" y="71119"/>
                </a:lnTo>
                <a:lnTo>
                  <a:pt x="183768" y="68071"/>
                </a:lnTo>
                <a:lnTo>
                  <a:pt x="184022" y="65150"/>
                </a:lnTo>
                <a:lnTo>
                  <a:pt x="184276" y="62229"/>
                </a:lnTo>
                <a:lnTo>
                  <a:pt x="184403" y="59181"/>
                </a:lnTo>
                <a:lnTo>
                  <a:pt x="184657" y="56260"/>
                </a:lnTo>
                <a:lnTo>
                  <a:pt x="184784" y="53339"/>
                </a:lnTo>
                <a:lnTo>
                  <a:pt x="185038" y="50291"/>
                </a:lnTo>
                <a:lnTo>
                  <a:pt x="185165" y="47370"/>
                </a:lnTo>
                <a:lnTo>
                  <a:pt x="185292" y="44449"/>
                </a:lnTo>
                <a:lnTo>
                  <a:pt x="185419" y="41401"/>
                </a:lnTo>
                <a:lnTo>
                  <a:pt x="185546" y="38480"/>
                </a:lnTo>
                <a:lnTo>
                  <a:pt x="185673" y="35559"/>
                </a:lnTo>
                <a:lnTo>
                  <a:pt x="185673" y="32638"/>
                </a:lnTo>
                <a:lnTo>
                  <a:pt x="185800" y="29590"/>
                </a:lnTo>
                <a:lnTo>
                  <a:pt x="185927" y="26669"/>
                </a:lnTo>
                <a:lnTo>
                  <a:pt x="185927" y="23748"/>
                </a:lnTo>
                <a:lnTo>
                  <a:pt x="185927" y="20700"/>
                </a:lnTo>
                <a:lnTo>
                  <a:pt x="186054" y="17779"/>
                </a:lnTo>
                <a:lnTo>
                  <a:pt x="186054" y="14858"/>
                </a:lnTo>
                <a:lnTo>
                  <a:pt x="186054" y="11810"/>
                </a:lnTo>
                <a:lnTo>
                  <a:pt x="186181" y="8889"/>
                </a:lnTo>
                <a:lnTo>
                  <a:pt x="186181" y="5968"/>
                </a:lnTo>
                <a:lnTo>
                  <a:pt x="186181" y="3047"/>
                </a:lnTo>
                <a:lnTo>
                  <a:pt x="186181" y="0"/>
                </a:lnTo>
                <a:lnTo>
                  <a:pt x="186308" y="3047"/>
                </a:lnTo>
                <a:lnTo>
                  <a:pt x="186308" y="5968"/>
                </a:lnTo>
                <a:lnTo>
                  <a:pt x="186308" y="8889"/>
                </a:lnTo>
                <a:lnTo>
                  <a:pt x="186435" y="11810"/>
                </a:lnTo>
                <a:lnTo>
                  <a:pt x="186435" y="14858"/>
                </a:lnTo>
                <a:lnTo>
                  <a:pt x="186435" y="17779"/>
                </a:lnTo>
                <a:lnTo>
                  <a:pt x="186562" y="20700"/>
                </a:lnTo>
                <a:lnTo>
                  <a:pt x="186562" y="23748"/>
                </a:lnTo>
                <a:lnTo>
                  <a:pt x="186562" y="26669"/>
                </a:lnTo>
                <a:lnTo>
                  <a:pt x="186689" y="29590"/>
                </a:lnTo>
                <a:lnTo>
                  <a:pt x="186816" y="32638"/>
                </a:lnTo>
                <a:lnTo>
                  <a:pt x="186816" y="35559"/>
                </a:lnTo>
                <a:lnTo>
                  <a:pt x="186943" y="38480"/>
                </a:lnTo>
                <a:lnTo>
                  <a:pt x="187070" y="41401"/>
                </a:lnTo>
                <a:lnTo>
                  <a:pt x="187197" y="44449"/>
                </a:lnTo>
                <a:lnTo>
                  <a:pt x="187324" y="47370"/>
                </a:lnTo>
                <a:lnTo>
                  <a:pt x="187451" y="50291"/>
                </a:lnTo>
                <a:lnTo>
                  <a:pt x="187705" y="53339"/>
                </a:lnTo>
                <a:lnTo>
                  <a:pt x="187832" y="56260"/>
                </a:lnTo>
                <a:lnTo>
                  <a:pt x="188086" y="59181"/>
                </a:lnTo>
                <a:lnTo>
                  <a:pt x="188213" y="62229"/>
                </a:lnTo>
                <a:lnTo>
                  <a:pt x="188467" y="65150"/>
                </a:lnTo>
                <a:lnTo>
                  <a:pt x="188721" y="68071"/>
                </a:lnTo>
                <a:lnTo>
                  <a:pt x="188975" y="71119"/>
                </a:lnTo>
                <a:lnTo>
                  <a:pt x="189229" y="74040"/>
                </a:lnTo>
                <a:lnTo>
                  <a:pt x="189483" y="76961"/>
                </a:lnTo>
                <a:lnTo>
                  <a:pt x="189737" y="79882"/>
                </a:lnTo>
                <a:lnTo>
                  <a:pt x="189991" y="82930"/>
                </a:lnTo>
                <a:lnTo>
                  <a:pt x="190245" y="85851"/>
                </a:lnTo>
                <a:lnTo>
                  <a:pt x="190499" y="88772"/>
                </a:lnTo>
                <a:lnTo>
                  <a:pt x="190753" y="91820"/>
                </a:lnTo>
                <a:lnTo>
                  <a:pt x="190880" y="94741"/>
                </a:lnTo>
                <a:lnTo>
                  <a:pt x="191134" y="97662"/>
                </a:lnTo>
                <a:lnTo>
                  <a:pt x="191261" y="100710"/>
                </a:lnTo>
                <a:lnTo>
                  <a:pt x="191515" y="103631"/>
                </a:lnTo>
                <a:lnTo>
                  <a:pt x="191642" y="106552"/>
                </a:lnTo>
                <a:lnTo>
                  <a:pt x="191769" y="109473"/>
                </a:lnTo>
                <a:lnTo>
                  <a:pt x="191769" y="112521"/>
                </a:lnTo>
                <a:lnTo>
                  <a:pt x="191896" y="115442"/>
                </a:lnTo>
                <a:lnTo>
                  <a:pt x="191896" y="118363"/>
                </a:lnTo>
                <a:lnTo>
                  <a:pt x="191896" y="121411"/>
                </a:lnTo>
                <a:lnTo>
                  <a:pt x="191896" y="124332"/>
                </a:lnTo>
                <a:lnTo>
                  <a:pt x="191769" y="127253"/>
                </a:lnTo>
                <a:lnTo>
                  <a:pt x="191642" y="130301"/>
                </a:lnTo>
                <a:lnTo>
                  <a:pt x="191515" y="133222"/>
                </a:lnTo>
                <a:lnTo>
                  <a:pt x="191388" y="136143"/>
                </a:lnTo>
                <a:lnTo>
                  <a:pt x="191261" y="139191"/>
                </a:lnTo>
                <a:lnTo>
                  <a:pt x="191007" y="142112"/>
                </a:lnTo>
                <a:lnTo>
                  <a:pt x="190880" y="145033"/>
                </a:lnTo>
                <a:lnTo>
                  <a:pt x="190626" y="147954"/>
                </a:lnTo>
                <a:lnTo>
                  <a:pt x="190372" y="151002"/>
                </a:lnTo>
                <a:lnTo>
                  <a:pt x="190118" y="153923"/>
                </a:lnTo>
                <a:lnTo>
                  <a:pt x="189864" y="156844"/>
                </a:lnTo>
                <a:lnTo>
                  <a:pt x="189610" y="159892"/>
                </a:lnTo>
                <a:lnTo>
                  <a:pt x="189356" y="162813"/>
                </a:lnTo>
                <a:lnTo>
                  <a:pt x="189102" y="165734"/>
                </a:lnTo>
                <a:lnTo>
                  <a:pt x="188848" y="168782"/>
                </a:lnTo>
                <a:lnTo>
                  <a:pt x="188594" y="171703"/>
                </a:lnTo>
                <a:lnTo>
                  <a:pt x="188467" y="174624"/>
                </a:lnTo>
                <a:lnTo>
                  <a:pt x="188213" y="177545"/>
                </a:lnTo>
                <a:lnTo>
                  <a:pt x="187959" y="180593"/>
                </a:lnTo>
                <a:lnTo>
                  <a:pt x="187832" y="183514"/>
                </a:lnTo>
                <a:lnTo>
                  <a:pt x="187578" y="186435"/>
                </a:lnTo>
                <a:lnTo>
                  <a:pt x="187451" y="189483"/>
                </a:lnTo>
                <a:lnTo>
                  <a:pt x="187324" y="192404"/>
                </a:lnTo>
                <a:lnTo>
                  <a:pt x="187197" y="195325"/>
                </a:lnTo>
                <a:lnTo>
                  <a:pt x="187070" y="198373"/>
                </a:lnTo>
                <a:lnTo>
                  <a:pt x="186943" y="201294"/>
                </a:lnTo>
                <a:lnTo>
                  <a:pt x="186816" y="204215"/>
                </a:lnTo>
                <a:lnTo>
                  <a:pt x="186689" y="207263"/>
                </a:lnTo>
                <a:lnTo>
                  <a:pt x="186689" y="210184"/>
                </a:lnTo>
                <a:lnTo>
                  <a:pt x="186562" y="213105"/>
                </a:lnTo>
                <a:lnTo>
                  <a:pt x="186562" y="216026"/>
                </a:lnTo>
                <a:lnTo>
                  <a:pt x="186435" y="219074"/>
                </a:lnTo>
                <a:lnTo>
                  <a:pt x="186435" y="221995"/>
                </a:lnTo>
                <a:lnTo>
                  <a:pt x="186435" y="224916"/>
                </a:lnTo>
                <a:lnTo>
                  <a:pt x="186435" y="227964"/>
                </a:lnTo>
                <a:lnTo>
                  <a:pt x="186308" y="230885"/>
                </a:lnTo>
                <a:lnTo>
                  <a:pt x="186308" y="233806"/>
                </a:lnTo>
                <a:lnTo>
                  <a:pt x="186308" y="378840"/>
                </a:lnTo>
                <a:lnTo>
                  <a:pt x="186435" y="381761"/>
                </a:lnTo>
                <a:lnTo>
                  <a:pt x="186435" y="384809"/>
                </a:lnTo>
                <a:lnTo>
                  <a:pt x="186435" y="387730"/>
                </a:lnTo>
                <a:lnTo>
                  <a:pt x="186435" y="390651"/>
                </a:lnTo>
                <a:lnTo>
                  <a:pt x="186562" y="393699"/>
                </a:lnTo>
                <a:lnTo>
                  <a:pt x="186562" y="396620"/>
                </a:lnTo>
                <a:lnTo>
                  <a:pt x="186689" y="399541"/>
                </a:lnTo>
                <a:lnTo>
                  <a:pt x="186689" y="402589"/>
                </a:lnTo>
                <a:lnTo>
                  <a:pt x="186816" y="405510"/>
                </a:lnTo>
                <a:lnTo>
                  <a:pt x="186943" y="408431"/>
                </a:lnTo>
                <a:lnTo>
                  <a:pt x="187070" y="411479"/>
                </a:lnTo>
                <a:lnTo>
                  <a:pt x="187197" y="414400"/>
                </a:lnTo>
                <a:lnTo>
                  <a:pt x="187324" y="417321"/>
                </a:lnTo>
                <a:lnTo>
                  <a:pt x="187451" y="420242"/>
                </a:lnTo>
                <a:lnTo>
                  <a:pt x="187578" y="423290"/>
                </a:lnTo>
                <a:lnTo>
                  <a:pt x="187832" y="426211"/>
                </a:lnTo>
                <a:lnTo>
                  <a:pt x="187959" y="429132"/>
                </a:lnTo>
                <a:lnTo>
                  <a:pt x="188213" y="432180"/>
                </a:lnTo>
                <a:lnTo>
                  <a:pt x="188340" y="435101"/>
                </a:lnTo>
                <a:lnTo>
                  <a:pt x="188594" y="438022"/>
                </a:lnTo>
                <a:lnTo>
                  <a:pt x="188848" y="441070"/>
                </a:lnTo>
                <a:lnTo>
                  <a:pt x="189102" y="443991"/>
                </a:lnTo>
                <a:lnTo>
                  <a:pt x="189356" y="446912"/>
                </a:lnTo>
                <a:lnTo>
                  <a:pt x="189610" y="449833"/>
                </a:lnTo>
                <a:lnTo>
                  <a:pt x="189864" y="452881"/>
                </a:lnTo>
                <a:lnTo>
                  <a:pt x="190118" y="455802"/>
                </a:lnTo>
                <a:lnTo>
                  <a:pt x="190372" y="458723"/>
                </a:lnTo>
                <a:lnTo>
                  <a:pt x="190626" y="461771"/>
                </a:lnTo>
                <a:lnTo>
                  <a:pt x="190880" y="464692"/>
                </a:lnTo>
                <a:lnTo>
                  <a:pt x="191134" y="467613"/>
                </a:lnTo>
                <a:lnTo>
                  <a:pt x="191261" y="470661"/>
                </a:lnTo>
                <a:lnTo>
                  <a:pt x="191515" y="473582"/>
                </a:lnTo>
                <a:lnTo>
                  <a:pt x="191642" y="476503"/>
                </a:lnTo>
                <a:lnTo>
                  <a:pt x="191896" y="479551"/>
                </a:lnTo>
                <a:lnTo>
                  <a:pt x="192023" y="482472"/>
                </a:lnTo>
                <a:lnTo>
                  <a:pt x="192023" y="485393"/>
                </a:lnTo>
                <a:lnTo>
                  <a:pt x="192150" y="488314"/>
                </a:lnTo>
                <a:lnTo>
                  <a:pt x="192277" y="491362"/>
                </a:lnTo>
                <a:lnTo>
                  <a:pt x="192277" y="506094"/>
                </a:lnTo>
                <a:lnTo>
                  <a:pt x="192150" y="509142"/>
                </a:lnTo>
                <a:lnTo>
                  <a:pt x="192150" y="512063"/>
                </a:lnTo>
                <a:lnTo>
                  <a:pt x="192150" y="514984"/>
                </a:lnTo>
                <a:lnTo>
                  <a:pt x="192023" y="517905"/>
                </a:lnTo>
                <a:lnTo>
                  <a:pt x="192023" y="520953"/>
                </a:lnTo>
                <a:lnTo>
                  <a:pt x="191896" y="523874"/>
                </a:lnTo>
                <a:lnTo>
                  <a:pt x="191896" y="526795"/>
                </a:lnTo>
                <a:lnTo>
                  <a:pt x="191769" y="529843"/>
                </a:lnTo>
                <a:lnTo>
                  <a:pt x="191769" y="532764"/>
                </a:lnTo>
                <a:lnTo>
                  <a:pt x="191769" y="535685"/>
                </a:lnTo>
                <a:lnTo>
                  <a:pt x="191769" y="538733"/>
                </a:lnTo>
                <a:lnTo>
                  <a:pt x="191769" y="541654"/>
                </a:lnTo>
                <a:lnTo>
                  <a:pt x="191769" y="544575"/>
                </a:lnTo>
                <a:lnTo>
                  <a:pt x="191896" y="547623"/>
                </a:lnTo>
                <a:lnTo>
                  <a:pt x="191896" y="550544"/>
                </a:lnTo>
                <a:lnTo>
                  <a:pt x="191896" y="553465"/>
                </a:lnTo>
                <a:lnTo>
                  <a:pt x="192023" y="556386"/>
                </a:lnTo>
                <a:lnTo>
                  <a:pt x="192023" y="559434"/>
                </a:lnTo>
                <a:lnTo>
                  <a:pt x="192150" y="562355"/>
                </a:lnTo>
                <a:lnTo>
                  <a:pt x="192150" y="565276"/>
                </a:lnTo>
                <a:lnTo>
                  <a:pt x="192277" y="568324"/>
                </a:lnTo>
                <a:lnTo>
                  <a:pt x="192277" y="571245"/>
                </a:lnTo>
                <a:lnTo>
                  <a:pt x="192277" y="574166"/>
                </a:lnTo>
                <a:lnTo>
                  <a:pt x="192277" y="577214"/>
                </a:lnTo>
                <a:lnTo>
                  <a:pt x="192277" y="580135"/>
                </a:lnTo>
                <a:lnTo>
                  <a:pt x="192277" y="583056"/>
                </a:lnTo>
                <a:lnTo>
                  <a:pt x="192277" y="585977"/>
                </a:lnTo>
                <a:lnTo>
                  <a:pt x="192150" y="589025"/>
                </a:lnTo>
                <a:lnTo>
                  <a:pt x="192023" y="591946"/>
                </a:lnTo>
                <a:lnTo>
                  <a:pt x="191896" y="594867"/>
                </a:lnTo>
                <a:lnTo>
                  <a:pt x="191769" y="597915"/>
                </a:lnTo>
                <a:lnTo>
                  <a:pt x="191642" y="600836"/>
                </a:lnTo>
                <a:lnTo>
                  <a:pt x="191515" y="603757"/>
                </a:lnTo>
                <a:lnTo>
                  <a:pt x="191261" y="606805"/>
                </a:lnTo>
                <a:lnTo>
                  <a:pt x="191007" y="609726"/>
                </a:lnTo>
                <a:lnTo>
                  <a:pt x="190753" y="612647"/>
                </a:lnTo>
                <a:lnTo>
                  <a:pt x="190626" y="615695"/>
                </a:lnTo>
                <a:lnTo>
                  <a:pt x="190372" y="618616"/>
                </a:lnTo>
                <a:lnTo>
                  <a:pt x="190118" y="621537"/>
                </a:lnTo>
                <a:lnTo>
                  <a:pt x="189864" y="624458"/>
                </a:lnTo>
                <a:lnTo>
                  <a:pt x="189610" y="627506"/>
                </a:lnTo>
                <a:lnTo>
                  <a:pt x="189356" y="630427"/>
                </a:lnTo>
                <a:lnTo>
                  <a:pt x="189102" y="633348"/>
                </a:lnTo>
                <a:lnTo>
                  <a:pt x="188848" y="636396"/>
                </a:lnTo>
                <a:lnTo>
                  <a:pt x="188594" y="639317"/>
                </a:lnTo>
                <a:lnTo>
                  <a:pt x="188340" y="642238"/>
                </a:lnTo>
                <a:lnTo>
                  <a:pt x="188086" y="645286"/>
                </a:lnTo>
                <a:lnTo>
                  <a:pt x="187959" y="648207"/>
                </a:lnTo>
                <a:lnTo>
                  <a:pt x="187705" y="651128"/>
                </a:lnTo>
                <a:lnTo>
                  <a:pt x="187578" y="654049"/>
                </a:lnTo>
                <a:lnTo>
                  <a:pt x="187451" y="657097"/>
                </a:lnTo>
                <a:lnTo>
                  <a:pt x="187197" y="660018"/>
                </a:lnTo>
                <a:lnTo>
                  <a:pt x="187070" y="662939"/>
                </a:lnTo>
                <a:lnTo>
                  <a:pt x="186943" y="665987"/>
                </a:lnTo>
                <a:lnTo>
                  <a:pt x="186943" y="668908"/>
                </a:lnTo>
                <a:lnTo>
                  <a:pt x="186816" y="671829"/>
                </a:lnTo>
                <a:lnTo>
                  <a:pt x="186689" y="674877"/>
                </a:lnTo>
                <a:lnTo>
                  <a:pt x="186689" y="677798"/>
                </a:lnTo>
                <a:lnTo>
                  <a:pt x="186562" y="680719"/>
                </a:lnTo>
                <a:lnTo>
                  <a:pt x="186562" y="683767"/>
                </a:lnTo>
                <a:lnTo>
                  <a:pt x="186435" y="686688"/>
                </a:lnTo>
                <a:lnTo>
                  <a:pt x="186435" y="689609"/>
                </a:lnTo>
                <a:lnTo>
                  <a:pt x="186435" y="692530"/>
                </a:lnTo>
                <a:lnTo>
                  <a:pt x="186435" y="695578"/>
                </a:lnTo>
                <a:lnTo>
                  <a:pt x="186308" y="698499"/>
                </a:lnTo>
                <a:lnTo>
                  <a:pt x="186308" y="748791"/>
                </a:lnTo>
                <a:lnTo>
                  <a:pt x="186435" y="751839"/>
                </a:lnTo>
                <a:lnTo>
                  <a:pt x="186435" y="754760"/>
                </a:lnTo>
                <a:lnTo>
                  <a:pt x="186435" y="757681"/>
                </a:lnTo>
                <a:lnTo>
                  <a:pt x="186435" y="760602"/>
                </a:lnTo>
                <a:lnTo>
                  <a:pt x="186562" y="763650"/>
                </a:lnTo>
                <a:lnTo>
                  <a:pt x="186562" y="766571"/>
                </a:lnTo>
                <a:lnTo>
                  <a:pt x="186689" y="769492"/>
                </a:lnTo>
                <a:lnTo>
                  <a:pt x="186816" y="772540"/>
                </a:lnTo>
                <a:lnTo>
                  <a:pt x="186816" y="775461"/>
                </a:lnTo>
                <a:lnTo>
                  <a:pt x="186943" y="778382"/>
                </a:lnTo>
                <a:lnTo>
                  <a:pt x="187070" y="781430"/>
                </a:lnTo>
                <a:lnTo>
                  <a:pt x="187197" y="784351"/>
                </a:lnTo>
                <a:lnTo>
                  <a:pt x="187451" y="787272"/>
                </a:lnTo>
                <a:lnTo>
                  <a:pt x="187578" y="790193"/>
                </a:lnTo>
                <a:lnTo>
                  <a:pt x="187832" y="793241"/>
                </a:lnTo>
                <a:lnTo>
                  <a:pt x="188086" y="796162"/>
                </a:lnTo>
                <a:lnTo>
                  <a:pt x="188340" y="799083"/>
                </a:lnTo>
                <a:lnTo>
                  <a:pt x="188594" y="802131"/>
                </a:lnTo>
                <a:lnTo>
                  <a:pt x="188975" y="805052"/>
                </a:lnTo>
                <a:lnTo>
                  <a:pt x="189356" y="807973"/>
                </a:lnTo>
                <a:lnTo>
                  <a:pt x="189737" y="811021"/>
                </a:lnTo>
                <a:lnTo>
                  <a:pt x="190118" y="813942"/>
                </a:lnTo>
                <a:lnTo>
                  <a:pt x="192531" y="828674"/>
                </a:lnTo>
                <a:lnTo>
                  <a:pt x="193039" y="831722"/>
                </a:lnTo>
                <a:lnTo>
                  <a:pt x="193547" y="834643"/>
                </a:lnTo>
                <a:lnTo>
                  <a:pt x="194182" y="837564"/>
                </a:lnTo>
                <a:lnTo>
                  <a:pt x="194690" y="840612"/>
                </a:lnTo>
                <a:lnTo>
                  <a:pt x="195325" y="843533"/>
                </a:lnTo>
                <a:lnTo>
                  <a:pt x="195833" y="846454"/>
                </a:lnTo>
                <a:lnTo>
                  <a:pt x="196341" y="849502"/>
                </a:lnTo>
                <a:lnTo>
                  <a:pt x="196976" y="852423"/>
                </a:lnTo>
                <a:lnTo>
                  <a:pt x="197484" y="855344"/>
                </a:lnTo>
                <a:lnTo>
                  <a:pt x="197992" y="858265"/>
                </a:lnTo>
                <a:lnTo>
                  <a:pt x="198627" y="861313"/>
                </a:lnTo>
                <a:lnTo>
                  <a:pt x="199135" y="864234"/>
                </a:lnTo>
                <a:lnTo>
                  <a:pt x="199643" y="867155"/>
                </a:lnTo>
                <a:lnTo>
                  <a:pt x="200024" y="870203"/>
                </a:lnTo>
                <a:lnTo>
                  <a:pt x="200532" y="873124"/>
                </a:lnTo>
                <a:lnTo>
                  <a:pt x="201040" y="876045"/>
                </a:lnTo>
                <a:lnTo>
                  <a:pt x="201421" y="879093"/>
                </a:lnTo>
                <a:lnTo>
                  <a:pt x="201929" y="882014"/>
                </a:lnTo>
                <a:lnTo>
                  <a:pt x="202437" y="884935"/>
                </a:lnTo>
                <a:lnTo>
                  <a:pt x="202818" y="887983"/>
                </a:lnTo>
                <a:lnTo>
                  <a:pt x="203326" y="890904"/>
                </a:lnTo>
                <a:lnTo>
                  <a:pt x="203834" y="893825"/>
                </a:lnTo>
                <a:lnTo>
                  <a:pt x="204215" y="896746"/>
                </a:lnTo>
                <a:lnTo>
                  <a:pt x="204723" y="899794"/>
                </a:lnTo>
                <a:lnTo>
                  <a:pt x="205231" y="902715"/>
                </a:lnTo>
                <a:lnTo>
                  <a:pt x="205866" y="905636"/>
                </a:lnTo>
                <a:lnTo>
                  <a:pt x="206374" y="908684"/>
                </a:lnTo>
                <a:lnTo>
                  <a:pt x="206882" y="911605"/>
                </a:lnTo>
                <a:lnTo>
                  <a:pt x="207517" y="914526"/>
                </a:lnTo>
                <a:lnTo>
                  <a:pt x="208152" y="917574"/>
                </a:lnTo>
                <a:lnTo>
                  <a:pt x="208787" y="920495"/>
                </a:lnTo>
                <a:lnTo>
                  <a:pt x="209422" y="923416"/>
                </a:lnTo>
                <a:lnTo>
                  <a:pt x="210057" y="926337"/>
                </a:lnTo>
                <a:lnTo>
                  <a:pt x="210692" y="929385"/>
                </a:lnTo>
                <a:lnTo>
                  <a:pt x="211327" y="932306"/>
                </a:lnTo>
                <a:lnTo>
                  <a:pt x="211962" y="935227"/>
                </a:lnTo>
                <a:lnTo>
                  <a:pt x="212597" y="938275"/>
                </a:lnTo>
                <a:lnTo>
                  <a:pt x="213232" y="941196"/>
                </a:lnTo>
                <a:lnTo>
                  <a:pt x="213867" y="944117"/>
                </a:lnTo>
                <a:lnTo>
                  <a:pt x="214502" y="947165"/>
                </a:lnTo>
                <a:lnTo>
                  <a:pt x="215137" y="950086"/>
                </a:lnTo>
                <a:lnTo>
                  <a:pt x="215772" y="953007"/>
                </a:lnTo>
                <a:lnTo>
                  <a:pt x="216407" y="956055"/>
                </a:lnTo>
                <a:lnTo>
                  <a:pt x="217042" y="958976"/>
                </a:lnTo>
                <a:lnTo>
                  <a:pt x="217677" y="961897"/>
                </a:lnTo>
                <a:lnTo>
                  <a:pt x="218312" y="964818"/>
                </a:lnTo>
                <a:lnTo>
                  <a:pt x="218947" y="967866"/>
                </a:lnTo>
                <a:lnTo>
                  <a:pt x="219709" y="970787"/>
                </a:lnTo>
                <a:lnTo>
                  <a:pt x="220344" y="973708"/>
                </a:lnTo>
                <a:lnTo>
                  <a:pt x="221106" y="976756"/>
                </a:lnTo>
                <a:lnTo>
                  <a:pt x="225424" y="991488"/>
                </a:lnTo>
                <a:lnTo>
                  <a:pt x="226313" y="994409"/>
                </a:lnTo>
                <a:lnTo>
                  <a:pt x="227329" y="997457"/>
                </a:lnTo>
                <a:lnTo>
                  <a:pt x="228472" y="1000378"/>
                </a:lnTo>
                <a:lnTo>
                  <a:pt x="229615" y="1003299"/>
                </a:lnTo>
                <a:lnTo>
                  <a:pt x="230758" y="1006347"/>
                </a:lnTo>
                <a:lnTo>
                  <a:pt x="231901" y="1009268"/>
                </a:lnTo>
                <a:lnTo>
                  <a:pt x="233171" y="1012189"/>
                </a:lnTo>
                <a:lnTo>
                  <a:pt x="234441" y="1015237"/>
                </a:lnTo>
                <a:lnTo>
                  <a:pt x="235711" y="1018158"/>
                </a:lnTo>
                <a:lnTo>
                  <a:pt x="237108" y="1021079"/>
                </a:lnTo>
                <a:lnTo>
                  <a:pt x="238505" y="1024127"/>
                </a:lnTo>
                <a:lnTo>
                  <a:pt x="239902" y="1027048"/>
                </a:lnTo>
                <a:lnTo>
                  <a:pt x="241299" y="1029969"/>
                </a:lnTo>
                <a:lnTo>
                  <a:pt x="242823" y="1032890"/>
                </a:lnTo>
                <a:lnTo>
                  <a:pt x="244347" y="1035938"/>
                </a:lnTo>
                <a:lnTo>
                  <a:pt x="245871" y="1038859"/>
                </a:lnTo>
                <a:lnTo>
                  <a:pt x="247522" y="1041780"/>
                </a:lnTo>
                <a:lnTo>
                  <a:pt x="249300" y="1044828"/>
                </a:lnTo>
                <a:lnTo>
                  <a:pt x="250951" y="1047749"/>
                </a:lnTo>
                <a:lnTo>
                  <a:pt x="252856" y="1050670"/>
                </a:lnTo>
                <a:lnTo>
                  <a:pt x="254761" y="1053718"/>
                </a:lnTo>
                <a:lnTo>
                  <a:pt x="256793" y="1056639"/>
                </a:lnTo>
                <a:lnTo>
                  <a:pt x="258952" y="1059560"/>
                </a:lnTo>
                <a:lnTo>
                  <a:pt x="261238" y="1062481"/>
                </a:lnTo>
                <a:lnTo>
                  <a:pt x="263524" y="1065529"/>
                </a:lnTo>
                <a:lnTo>
                  <a:pt x="266064" y="1068450"/>
                </a:lnTo>
                <a:lnTo>
                  <a:pt x="268731" y="1071371"/>
                </a:lnTo>
                <a:lnTo>
                  <a:pt x="271398" y="1074419"/>
                </a:lnTo>
                <a:lnTo>
                  <a:pt x="286892" y="1089151"/>
                </a:lnTo>
                <a:lnTo>
                  <a:pt x="290321" y="1092199"/>
                </a:lnTo>
                <a:lnTo>
                  <a:pt x="293750" y="1095120"/>
                </a:lnTo>
                <a:lnTo>
                  <a:pt x="297306" y="1098041"/>
                </a:lnTo>
                <a:lnTo>
                  <a:pt x="300862" y="1100962"/>
                </a:lnTo>
                <a:lnTo>
                  <a:pt x="304418" y="1104010"/>
                </a:lnTo>
                <a:lnTo>
                  <a:pt x="307974" y="1106931"/>
                </a:lnTo>
                <a:lnTo>
                  <a:pt x="311530" y="1109852"/>
                </a:lnTo>
                <a:lnTo>
                  <a:pt x="314959" y="1112900"/>
                </a:lnTo>
                <a:lnTo>
                  <a:pt x="318388" y="1115821"/>
                </a:lnTo>
                <a:lnTo>
                  <a:pt x="321690" y="1118742"/>
                </a:lnTo>
                <a:lnTo>
                  <a:pt x="324865" y="1121790"/>
                </a:lnTo>
                <a:lnTo>
                  <a:pt x="328040" y="1124711"/>
                </a:lnTo>
                <a:lnTo>
                  <a:pt x="330961" y="1127632"/>
                </a:lnTo>
                <a:lnTo>
                  <a:pt x="333882" y="1130553"/>
                </a:lnTo>
                <a:lnTo>
                  <a:pt x="336549" y="1133601"/>
                </a:lnTo>
                <a:lnTo>
                  <a:pt x="339089" y="1136522"/>
                </a:lnTo>
                <a:lnTo>
                  <a:pt x="341502" y="1139443"/>
                </a:lnTo>
                <a:lnTo>
                  <a:pt x="343788" y="1142491"/>
                </a:lnTo>
                <a:lnTo>
                  <a:pt x="346074" y="1145412"/>
                </a:lnTo>
                <a:lnTo>
                  <a:pt x="348106" y="1148333"/>
                </a:lnTo>
                <a:lnTo>
                  <a:pt x="350011" y="1151381"/>
                </a:lnTo>
                <a:lnTo>
                  <a:pt x="351789" y="1154302"/>
                </a:lnTo>
                <a:lnTo>
                  <a:pt x="353567" y="1157223"/>
                </a:lnTo>
                <a:lnTo>
                  <a:pt x="355218" y="1160271"/>
                </a:lnTo>
                <a:lnTo>
                  <a:pt x="356742" y="1163192"/>
                </a:lnTo>
                <a:lnTo>
                  <a:pt x="358266" y="1166113"/>
                </a:lnTo>
                <a:lnTo>
                  <a:pt x="359663" y="1169034"/>
                </a:lnTo>
                <a:lnTo>
                  <a:pt x="361060" y="1172082"/>
                </a:lnTo>
                <a:lnTo>
                  <a:pt x="362330" y="1175003"/>
                </a:lnTo>
                <a:lnTo>
                  <a:pt x="363600" y="1177924"/>
                </a:lnTo>
                <a:lnTo>
                  <a:pt x="364743" y="1180972"/>
                </a:lnTo>
                <a:lnTo>
                  <a:pt x="365886" y="1183893"/>
                </a:lnTo>
                <a:lnTo>
                  <a:pt x="366902" y="1186814"/>
                </a:lnTo>
                <a:lnTo>
                  <a:pt x="372236" y="1210563"/>
                </a:lnTo>
                <a:lnTo>
                  <a:pt x="372490" y="1213484"/>
                </a:lnTo>
                <a:lnTo>
                  <a:pt x="372490" y="1216405"/>
                </a:lnTo>
                <a:lnTo>
                  <a:pt x="372363" y="1219453"/>
                </a:lnTo>
                <a:lnTo>
                  <a:pt x="366013" y="1245996"/>
                </a:lnTo>
                <a:lnTo>
                  <a:pt x="364870" y="1249044"/>
                </a:lnTo>
                <a:lnTo>
                  <a:pt x="363600" y="1251965"/>
                </a:lnTo>
                <a:lnTo>
                  <a:pt x="362330" y="1254886"/>
                </a:lnTo>
                <a:lnTo>
                  <a:pt x="360933" y="1257934"/>
                </a:lnTo>
                <a:lnTo>
                  <a:pt x="359536" y="1260855"/>
                </a:lnTo>
                <a:lnTo>
                  <a:pt x="358012" y="1263776"/>
                </a:lnTo>
                <a:lnTo>
                  <a:pt x="356615" y="1266697"/>
                </a:lnTo>
                <a:lnTo>
                  <a:pt x="355091" y="1269745"/>
                </a:lnTo>
                <a:lnTo>
                  <a:pt x="353567" y="1272666"/>
                </a:lnTo>
                <a:lnTo>
                  <a:pt x="352043" y="1275587"/>
                </a:lnTo>
                <a:lnTo>
                  <a:pt x="350519" y="1278635"/>
                </a:lnTo>
                <a:lnTo>
                  <a:pt x="348995" y="1281556"/>
                </a:lnTo>
                <a:lnTo>
                  <a:pt x="347471" y="1284477"/>
                </a:lnTo>
                <a:lnTo>
                  <a:pt x="345820" y="1287525"/>
                </a:lnTo>
                <a:lnTo>
                  <a:pt x="344169" y="1290446"/>
                </a:lnTo>
                <a:lnTo>
                  <a:pt x="342518" y="1293367"/>
                </a:lnTo>
                <a:lnTo>
                  <a:pt x="340740" y="1296415"/>
                </a:lnTo>
                <a:lnTo>
                  <a:pt x="313562" y="1328927"/>
                </a:lnTo>
                <a:lnTo>
                  <a:pt x="310133" y="1331848"/>
                </a:lnTo>
                <a:lnTo>
                  <a:pt x="306577" y="1334896"/>
                </a:lnTo>
                <a:lnTo>
                  <a:pt x="302767" y="1337817"/>
                </a:lnTo>
                <a:lnTo>
                  <a:pt x="298703" y="1340738"/>
                </a:lnTo>
                <a:lnTo>
                  <a:pt x="294639" y="1343659"/>
                </a:lnTo>
                <a:lnTo>
                  <a:pt x="290448" y="1346707"/>
                </a:lnTo>
                <a:lnTo>
                  <a:pt x="286130" y="1349628"/>
                </a:lnTo>
                <a:lnTo>
                  <a:pt x="281685" y="1352549"/>
                </a:lnTo>
                <a:lnTo>
                  <a:pt x="277240" y="1355597"/>
                </a:lnTo>
                <a:lnTo>
                  <a:pt x="272668" y="1358518"/>
                </a:lnTo>
                <a:lnTo>
                  <a:pt x="268223" y="1361439"/>
                </a:lnTo>
                <a:lnTo>
                  <a:pt x="263651" y="1364487"/>
                </a:lnTo>
                <a:lnTo>
                  <a:pt x="259206" y="1367408"/>
                </a:lnTo>
                <a:lnTo>
                  <a:pt x="254888" y="1370329"/>
                </a:lnTo>
                <a:lnTo>
                  <a:pt x="250570" y="1373250"/>
                </a:lnTo>
                <a:lnTo>
                  <a:pt x="246379" y="1376298"/>
                </a:lnTo>
                <a:lnTo>
                  <a:pt x="215518" y="1402968"/>
                </a:lnTo>
                <a:lnTo>
                  <a:pt x="210692" y="1408810"/>
                </a:lnTo>
                <a:lnTo>
                  <a:pt x="208406" y="1411731"/>
                </a:lnTo>
                <a:lnTo>
                  <a:pt x="194690" y="1438401"/>
                </a:lnTo>
                <a:lnTo>
                  <a:pt x="193674" y="1441322"/>
                </a:lnTo>
                <a:lnTo>
                  <a:pt x="192912" y="1444370"/>
                </a:lnTo>
                <a:lnTo>
                  <a:pt x="192023" y="1447291"/>
                </a:lnTo>
                <a:lnTo>
                  <a:pt x="191388" y="1450212"/>
                </a:lnTo>
                <a:lnTo>
                  <a:pt x="190753" y="1453260"/>
                </a:lnTo>
                <a:lnTo>
                  <a:pt x="190118" y="1456181"/>
                </a:lnTo>
                <a:lnTo>
                  <a:pt x="189610" y="1459102"/>
                </a:lnTo>
                <a:lnTo>
                  <a:pt x="189229" y="1462150"/>
                </a:lnTo>
                <a:lnTo>
                  <a:pt x="188721" y="1465071"/>
                </a:lnTo>
                <a:lnTo>
                  <a:pt x="188340" y="1467992"/>
                </a:lnTo>
                <a:lnTo>
                  <a:pt x="188086" y="1471040"/>
                </a:lnTo>
                <a:lnTo>
                  <a:pt x="187832" y="1473961"/>
                </a:lnTo>
                <a:lnTo>
                  <a:pt x="187578" y="1476882"/>
                </a:lnTo>
                <a:lnTo>
                  <a:pt x="187324" y="1479803"/>
                </a:lnTo>
                <a:lnTo>
                  <a:pt x="187197" y="1482851"/>
                </a:lnTo>
                <a:lnTo>
                  <a:pt x="187070" y="1485772"/>
                </a:lnTo>
                <a:lnTo>
                  <a:pt x="186943" y="1488693"/>
                </a:lnTo>
                <a:lnTo>
                  <a:pt x="186816" y="1491741"/>
                </a:lnTo>
                <a:lnTo>
                  <a:pt x="186689" y="1494662"/>
                </a:lnTo>
                <a:lnTo>
                  <a:pt x="186562" y="1497583"/>
                </a:lnTo>
                <a:lnTo>
                  <a:pt x="186562" y="1500631"/>
                </a:lnTo>
                <a:lnTo>
                  <a:pt x="186435" y="1503552"/>
                </a:lnTo>
                <a:lnTo>
                  <a:pt x="186435" y="1506473"/>
                </a:lnTo>
                <a:lnTo>
                  <a:pt x="186435" y="1509394"/>
                </a:lnTo>
                <a:lnTo>
                  <a:pt x="186308" y="1512442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767333" y="9499600"/>
            <a:ext cx="0" cy="133350"/>
          </a:xfrm>
          <a:custGeom>
            <a:avLst/>
            <a:gdLst/>
            <a:ahLst/>
            <a:cxnLst/>
            <a:rect l="l" t="t" r="r" b="b"/>
            <a:pathLst>
              <a:path w="0" h="133350">
                <a:moveTo>
                  <a:pt x="0" y="133350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767333" y="9736328"/>
            <a:ext cx="0" cy="121285"/>
          </a:xfrm>
          <a:custGeom>
            <a:avLst/>
            <a:gdLst/>
            <a:ahLst/>
            <a:cxnLst/>
            <a:rect l="l" t="t" r="r" b="b"/>
            <a:pathLst>
              <a:path w="0" h="121284">
                <a:moveTo>
                  <a:pt x="0" y="0"/>
                </a:moveTo>
                <a:lnTo>
                  <a:pt x="0" y="121285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767333" y="9632950"/>
            <a:ext cx="0" cy="103505"/>
          </a:xfrm>
          <a:custGeom>
            <a:avLst/>
            <a:gdLst/>
            <a:ahLst/>
            <a:cxnLst/>
            <a:rect l="l" t="t" r="r" b="b"/>
            <a:pathLst>
              <a:path w="0" h="103504">
                <a:moveTo>
                  <a:pt x="0" y="0"/>
                </a:moveTo>
                <a:lnTo>
                  <a:pt x="0" y="103377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725931" y="9632950"/>
            <a:ext cx="83185" cy="103505"/>
          </a:xfrm>
          <a:custGeom>
            <a:avLst/>
            <a:gdLst/>
            <a:ahLst/>
            <a:cxnLst/>
            <a:rect l="l" t="t" r="r" b="b"/>
            <a:pathLst>
              <a:path w="83184" h="103504">
                <a:moveTo>
                  <a:pt x="0" y="0"/>
                </a:moveTo>
                <a:lnTo>
                  <a:pt x="0" y="103378"/>
                </a:lnTo>
                <a:lnTo>
                  <a:pt x="82804" y="103378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725931" y="9681336"/>
            <a:ext cx="83185" cy="0"/>
          </a:xfrm>
          <a:custGeom>
            <a:avLst/>
            <a:gdLst/>
            <a:ahLst/>
            <a:cxnLst/>
            <a:rect l="l" t="t" r="r" b="b"/>
            <a:pathLst>
              <a:path w="83184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1595247" y="9396983"/>
            <a:ext cx="0" cy="185420"/>
          </a:xfrm>
          <a:custGeom>
            <a:avLst/>
            <a:gdLst/>
            <a:ahLst/>
            <a:cxnLst/>
            <a:rect l="l" t="t" r="r" b="b"/>
            <a:pathLst>
              <a:path w="0" h="185420">
                <a:moveTo>
                  <a:pt x="0" y="185292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1595247" y="9724770"/>
            <a:ext cx="0" cy="64769"/>
          </a:xfrm>
          <a:custGeom>
            <a:avLst/>
            <a:gdLst/>
            <a:ahLst/>
            <a:cxnLst/>
            <a:rect l="l" t="t" r="r" b="b"/>
            <a:pathLst>
              <a:path w="0" h="64770">
                <a:moveTo>
                  <a:pt x="0" y="0"/>
                </a:moveTo>
                <a:lnTo>
                  <a:pt x="0" y="64643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1595247" y="9582277"/>
            <a:ext cx="0" cy="142875"/>
          </a:xfrm>
          <a:custGeom>
            <a:avLst/>
            <a:gdLst/>
            <a:ahLst/>
            <a:cxnLst/>
            <a:rect l="l" t="t" r="r" b="b"/>
            <a:pathLst>
              <a:path w="0" h="142875">
                <a:moveTo>
                  <a:pt x="0" y="0"/>
                </a:moveTo>
                <a:lnTo>
                  <a:pt x="0" y="142494"/>
                </a:lnTo>
              </a:path>
            </a:pathLst>
          </a:custGeom>
          <a:ln w="8280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1553844" y="9582277"/>
            <a:ext cx="83185" cy="142875"/>
          </a:xfrm>
          <a:custGeom>
            <a:avLst/>
            <a:gdLst/>
            <a:ahLst/>
            <a:cxnLst/>
            <a:rect l="l" t="t" r="r" b="b"/>
            <a:pathLst>
              <a:path w="83185" h="142875">
                <a:moveTo>
                  <a:pt x="0" y="0"/>
                </a:moveTo>
                <a:lnTo>
                  <a:pt x="0" y="142494"/>
                </a:lnTo>
                <a:lnTo>
                  <a:pt x="82804" y="142494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1553844" y="9670922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2423160" y="9380855"/>
            <a:ext cx="0" cy="181610"/>
          </a:xfrm>
          <a:custGeom>
            <a:avLst/>
            <a:gdLst/>
            <a:ahLst/>
            <a:cxnLst/>
            <a:rect l="l" t="t" r="r" b="b"/>
            <a:pathLst>
              <a:path w="0" h="181609">
                <a:moveTo>
                  <a:pt x="0" y="181228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2423160" y="9701783"/>
            <a:ext cx="0" cy="89535"/>
          </a:xfrm>
          <a:custGeom>
            <a:avLst/>
            <a:gdLst/>
            <a:ahLst/>
            <a:cxnLst/>
            <a:rect l="l" t="t" r="r" b="b"/>
            <a:pathLst>
              <a:path w="0" h="89534">
                <a:moveTo>
                  <a:pt x="0" y="0"/>
                </a:moveTo>
                <a:lnTo>
                  <a:pt x="0" y="89534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2423160" y="9562083"/>
            <a:ext cx="0" cy="139700"/>
          </a:xfrm>
          <a:custGeom>
            <a:avLst/>
            <a:gdLst/>
            <a:ahLst/>
            <a:cxnLst/>
            <a:rect l="l" t="t" r="r" b="b"/>
            <a:pathLst>
              <a:path w="0" h="139700">
                <a:moveTo>
                  <a:pt x="0" y="0"/>
                </a:moveTo>
                <a:lnTo>
                  <a:pt x="0" y="139699"/>
                </a:lnTo>
              </a:path>
            </a:pathLst>
          </a:custGeom>
          <a:ln w="8280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2381757" y="9562083"/>
            <a:ext cx="83185" cy="139700"/>
          </a:xfrm>
          <a:custGeom>
            <a:avLst/>
            <a:gdLst/>
            <a:ahLst/>
            <a:cxnLst/>
            <a:rect l="l" t="t" r="r" b="b"/>
            <a:pathLst>
              <a:path w="83185" h="139700">
                <a:moveTo>
                  <a:pt x="0" y="0"/>
                </a:moveTo>
                <a:lnTo>
                  <a:pt x="0" y="139699"/>
                </a:lnTo>
                <a:lnTo>
                  <a:pt x="82804" y="139699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2381757" y="9635363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3251073" y="9487916"/>
            <a:ext cx="0" cy="36195"/>
          </a:xfrm>
          <a:custGeom>
            <a:avLst/>
            <a:gdLst/>
            <a:ahLst/>
            <a:cxnLst/>
            <a:rect l="l" t="t" r="r" b="b"/>
            <a:pathLst>
              <a:path w="0" h="36195">
                <a:moveTo>
                  <a:pt x="0" y="36067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3251073" y="9692640"/>
            <a:ext cx="0" cy="75565"/>
          </a:xfrm>
          <a:custGeom>
            <a:avLst/>
            <a:gdLst/>
            <a:ahLst/>
            <a:cxnLst/>
            <a:rect l="l" t="t" r="r" b="b"/>
            <a:pathLst>
              <a:path w="0" h="75565">
                <a:moveTo>
                  <a:pt x="0" y="0"/>
                </a:moveTo>
                <a:lnTo>
                  <a:pt x="0" y="75056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3251073" y="9523983"/>
            <a:ext cx="0" cy="168910"/>
          </a:xfrm>
          <a:custGeom>
            <a:avLst/>
            <a:gdLst/>
            <a:ahLst/>
            <a:cxnLst/>
            <a:rect l="l" t="t" r="r" b="b"/>
            <a:pathLst>
              <a:path w="0" h="168909">
                <a:moveTo>
                  <a:pt x="0" y="0"/>
                </a:moveTo>
                <a:lnTo>
                  <a:pt x="0" y="168655"/>
                </a:lnTo>
              </a:path>
            </a:pathLst>
          </a:custGeom>
          <a:ln w="8280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3209670" y="9523983"/>
            <a:ext cx="83185" cy="168910"/>
          </a:xfrm>
          <a:custGeom>
            <a:avLst/>
            <a:gdLst/>
            <a:ahLst/>
            <a:cxnLst/>
            <a:rect l="l" t="t" r="r" b="b"/>
            <a:pathLst>
              <a:path w="83185" h="168909">
                <a:moveTo>
                  <a:pt x="0" y="0"/>
                </a:moveTo>
                <a:lnTo>
                  <a:pt x="0" y="168655"/>
                </a:lnTo>
                <a:lnTo>
                  <a:pt x="82804" y="168655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3209670" y="9580498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4078985" y="9326244"/>
            <a:ext cx="0" cy="189230"/>
          </a:xfrm>
          <a:custGeom>
            <a:avLst/>
            <a:gdLst/>
            <a:ahLst/>
            <a:cxnLst/>
            <a:rect l="l" t="t" r="r" b="b"/>
            <a:pathLst>
              <a:path w="0" h="189229">
                <a:moveTo>
                  <a:pt x="0" y="188849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4078985" y="9761601"/>
            <a:ext cx="0" cy="23495"/>
          </a:xfrm>
          <a:custGeom>
            <a:avLst/>
            <a:gdLst/>
            <a:ahLst/>
            <a:cxnLst/>
            <a:rect l="l" t="t" r="r" b="b"/>
            <a:pathLst>
              <a:path w="0" h="23495">
                <a:moveTo>
                  <a:pt x="-6794" y="11493"/>
                </a:moveTo>
                <a:lnTo>
                  <a:pt x="6794" y="11493"/>
                </a:lnTo>
              </a:path>
            </a:pathLst>
          </a:custGeom>
          <a:ln w="229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4078985" y="9515093"/>
            <a:ext cx="0" cy="247015"/>
          </a:xfrm>
          <a:custGeom>
            <a:avLst/>
            <a:gdLst/>
            <a:ahLst/>
            <a:cxnLst/>
            <a:rect l="l" t="t" r="r" b="b"/>
            <a:pathLst>
              <a:path w="0" h="247015">
                <a:moveTo>
                  <a:pt x="0" y="0"/>
                </a:moveTo>
                <a:lnTo>
                  <a:pt x="0" y="246507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4037584" y="9515093"/>
            <a:ext cx="83185" cy="247015"/>
          </a:xfrm>
          <a:custGeom>
            <a:avLst/>
            <a:gdLst/>
            <a:ahLst/>
            <a:cxnLst/>
            <a:rect l="l" t="t" r="r" b="b"/>
            <a:pathLst>
              <a:path w="83185" h="247015">
                <a:moveTo>
                  <a:pt x="0" y="0"/>
                </a:moveTo>
                <a:lnTo>
                  <a:pt x="0" y="246507"/>
                </a:lnTo>
                <a:lnTo>
                  <a:pt x="82804" y="246507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4037584" y="9615931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4906771" y="9192386"/>
            <a:ext cx="0" cy="248285"/>
          </a:xfrm>
          <a:custGeom>
            <a:avLst/>
            <a:gdLst/>
            <a:ahLst/>
            <a:cxnLst/>
            <a:rect l="l" t="t" r="r" b="b"/>
            <a:pathLst>
              <a:path w="0" h="248284">
                <a:moveTo>
                  <a:pt x="0" y="248031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4906771" y="9655936"/>
            <a:ext cx="0" cy="153035"/>
          </a:xfrm>
          <a:custGeom>
            <a:avLst/>
            <a:gdLst/>
            <a:ahLst/>
            <a:cxnLst/>
            <a:rect l="l" t="t" r="r" b="b"/>
            <a:pathLst>
              <a:path w="0" h="153034">
                <a:moveTo>
                  <a:pt x="0" y="0"/>
                </a:moveTo>
                <a:lnTo>
                  <a:pt x="0" y="152654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4906771" y="9440418"/>
            <a:ext cx="0" cy="215900"/>
          </a:xfrm>
          <a:custGeom>
            <a:avLst/>
            <a:gdLst/>
            <a:ahLst/>
            <a:cxnLst/>
            <a:rect l="l" t="t" r="r" b="b"/>
            <a:pathLst>
              <a:path w="0" h="215900">
                <a:moveTo>
                  <a:pt x="0" y="0"/>
                </a:moveTo>
                <a:lnTo>
                  <a:pt x="0" y="215519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4865370" y="9440418"/>
            <a:ext cx="83185" cy="215900"/>
          </a:xfrm>
          <a:custGeom>
            <a:avLst/>
            <a:gdLst/>
            <a:ahLst/>
            <a:cxnLst/>
            <a:rect l="l" t="t" r="r" b="b"/>
            <a:pathLst>
              <a:path w="83185" h="215900">
                <a:moveTo>
                  <a:pt x="0" y="0"/>
                </a:moveTo>
                <a:lnTo>
                  <a:pt x="0" y="215519"/>
                </a:lnTo>
                <a:lnTo>
                  <a:pt x="82804" y="215519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4865370" y="9570846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5734684" y="9433052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146050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5734684" y="9683622"/>
            <a:ext cx="0" cy="147955"/>
          </a:xfrm>
          <a:custGeom>
            <a:avLst/>
            <a:gdLst/>
            <a:ahLst/>
            <a:cxnLst/>
            <a:rect l="l" t="t" r="r" b="b"/>
            <a:pathLst>
              <a:path w="0" h="147954">
                <a:moveTo>
                  <a:pt x="0" y="0"/>
                </a:moveTo>
                <a:lnTo>
                  <a:pt x="0" y="147701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5734684" y="9579102"/>
            <a:ext cx="0" cy="104775"/>
          </a:xfrm>
          <a:custGeom>
            <a:avLst/>
            <a:gdLst/>
            <a:ahLst/>
            <a:cxnLst/>
            <a:rect l="l" t="t" r="r" b="b"/>
            <a:pathLst>
              <a:path w="0" h="104775">
                <a:moveTo>
                  <a:pt x="0" y="0"/>
                </a:moveTo>
                <a:lnTo>
                  <a:pt x="0" y="104521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5693283" y="9579102"/>
            <a:ext cx="83185" cy="104775"/>
          </a:xfrm>
          <a:custGeom>
            <a:avLst/>
            <a:gdLst/>
            <a:ahLst/>
            <a:cxnLst/>
            <a:rect l="l" t="t" r="r" b="b"/>
            <a:pathLst>
              <a:path w="83185" h="104775">
                <a:moveTo>
                  <a:pt x="0" y="0"/>
                </a:moveTo>
                <a:lnTo>
                  <a:pt x="0" y="104521"/>
                </a:lnTo>
                <a:lnTo>
                  <a:pt x="82804" y="104521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5693283" y="9627869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6562597" y="9403080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180721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6562597" y="9720198"/>
            <a:ext cx="0" cy="83820"/>
          </a:xfrm>
          <a:custGeom>
            <a:avLst/>
            <a:gdLst/>
            <a:ahLst/>
            <a:cxnLst/>
            <a:rect l="l" t="t" r="r" b="b"/>
            <a:pathLst>
              <a:path w="0" h="83820">
                <a:moveTo>
                  <a:pt x="0" y="0"/>
                </a:moveTo>
                <a:lnTo>
                  <a:pt x="0" y="83693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6562597" y="9583801"/>
            <a:ext cx="0" cy="136525"/>
          </a:xfrm>
          <a:custGeom>
            <a:avLst/>
            <a:gdLst/>
            <a:ahLst/>
            <a:cxnLst/>
            <a:rect l="l" t="t" r="r" b="b"/>
            <a:pathLst>
              <a:path w="0" h="136525">
                <a:moveTo>
                  <a:pt x="0" y="0"/>
                </a:moveTo>
                <a:lnTo>
                  <a:pt x="0" y="136398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6521195" y="9583801"/>
            <a:ext cx="83185" cy="136525"/>
          </a:xfrm>
          <a:custGeom>
            <a:avLst/>
            <a:gdLst/>
            <a:ahLst/>
            <a:cxnLst/>
            <a:rect l="l" t="t" r="r" b="b"/>
            <a:pathLst>
              <a:path w="83184" h="136525">
                <a:moveTo>
                  <a:pt x="0" y="0"/>
                </a:moveTo>
                <a:lnTo>
                  <a:pt x="0" y="136398"/>
                </a:lnTo>
                <a:lnTo>
                  <a:pt x="82804" y="136398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6521195" y="9657206"/>
            <a:ext cx="83185" cy="0"/>
          </a:xfrm>
          <a:custGeom>
            <a:avLst/>
            <a:gdLst/>
            <a:ahLst/>
            <a:cxnLst/>
            <a:rect l="l" t="t" r="r" b="b"/>
            <a:pathLst>
              <a:path w="83184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1139952" y="9434448"/>
            <a:ext cx="0" cy="103505"/>
          </a:xfrm>
          <a:custGeom>
            <a:avLst/>
            <a:gdLst/>
            <a:ahLst/>
            <a:cxnLst/>
            <a:rect l="l" t="t" r="r" b="b"/>
            <a:pathLst>
              <a:path w="0" h="103504">
                <a:moveTo>
                  <a:pt x="0" y="103377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1139952" y="9684257"/>
            <a:ext cx="0" cy="135890"/>
          </a:xfrm>
          <a:custGeom>
            <a:avLst/>
            <a:gdLst/>
            <a:ahLst/>
            <a:cxnLst/>
            <a:rect l="l" t="t" r="r" b="b"/>
            <a:pathLst>
              <a:path w="0" h="135890">
                <a:moveTo>
                  <a:pt x="0" y="0"/>
                </a:moveTo>
                <a:lnTo>
                  <a:pt x="0" y="135763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1139952" y="9537827"/>
            <a:ext cx="0" cy="146685"/>
          </a:xfrm>
          <a:custGeom>
            <a:avLst/>
            <a:gdLst/>
            <a:ahLst/>
            <a:cxnLst/>
            <a:rect l="l" t="t" r="r" b="b"/>
            <a:pathLst>
              <a:path w="0" h="146684">
                <a:moveTo>
                  <a:pt x="0" y="0"/>
                </a:moveTo>
                <a:lnTo>
                  <a:pt x="0" y="146430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1098550" y="9537827"/>
            <a:ext cx="83185" cy="146685"/>
          </a:xfrm>
          <a:custGeom>
            <a:avLst/>
            <a:gdLst/>
            <a:ahLst/>
            <a:cxnLst/>
            <a:rect l="l" t="t" r="r" b="b"/>
            <a:pathLst>
              <a:path w="83184" h="146684">
                <a:moveTo>
                  <a:pt x="0" y="0"/>
                </a:moveTo>
                <a:lnTo>
                  <a:pt x="0" y="146431"/>
                </a:lnTo>
                <a:lnTo>
                  <a:pt x="82804" y="146431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1098550" y="9613772"/>
            <a:ext cx="83185" cy="0"/>
          </a:xfrm>
          <a:custGeom>
            <a:avLst/>
            <a:gdLst/>
            <a:ahLst/>
            <a:cxnLst/>
            <a:rect l="l" t="t" r="r" b="b"/>
            <a:pathLst>
              <a:path w="83184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1967864" y="9343390"/>
            <a:ext cx="0" cy="172720"/>
          </a:xfrm>
          <a:custGeom>
            <a:avLst/>
            <a:gdLst/>
            <a:ahLst/>
            <a:cxnLst/>
            <a:rect l="l" t="t" r="r" b="b"/>
            <a:pathLst>
              <a:path w="0" h="172720">
                <a:moveTo>
                  <a:pt x="0" y="172338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1967864" y="9676383"/>
            <a:ext cx="0" cy="131445"/>
          </a:xfrm>
          <a:custGeom>
            <a:avLst/>
            <a:gdLst/>
            <a:ahLst/>
            <a:cxnLst/>
            <a:rect l="l" t="t" r="r" b="b"/>
            <a:pathLst>
              <a:path w="0" h="131445">
                <a:moveTo>
                  <a:pt x="0" y="0"/>
                </a:moveTo>
                <a:lnTo>
                  <a:pt x="0" y="130936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1967864" y="9515729"/>
            <a:ext cx="0" cy="160655"/>
          </a:xfrm>
          <a:custGeom>
            <a:avLst/>
            <a:gdLst/>
            <a:ahLst/>
            <a:cxnLst/>
            <a:rect l="l" t="t" r="r" b="b"/>
            <a:pathLst>
              <a:path w="0" h="160654">
                <a:moveTo>
                  <a:pt x="0" y="0"/>
                </a:moveTo>
                <a:lnTo>
                  <a:pt x="0" y="160654"/>
                </a:lnTo>
              </a:path>
            </a:pathLst>
          </a:custGeom>
          <a:ln w="8280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1926463" y="9515729"/>
            <a:ext cx="83185" cy="160655"/>
          </a:xfrm>
          <a:custGeom>
            <a:avLst/>
            <a:gdLst/>
            <a:ahLst/>
            <a:cxnLst/>
            <a:rect l="l" t="t" r="r" b="b"/>
            <a:pathLst>
              <a:path w="83185" h="160654">
                <a:moveTo>
                  <a:pt x="0" y="0"/>
                </a:moveTo>
                <a:lnTo>
                  <a:pt x="0" y="160655"/>
                </a:lnTo>
                <a:lnTo>
                  <a:pt x="82804" y="160655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1926463" y="9613772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2795651" y="9412096"/>
            <a:ext cx="0" cy="83185"/>
          </a:xfrm>
          <a:custGeom>
            <a:avLst/>
            <a:gdLst/>
            <a:ahLst/>
            <a:cxnLst/>
            <a:rect l="l" t="t" r="r" b="b"/>
            <a:pathLst>
              <a:path w="0" h="83184">
                <a:moveTo>
                  <a:pt x="0" y="82930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2795651" y="9705340"/>
            <a:ext cx="0" cy="113030"/>
          </a:xfrm>
          <a:custGeom>
            <a:avLst/>
            <a:gdLst/>
            <a:ahLst/>
            <a:cxnLst/>
            <a:rect l="l" t="t" r="r" b="b"/>
            <a:pathLst>
              <a:path w="0" h="113029">
                <a:moveTo>
                  <a:pt x="0" y="0"/>
                </a:moveTo>
                <a:lnTo>
                  <a:pt x="0" y="112521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2795714" y="9495028"/>
            <a:ext cx="0" cy="210820"/>
          </a:xfrm>
          <a:custGeom>
            <a:avLst/>
            <a:gdLst/>
            <a:ahLst/>
            <a:cxnLst/>
            <a:rect l="l" t="t" r="r" b="b"/>
            <a:pathLst>
              <a:path w="0" h="210820">
                <a:moveTo>
                  <a:pt x="0" y="0"/>
                </a:moveTo>
                <a:lnTo>
                  <a:pt x="0" y="210312"/>
                </a:lnTo>
              </a:path>
            </a:pathLst>
          </a:custGeom>
          <a:ln w="8267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2754376" y="9495028"/>
            <a:ext cx="83185" cy="210820"/>
          </a:xfrm>
          <a:custGeom>
            <a:avLst/>
            <a:gdLst/>
            <a:ahLst/>
            <a:cxnLst/>
            <a:rect l="l" t="t" r="r" b="b"/>
            <a:pathLst>
              <a:path w="83185" h="210820">
                <a:moveTo>
                  <a:pt x="0" y="0"/>
                </a:moveTo>
                <a:lnTo>
                  <a:pt x="0" y="210311"/>
                </a:lnTo>
                <a:lnTo>
                  <a:pt x="82677" y="210311"/>
                </a:lnTo>
                <a:lnTo>
                  <a:pt x="82677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2754376" y="9613772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677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3623564" y="9412985"/>
            <a:ext cx="0" cy="157480"/>
          </a:xfrm>
          <a:custGeom>
            <a:avLst/>
            <a:gdLst/>
            <a:ahLst/>
            <a:cxnLst/>
            <a:rect l="l" t="t" r="r" b="b"/>
            <a:pathLst>
              <a:path w="0" h="157479">
                <a:moveTo>
                  <a:pt x="0" y="157225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3623564" y="9734042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0"/>
                </a:moveTo>
                <a:lnTo>
                  <a:pt x="0" y="74929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3623564" y="9570211"/>
            <a:ext cx="0" cy="163830"/>
          </a:xfrm>
          <a:custGeom>
            <a:avLst/>
            <a:gdLst/>
            <a:ahLst/>
            <a:cxnLst/>
            <a:rect l="l" t="t" r="r" b="b"/>
            <a:pathLst>
              <a:path w="0" h="163829">
                <a:moveTo>
                  <a:pt x="0" y="0"/>
                </a:moveTo>
                <a:lnTo>
                  <a:pt x="0" y="163830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3582161" y="9570211"/>
            <a:ext cx="83185" cy="163830"/>
          </a:xfrm>
          <a:custGeom>
            <a:avLst/>
            <a:gdLst/>
            <a:ahLst/>
            <a:cxnLst/>
            <a:rect l="l" t="t" r="r" b="b"/>
            <a:pathLst>
              <a:path w="83185" h="163829">
                <a:moveTo>
                  <a:pt x="0" y="0"/>
                </a:moveTo>
                <a:lnTo>
                  <a:pt x="0" y="163830"/>
                </a:lnTo>
                <a:lnTo>
                  <a:pt x="82804" y="163830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3582161" y="9613772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4451477" y="9427464"/>
            <a:ext cx="0" cy="142875"/>
          </a:xfrm>
          <a:custGeom>
            <a:avLst/>
            <a:gdLst/>
            <a:ahLst/>
            <a:cxnLst/>
            <a:rect l="l" t="t" r="r" b="b"/>
            <a:pathLst>
              <a:path w="0" h="142875">
                <a:moveTo>
                  <a:pt x="0" y="142621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4451477" y="9701403"/>
            <a:ext cx="0" cy="132715"/>
          </a:xfrm>
          <a:custGeom>
            <a:avLst/>
            <a:gdLst/>
            <a:ahLst/>
            <a:cxnLst/>
            <a:rect l="l" t="t" r="r" b="b"/>
            <a:pathLst>
              <a:path w="0" h="132715">
                <a:moveTo>
                  <a:pt x="0" y="0"/>
                </a:moveTo>
                <a:lnTo>
                  <a:pt x="0" y="132207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4451477" y="9570084"/>
            <a:ext cx="0" cy="131445"/>
          </a:xfrm>
          <a:custGeom>
            <a:avLst/>
            <a:gdLst/>
            <a:ahLst/>
            <a:cxnLst/>
            <a:rect l="l" t="t" r="r" b="b"/>
            <a:pathLst>
              <a:path w="0" h="131445">
                <a:moveTo>
                  <a:pt x="0" y="0"/>
                </a:moveTo>
                <a:lnTo>
                  <a:pt x="0" y="131318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4410075" y="9570084"/>
            <a:ext cx="83185" cy="131445"/>
          </a:xfrm>
          <a:custGeom>
            <a:avLst/>
            <a:gdLst/>
            <a:ahLst/>
            <a:cxnLst/>
            <a:rect l="l" t="t" r="r" b="b"/>
            <a:pathLst>
              <a:path w="83185" h="131445">
                <a:moveTo>
                  <a:pt x="0" y="0"/>
                </a:moveTo>
                <a:lnTo>
                  <a:pt x="0" y="131318"/>
                </a:lnTo>
                <a:lnTo>
                  <a:pt x="82804" y="131318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4410075" y="9613772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5279390" y="9311258"/>
            <a:ext cx="0" cy="201295"/>
          </a:xfrm>
          <a:custGeom>
            <a:avLst/>
            <a:gdLst/>
            <a:ahLst/>
            <a:cxnLst/>
            <a:rect l="l" t="t" r="r" b="b"/>
            <a:pathLst>
              <a:path w="0" h="201295">
                <a:moveTo>
                  <a:pt x="0" y="201040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5279390" y="9671177"/>
            <a:ext cx="0" cy="144780"/>
          </a:xfrm>
          <a:custGeom>
            <a:avLst/>
            <a:gdLst/>
            <a:ahLst/>
            <a:cxnLst/>
            <a:rect l="l" t="t" r="r" b="b"/>
            <a:pathLst>
              <a:path w="0" h="144779">
                <a:moveTo>
                  <a:pt x="0" y="0"/>
                </a:moveTo>
                <a:lnTo>
                  <a:pt x="0" y="144272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5279390" y="9512300"/>
            <a:ext cx="0" cy="159385"/>
          </a:xfrm>
          <a:custGeom>
            <a:avLst/>
            <a:gdLst/>
            <a:ahLst/>
            <a:cxnLst/>
            <a:rect l="l" t="t" r="r" b="b"/>
            <a:pathLst>
              <a:path w="0" h="159384">
                <a:moveTo>
                  <a:pt x="0" y="0"/>
                </a:moveTo>
                <a:lnTo>
                  <a:pt x="0" y="158876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5237988" y="9512300"/>
            <a:ext cx="83185" cy="159385"/>
          </a:xfrm>
          <a:custGeom>
            <a:avLst/>
            <a:gdLst/>
            <a:ahLst/>
            <a:cxnLst/>
            <a:rect l="l" t="t" r="r" b="b"/>
            <a:pathLst>
              <a:path w="83185" h="159384">
                <a:moveTo>
                  <a:pt x="0" y="0"/>
                </a:moveTo>
                <a:lnTo>
                  <a:pt x="0" y="158877"/>
                </a:lnTo>
                <a:lnTo>
                  <a:pt x="82804" y="158877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5237988" y="9613772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6107303" y="9324213"/>
            <a:ext cx="0" cy="206375"/>
          </a:xfrm>
          <a:custGeom>
            <a:avLst/>
            <a:gdLst/>
            <a:ahLst/>
            <a:cxnLst/>
            <a:rect l="l" t="t" r="r" b="b"/>
            <a:pathLst>
              <a:path w="0" h="206375">
                <a:moveTo>
                  <a:pt x="0" y="205866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6107303" y="9686925"/>
            <a:ext cx="0" cy="113664"/>
          </a:xfrm>
          <a:custGeom>
            <a:avLst/>
            <a:gdLst/>
            <a:ahLst/>
            <a:cxnLst/>
            <a:rect l="l" t="t" r="r" b="b"/>
            <a:pathLst>
              <a:path w="0" h="113665">
                <a:moveTo>
                  <a:pt x="0" y="0"/>
                </a:moveTo>
                <a:lnTo>
                  <a:pt x="0" y="113664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6107303" y="9530080"/>
            <a:ext cx="0" cy="156845"/>
          </a:xfrm>
          <a:custGeom>
            <a:avLst/>
            <a:gdLst/>
            <a:ahLst/>
            <a:cxnLst/>
            <a:rect l="l" t="t" r="r" b="b"/>
            <a:pathLst>
              <a:path w="0" h="156845">
                <a:moveTo>
                  <a:pt x="0" y="0"/>
                </a:moveTo>
                <a:lnTo>
                  <a:pt x="0" y="156845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6065901" y="9530080"/>
            <a:ext cx="83185" cy="156845"/>
          </a:xfrm>
          <a:custGeom>
            <a:avLst/>
            <a:gdLst/>
            <a:ahLst/>
            <a:cxnLst/>
            <a:rect l="l" t="t" r="r" b="b"/>
            <a:pathLst>
              <a:path w="83185" h="156845">
                <a:moveTo>
                  <a:pt x="0" y="0"/>
                </a:moveTo>
                <a:lnTo>
                  <a:pt x="0" y="156845"/>
                </a:lnTo>
                <a:lnTo>
                  <a:pt x="82804" y="156845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6065901" y="9613772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6935216" y="9361678"/>
            <a:ext cx="0" cy="176530"/>
          </a:xfrm>
          <a:custGeom>
            <a:avLst/>
            <a:gdLst/>
            <a:ahLst/>
            <a:cxnLst/>
            <a:rect l="l" t="t" r="r" b="b"/>
            <a:pathLst>
              <a:path w="0" h="176529">
                <a:moveTo>
                  <a:pt x="0" y="176149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6935216" y="9686543"/>
            <a:ext cx="0" cy="121920"/>
          </a:xfrm>
          <a:custGeom>
            <a:avLst/>
            <a:gdLst/>
            <a:ahLst/>
            <a:cxnLst/>
            <a:rect l="l" t="t" r="r" b="b"/>
            <a:pathLst>
              <a:path w="0" h="121920">
                <a:moveTo>
                  <a:pt x="0" y="0"/>
                </a:moveTo>
                <a:lnTo>
                  <a:pt x="0" y="121666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6935152" y="9537827"/>
            <a:ext cx="0" cy="149225"/>
          </a:xfrm>
          <a:custGeom>
            <a:avLst/>
            <a:gdLst/>
            <a:ahLst/>
            <a:cxnLst/>
            <a:rect l="l" t="t" r="r" b="b"/>
            <a:pathLst>
              <a:path w="0" h="149225">
                <a:moveTo>
                  <a:pt x="0" y="0"/>
                </a:moveTo>
                <a:lnTo>
                  <a:pt x="0" y="148716"/>
                </a:lnTo>
              </a:path>
            </a:pathLst>
          </a:custGeom>
          <a:ln w="8267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6893814" y="9537827"/>
            <a:ext cx="83185" cy="149225"/>
          </a:xfrm>
          <a:custGeom>
            <a:avLst/>
            <a:gdLst/>
            <a:ahLst/>
            <a:cxnLst/>
            <a:rect l="l" t="t" r="r" b="b"/>
            <a:pathLst>
              <a:path w="83184" h="149225">
                <a:moveTo>
                  <a:pt x="0" y="0"/>
                </a:moveTo>
                <a:lnTo>
                  <a:pt x="0" y="148717"/>
                </a:lnTo>
                <a:lnTo>
                  <a:pt x="82677" y="148717"/>
                </a:lnTo>
                <a:lnTo>
                  <a:pt x="82677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6893814" y="9613772"/>
            <a:ext cx="83185" cy="0"/>
          </a:xfrm>
          <a:custGeom>
            <a:avLst/>
            <a:gdLst/>
            <a:ahLst/>
            <a:cxnLst/>
            <a:rect l="l" t="t" r="r" b="b"/>
            <a:pathLst>
              <a:path w="83184" h="0">
                <a:moveTo>
                  <a:pt x="0" y="0"/>
                </a:moveTo>
                <a:lnTo>
                  <a:pt x="82677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 txBox="1"/>
          <p:nvPr/>
        </p:nvSpPr>
        <p:spPr>
          <a:xfrm>
            <a:off x="608837" y="7973186"/>
            <a:ext cx="69024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8.559e−04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6" name="object 436"/>
          <p:cNvSpPr txBox="1"/>
          <p:nvPr/>
        </p:nvSpPr>
        <p:spPr>
          <a:xfrm>
            <a:off x="4748288" y="7973186"/>
            <a:ext cx="69024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2.218e−02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7" name="object 437"/>
          <p:cNvSpPr txBox="1"/>
          <p:nvPr/>
        </p:nvSpPr>
        <p:spPr>
          <a:xfrm>
            <a:off x="6404152" y="7973186"/>
            <a:ext cx="69024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2.211e−02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8" name="object 438"/>
          <p:cNvSpPr/>
          <p:nvPr/>
        </p:nvSpPr>
        <p:spPr>
          <a:xfrm>
            <a:off x="456945" y="7909052"/>
            <a:ext cx="6788784" cy="2252345"/>
          </a:xfrm>
          <a:custGeom>
            <a:avLst/>
            <a:gdLst/>
            <a:ahLst/>
            <a:cxnLst/>
            <a:rect l="l" t="t" r="r" b="b"/>
            <a:pathLst>
              <a:path w="6788784" h="2252345">
                <a:moveTo>
                  <a:pt x="0" y="2252218"/>
                </a:moveTo>
                <a:lnTo>
                  <a:pt x="6788658" y="2252218"/>
                </a:lnTo>
                <a:lnTo>
                  <a:pt x="6788658" y="0"/>
                </a:lnTo>
                <a:lnTo>
                  <a:pt x="0" y="0"/>
                </a:lnTo>
                <a:lnTo>
                  <a:pt x="0" y="2252218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456945" y="12648945"/>
            <a:ext cx="6788784" cy="0"/>
          </a:xfrm>
          <a:custGeom>
            <a:avLst/>
            <a:gdLst/>
            <a:ahLst/>
            <a:cxnLst/>
            <a:rect l="l" t="t" r="r" b="b"/>
            <a:pathLst>
              <a:path w="6788784" h="0">
                <a:moveTo>
                  <a:pt x="0" y="0"/>
                </a:moveTo>
                <a:lnTo>
                  <a:pt x="6788658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456945" y="12238228"/>
            <a:ext cx="6788784" cy="0"/>
          </a:xfrm>
          <a:custGeom>
            <a:avLst/>
            <a:gdLst/>
            <a:ahLst/>
            <a:cxnLst/>
            <a:rect l="l" t="t" r="r" b="b"/>
            <a:pathLst>
              <a:path w="6788784" h="0">
                <a:moveTo>
                  <a:pt x="0" y="0"/>
                </a:moveTo>
                <a:lnTo>
                  <a:pt x="6788658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3292475" y="11827509"/>
            <a:ext cx="3953510" cy="0"/>
          </a:xfrm>
          <a:custGeom>
            <a:avLst/>
            <a:gdLst/>
            <a:ahLst/>
            <a:cxnLst/>
            <a:rect l="l" t="t" r="r" b="b"/>
            <a:pathLst>
              <a:path w="3953509" h="0">
                <a:moveTo>
                  <a:pt x="0" y="0"/>
                </a:moveTo>
                <a:lnTo>
                  <a:pt x="3953129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456945" y="11827509"/>
            <a:ext cx="2752725" cy="0"/>
          </a:xfrm>
          <a:custGeom>
            <a:avLst/>
            <a:gdLst/>
            <a:ahLst/>
            <a:cxnLst/>
            <a:rect l="l" t="t" r="r" b="b"/>
            <a:pathLst>
              <a:path w="2752725" h="0">
                <a:moveTo>
                  <a:pt x="0" y="0"/>
                </a:moveTo>
                <a:lnTo>
                  <a:pt x="2752725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456945" y="11416792"/>
            <a:ext cx="6788784" cy="0"/>
          </a:xfrm>
          <a:custGeom>
            <a:avLst/>
            <a:gdLst/>
            <a:ahLst/>
            <a:cxnLst/>
            <a:rect l="l" t="t" r="r" b="b"/>
            <a:pathLst>
              <a:path w="6788784" h="0">
                <a:moveTo>
                  <a:pt x="0" y="0"/>
                </a:moveTo>
                <a:lnTo>
                  <a:pt x="6788658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456945" y="11006073"/>
            <a:ext cx="6788784" cy="0"/>
          </a:xfrm>
          <a:custGeom>
            <a:avLst/>
            <a:gdLst/>
            <a:ahLst/>
            <a:cxnLst/>
            <a:rect l="l" t="t" r="r" b="b"/>
            <a:pathLst>
              <a:path w="6788784" h="0">
                <a:moveTo>
                  <a:pt x="0" y="0"/>
                </a:moveTo>
                <a:lnTo>
                  <a:pt x="6788658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456945" y="10595356"/>
            <a:ext cx="6788784" cy="0"/>
          </a:xfrm>
          <a:custGeom>
            <a:avLst/>
            <a:gdLst/>
            <a:ahLst/>
            <a:cxnLst/>
            <a:rect l="l" t="t" r="r" b="b"/>
            <a:pathLst>
              <a:path w="6788784" h="0">
                <a:moveTo>
                  <a:pt x="0" y="0"/>
                </a:moveTo>
                <a:lnTo>
                  <a:pt x="6788658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456945" y="12443586"/>
            <a:ext cx="6788784" cy="0"/>
          </a:xfrm>
          <a:custGeom>
            <a:avLst/>
            <a:gdLst/>
            <a:ahLst/>
            <a:cxnLst/>
            <a:rect l="l" t="t" r="r" b="b"/>
            <a:pathLst>
              <a:path w="6788784" h="0">
                <a:moveTo>
                  <a:pt x="0" y="0"/>
                </a:moveTo>
                <a:lnTo>
                  <a:pt x="6788658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6976491" y="12032868"/>
            <a:ext cx="269240" cy="0"/>
          </a:xfrm>
          <a:custGeom>
            <a:avLst/>
            <a:gdLst/>
            <a:ahLst/>
            <a:cxnLst/>
            <a:rect l="l" t="t" r="r" b="b"/>
            <a:pathLst>
              <a:path w="269240" h="0">
                <a:moveTo>
                  <a:pt x="0" y="0"/>
                </a:moveTo>
                <a:lnTo>
                  <a:pt x="269112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6604000" y="12032868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 h="0">
                <a:moveTo>
                  <a:pt x="0" y="0"/>
                </a:moveTo>
                <a:lnTo>
                  <a:pt x="289814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6148704" y="12032868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 h="0">
                <a:moveTo>
                  <a:pt x="0" y="0"/>
                </a:moveTo>
                <a:lnTo>
                  <a:pt x="372491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5776086" y="12032868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 h="0">
                <a:moveTo>
                  <a:pt x="0" y="0"/>
                </a:moveTo>
                <a:lnTo>
                  <a:pt x="289813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5320791" y="12032868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 h="0">
                <a:moveTo>
                  <a:pt x="0" y="0"/>
                </a:moveTo>
                <a:lnTo>
                  <a:pt x="372491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4948173" y="12032868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 h="0">
                <a:moveTo>
                  <a:pt x="0" y="0"/>
                </a:moveTo>
                <a:lnTo>
                  <a:pt x="289813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4492878" y="12032868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 h="0">
                <a:moveTo>
                  <a:pt x="0" y="0"/>
                </a:moveTo>
                <a:lnTo>
                  <a:pt x="372491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4120388" y="12032868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 h="0">
                <a:moveTo>
                  <a:pt x="0" y="0"/>
                </a:moveTo>
                <a:lnTo>
                  <a:pt x="289687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3664965" y="12032868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 h="0">
                <a:moveTo>
                  <a:pt x="0" y="0"/>
                </a:moveTo>
                <a:lnTo>
                  <a:pt x="372618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3292475" y="12032868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 h="0">
                <a:moveTo>
                  <a:pt x="0" y="0"/>
                </a:moveTo>
                <a:lnTo>
                  <a:pt x="289687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2837052" y="12032868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4" h="0">
                <a:moveTo>
                  <a:pt x="0" y="0"/>
                </a:moveTo>
                <a:lnTo>
                  <a:pt x="372618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2009267" y="12032868"/>
            <a:ext cx="745490" cy="0"/>
          </a:xfrm>
          <a:custGeom>
            <a:avLst/>
            <a:gdLst/>
            <a:ahLst/>
            <a:cxnLst/>
            <a:rect l="l" t="t" r="r" b="b"/>
            <a:pathLst>
              <a:path w="745489" h="0">
                <a:moveTo>
                  <a:pt x="0" y="0"/>
                </a:moveTo>
                <a:lnTo>
                  <a:pt x="745108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1636648" y="12032868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4" h="0">
                <a:moveTo>
                  <a:pt x="0" y="0"/>
                </a:moveTo>
                <a:lnTo>
                  <a:pt x="289813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1181353" y="12032868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4" h="0">
                <a:moveTo>
                  <a:pt x="0" y="0"/>
                </a:moveTo>
                <a:lnTo>
                  <a:pt x="372491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456945" y="12032868"/>
            <a:ext cx="641985" cy="0"/>
          </a:xfrm>
          <a:custGeom>
            <a:avLst/>
            <a:gdLst/>
            <a:ahLst/>
            <a:cxnLst/>
            <a:rect l="l" t="t" r="r" b="b"/>
            <a:pathLst>
              <a:path w="641985" h="0">
                <a:moveTo>
                  <a:pt x="0" y="0"/>
                </a:moveTo>
                <a:lnTo>
                  <a:pt x="641604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456945" y="11622151"/>
            <a:ext cx="6788784" cy="0"/>
          </a:xfrm>
          <a:custGeom>
            <a:avLst/>
            <a:gdLst/>
            <a:ahLst/>
            <a:cxnLst/>
            <a:rect l="l" t="t" r="r" b="b"/>
            <a:pathLst>
              <a:path w="6788784" h="0">
                <a:moveTo>
                  <a:pt x="0" y="0"/>
                </a:moveTo>
                <a:lnTo>
                  <a:pt x="6788658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456945" y="11211432"/>
            <a:ext cx="6788784" cy="0"/>
          </a:xfrm>
          <a:custGeom>
            <a:avLst/>
            <a:gdLst/>
            <a:ahLst/>
            <a:cxnLst/>
            <a:rect l="l" t="t" r="r" b="b"/>
            <a:pathLst>
              <a:path w="6788784" h="0">
                <a:moveTo>
                  <a:pt x="0" y="0"/>
                </a:moveTo>
                <a:lnTo>
                  <a:pt x="6788658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456945" y="10800715"/>
            <a:ext cx="6788784" cy="0"/>
          </a:xfrm>
          <a:custGeom>
            <a:avLst/>
            <a:gdLst/>
            <a:ahLst/>
            <a:cxnLst/>
            <a:rect l="l" t="t" r="r" b="b"/>
            <a:pathLst>
              <a:path w="6788784" h="0">
                <a:moveTo>
                  <a:pt x="0" y="0"/>
                </a:moveTo>
                <a:lnTo>
                  <a:pt x="6788658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953642" y="10449432"/>
            <a:ext cx="0" cy="2252345"/>
          </a:xfrm>
          <a:custGeom>
            <a:avLst/>
            <a:gdLst/>
            <a:ahLst/>
            <a:cxnLst/>
            <a:rect l="l" t="t" r="r" b="b"/>
            <a:pathLst>
              <a:path w="0" h="2252345">
                <a:moveTo>
                  <a:pt x="0" y="2252218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1781555" y="10449432"/>
            <a:ext cx="0" cy="2252345"/>
          </a:xfrm>
          <a:custGeom>
            <a:avLst/>
            <a:gdLst/>
            <a:ahLst/>
            <a:cxnLst/>
            <a:rect l="l" t="t" r="r" b="b"/>
            <a:pathLst>
              <a:path w="0" h="2252345">
                <a:moveTo>
                  <a:pt x="0" y="2252218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2609469" y="10449432"/>
            <a:ext cx="0" cy="2252345"/>
          </a:xfrm>
          <a:custGeom>
            <a:avLst/>
            <a:gdLst/>
            <a:ahLst/>
            <a:cxnLst/>
            <a:rect l="l" t="t" r="r" b="b"/>
            <a:pathLst>
              <a:path w="0" h="2252345">
                <a:moveTo>
                  <a:pt x="0" y="2252218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3437382" y="10449432"/>
            <a:ext cx="0" cy="2252345"/>
          </a:xfrm>
          <a:custGeom>
            <a:avLst/>
            <a:gdLst/>
            <a:ahLst/>
            <a:cxnLst/>
            <a:rect l="l" t="t" r="r" b="b"/>
            <a:pathLst>
              <a:path w="0" h="2252345">
                <a:moveTo>
                  <a:pt x="0" y="2252218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4265167" y="10449432"/>
            <a:ext cx="0" cy="2252345"/>
          </a:xfrm>
          <a:custGeom>
            <a:avLst/>
            <a:gdLst/>
            <a:ahLst/>
            <a:cxnLst/>
            <a:rect l="l" t="t" r="r" b="b"/>
            <a:pathLst>
              <a:path w="0" h="2252345">
                <a:moveTo>
                  <a:pt x="0" y="2252218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5093080" y="10449432"/>
            <a:ext cx="0" cy="2252345"/>
          </a:xfrm>
          <a:custGeom>
            <a:avLst/>
            <a:gdLst/>
            <a:ahLst/>
            <a:cxnLst/>
            <a:rect l="l" t="t" r="r" b="b"/>
            <a:pathLst>
              <a:path w="0" h="2252345">
                <a:moveTo>
                  <a:pt x="0" y="2252218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5920994" y="10449432"/>
            <a:ext cx="0" cy="2252345"/>
          </a:xfrm>
          <a:custGeom>
            <a:avLst/>
            <a:gdLst/>
            <a:ahLst/>
            <a:cxnLst/>
            <a:rect l="l" t="t" r="r" b="b"/>
            <a:pathLst>
              <a:path w="0" h="2252345">
                <a:moveTo>
                  <a:pt x="0" y="2252218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6748906" y="10449432"/>
            <a:ext cx="0" cy="2252345"/>
          </a:xfrm>
          <a:custGeom>
            <a:avLst/>
            <a:gdLst/>
            <a:ahLst/>
            <a:cxnLst/>
            <a:rect l="l" t="t" r="r" b="b"/>
            <a:pathLst>
              <a:path w="0" h="2252345">
                <a:moveTo>
                  <a:pt x="0" y="2252218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574357" y="11378755"/>
            <a:ext cx="386080" cy="1192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1402143" y="10786935"/>
            <a:ext cx="386206" cy="17352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2230056" y="11766105"/>
            <a:ext cx="386206" cy="6587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3064764" y="11390121"/>
            <a:ext cx="372745" cy="1092200"/>
          </a:xfrm>
          <a:custGeom>
            <a:avLst/>
            <a:gdLst/>
            <a:ahLst/>
            <a:cxnLst/>
            <a:rect l="l" t="t" r="r" b="b"/>
            <a:pathLst>
              <a:path w="372745" h="1092200">
                <a:moveTo>
                  <a:pt x="186436" y="0"/>
                </a:moveTo>
                <a:lnTo>
                  <a:pt x="186055" y="0"/>
                </a:lnTo>
                <a:lnTo>
                  <a:pt x="185674" y="36829"/>
                </a:lnTo>
                <a:lnTo>
                  <a:pt x="185547" y="38099"/>
                </a:lnTo>
                <a:lnTo>
                  <a:pt x="185547" y="40639"/>
                </a:lnTo>
                <a:lnTo>
                  <a:pt x="185420" y="43179"/>
                </a:lnTo>
                <a:lnTo>
                  <a:pt x="185293" y="49529"/>
                </a:lnTo>
                <a:lnTo>
                  <a:pt x="185166" y="52069"/>
                </a:lnTo>
                <a:lnTo>
                  <a:pt x="185039" y="55879"/>
                </a:lnTo>
                <a:lnTo>
                  <a:pt x="184954" y="59689"/>
                </a:lnTo>
                <a:lnTo>
                  <a:pt x="184785" y="62229"/>
                </a:lnTo>
                <a:lnTo>
                  <a:pt x="184785" y="64769"/>
                </a:lnTo>
                <a:lnTo>
                  <a:pt x="183388" y="87629"/>
                </a:lnTo>
                <a:lnTo>
                  <a:pt x="183134" y="90169"/>
                </a:lnTo>
                <a:lnTo>
                  <a:pt x="182880" y="93979"/>
                </a:lnTo>
                <a:lnTo>
                  <a:pt x="182626" y="96519"/>
                </a:lnTo>
                <a:lnTo>
                  <a:pt x="182499" y="99059"/>
                </a:lnTo>
                <a:lnTo>
                  <a:pt x="181991" y="102869"/>
                </a:lnTo>
                <a:lnTo>
                  <a:pt x="181864" y="105409"/>
                </a:lnTo>
                <a:lnTo>
                  <a:pt x="179832" y="121919"/>
                </a:lnTo>
                <a:lnTo>
                  <a:pt x="179451" y="124459"/>
                </a:lnTo>
                <a:lnTo>
                  <a:pt x="179197" y="126999"/>
                </a:lnTo>
                <a:lnTo>
                  <a:pt x="178816" y="128269"/>
                </a:lnTo>
                <a:lnTo>
                  <a:pt x="178562" y="130809"/>
                </a:lnTo>
                <a:lnTo>
                  <a:pt x="175514" y="147319"/>
                </a:lnTo>
                <a:lnTo>
                  <a:pt x="175006" y="149859"/>
                </a:lnTo>
                <a:lnTo>
                  <a:pt x="174625" y="152399"/>
                </a:lnTo>
                <a:lnTo>
                  <a:pt x="174117" y="153669"/>
                </a:lnTo>
                <a:lnTo>
                  <a:pt x="173609" y="156209"/>
                </a:lnTo>
                <a:lnTo>
                  <a:pt x="173228" y="158749"/>
                </a:lnTo>
                <a:lnTo>
                  <a:pt x="172212" y="162559"/>
                </a:lnTo>
                <a:lnTo>
                  <a:pt x="171577" y="165099"/>
                </a:lnTo>
                <a:lnTo>
                  <a:pt x="171069" y="167639"/>
                </a:lnTo>
                <a:lnTo>
                  <a:pt x="170561" y="168909"/>
                </a:lnTo>
                <a:lnTo>
                  <a:pt x="169926" y="171449"/>
                </a:lnTo>
                <a:lnTo>
                  <a:pt x="169418" y="173989"/>
                </a:lnTo>
                <a:lnTo>
                  <a:pt x="168148" y="177799"/>
                </a:lnTo>
                <a:lnTo>
                  <a:pt x="167640" y="180339"/>
                </a:lnTo>
                <a:lnTo>
                  <a:pt x="167005" y="181609"/>
                </a:lnTo>
                <a:lnTo>
                  <a:pt x="166243" y="184149"/>
                </a:lnTo>
                <a:lnTo>
                  <a:pt x="164973" y="187959"/>
                </a:lnTo>
                <a:lnTo>
                  <a:pt x="164211" y="190499"/>
                </a:lnTo>
                <a:lnTo>
                  <a:pt x="163576" y="193039"/>
                </a:lnTo>
                <a:lnTo>
                  <a:pt x="162814" y="194309"/>
                </a:lnTo>
                <a:lnTo>
                  <a:pt x="159766" y="203199"/>
                </a:lnTo>
                <a:lnTo>
                  <a:pt x="158877" y="205739"/>
                </a:lnTo>
                <a:lnTo>
                  <a:pt x="158115" y="207009"/>
                </a:lnTo>
                <a:lnTo>
                  <a:pt x="153670" y="218439"/>
                </a:lnTo>
                <a:lnTo>
                  <a:pt x="152781" y="220979"/>
                </a:lnTo>
                <a:lnTo>
                  <a:pt x="151765" y="222249"/>
                </a:lnTo>
                <a:lnTo>
                  <a:pt x="150876" y="224789"/>
                </a:lnTo>
                <a:lnTo>
                  <a:pt x="147828" y="231139"/>
                </a:lnTo>
                <a:lnTo>
                  <a:pt x="146685" y="233679"/>
                </a:lnTo>
                <a:lnTo>
                  <a:pt x="145669" y="234949"/>
                </a:lnTo>
                <a:lnTo>
                  <a:pt x="144526" y="237489"/>
                </a:lnTo>
                <a:lnTo>
                  <a:pt x="143510" y="240029"/>
                </a:lnTo>
                <a:lnTo>
                  <a:pt x="141224" y="243839"/>
                </a:lnTo>
                <a:lnTo>
                  <a:pt x="140081" y="246379"/>
                </a:lnTo>
                <a:lnTo>
                  <a:pt x="138811" y="247649"/>
                </a:lnTo>
                <a:lnTo>
                  <a:pt x="137668" y="250189"/>
                </a:lnTo>
                <a:lnTo>
                  <a:pt x="133858" y="256539"/>
                </a:lnTo>
                <a:lnTo>
                  <a:pt x="131318" y="261619"/>
                </a:lnTo>
                <a:lnTo>
                  <a:pt x="129921" y="262889"/>
                </a:lnTo>
                <a:lnTo>
                  <a:pt x="128651" y="265429"/>
                </a:lnTo>
                <a:lnTo>
                  <a:pt x="125857" y="269239"/>
                </a:lnTo>
                <a:lnTo>
                  <a:pt x="123063" y="274319"/>
                </a:lnTo>
                <a:lnTo>
                  <a:pt x="121539" y="275589"/>
                </a:lnTo>
                <a:lnTo>
                  <a:pt x="120142" y="278129"/>
                </a:lnTo>
                <a:lnTo>
                  <a:pt x="117094" y="281939"/>
                </a:lnTo>
                <a:lnTo>
                  <a:pt x="115570" y="284479"/>
                </a:lnTo>
                <a:lnTo>
                  <a:pt x="112522" y="288289"/>
                </a:lnTo>
                <a:lnTo>
                  <a:pt x="110871" y="290829"/>
                </a:lnTo>
                <a:lnTo>
                  <a:pt x="109347" y="293369"/>
                </a:lnTo>
                <a:lnTo>
                  <a:pt x="107696" y="295909"/>
                </a:lnTo>
                <a:lnTo>
                  <a:pt x="106045" y="297179"/>
                </a:lnTo>
                <a:lnTo>
                  <a:pt x="104521" y="299719"/>
                </a:lnTo>
                <a:lnTo>
                  <a:pt x="101219" y="303529"/>
                </a:lnTo>
                <a:lnTo>
                  <a:pt x="99441" y="306069"/>
                </a:lnTo>
                <a:lnTo>
                  <a:pt x="97790" y="308609"/>
                </a:lnTo>
                <a:lnTo>
                  <a:pt x="94361" y="312419"/>
                </a:lnTo>
                <a:lnTo>
                  <a:pt x="92710" y="314959"/>
                </a:lnTo>
                <a:lnTo>
                  <a:pt x="89154" y="318769"/>
                </a:lnTo>
                <a:lnTo>
                  <a:pt x="87503" y="321309"/>
                </a:lnTo>
                <a:lnTo>
                  <a:pt x="85725" y="322579"/>
                </a:lnTo>
                <a:lnTo>
                  <a:pt x="76835" y="334009"/>
                </a:lnTo>
                <a:lnTo>
                  <a:pt x="75057" y="335279"/>
                </a:lnTo>
                <a:lnTo>
                  <a:pt x="66167" y="346709"/>
                </a:lnTo>
                <a:lnTo>
                  <a:pt x="64389" y="349249"/>
                </a:lnTo>
                <a:lnTo>
                  <a:pt x="62611" y="350519"/>
                </a:lnTo>
                <a:lnTo>
                  <a:pt x="60960" y="353059"/>
                </a:lnTo>
                <a:lnTo>
                  <a:pt x="57404" y="356869"/>
                </a:lnTo>
                <a:lnTo>
                  <a:pt x="55753" y="359409"/>
                </a:lnTo>
                <a:lnTo>
                  <a:pt x="53975" y="361949"/>
                </a:lnTo>
                <a:lnTo>
                  <a:pt x="52197" y="363219"/>
                </a:lnTo>
                <a:lnTo>
                  <a:pt x="47244" y="369569"/>
                </a:lnTo>
                <a:lnTo>
                  <a:pt x="43815" y="374649"/>
                </a:lnTo>
                <a:lnTo>
                  <a:pt x="42291" y="375919"/>
                </a:lnTo>
                <a:lnTo>
                  <a:pt x="38989" y="380999"/>
                </a:lnTo>
                <a:lnTo>
                  <a:pt x="35941" y="384809"/>
                </a:lnTo>
                <a:lnTo>
                  <a:pt x="34417" y="387349"/>
                </a:lnTo>
                <a:lnTo>
                  <a:pt x="31369" y="391159"/>
                </a:lnTo>
                <a:lnTo>
                  <a:pt x="29972" y="393699"/>
                </a:lnTo>
                <a:lnTo>
                  <a:pt x="28448" y="396239"/>
                </a:lnTo>
                <a:lnTo>
                  <a:pt x="27051" y="397509"/>
                </a:lnTo>
                <a:lnTo>
                  <a:pt x="24257" y="402589"/>
                </a:lnTo>
                <a:lnTo>
                  <a:pt x="19177" y="410209"/>
                </a:lnTo>
                <a:lnTo>
                  <a:pt x="17907" y="412749"/>
                </a:lnTo>
                <a:lnTo>
                  <a:pt x="14478" y="419099"/>
                </a:lnTo>
                <a:lnTo>
                  <a:pt x="12446" y="424179"/>
                </a:lnTo>
                <a:lnTo>
                  <a:pt x="11430" y="425449"/>
                </a:lnTo>
                <a:lnTo>
                  <a:pt x="10414" y="427989"/>
                </a:lnTo>
                <a:lnTo>
                  <a:pt x="7747" y="434339"/>
                </a:lnTo>
                <a:lnTo>
                  <a:pt x="6985" y="436879"/>
                </a:lnTo>
                <a:lnTo>
                  <a:pt x="6223" y="438149"/>
                </a:lnTo>
                <a:lnTo>
                  <a:pt x="3556" y="447039"/>
                </a:lnTo>
                <a:lnTo>
                  <a:pt x="3048" y="449579"/>
                </a:lnTo>
                <a:lnTo>
                  <a:pt x="2540" y="450849"/>
                </a:lnTo>
                <a:lnTo>
                  <a:pt x="0" y="474979"/>
                </a:lnTo>
                <a:lnTo>
                  <a:pt x="508" y="483869"/>
                </a:lnTo>
                <a:lnTo>
                  <a:pt x="762" y="485139"/>
                </a:lnTo>
                <a:lnTo>
                  <a:pt x="2286" y="494029"/>
                </a:lnTo>
                <a:lnTo>
                  <a:pt x="3302" y="497839"/>
                </a:lnTo>
                <a:lnTo>
                  <a:pt x="4572" y="502919"/>
                </a:lnTo>
                <a:lnTo>
                  <a:pt x="5207" y="504189"/>
                </a:lnTo>
                <a:lnTo>
                  <a:pt x="7493" y="511809"/>
                </a:lnTo>
                <a:lnTo>
                  <a:pt x="8382" y="513079"/>
                </a:lnTo>
                <a:lnTo>
                  <a:pt x="10160" y="518159"/>
                </a:lnTo>
                <a:lnTo>
                  <a:pt x="13208" y="524509"/>
                </a:lnTo>
                <a:lnTo>
                  <a:pt x="14351" y="525779"/>
                </a:lnTo>
                <a:lnTo>
                  <a:pt x="15367" y="528319"/>
                </a:lnTo>
                <a:lnTo>
                  <a:pt x="17653" y="532129"/>
                </a:lnTo>
                <a:lnTo>
                  <a:pt x="18923" y="534669"/>
                </a:lnTo>
                <a:lnTo>
                  <a:pt x="20066" y="537209"/>
                </a:lnTo>
                <a:lnTo>
                  <a:pt x="21336" y="538479"/>
                </a:lnTo>
                <a:lnTo>
                  <a:pt x="23876" y="543559"/>
                </a:lnTo>
                <a:lnTo>
                  <a:pt x="25273" y="544829"/>
                </a:lnTo>
                <a:lnTo>
                  <a:pt x="26543" y="547369"/>
                </a:lnTo>
                <a:lnTo>
                  <a:pt x="27940" y="549909"/>
                </a:lnTo>
                <a:lnTo>
                  <a:pt x="29210" y="552449"/>
                </a:lnTo>
                <a:lnTo>
                  <a:pt x="30607" y="553719"/>
                </a:lnTo>
                <a:lnTo>
                  <a:pt x="32004" y="556259"/>
                </a:lnTo>
                <a:lnTo>
                  <a:pt x="38989" y="566419"/>
                </a:lnTo>
                <a:lnTo>
                  <a:pt x="40386" y="568959"/>
                </a:lnTo>
                <a:lnTo>
                  <a:pt x="41656" y="571499"/>
                </a:lnTo>
                <a:lnTo>
                  <a:pt x="44450" y="575309"/>
                </a:lnTo>
                <a:lnTo>
                  <a:pt x="45720" y="577849"/>
                </a:lnTo>
                <a:lnTo>
                  <a:pt x="47117" y="579119"/>
                </a:lnTo>
                <a:lnTo>
                  <a:pt x="48387" y="581659"/>
                </a:lnTo>
                <a:lnTo>
                  <a:pt x="53467" y="590549"/>
                </a:lnTo>
                <a:lnTo>
                  <a:pt x="54610" y="593089"/>
                </a:lnTo>
                <a:lnTo>
                  <a:pt x="55753" y="594359"/>
                </a:lnTo>
                <a:lnTo>
                  <a:pt x="58039" y="599439"/>
                </a:lnTo>
                <a:lnTo>
                  <a:pt x="59055" y="600709"/>
                </a:lnTo>
                <a:lnTo>
                  <a:pt x="60198" y="603249"/>
                </a:lnTo>
                <a:lnTo>
                  <a:pt x="61087" y="605789"/>
                </a:lnTo>
                <a:lnTo>
                  <a:pt x="62103" y="607059"/>
                </a:lnTo>
                <a:lnTo>
                  <a:pt x="63881" y="612139"/>
                </a:lnTo>
                <a:lnTo>
                  <a:pt x="64643" y="613409"/>
                </a:lnTo>
                <a:lnTo>
                  <a:pt x="65532" y="615949"/>
                </a:lnTo>
                <a:lnTo>
                  <a:pt x="66167" y="618489"/>
                </a:lnTo>
                <a:lnTo>
                  <a:pt x="66929" y="619759"/>
                </a:lnTo>
                <a:lnTo>
                  <a:pt x="67564" y="622299"/>
                </a:lnTo>
                <a:lnTo>
                  <a:pt x="69596" y="631189"/>
                </a:lnTo>
                <a:lnTo>
                  <a:pt x="69977" y="632459"/>
                </a:lnTo>
                <a:lnTo>
                  <a:pt x="70231" y="634999"/>
                </a:lnTo>
                <a:lnTo>
                  <a:pt x="70612" y="637539"/>
                </a:lnTo>
                <a:lnTo>
                  <a:pt x="70866" y="640079"/>
                </a:lnTo>
                <a:lnTo>
                  <a:pt x="71247" y="646429"/>
                </a:lnTo>
                <a:lnTo>
                  <a:pt x="71247" y="650239"/>
                </a:lnTo>
                <a:lnTo>
                  <a:pt x="71120" y="652779"/>
                </a:lnTo>
                <a:lnTo>
                  <a:pt x="71120" y="654049"/>
                </a:lnTo>
                <a:lnTo>
                  <a:pt x="70866" y="656589"/>
                </a:lnTo>
                <a:lnTo>
                  <a:pt x="70739" y="659129"/>
                </a:lnTo>
                <a:lnTo>
                  <a:pt x="70231" y="662939"/>
                </a:lnTo>
                <a:lnTo>
                  <a:pt x="68707" y="671829"/>
                </a:lnTo>
                <a:lnTo>
                  <a:pt x="66675" y="680719"/>
                </a:lnTo>
                <a:lnTo>
                  <a:pt x="66040" y="681989"/>
                </a:lnTo>
                <a:lnTo>
                  <a:pt x="65405" y="684529"/>
                </a:lnTo>
                <a:lnTo>
                  <a:pt x="62230" y="694689"/>
                </a:lnTo>
                <a:lnTo>
                  <a:pt x="61468" y="697229"/>
                </a:lnTo>
                <a:lnTo>
                  <a:pt x="60833" y="699769"/>
                </a:lnTo>
                <a:lnTo>
                  <a:pt x="60071" y="701039"/>
                </a:lnTo>
                <a:lnTo>
                  <a:pt x="59436" y="703579"/>
                </a:lnTo>
                <a:lnTo>
                  <a:pt x="58674" y="706119"/>
                </a:lnTo>
                <a:lnTo>
                  <a:pt x="58039" y="707389"/>
                </a:lnTo>
                <a:lnTo>
                  <a:pt x="57277" y="709929"/>
                </a:lnTo>
                <a:lnTo>
                  <a:pt x="54102" y="721359"/>
                </a:lnTo>
                <a:lnTo>
                  <a:pt x="53594" y="722629"/>
                </a:lnTo>
                <a:lnTo>
                  <a:pt x="52959" y="725169"/>
                </a:lnTo>
                <a:lnTo>
                  <a:pt x="51435" y="731519"/>
                </a:lnTo>
                <a:lnTo>
                  <a:pt x="49911" y="740409"/>
                </a:lnTo>
                <a:lnTo>
                  <a:pt x="49149" y="746759"/>
                </a:lnTo>
                <a:lnTo>
                  <a:pt x="48895" y="750569"/>
                </a:lnTo>
                <a:lnTo>
                  <a:pt x="48895" y="756919"/>
                </a:lnTo>
                <a:lnTo>
                  <a:pt x="49149" y="760729"/>
                </a:lnTo>
                <a:lnTo>
                  <a:pt x="49911" y="768349"/>
                </a:lnTo>
                <a:lnTo>
                  <a:pt x="51181" y="774699"/>
                </a:lnTo>
                <a:lnTo>
                  <a:pt x="51689" y="775969"/>
                </a:lnTo>
                <a:lnTo>
                  <a:pt x="55118" y="787399"/>
                </a:lnTo>
                <a:lnTo>
                  <a:pt x="56896" y="791209"/>
                </a:lnTo>
                <a:lnTo>
                  <a:pt x="57912" y="793749"/>
                </a:lnTo>
                <a:lnTo>
                  <a:pt x="58801" y="795019"/>
                </a:lnTo>
                <a:lnTo>
                  <a:pt x="59944" y="797559"/>
                </a:lnTo>
                <a:lnTo>
                  <a:pt x="60960" y="800099"/>
                </a:lnTo>
                <a:lnTo>
                  <a:pt x="62103" y="801369"/>
                </a:lnTo>
                <a:lnTo>
                  <a:pt x="67183" y="810259"/>
                </a:lnTo>
                <a:lnTo>
                  <a:pt x="68580" y="812799"/>
                </a:lnTo>
                <a:lnTo>
                  <a:pt x="71374" y="816609"/>
                </a:lnTo>
                <a:lnTo>
                  <a:pt x="75946" y="822959"/>
                </a:lnTo>
                <a:lnTo>
                  <a:pt x="77470" y="825499"/>
                </a:lnTo>
                <a:lnTo>
                  <a:pt x="84074" y="834389"/>
                </a:lnTo>
                <a:lnTo>
                  <a:pt x="96393" y="849629"/>
                </a:lnTo>
                <a:lnTo>
                  <a:pt x="98171" y="850899"/>
                </a:lnTo>
                <a:lnTo>
                  <a:pt x="101727" y="855979"/>
                </a:lnTo>
                <a:lnTo>
                  <a:pt x="103632" y="857249"/>
                </a:lnTo>
                <a:lnTo>
                  <a:pt x="107188" y="862329"/>
                </a:lnTo>
                <a:lnTo>
                  <a:pt x="110871" y="866139"/>
                </a:lnTo>
                <a:lnTo>
                  <a:pt x="117983" y="875029"/>
                </a:lnTo>
                <a:lnTo>
                  <a:pt x="119761" y="876299"/>
                </a:lnTo>
                <a:lnTo>
                  <a:pt x="121539" y="878839"/>
                </a:lnTo>
                <a:lnTo>
                  <a:pt x="123190" y="881379"/>
                </a:lnTo>
                <a:lnTo>
                  <a:pt x="124968" y="882649"/>
                </a:lnTo>
                <a:lnTo>
                  <a:pt x="126619" y="885189"/>
                </a:lnTo>
                <a:lnTo>
                  <a:pt x="130048" y="888999"/>
                </a:lnTo>
                <a:lnTo>
                  <a:pt x="131699" y="891539"/>
                </a:lnTo>
                <a:lnTo>
                  <a:pt x="133223" y="894079"/>
                </a:lnTo>
                <a:lnTo>
                  <a:pt x="136525" y="897889"/>
                </a:lnTo>
                <a:lnTo>
                  <a:pt x="139573" y="902969"/>
                </a:lnTo>
                <a:lnTo>
                  <a:pt x="141097" y="904239"/>
                </a:lnTo>
                <a:lnTo>
                  <a:pt x="142494" y="906779"/>
                </a:lnTo>
                <a:lnTo>
                  <a:pt x="144018" y="909319"/>
                </a:lnTo>
                <a:lnTo>
                  <a:pt x="146812" y="913129"/>
                </a:lnTo>
                <a:lnTo>
                  <a:pt x="148209" y="915669"/>
                </a:lnTo>
                <a:lnTo>
                  <a:pt x="149606" y="916939"/>
                </a:lnTo>
                <a:lnTo>
                  <a:pt x="154686" y="925829"/>
                </a:lnTo>
                <a:lnTo>
                  <a:pt x="155829" y="928369"/>
                </a:lnTo>
                <a:lnTo>
                  <a:pt x="160401" y="937259"/>
                </a:lnTo>
                <a:lnTo>
                  <a:pt x="162433" y="941069"/>
                </a:lnTo>
                <a:lnTo>
                  <a:pt x="163449" y="943609"/>
                </a:lnTo>
                <a:lnTo>
                  <a:pt x="164338" y="944879"/>
                </a:lnTo>
                <a:lnTo>
                  <a:pt x="165354" y="947419"/>
                </a:lnTo>
                <a:lnTo>
                  <a:pt x="167132" y="951229"/>
                </a:lnTo>
                <a:lnTo>
                  <a:pt x="167894" y="953769"/>
                </a:lnTo>
                <a:lnTo>
                  <a:pt x="168783" y="956309"/>
                </a:lnTo>
                <a:lnTo>
                  <a:pt x="171831" y="963929"/>
                </a:lnTo>
                <a:lnTo>
                  <a:pt x="173101" y="969009"/>
                </a:lnTo>
                <a:lnTo>
                  <a:pt x="175006" y="975359"/>
                </a:lnTo>
                <a:lnTo>
                  <a:pt x="176022" y="979169"/>
                </a:lnTo>
                <a:lnTo>
                  <a:pt x="176657" y="981709"/>
                </a:lnTo>
                <a:lnTo>
                  <a:pt x="177038" y="984249"/>
                </a:lnTo>
                <a:lnTo>
                  <a:pt x="178054" y="988059"/>
                </a:lnTo>
                <a:lnTo>
                  <a:pt x="178435" y="990599"/>
                </a:lnTo>
                <a:lnTo>
                  <a:pt x="178943" y="991869"/>
                </a:lnTo>
                <a:lnTo>
                  <a:pt x="179324" y="994409"/>
                </a:lnTo>
                <a:lnTo>
                  <a:pt x="180086" y="998219"/>
                </a:lnTo>
                <a:lnTo>
                  <a:pt x="180340" y="1000759"/>
                </a:lnTo>
                <a:lnTo>
                  <a:pt x="181102" y="1004569"/>
                </a:lnTo>
                <a:lnTo>
                  <a:pt x="183134" y="1022349"/>
                </a:lnTo>
                <a:lnTo>
                  <a:pt x="183261" y="1024889"/>
                </a:lnTo>
                <a:lnTo>
                  <a:pt x="183515" y="1026159"/>
                </a:lnTo>
                <a:lnTo>
                  <a:pt x="183769" y="1031239"/>
                </a:lnTo>
                <a:lnTo>
                  <a:pt x="184023" y="1032509"/>
                </a:lnTo>
                <a:lnTo>
                  <a:pt x="184912" y="1047749"/>
                </a:lnTo>
                <a:lnTo>
                  <a:pt x="184996" y="1051559"/>
                </a:lnTo>
                <a:lnTo>
                  <a:pt x="185166" y="1054099"/>
                </a:lnTo>
                <a:lnTo>
                  <a:pt x="185250" y="1057909"/>
                </a:lnTo>
                <a:lnTo>
                  <a:pt x="185420" y="1060449"/>
                </a:lnTo>
                <a:lnTo>
                  <a:pt x="185420" y="1062989"/>
                </a:lnTo>
                <a:lnTo>
                  <a:pt x="185547" y="1065530"/>
                </a:lnTo>
                <a:lnTo>
                  <a:pt x="185547" y="1066799"/>
                </a:lnTo>
                <a:lnTo>
                  <a:pt x="185674" y="1069339"/>
                </a:lnTo>
                <a:lnTo>
                  <a:pt x="185928" y="1082039"/>
                </a:lnTo>
                <a:lnTo>
                  <a:pt x="186055" y="1092199"/>
                </a:lnTo>
                <a:lnTo>
                  <a:pt x="186563" y="1092199"/>
                </a:lnTo>
                <a:lnTo>
                  <a:pt x="186563" y="1088389"/>
                </a:lnTo>
                <a:lnTo>
                  <a:pt x="186690" y="1085849"/>
                </a:lnTo>
                <a:lnTo>
                  <a:pt x="186817" y="1073149"/>
                </a:lnTo>
                <a:lnTo>
                  <a:pt x="186944" y="1071880"/>
                </a:lnTo>
                <a:lnTo>
                  <a:pt x="187071" y="1065530"/>
                </a:lnTo>
                <a:lnTo>
                  <a:pt x="187198" y="1060449"/>
                </a:lnTo>
                <a:lnTo>
                  <a:pt x="187325" y="1057909"/>
                </a:lnTo>
                <a:lnTo>
                  <a:pt x="187579" y="1050289"/>
                </a:lnTo>
                <a:lnTo>
                  <a:pt x="188722" y="1031239"/>
                </a:lnTo>
                <a:lnTo>
                  <a:pt x="188976" y="1028699"/>
                </a:lnTo>
                <a:lnTo>
                  <a:pt x="189230" y="1024889"/>
                </a:lnTo>
                <a:lnTo>
                  <a:pt x="189865" y="1018539"/>
                </a:lnTo>
                <a:lnTo>
                  <a:pt x="190881" y="1009649"/>
                </a:lnTo>
                <a:lnTo>
                  <a:pt x="191262" y="1007109"/>
                </a:lnTo>
                <a:lnTo>
                  <a:pt x="191516" y="1004569"/>
                </a:lnTo>
                <a:lnTo>
                  <a:pt x="191897" y="1003299"/>
                </a:lnTo>
                <a:lnTo>
                  <a:pt x="192151" y="1000759"/>
                </a:lnTo>
                <a:lnTo>
                  <a:pt x="194056" y="990599"/>
                </a:lnTo>
                <a:lnTo>
                  <a:pt x="194564" y="988059"/>
                </a:lnTo>
                <a:lnTo>
                  <a:pt x="194945" y="985519"/>
                </a:lnTo>
                <a:lnTo>
                  <a:pt x="195961" y="981709"/>
                </a:lnTo>
                <a:lnTo>
                  <a:pt x="196469" y="979169"/>
                </a:lnTo>
                <a:lnTo>
                  <a:pt x="197104" y="977899"/>
                </a:lnTo>
                <a:lnTo>
                  <a:pt x="197612" y="975359"/>
                </a:lnTo>
                <a:lnTo>
                  <a:pt x="198882" y="970279"/>
                </a:lnTo>
                <a:lnTo>
                  <a:pt x="199390" y="969009"/>
                </a:lnTo>
                <a:lnTo>
                  <a:pt x="200152" y="966469"/>
                </a:lnTo>
                <a:lnTo>
                  <a:pt x="200787" y="963929"/>
                </a:lnTo>
                <a:lnTo>
                  <a:pt x="203835" y="956309"/>
                </a:lnTo>
                <a:lnTo>
                  <a:pt x="204597" y="953769"/>
                </a:lnTo>
                <a:lnTo>
                  <a:pt x="208153" y="944879"/>
                </a:lnTo>
                <a:lnTo>
                  <a:pt x="209169" y="943609"/>
                </a:lnTo>
                <a:lnTo>
                  <a:pt x="210185" y="941069"/>
                </a:lnTo>
                <a:lnTo>
                  <a:pt x="212217" y="937259"/>
                </a:lnTo>
                <a:lnTo>
                  <a:pt x="213360" y="934719"/>
                </a:lnTo>
                <a:lnTo>
                  <a:pt x="214376" y="932179"/>
                </a:lnTo>
                <a:lnTo>
                  <a:pt x="216662" y="928369"/>
                </a:lnTo>
                <a:lnTo>
                  <a:pt x="219202" y="923289"/>
                </a:lnTo>
                <a:lnTo>
                  <a:pt x="220345" y="922019"/>
                </a:lnTo>
                <a:lnTo>
                  <a:pt x="221742" y="919479"/>
                </a:lnTo>
                <a:lnTo>
                  <a:pt x="223012" y="916939"/>
                </a:lnTo>
                <a:lnTo>
                  <a:pt x="224409" y="915669"/>
                </a:lnTo>
                <a:lnTo>
                  <a:pt x="225679" y="913129"/>
                </a:lnTo>
                <a:lnTo>
                  <a:pt x="227076" y="910589"/>
                </a:lnTo>
                <a:lnTo>
                  <a:pt x="228600" y="909319"/>
                </a:lnTo>
                <a:lnTo>
                  <a:pt x="229997" y="906779"/>
                </a:lnTo>
                <a:lnTo>
                  <a:pt x="233045" y="902969"/>
                </a:lnTo>
                <a:lnTo>
                  <a:pt x="236093" y="897889"/>
                </a:lnTo>
                <a:lnTo>
                  <a:pt x="237744" y="896619"/>
                </a:lnTo>
                <a:lnTo>
                  <a:pt x="239268" y="894079"/>
                </a:lnTo>
                <a:lnTo>
                  <a:pt x="242570" y="888999"/>
                </a:lnTo>
                <a:lnTo>
                  <a:pt x="244221" y="887729"/>
                </a:lnTo>
                <a:lnTo>
                  <a:pt x="245872" y="885189"/>
                </a:lnTo>
                <a:lnTo>
                  <a:pt x="247650" y="882649"/>
                </a:lnTo>
                <a:lnTo>
                  <a:pt x="249301" y="881379"/>
                </a:lnTo>
                <a:lnTo>
                  <a:pt x="252857" y="876299"/>
                </a:lnTo>
                <a:lnTo>
                  <a:pt x="254635" y="875029"/>
                </a:lnTo>
                <a:lnTo>
                  <a:pt x="263525" y="863599"/>
                </a:lnTo>
                <a:lnTo>
                  <a:pt x="265430" y="862329"/>
                </a:lnTo>
                <a:lnTo>
                  <a:pt x="270764" y="855979"/>
                </a:lnTo>
                <a:lnTo>
                  <a:pt x="272669" y="853439"/>
                </a:lnTo>
                <a:lnTo>
                  <a:pt x="274447" y="850899"/>
                </a:lnTo>
                <a:lnTo>
                  <a:pt x="276225" y="849629"/>
                </a:lnTo>
                <a:lnTo>
                  <a:pt x="286766" y="835659"/>
                </a:lnTo>
                <a:lnTo>
                  <a:pt x="288417" y="834389"/>
                </a:lnTo>
                <a:lnTo>
                  <a:pt x="290195" y="831849"/>
                </a:lnTo>
                <a:lnTo>
                  <a:pt x="293497" y="828039"/>
                </a:lnTo>
                <a:lnTo>
                  <a:pt x="295021" y="825499"/>
                </a:lnTo>
                <a:lnTo>
                  <a:pt x="296672" y="822959"/>
                </a:lnTo>
                <a:lnTo>
                  <a:pt x="299720" y="819149"/>
                </a:lnTo>
                <a:lnTo>
                  <a:pt x="301117" y="816609"/>
                </a:lnTo>
                <a:lnTo>
                  <a:pt x="302641" y="815339"/>
                </a:lnTo>
                <a:lnTo>
                  <a:pt x="304038" y="812799"/>
                </a:lnTo>
                <a:lnTo>
                  <a:pt x="305308" y="810259"/>
                </a:lnTo>
                <a:lnTo>
                  <a:pt x="306705" y="808989"/>
                </a:lnTo>
                <a:lnTo>
                  <a:pt x="309245" y="803909"/>
                </a:lnTo>
                <a:lnTo>
                  <a:pt x="311531" y="800099"/>
                </a:lnTo>
                <a:lnTo>
                  <a:pt x="312674" y="797559"/>
                </a:lnTo>
                <a:lnTo>
                  <a:pt x="315722" y="791209"/>
                </a:lnTo>
                <a:lnTo>
                  <a:pt x="316611" y="788669"/>
                </a:lnTo>
                <a:lnTo>
                  <a:pt x="317373" y="787399"/>
                </a:lnTo>
                <a:lnTo>
                  <a:pt x="318262" y="784859"/>
                </a:lnTo>
                <a:lnTo>
                  <a:pt x="320929" y="775969"/>
                </a:lnTo>
                <a:lnTo>
                  <a:pt x="321437" y="774699"/>
                </a:lnTo>
                <a:lnTo>
                  <a:pt x="321818" y="772159"/>
                </a:lnTo>
                <a:lnTo>
                  <a:pt x="322326" y="769619"/>
                </a:lnTo>
                <a:lnTo>
                  <a:pt x="322707" y="768349"/>
                </a:lnTo>
                <a:lnTo>
                  <a:pt x="323469" y="760729"/>
                </a:lnTo>
                <a:lnTo>
                  <a:pt x="323723" y="753109"/>
                </a:lnTo>
                <a:lnTo>
                  <a:pt x="323215" y="744219"/>
                </a:lnTo>
                <a:lnTo>
                  <a:pt x="322961" y="741679"/>
                </a:lnTo>
                <a:lnTo>
                  <a:pt x="322580" y="740409"/>
                </a:lnTo>
                <a:lnTo>
                  <a:pt x="322326" y="737869"/>
                </a:lnTo>
                <a:lnTo>
                  <a:pt x="321056" y="731519"/>
                </a:lnTo>
                <a:lnTo>
                  <a:pt x="320675" y="728979"/>
                </a:lnTo>
                <a:lnTo>
                  <a:pt x="319659" y="725169"/>
                </a:lnTo>
                <a:lnTo>
                  <a:pt x="319024" y="722629"/>
                </a:lnTo>
                <a:lnTo>
                  <a:pt x="318389" y="721359"/>
                </a:lnTo>
                <a:lnTo>
                  <a:pt x="317881" y="718819"/>
                </a:lnTo>
                <a:lnTo>
                  <a:pt x="316611" y="713739"/>
                </a:lnTo>
                <a:lnTo>
                  <a:pt x="315849" y="712469"/>
                </a:lnTo>
                <a:lnTo>
                  <a:pt x="314579" y="707389"/>
                </a:lnTo>
                <a:lnTo>
                  <a:pt x="313817" y="706119"/>
                </a:lnTo>
                <a:lnTo>
                  <a:pt x="313182" y="703579"/>
                </a:lnTo>
                <a:lnTo>
                  <a:pt x="312420" y="701039"/>
                </a:lnTo>
                <a:lnTo>
                  <a:pt x="311785" y="699769"/>
                </a:lnTo>
                <a:lnTo>
                  <a:pt x="311023" y="697229"/>
                </a:lnTo>
                <a:lnTo>
                  <a:pt x="310388" y="694689"/>
                </a:lnTo>
                <a:lnTo>
                  <a:pt x="309753" y="693419"/>
                </a:lnTo>
                <a:lnTo>
                  <a:pt x="307086" y="684529"/>
                </a:lnTo>
                <a:lnTo>
                  <a:pt x="306578" y="681989"/>
                </a:lnTo>
                <a:lnTo>
                  <a:pt x="305943" y="680719"/>
                </a:lnTo>
                <a:lnTo>
                  <a:pt x="303911" y="671829"/>
                </a:lnTo>
                <a:lnTo>
                  <a:pt x="303403" y="669289"/>
                </a:lnTo>
                <a:lnTo>
                  <a:pt x="303022" y="666749"/>
                </a:lnTo>
                <a:lnTo>
                  <a:pt x="302768" y="665479"/>
                </a:lnTo>
                <a:lnTo>
                  <a:pt x="302387" y="662939"/>
                </a:lnTo>
                <a:lnTo>
                  <a:pt x="301625" y="656589"/>
                </a:lnTo>
                <a:lnTo>
                  <a:pt x="301455" y="654049"/>
                </a:lnTo>
                <a:lnTo>
                  <a:pt x="301371" y="646429"/>
                </a:lnTo>
                <a:lnTo>
                  <a:pt x="301752" y="640079"/>
                </a:lnTo>
                <a:lnTo>
                  <a:pt x="302260" y="634999"/>
                </a:lnTo>
                <a:lnTo>
                  <a:pt x="303403" y="628649"/>
                </a:lnTo>
                <a:lnTo>
                  <a:pt x="304419" y="624839"/>
                </a:lnTo>
                <a:lnTo>
                  <a:pt x="305689" y="619759"/>
                </a:lnTo>
                <a:lnTo>
                  <a:pt x="306324" y="618489"/>
                </a:lnTo>
                <a:lnTo>
                  <a:pt x="307848" y="613409"/>
                </a:lnTo>
                <a:lnTo>
                  <a:pt x="310515" y="607059"/>
                </a:lnTo>
                <a:lnTo>
                  <a:pt x="311404" y="605789"/>
                </a:lnTo>
                <a:lnTo>
                  <a:pt x="313436" y="600709"/>
                </a:lnTo>
                <a:lnTo>
                  <a:pt x="314579" y="599439"/>
                </a:lnTo>
                <a:lnTo>
                  <a:pt x="315595" y="596899"/>
                </a:lnTo>
                <a:lnTo>
                  <a:pt x="316738" y="594359"/>
                </a:lnTo>
                <a:lnTo>
                  <a:pt x="317881" y="593089"/>
                </a:lnTo>
                <a:lnTo>
                  <a:pt x="319151" y="590549"/>
                </a:lnTo>
                <a:lnTo>
                  <a:pt x="320294" y="588009"/>
                </a:lnTo>
                <a:lnTo>
                  <a:pt x="324104" y="581659"/>
                </a:lnTo>
                <a:lnTo>
                  <a:pt x="325501" y="579119"/>
                </a:lnTo>
                <a:lnTo>
                  <a:pt x="326771" y="577849"/>
                </a:lnTo>
                <a:lnTo>
                  <a:pt x="329565" y="572769"/>
                </a:lnTo>
                <a:lnTo>
                  <a:pt x="330835" y="571499"/>
                </a:lnTo>
                <a:lnTo>
                  <a:pt x="333629" y="566419"/>
                </a:lnTo>
                <a:lnTo>
                  <a:pt x="340614" y="556259"/>
                </a:lnTo>
                <a:lnTo>
                  <a:pt x="341884" y="553719"/>
                </a:lnTo>
                <a:lnTo>
                  <a:pt x="344678" y="549909"/>
                </a:lnTo>
                <a:lnTo>
                  <a:pt x="345948" y="547369"/>
                </a:lnTo>
                <a:lnTo>
                  <a:pt x="347345" y="544829"/>
                </a:lnTo>
                <a:lnTo>
                  <a:pt x="349885" y="541019"/>
                </a:lnTo>
                <a:lnTo>
                  <a:pt x="351155" y="538479"/>
                </a:lnTo>
                <a:lnTo>
                  <a:pt x="353695" y="534669"/>
                </a:lnTo>
                <a:lnTo>
                  <a:pt x="357124" y="528319"/>
                </a:lnTo>
                <a:lnTo>
                  <a:pt x="358267" y="525779"/>
                </a:lnTo>
                <a:lnTo>
                  <a:pt x="359410" y="524509"/>
                </a:lnTo>
                <a:lnTo>
                  <a:pt x="361442" y="519429"/>
                </a:lnTo>
                <a:lnTo>
                  <a:pt x="362331" y="518159"/>
                </a:lnTo>
                <a:lnTo>
                  <a:pt x="363347" y="515619"/>
                </a:lnTo>
                <a:lnTo>
                  <a:pt x="364236" y="513079"/>
                </a:lnTo>
                <a:lnTo>
                  <a:pt x="364998" y="511809"/>
                </a:lnTo>
                <a:lnTo>
                  <a:pt x="365887" y="509269"/>
                </a:lnTo>
                <a:lnTo>
                  <a:pt x="366649" y="506729"/>
                </a:lnTo>
                <a:lnTo>
                  <a:pt x="367284" y="504189"/>
                </a:lnTo>
                <a:lnTo>
                  <a:pt x="368046" y="502919"/>
                </a:lnTo>
                <a:lnTo>
                  <a:pt x="372491" y="477519"/>
                </a:lnTo>
                <a:lnTo>
                  <a:pt x="372364" y="466089"/>
                </a:lnTo>
                <a:lnTo>
                  <a:pt x="371348" y="457199"/>
                </a:lnTo>
                <a:lnTo>
                  <a:pt x="370967" y="455929"/>
                </a:lnTo>
                <a:lnTo>
                  <a:pt x="370459" y="453389"/>
                </a:lnTo>
                <a:lnTo>
                  <a:pt x="370078" y="450849"/>
                </a:lnTo>
                <a:lnTo>
                  <a:pt x="369570" y="449579"/>
                </a:lnTo>
                <a:lnTo>
                  <a:pt x="368935" y="447039"/>
                </a:lnTo>
                <a:lnTo>
                  <a:pt x="368427" y="444499"/>
                </a:lnTo>
                <a:lnTo>
                  <a:pt x="367792" y="443229"/>
                </a:lnTo>
                <a:lnTo>
                  <a:pt x="367030" y="440689"/>
                </a:lnTo>
                <a:lnTo>
                  <a:pt x="366395" y="438149"/>
                </a:lnTo>
                <a:lnTo>
                  <a:pt x="365633" y="436879"/>
                </a:lnTo>
                <a:lnTo>
                  <a:pt x="364744" y="434339"/>
                </a:lnTo>
                <a:lnTo>
                  <a:pt x="363982" y="431799"/>
                </a:lnTo>
                <a:lnTo>
                  <a:pt x="363093" y="430529"/>
                </a:lnTo>
                <a:lnTo>
                  <a:pt x="362077" y="427989"/>
                </a:lnTo>
                <a:lnTo>
                  <a:pt x="361188" y="425449"/>
                </a:lnTo>
                <a:lnTo>
                  <a:pt x="360172" y="424179"/>
                </a:lnTo>
                <a:lnTo>
                  <a:pt x="359156" y="421639"/>
                </a:lnTo>
                <a:lnTo>
                  <a:pt x="354584" y="412749"/>
                </a:lnTo>
                <a:lnTo>
                  <a:pt x="353441" y="410209"/>
                </a:lnTo>
                <a:lnTo>
                  <a:pt x="349631" y="403859"/>
                </a:lnTo>
                <a:lnTo>
                  <a:pt x="346837" y="400049"/>
                </a:lnTo>
                <a:lnTo>
                  <a:pt x="345567" y="397509"/>
                </a:lnTo>
                <a:lnTo>
                  <a:pt x="344043" y="396239"/>
                </a:lnTo>
                <a:lnTo>
                  <a:pt x="341249" y="391159"/>
                </a:lnTo>
                <a:lnTo>
                  <a:pt x="338201" y="387349"/>
                </a:lnTo>
                <a:lnTo>
                  <a:pt x="336677" y="384809"/>
                </a:lnTo>
                <a:lnTo>
                  <a:pt x="335153" y="383539"/>
                </a:lnTo>
                <a:lnTo>
                  <a:pt x="333502" y="380999"/>
                </a:lnTo>
                <a:lnTo>
                  <a:pt x="331978" y="378459"/>
                </a:lnTo>
                <a:lnTo>
                  <a:pt x="328676" y="374649"/>
                </a:lnTo>
                <a:lnTo>
                  <a:pt x="327025" y="372109"/>
                </a:lnTo>
                <a:lnTo>
                  <a:pt x="322072" y="365759"/>
                </a:lnTo>
                <a:lnTo>
                  <a:pt x="320294" y="363219"/>
                </a:lnTo>
                <a:lnTo>
                  <a:pt x="318643" y="361949"/>
                </a:lnTo>
                <a:lnTo>
                  <a:pt x="316865" y="359409"/>
                </a:lnTo>
                <a:lnTo>
                  <a:pt x="315214" y="356869"/>
                </a:lnTo>
                <a:lnTo>
                  <a:pt x="308102" y="349249"/>
                </a:lnTo>
                <a:lnTo>
                  <a:pt x="306324" y="346709"/>
                </a:lnTo>
                <a:lnTo>
                  <a:pt x="297434" y="335279"/>
                </a:lnTo>
                <a:lnTo>
                  <a:pt x="295656" y="334009"/>
                </a:lnTo>
                <a:lnTo>
                  <a:pt x="294005" y="331469"/>
                </a:lnTo>
                <a:lnTo>
                  <a:pt x="286893" y="322579"/>
                </a:lnTo>
                <a:lnTo>
                  <a:pt x="285115" y="321309"/>
                </a:lnTo>
                <a:lnTo>
                  <a:pt x="283337" y="318769"/>
                </a:lnTo>
                <a:lnTo>
                  <a:pt x="281686" y="316229"/>
                </a:lnTo>
                <a:lnTo>
                  <a:pt x="278130" y="312419"/>
                </a:lnTo>
                <a:lnTo>
                  <a:pt x="276479" y="309879"/>
                </a:lnTo>
                <a:lnTo>
                  <a:pt x="273050" y="306069"/>
                </a:lnTo>
                <a:lnTo>
                  <a:pt x="266446" y="297179"/>
                </a:lnTo>
                <a:lnTo>
                  <a:pt x="264795" y="295909"/>
                </a:lnTo>
                <a:lnTo>
                  <a:pt x="263271" y="293369"/>
                </a:lnTo>
                <a:lnTo>
                  <a:pt x="261620" y="290829"/>
                </a:lnTo>
                <a:lnTo>
                  <a:pt x="257048" y="284479"/>
                </a:lnTo>
                <a:lnTo>
                  <a:pt x="255524" y="281939"/>
                </a:lnTo>
                <a:lnTo>
                  <a:pt x="250952" y="275589"/>
                </a:lnTo>
                <a:lnTo>
                  <a:pt x="248158" y="271779"/>
                </a:lnTo>
                <a:lnTo>
                  <a:pt x="246761" y="269239"/>
                </a:lnTo>
                <a:lnTo>
                  <a:pt x="242570" y="262889"/>
                </a:lnTo>
                <a:lnTo>
                  <a:pt x="240030" y="259079"/>
                </a:lnTo>
                <a:lnTo>
                  <a:pt x="238633" y="256539"/>
                </a:lnTo>
                <a:lnTo>
                  <a:pt x="237363" y="255269"/>
                </a:lnTo>
                <a:lnTo>
                  <a:pt x="236220" y="252729"/>
                </a:lnTo>
                <a:lnTo>
                  <a:pt x="233680" y="247649"/>
                </a:lnTo>
                <a:lnTo>
                  <a:pt x="232537" y="246379"/>
                </a:lnTo>
                <a:lnTo>
                  <a:pt x="231394" y="243839"/>
                </a:lnTo>
                <a:lnTo>
                  <a:pt x="227965" y="237489"/>
                </a:lnTo>
                <a:lnTo>
                  <a:pt x="226949" y="234949"/>
                </a:lnTo>
                <a:lnTo>
                  <a:pt x="225806" y="233679"/>
                </a:lnTo>
                <a:lnTo>
                  <a:pt x="224790" y="231139"/>
                </a:lnTo>
                <a:lnTo>
                  <a:pt x="220726" y="222249"/>
                </a:lnTo>
                <a:lnTo>
                  <a:pt x="219837" y="220979"/>
                </a:lnTo>
                <a:lnTo>
                  <a:pt x="218948" y="218439"/>
                </a:lnTo>
                <a:lnTo>
                  <a:pt x="217932" y="215899"/>
                </a:lnTo>
                <a:lnTo>
                  <a:pt x="216154" y="212089"/>
                </a:lnTo>
                <a:lnTo>
                  <a:pt x="215392" y="209549"/>
                </a:lnTo>
                <a:lnTo>
                  <a:pt x="214503" y="207009"/>
                </a:lnTo>
                <a:lnTo>
                  <a:pt x="213614" y="205739"/>
                </a:lnTo>
                <a:lnTo>
                  <a:pt x="209804" y="194309"/>
                </a:lnTo>
                <a:lnTo>
                  <a:pt x="209042" y="193039"/>
                </a:lnTo>
                <a:lnTo>
                  <a:pt x="208280" y="190499"/>
                </a:lnTo>
                <a:lnTo>
                  <a:pt x="207010" y="186689"/>
                </a:lnTo>
                <a:lnTo>
                  <a:pt x="206248" y="184149"/>
                </a:lnTo>
                <a:lnTo>
                  <a:pt x="205613" y="181609"/>
                </a:lnTo>
                <a:lnTo>
                  <a:pt x="204978" y="180339"/>
                </a:lnTo>
                <a:lnTo>
                  <a:pt x="203708" y="175259"/>
                </a:lnTo>
                <a:lnTo>
                  <a:pt x="203200" y="173989"/>
                </a:lnTo>
                <a:lnTo>
                  <a:pt x="202565" y="171449"/>
                </a:lnTo>
                <a:lnTo>
                  <a:pt x="202057" y="168909"/>
                </a:lnTo>
                <a:lnTo>
                  <a:pt x="201422" y="167639"/>
                </a:lnTo>
                <a:lnTo>
                  <a:pt x="198882" y="156209"/>
                </a:lnTo>
                <a:lnTo>
                  <a:pt x="198501" y="153669"/>
                </a:lnTo>
                <a:lnTo>
                  <a:pt x="197993" y="152399"/>
                </a:lnTo>
                <a:lnTo>
                  <a:pt x="197485" y="149859"/>
                </a:lnTo>
                <a:lnTo>
                  <a:pt x="196342" y="143509"/>
                </a:lnTo>
                <a:lnTo>
                  <a:pt x="195072" y="137159"/>
                </a:lnTo>
                <a:lnTo>
                  <a:pt x="194818" y="134619"/>
                </a:lnTo>
                <a:lnTo>
                  <a:pt x="193675" y="128269"/>
                </a:lnTo>
                <a:lnTo>
                  <a:pt x="193421" y="126999"/>
                </a:lnTo>
                <a:lnTo>
                  <a:pt x="193040" y="124459"/>
                </a:lnTo>
                <a:lnTo>
                  <a:pt x="192278" y="118109"/>
                </a:lnTo>
                <a:lnTo>
                  <a:pt x="191897" y="115569"/>
                </a:lnTo>
                <a:lnTo>
                  <a:pt x="191389" y="111759"/>
                </a:lnTo>
                <a:lnTo>
                  <a:pt x="191262" y="109219"/>
                </a:lnTo>
                <a:lnTo>
                  <a:pt x="190500" y="102869"/>
                </a:lnTo>
                <a:lnTo>
                  <a:pt x="190373" y="100329"/>
                </a:lnTo>
                <a:lnTo>
                  <a:pt x="189865" y="96519"/>
                </a:lnTo>
                <a:lnTo>
                  <a:pt x="189611" y="92709"/>
                </a:lnTo>
                <a:lnTo>
                  <a:pt x="189357" y="90169"/>
                </a:lnTo>
                <a:lnTo>
                  <a:pt x="188976" y="83819"/>
                </a:lnTo>
                <a:lnTo>
                  <a:pt x="188722" y="81279"/>
                </a:lnTo>
                <a:lnTo>
                  <a:pt x="188214" y="72389"/>
                </a:lnTo>
                <a:lnTo>
                  <a:pt x="188214" y="71119"/>
                </a:lnTo>
                <a:lnTo>
                  <a:pt x="187706" y="62229"/>
                </a:lnTo>
                <a:lnTo>
                  <a:pt x="187621" y="58419"/>
                </a:lnTo>
                <a:lnTo>
                  <a:pt x="187452" y="55879"/>
                </a:lnTo>
                <a:lnTo>
                  <a:pt x="187325" y="49529"/>
                </a:lnTo>
                <a:lnTo>
                  <a:pt x="187198" y="46989"/>
                </a:lnTo>
                <a:lnTo>
                  <a:pt x="186944" y="34289"/>
                </a:lnTo>
                <a:lnTo>
                  <a:pt x="186817" y="31749"/>
                </a:lnTo>
                <a:lnTo>
                  <a:pt x="186690" y="17779"/>
                </a:lnTo>
                <a:lnTo>
                  <a:pt x="186563" y="15239"/>
                </a:lnTo>
                <a:lnTo>
                  <a:pt x="186563" y="5079"/>
                </a:lnTo>
                <a:lnTo>
                  <a:pt x="186436" y="2539"/>
                </a:lnTo>
                <a:lnTo>
                  <a:pt x="186436" y="0"/>
                </a:lnTo>
                <a:close/>
              </a:path>
            </a:pathLst>
          </a:custGeom>
          <a:solidFill>
            <a:srgbClr val="E82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3064764" y="11389741"/>
            <a:ext cx="372745" cy="1092835"/>
          </a:xfrm>
          <a:custGeom>
            <a:avLst/>
            <a:gdLst/>
            <a:ahLst/>
            <a:cxnLst/>
            <a:rect l="l" t="t" r="r" b="b"/>
            <a:pathLst>
              <a:path w="372745" h="1092834">
                <a:moveTo>
                  <a:pt x="186055" y="1092581"/>
                </a:moveTo>
                <a:lnTo>
                  <a:pt x="185928" y="1090422"/>
                </a:lnTo>
                <a:lnTo>
                  <a:pt x="185928" y="1088263"/>
                </a:lnTo>
                <a:lnTo>
                  <a:pt x="185928" y="1086104"/>
                </a:lnTo>
                <a:lnTo>
                  <a:pt x="185928" y="1083945"/>
                </a:lnTo>
                <a:lnTo>
                  <a:pt x="185928" y="1081913"/>
                </a:lnTo>
                <a:lnTo>
                  <a:pt x="185801" y="1079754"/>
                </a:lnTo>
                <a:lnTo>
                  <a:pt x="185801" y="1077595"/>
                </a:lnTo>
                <a:lnTo>
                  <a:pt x="185801" y="1075436"/>
                </a:lnTo>
                <a:lnTo>
                  <a:pt x="185674" y="1073277"/>
                </a:lnTo>
                <a:lnTo>
                  <a:pt x="185674" y="1071118"/>
                </a:lnTo>
                <a:lnTo>
                  <a:pt x="185674" y="1069086"/>
                </a:lnTo>
                <a:lnTo>
                  <a:pt x="185547" y="1066927"/>
                </a:lnTo>
                <a:lnTo>
                  <a:pt x="185547" y="1064768"/>
                </a:lnTo>
                <a:lnTo>
                  <a:pt x="185420" y="1062609"/>
                </a:lnTo>
                <a:lnTo>
                  <a:pt x="185420" y="1060450"/>
                </a:lnTo>
                <a:lnTo>
                  <a:pt x="185293" y="1058291"/>
                </a:lnTo>
                <a:lnTo>
                  <a:pt x="185166" y="1056259"/>
                </a:lnTo>
                <a:lnTo>
                  <a:pt x="185166" y="1054100"/>
                </a:lnTo>
                <a:lnTo>
                  <a:pt x="185039" y="1051941"/>
                </a:lnTo>
                <a:lnTo>
                  <a:pt x="184912" y="1049782"/>
                </a:lnTo>
                <a:lnTo>
                  <a:pt x="184912" y="1047623"/>
                </a:lnTo>
                <a:lnTo>
                  <a:pt x="184785" y="1045464"/>
                </a:lnTo>
                <a:lnTo>
                  <a:pt x="184658" y="1043432"/>
                </a:lnTo>
                <a:lnTo>
                  <a:pt x="184531" y="1041273"/>
                </a:lnTo>
                <a:lnTo>
                  <a:pt x="184404" y="1039114"/>
                </a:lnTo>
                <a:lnTo>
                  <a:pt x="184277" y="1036955"/>
                </a:lnTo>
                <a:lnTo>
                  <a:pt x="184150" y="1034796"/>
                </a:lnTo>
                <a:lnTo>
                  <a:pt x="184023" y="1032637"/>
                </a:lnTo>
                <a:lnTo>
                  <a:pt x="183769" y="1030605"/>
                </a:lnTo>
                <a:lnTo>
                  <a:pt x="183642" y="1028446"/>
                </a:lnTo>
                <a:lnTo>
                  <a:pt x="183515" y="1026287"/>
                </a:lnTo>
                <a:lnTo>
                  <a:pt x="183261" y="1024128"/>
                </a:lnTo>
                <a:lnTo>
                  <a:pt x="183134" y="1021969"/>
                </a:lnTo>
                <a:lnTo>
                  <a:pt x="182880" y="1019810"/>
                </a:lnTo>
                <a:lnTo>
                  <a:pt x="182626" y="1017778"/>
                </a:lnTo>
                <a:lnTo>
                  <a:pt x="182372" y="1015619"/>
                </a:lnTo>
                <a:lnTo>
                  <a:pt x="182118" y="1013460"/>
                </a:lnTo>
                <a:lnTo>
                  <a:pt x="181864" y="1011301"/>
                </a:lnTo>
                <a:lnTo>
                  <a:pt x="181610" y="1009142"/>
                </a:lnTo>
                <a:lnTo>
                  <a:pt x="181356" y="1006983"/>
                </a:lnTo>
                <a:lnTo>
                  <a:pt x="181102" y="1004951"/>
                </a:lnTo>
                <a:lnTo>
                  <a:pt x="180721" y="1002792"/>
                </a:lnTo>
                <a:lnTo>
                  <a:pt x="180340" y="1000633"/>
                </a:lnTo>
                <a:lnTo>
                  <a:pt x="180086" y="998474"/>
                </a:lnTo>
                <a:lnTo>
                  <a:pt x="179705" y="996315"/>
                </a:lnTo>
                <a:lnTo>
                  <a:pt x="179324" y="994156"/>
                </a:lnTo>
                <a:lnTo>
                  <a:pt x="178943" y="992124"/>
                </a:lnTo>
                <a:lnTo>
                  <a:pt x="178435" y="989965"/>
                </a:lnTo>
                <a:lnTo>
                  <a:pt x="178054" y="987806"/>
                </a:lnTo>
                <a:lnTo>
                  <a:pt x="177546" y="985647"/>
                </a:lnTo>
                <a:lnTo>
                  <a:pt x="177038" y="983488"/>
                </a:lnTo>
                <a:lnTo>
                  <a:pt x="176657" y="981329"/>
                </a:lnTo>
                <a:lnTo>
                  <a:pt x="176022" y="979297"/>
                </a:lnTo>
                <a:lnTo>
                  <a:pt x="175514" y="977138"/>
                </a:lnTo>
                <a:lnTo>
                  <a:pt x="175006" y="974979"/>
                </a:lnTo>
                <a:lnTo>
                  <a:pt x="174371" y="972820"/>
                </a:lnTo>
                <a:lnTo>
                  <a:pt x="173736" y="970661"/>
                </a:lnTo>
                <a:lnTo>
                  <a:pt x="173101" y="968502"/>
                </a:lnTo>
                <a:lnTo>
                  <a:pt x="172466" y="966470"/>
                </a:lnTo>
                <a:lnTo>
                  <a:pt x="171831" y="964311"/>
                </a:lnTo>
                <a:lnTo>
                  <a:pt x="171069" y="962152"/>
                </a:lnTo>
                <a:lnTo>
                  <a:pt x="170307" y="959993"/>
                </a:lnTo>
                <a:lnTo>
                  <a:pt x="169545" y="957834"/>
                </a:lnTo>
                <a:lnTo>
                  <a:pt x="168783" y="955675"/>
                </a:lnTo>
                <a:lnTo>
                  <a:pt x="167894" y="953643"/>
                </a:lnTo>
                <a:lnTo>
                  <a:pt x="167132" y="951484"/>
                </a:lnTo>
                <a:lnTo>
                  <a:pt x="166243" y="949325"/>
                </a:lnTo>
                <a:lnTo>
                  <a:pt x="165354" y="947166"/>
                </a:lnTo>
                <a:lnTo>
                  <a:pt x="164338" y="945007"/>
                </a:lnTo>
                <a:lnTo>
                  <a:pt x="163449" y="942848"/>
                </a:lnTo>
                <a:lnTo>
                  <a:pt x="162433" y="940816"/>
                </a:lnTo>
                <a:lnTo>
                  <a:pt x="161417" y="938657"/>
                </a:lnTo>
                <a:lnTo>
                  <a:pt x="160401" y="936498"/>
                </a:lnTo>
                <a:lnTo>
                  <a:pt x="159258" y="934339"/>
                </a:lnTo>
                <a:lnTo>
                  <a:pt x="158115" y="932180"/>
                </a:lnTo>
                <a:lnTo>
                  <a:pt x="156972" y="930021"/>
                </a:lnTo>
                <a:lnTo>
                  <a:pt x="155829" y="927862"/>
                </a:lnTo>
                <a:lnTo>
                  <a:pt x="154686" y="925830"/>
                </a:lnTo>
                <a:lnTo>
                  <a:pt x="153416" y="923671"/>
                </a:lnTo>
                <a:lnTo>
                  <a:pt x="152146" y="921512"/>
                </a:lnTo>
                <a:lnTo>
                  <a:pt x="150876" y="919353"/>
                </a:lnTo>
                <a:lnTo>
                  <a:pt x="149606" y="917194"/>
                </a:lnTo>
                <a:lnTo>
                  <a:pt x="148209" y="915035"/>
                </a:lnTo>
                <a:lnTo>
                  <a:pt x="146812" y="913003"/>
                </a:lnTo>
                <a:lnTo>
                  <a:pt x="145415" y="910844"/>
                </a:lnTo>
                <a:lnTo>
                  <a:pt x="144018" y="908685"/>
                </a:lnTo>
                <a:lnTo>
                  <a:pt x="142494" y="906526"/>
                </a:lnTo>
                <a:lnTo>
                  <a:pt x="141097" y="904367"/>
                </a:lnTo>
                <a:lnTo>
                  <a:pt x="139573" y="902208"/>
                </a:lnTo>
                <a:lnTo>
                  <a:pt x="138049" y="900176"/>
                </a:lnTo>
                <a:lnTo>
                  <a:pt x="136525" y="898017"/>
                </a:lnTo>
                <a:lnTo>
                  <a:pt x="134874" y="895858"/>
                </a:lnTo>
                <a:lnTo>
                  <a:pt x="133223" y="893699"/>
                </a:lnTo>
                <a:lnTo>
                  <a:pt x="131699" y="891540"/>
                </a:lnTo>
                <a:lnTo>
                  <a:pt x="130048" y="889381"/>
                </a:lnTo>
                <a:lnTo>
                  <a:pt x="128397" y="887349"/>
                </a:lnTo>
                <a:lnTo>
                  <a:pt x="126619" y="885190"/>
                </a:lnTo>
                <a:lnTo>
                  <a:pt x="124968" y="883031"/>
                </a:lnTo>
                <a:lnTo>
                  <a:pt x="123190" y="880872"/>
                </a:lnTo>
                <a:lnTo>
                  <a:pt x="121539" y="878713"/>
                </a:lnTo>
                <a:lnTo>
                  <a:pt x="119761" y="876554"/>
                </a:lnTo>
                <a:lnTo>
                  <a:pt x="117983" y="874522"/>
                </a:lnTo>
                <a:lnTo>
                  <a:pt x="116205" y="872363"/>
                </a:lnTo>
                <a:lnTo>
                  <a:pt x="114427" y="870204"/>
                </a:lnTo>
                <a:lnTo>
                  <a:pt x="112649" y="868045"/>
                </a:lnTo>
                <a:lnTo>
                  <a:pt x="110871" y="865886"/>
                </a:lnTo>
                <a:lnTo>
                  <a:pt x="108966" y="863727"/>
                </a:lnTo>
                <a:lnTo>
                  <a:pt x="107188" y="861695"/>
                </a:lnTo>
                <a:lnTo>
                  <a:pt x="105410" y="859536"/>
                </a:lnTo>
                <a:lnTo>
                  <a:pt x="103632" y="857377"/>
                </a:lnTo>
                <a:lnTo>
                  <a:pt x="101727" y="855218"/>
                </a:lnTo>
                <a:lnTo>
                  <a:pt x="99949" y="853059"/>
                </a:lnTo>
                <a:lnTo>
                  <a:pt x="98171" y="850900"/>
                </a:lnTo>
                <a:lnTo>
                  <a:pt x="96393" y="848868"/>
                </a:lnTo>
                <a:lnTo>
                  <a:pt x="94615" y="846709"/>
                </a:lnTo>
                <a:lnTo>
                  <a:pt x="92837" y="844550"/>
                </a:lnTo>
                <a:lnTo>
                  <a:pt x="91059" y="842391"/>
                </a:lnTo>
                <a:lnTo>
                  <a:pt x="89281" y="840232"/>
                </a:lnTo>
                <a:lnTo>
                  <a:pt x="87503" y="838073"/>
                </a:lnTo>
                <a:lnTo>
                  <a:pt x="85852" y="836041"/>
                </a:lnTo>
                <a:lnTo>
                  <a:pt x="84074" y="833882"/>
                </a:lnTo>
                <a:lnTo>
                  <a:pt x="82423" y="831723"/>
                </a:lnTo>
                <a:lnTo>
                  <a:pt x="80772" y="829564"/>
                </a:lnTo>
                <a:lnTo>
                  <a:pt x="79121" y="827405"/>
                </a:lnTo>
                <a:lnTo>
                  <a:pt x="77470" y="825246"/>
                </a:lnTo>
                <a:lnTo>
                  <a:pt x="75946" y="823214"/>
                </a:lnTo>
                <a:lnTo>
                  <a:pt x="74422" y="821055"/>
                </a:lnTo>
                <a:lnTo>
                  <a:pt x="72898" y="818896"/>
                </a:lnTo>
                <a:lnTo>
                  <a:pt x="71374" y="816737"/>
                </a:lnTo>
                <a:lnTo>
                  <a:pt x="69977" y="814578"/>
                </a:lnTo>
                <a:lnTo>
                  <a:pt x="68580" y="812419"/>
                </a:lnTo>
                <a:lnTo>
                  <a:pt x="67183" y="810387"/>
                </a:lnTo>
                <a:lnTo>
                  <a:pt x="65913" y="808228"/>
                </a:lnTo>
                <a:lnTo>
                  <a:pt x="64643" y="806069"/>
                </a:lnTo>
                <a:lnTo>
                  <a:pt x="63373" y="803910"/>
                </a:lnTo>
                <a:lnTo>
                  <a:pt x="62103" y="801751"/>
                </a:lnTo>
                <a:lnTo>
                  <a:pt x="60960" y="799592"/>
                </a:lnTo>
                <a:lnTo>
                  <a:pt x="59944" y="797560"/>
                </a:lnTo>
                <a:lnTo>
                  <a:pt x="58801" y="795401"/>
                </a:lnTo>
                <a:lnTo>
                  <a:pt x="57912" y="793242"/>
                </a:lnTo>
                <a:lnTo>
                  <a:pt x="56896" y="791083"/>
                </a:lnTo>
                <a:lnTo>
                  <a:pt x="56007" y="788924"/>
                </a:lnTo>
                <a:lnTo>
                  <a:pt x="52324" y="778256"/>
                </a:lnTo>
                <a:lnTo>
                  <a:pt x="51689" y="776097"/>
                </a:lnTo>
                <a:lnTo>
                  <a:pt x="51181" y="773938"/>
                </a:lnTo>
                <a:lnTo>
                  <a:pt x="50673" y="771906"/>
                </a:lnTo>
                <a:lnTo>
                  <a:pt x="50292" y="769747"/>
                </a:lnTo>
                <a:lnTo>
                  <a:pt x="49911" y="767588"/>
                </a:lnTo>
                <a:lnTo>
                  <a:pt x="49657" y="765429"/>
                </a:lnTo>
                <a:lnTo>
                  <a:pt x="49403" y="763270"/>
                </a:lnTo>
                <a:lnTo>
                  <a:pt x="49149" y="761111"/>
                </a:lnTo>
                <a:lnTo>
                  <a:pt x="49022" y="759079"/>
                </a:lnTo>
                <a:lnTo>
                  <a:pt x="48895" y="756920"/>
                </a:lnTo>
                <a:lnTo>
                  <a:pt x="48895" y="754761"/>
                </a:lnTo>
                <a:lnTo>
                  <a:pt x="48895" y="752602"/>
                </a:lnTo>
                <a:lnTo>
                  <a:pt x="48895" y="750443"/>
                </a:lnTo>
                <a:lnTo>
                  <a:pt x="49022" y="748284"/>
                </a:lnTo>
                <a:lnTo>
                  <a:pt x="49149" y="746252"/>
                </a:lnTo>
                <a:lnTo>
                  <a:pt x="49403" y="744093"/>
                </a:lnTo>
                <a:lnTo>
                  <a:pt x="49657" y="741934"/>
                </a:lnTo>
                <a:lnTo>
                  <a:pt x="49911" y="739775"/>
                </a:lnTo>
                <a:lnTo>
                  <a:pt x="50292" y="737616"/>
                </a:lnTo>
                <a:lnTo>
                  <a:pt x="50673" y="735457"/>
                </a:lnTo>
                <a:lnTo>
                  <a:pt x="51054" y="733425"/>
                </a:lnTo>
                <a:lnTo>
                  <a:pt x="51435" y="731266"/>
                </a:lnTo>
                <a:lnTo>
                  <a:pt x="51943" y="729107"/>
                </a:lnTo>
                <a:lnTo>
                  <a:pt x="52451" y="726948"/>
                </a:lnTo>
                <a:lnTo>
                  <a:pt x="52959" y="724789"/>
                </a:lnTo>
                <a:lnTo>
                  <a:pt x="53594" y="722630"/>
                </a:lnTo>
                <a:lnTo>
                  <a:pt x="54102" y="720598"/>
                </a:lnTo>
                <a:lnTo>
                  <a:pt x="54737" y="718439"/>
                </a:lnTo>
                <a:lnTo>
                  <a:pt x="55372" y="716280"/>
                </a:lnTo>
                <a:lnTo>
                  <a:pt x="56007" y="714121"/>
                </a:lnTo>
                <a:lnTo>
                  <a:pt x="56642" y="711962"/>
                </a:lnTo>
                <a:lnTo>
                  <a:pt x="57277" y="709803"/>
                </a:lnTo>
                <a:lnTo>
                  <a:pt x="58039" y="707771"/>
                </a:lnTo>
                <a:lnTo>
                  <a:pt x="58674" y="705612"/>
                </a:lnTo>
                <a:lnTo>
                  <a:pt x="59436" y="703453"/>
                </a:lnTo>
                <a:lnTo>
                  <a:pt x="60071" y="701294"/>
                </a:lnTo>
                <a:lnTo>
                  <a:pt x="60833" y="699135"/>
                </a:lnTo>
                <a:lnTo>
                  <a:pt x="61468" y="696976"/>
                </a:lnTo>
                <a:lnTo>
                  <a:pt x="62230" y="694944"/>
                </a:lnTo>
                <a:lnTo>
                  <a:pt x="62865" y="692785"/>
                </a:lnTo>
                <a:lnTo>
                  <a:pt x="63500" y="690626"/>
                </a:lnTo>
                <a:lnTo>
                  <a:pt x="64135" y="688467"/>
                </a:lnTo>
                <a:lnTo>
                  <a:pt x="64770" y="686308"/>
                </a:lnTo>
                <a:lnTo>
                  <a:pt x="65405" y="684149"/>
                </a:lnTo>
                <a:lnTo>
                  <a:pt x="66040" y="682117"/>
                </a:lnTo>
                <a:lnTo>
                  <a:pt x="66675" y="679958"/>
                </a:lnTo>
                <a:lnTo>
                  <a:pt x="67183" y="677799"/>
                </a:lnTo>
                <a:lnTo>
                  <a:pt x="67691" y="675640"/>
                </a:lnTo>
                <a:lnTo>
                  <a:pt x="68199" y="673481"/>
                </a:lnTo>
                <a:lnTo>
                  <a:pt x="68707" y="671322"/>
                </a:lnTo>
                <a:lnTo>
                  <a:pt x="69088" y="669290"/>
                </a:lnTo>
                <a:lnTo>
                  <a:pt x="69469" y="667131"/>
                </a:lnTo>
                <a:lnTo>
                  <a:pt x="69850" y="664972"/>
                </a:lnTo>
                <a:lnTo>
                  <a:pt x="70231" y="662813"/>
                </a:lnTo>
                <a:lnTo>
                  <a:pt x="70485" y="660654"/>
                </a:lnTo>
                <a:lnTo>
                  <a:pt x="70739" y="658495"/>
                </a:lnTo>
                <a:lnTo>
                  <a:pt x="70866" y="656463"/>
                </a:lnTo>
                <a:lnTo>
                  <a:pt x="71120" y="654304"/>
                </a:lnTo>
                <a:lnTo>
                  <a:pt x="71120" y="652145"/>
                </a:lnTo>
                <a:lnTo>
                  <a:pt x="71247" y="649986"/>
                </a:lnTo>
                <a:lnTo>
                  <a:pt x="71247" y="647827"/>
                </a:lnTo>
                <a:lnTo>
                  <a:pt x="71247" y="645668"/>
                </a:lnTo>
                <a:lnTo>
                  <a:pt x="71120" y="643636"/>
                </a:lnTo>
                <a:lnTo>
                  <a:pt x="70993" y="641477"/>
                </a:lnTo>
                <a:lnTo>
                  <a:pt x="70866" y="639318"/>
                </a:lnTo>
                <a:lnTo>
                  <a:pt x="70612" y="637159"/>
                </a:lnTo>
                <a:lnTo>
                  <a:pt x="70231" y="635000"/>
                </a:lnTo>
                <a:lnTo>
                  <a:pt x="69977" y="632841"/>
                </a:lnTo>
                <a:lnTo>
                  <a:pt x="69596" y="630809"/>
                </a:lnTo>
                <a:lnTo>
                  <a:pt x="69088" y="628650"/>
                </a:lnTo>
                <a:lnTo>
                  <a:pt x="68580" y="626491"/>
                </a:lnTo>
                <a:lnTo>
                  <a:pt x="68072" y="624332"/>
                </a:lnTo>
                <a:lnTo>
                  <a:pt x="67564" y="622173"/>
                </a:lnTo>
                <a:lnTo>
                  <a:pt x="66929" y="620014"/>
                </a:lnTo>
                <a:lnTo>
                  <a:pt x="66167" y="617982"/>
                </a:lnTo>
                <a:lnTo>
                  <a:pt x="65532" y="615823"/>
                </a:lnTo>
                <a:lnTo>
                  <a:pt x="64643" y="613664"/>
                </a:lnTo>
                <a:lnTo>
                  <a:pt x="63881" y="611505"/>
                </a:lnTo>
                <a:lnTo>
                  <a:pt x="62992" y="609346"/>
                </a:lnTo>
                <a:lnTo>
                  <a:pt x="62103" y="607187"/>
                </a:lnTo>
                <a:lnTo>
                  <a:pt x="61087" y="605155"/>
                </a:lnTo>
                <a:lnTo>
                  <a:pt x="60198" y="602996"/>
                </a:lnTo>
                <a:lnTo>
                  <a:pt x="59055" y="600837"/>
                </a:lnTo>
                <a:lnTo>
                  <a:pt x="58039" y="598678"/>
                </a:lnTo>
                <a:lnTo>
                  <a:pt x="56896" y="596519"/>
                </a:lnTo>
                <a:lnTo>
                  <a:pt x="55753" y="594360"/>
                </a:lnTo>
                <a:lnTo>
                  <a:pt x="54610" y="592328"/>
                </a:lnTo>
                <a:lnTo>
                  <a:pt x="53467" y="590169"/>
                </a:lnTo>
                <a:lnTo>
                  <a:pt x="52197" y="588010"/>
                </a:lnTo>
                <a:lnTo>
                  <a:pt x="50927" y="585851"/>
                </a:lnTo>
                <a:lnTo>
                  <a:pt x="49657" y="583692"/>
                </a:lnTo>
                <a:lnTo>
                  <a:pt x="48387" y="581533"/>
                </a:lnTo>
                <a:lnTo>
                  <a:pt x="47117" y="579501"/>
                </a:lnTo>
                <a:lnTo>
                  <a:pt x="45720" y="577342"/>
                </a:lnTo>
                <a:lnTo>
                  <a:pt x="44450" y="575183"/>
                </a:lnTo>
                <a:lnTo>
                  <a:pt x="43053" y="573024"/>
                </a:lnTo>
                <a:lnTo>
                  <a:pt x="41656" y="570865"/>
                </a:lnTo>
                <a:lnTo>
                  <a:pt x="40386" y="568706"/>
                </a:lnTo>
                <a:lnTo>
                  <a:pt x="38989" y="566674"/>
                </a:lnTo>
                <a:lnTo>
                  <a:pt x="37592" y="564515"/>
                </a:lnTo>
                <a:lnTo>
                  <a:pt x="36195" y="562356"/>
                </a:lnTo>
                <a:lnTo>
                  <a:pt x="34798" y="560197"/>
                </a:lnTo>
                <a:lnTo>
                  <a:pt x="33401" y="558038"/>
                </a:lnTo>
                <a:lnTo>
                  <a:pt x="32004" y="555879"/>
                </a:lnTo>
                <a:lnTo>
                  <a:pt x="30607" y="553847"/>
                </a:lnTo>
                <a:lnTo>
                  <a:pt x="29210" y="551688"/>
                </a:lnTo>
                <a:lnTo>
                  <a:pt x="27940" y="549529"/>
                </a:lnTo>
                <a:lnTo>
                  <a:pt x="26543" y="547370"/>
                </a:lnTo>
                <a:lnTo>
                  <a:pt x="25273" y="545211"/>
                </a:lnTo>
                <a:lnTo>
                  <a:pt x="23876" y="543052"/>
                </a:lnTo>
                <a:lnTo>
                  <a:pt x="22606" y="540893"/>
                </a:lnTo>
                <a:lnTo>
                  <a:pt x="21336" y="538861"/>
                </a:lnTo>
                <a:lnTo>
                  <a:pt x="20066" y="536702"/>
                </a:lnTo>
                <a:lnTo>
                  <a:pt x="18923" y="534543"/>
                </a:lnTo>
                <a:lnTo>
                  <a:pt x="17653" y="532384"/>
                </a:lnTo>
                <a:lnTo>
                  <a:pt x="16510" y="530225"/>
                </a:lnTo>
                <a:lnTo>
                  <a:pt x="15367" y="528066"/>
                </a:lnTo>
                <a:lnTo>
                  <a:pt x="14351" y="526034"/>
                </a:lnTo>
                <a:lnTo>
                  <a:pt x="13208" y="523875"/>
                </a:lnTo>
                <a:lnTo>
                  <a:pt x="12192" y="521716"/>
                </a:lnTo>
                <a:lnTo>
                  <a:pt x="11176" y="519557"/>
                </a:lnTo>
                <a:lnTo>
                  <a:pt x="10160" y="517398"/>
                </a:lnTo>
                <a:lnTo>
                  <a:pt x="9271" y="515239"/>
                </a:lnTo>
                <a:lnTo>
                  <a:pt x="8382" y="513207"/>
                </a:lnTo>
                <a:lnTo>
                  <a:pt x="7493" y="511048"/>
                </a:lnTo>
                <a:lnTo>
                  <a:pt x="6731" y="508889"/>
                </a:lnTo>
                <a:lnTo>
                  <a:pt x="5969" y="506730"/>
                </a:lnTo>
                <a:lnTo>
                  <a:pt x="5207" y="504571"/>
                </a:lnTo>
                <a:lnTo>
                  <a:pt x="4572" y="502412"/>
                </a:lnTo>
                <a:lnTo>
                  <a:pt x="3937" y="500380"/>
                </a:lnTo>
                <a:lnTo>
                  <a:pt x="3302" y="498221"/>
                </a:lnTo>
                <a:lnTo>
                  <a:pt x="2794" y="496062"/>
                </a:lnTo>
                <a:lnTo>
                  <a:pt x="2286" y="493903"/>
                </a:lnTo>
                <a:lnTo>
                  <a:pt x="1905" y="491744"/>
                </a:lnTo>
                <a:lnTo>
                  <a:pt x="1524" y="489585"/>
                </a:lnTo>
                <a:lnTo>
                  <a:pt x="1143" y="487553"/>
                </a:lnTo>
                <a:lnTo>
                  <a:pt x="762" y="485394"/>
                </a:lnTo>
                <a:lnTo>
                  <a:pt x="508" y="483235"/>
                </a:lnTo>
                <a:lnTo>
                  <a:pt x="381" y="481076"/>
                </a:lnTo>
                <a:lnTo>
                  <a:pt x="254" y="478917"/>
                </a:lnTo>
                <a:lnTo>
                  <a:pt x="127" y="476758"/>
                </a:lnTo>
                <a:lnTo>
                  <a:pt x="0" y="474726"/>
                </a:lnTo>
                <a:lnTo>
                  <a:pt x="0" y="472567"/>
                </a:lnTo>
                <a:lnTo>
                  <a:pt x="0" y="470408"/>
                </a:lnTo>
                <a:lnTo>
                  <a:pt x="127" y="468249"/>
                </a:lnTo>
                <a:lnTo>
                  <a:pt x="254" y="466090"/>
                </a:lnTo>
                <a:lnTo>
                  <a:pt x="508" y="463931"/>
                </a:lnTo>
                <a:lnTo>
                  <a:pt x="635" y="461899"/>
                </a:lnTo>
                <a:lnTo>
                  <a:pt x="889" y="459740"/>
                </a:lnTo>
                <a:lnTo>
                  <a:pt x="1270" y="457581"/>
                </a:lnTo>
                <a:lnTo>
                  <a:pt x="1651" y="455422"/>
                </a:lnTo>
                <a:lnTo>
                  <a:pt x="2032" y="453263"/>
                </a:lnTo>
                <a:lnTo>
                  <a:pt x="2540" y="451104"/>
                </a:lnTo>
                <a:lnTo>
                  <a:pt x="3048" y="449072"/>
                </a:lnTo>
                <a:lnTo>
                  <a:pt x="3556" y="446913"/>
                </a:lnTo>
                <a:lnTo>
                  <a:pt x="4191" y="444754"/>
                </a:lnTo>
                <a:lnTo>
                  <a:pt x="4826" y="442595"/>
                </a:lnTo>
                <a:lnTo>
                  <a:pt x="5461" y="440436"/>
                </a:lnTo>
                <a:lnTo>
                  <a:pt x="6223" y="438277"/>
                </a:lnTo>
                <a:lnTo>
                  <a:pt x="6985" y="436245"/>
                </a:lnTo>
                <a:lnTo>
                  <a:pt x="7747" y="434086"/>
                </a:lnTo>
                <a:lnTo>
                  <a:pt x="8636" y="431927"/>
                </a:lnTo>
                <a:lnTo>
                  <a:pt x="9525" y="429768"/>
                </a:lnTo>
                <a:lnTo>
                  <a:pt x="10414" y="427609"/>
                </a:lnTo>
                <a:lnTo>
                  <a:pt x="11430" y="425450"/>
                </a:lnTo>
                <a:lnTo>
                  <a:pt x="12446" y="423418"/>
                </a:lnTo>
                <a:lnTo>
                  <a:pt x="13462" y="421259"/>
                </a:lnTo>
                <a:lnTo>
                  <a:pt x="14478" y="419100"/>
                </a:lnTo>
                <a:lnTo>
                  <a:pt x="15621" y="416941"/>
                </a:lnTo>
                <a:lnTo>
                  <a:pt x="16764" y="414782"/>
                </a:lnTo>
                <a:lnTo>
                  <a:pt x="17907" y="412623"/>
                </a:lnTo>
                <a:lnTo>
                  <a:pt x="19177" y="410591"/>
                </a:lnTo>
                <a:lnTo>
                  <a:pt x="20447" y="408432"/>
                </a:lnTo>
                <a:lnTo>
                  <a:pt x="21717" y="406273"/>
                </a:lnTo>
                <a:lnTo>
                  <a:pt x="22987" y="404114"/>
                </a:lnTo>
                <a:lnTo>
                  <a:pt x="24257" y="401955"/>
                </a:lnTo>
                <a:lnTo>
                  <a:pt x="25654" y="399796"/>
                </a:lnTo>
                <a:lnTo>
                  <a:pt x="27051" y="397764"/>
                </a:lnTo>
                <a:lnTo>
                  <a:pt x="28448" y="395605"/>
                </a:lnTo>
                <a:lnTo>
                  <a:pt x="29972" y="393446"/>
                </a:lnTo>
                <a:lnTo>
                  <a:pt x="31369" y="391287"/>
                </a:lnTo>
                <a:lnTo>
                  <a:pt x="32893" y="389128"/>
                </a:lnTo>
                <a:lnTo>
                  <a:pt x="34417" y="386969"/>
                </a:lnTo>
                <a:lnTo>
                  <a:pt x="35941" y="384937"/>
                </a:lnTo>
                <a:lnTo>
                  <a:pt x="37465" y="382778"/>
                </a:lnTo>
                <a:lnTo>
                  <a:pt x="38989" y="380619"/>
                </a:lnTo>
                <a:lnTo>
                  <a:pt x="40640" y="378460"/>
                </a:lnTo>
                <a:lnTo>
                  <a:pt x="42291" y="376301"/>
                </a:lnTo>
                <a:lnTo>
                  <a:pt x="43815" y="374142"/>
                </a:lnTo>
                <a:lnTo>
                  <a:pt x="45466" y="372110"/>
                </a:lnTo>
                <a:lnTo>
                  <a:pt x="47244" y="369951"/>
                </a:lnTo>
                <a:lnTo>
                  <a:pt x="48895" y="367792"/>
                </a:lnTo>
                <a:lnTo>
                  <a:pt x="50546" y="365633"/>
                </a:lnTo>
                <a:lnTo>
                  <a:pt x="52197" y="363474"/>
                </a:lnTo>
                <a:lnTo>
                  <a:pt x="53975" y="361315"/>
                </a:lnTo>
                <a:lnTo>
                  <a:pt x="55753" y="359283"/>
                </a:lnTo>
                <a:lnTo>
                  <a:pt x="57404" y="357124"/>
                </a:lnTo>
                <a:lnTo>
                  <a:pt x="59182" y="354965"/>
                </a:lnTo>
                <a:lnTo>
                  <a:pt x="60960" y="352806"/>
                </a:lnTo>
                <a:lnTo>
                  <a:pt x="62611" y="350647"/>
                </a:lnTo>
                <a:lnTo>
                  <a:pt x="64389" y="348488"/>
                </a:lnTo>
                <a:lnTo>
                  <a:pt x="66167" y="346456"/>
                </a:lnTo>
                <a:lnTo>
                  <a:pt x="67945" y="344297"/>
                </a:lnTo>
                <a:lnTo>
                  <a:pt x="69723" y="342138"/>
                </a:lnTo>
                <a:lnTo>
                  <a:pt x="71501" y="339979"/>
                </a:lnTo>
                <a:lnTo>
                  <a:pt x="73279" y="337820"/>
                </a:lnTo>
                <a:lnTo>
                  <a:pt x="75057" y="335661"/>
                </a:lnTo>
                <a:lnTo>
                  <a:pt x="76835" y="333629"/>
                </a:lnTo>
                <a:lnTo>
                  <a:pt x="78613" y="331470"/>
                </a:lnTo>
                <a:lnTo>
                  <a:pt x="80391" y="329311"/>
                </a:lnTo>
                <a:lnTo>
                  <a:pt x="82169" y="327152"/>
                </a:lnTo>
                <a:lnTo>
                  <a:pt x="83947" y="324993"/>
                </a:lnTo>
                <a:lnTo>
                  <a:pt x="85725" y="322834"/>
                </a:lnTo>
                <a:lnTo>
                  <a:pt x="87503" y="320802"/>
                </a:lnTo>
                <a:lnTo>
                  <a:pt x="89154" y="318643"/>
                </a:lnTo>
                <a:lnTo>
                  <a:pt x="90932" y="316484"/>
                </a:lnTo>
                <a:lnTo>
                  <a:pt x="92710" y="314325"/>
                </a:lnTo>
                <a:lnTo>
                  <a:pt x="94361" y="312166"/>
                </a:lnTo>
                <a:lnTo>
                  <a:pt x="96139" y="310007"/>
                </a:lnTo>
                <a:lnTo>
                  <a:pt x="97790" y="307975"/>
                </a:lnTo>
                <a:lnTo>
                  <a:pt x="99441" y="305816"/>
                </a:lnTo>
                <a:lnTo>
                  <a:pt x="101219" y="303657"/>
                </a:lnTo>
                <a:lnTo>
                  <a:pt x="102870" y="301498"/>
                </a:lnTo>
                <a:lnTo>
                  <a:pt x="104521" y="299339"/>
                </a:lnTo>
                <a:lnTo>
                  <a:pt x="106045" y="297180"/>
                </a:lnTo>
                <a:lnTo>
                  <a:pt x="107696" y="295148"/>
                </a:lnTo>
                <a:lnTo>
                  <a:pt x="109347" y="292989"/>
                </a:lnTo>
                <a:lnTo>
                  <a:pt x="110871" y="290830"/>
                </a:lnTo>
                <a:lnTo>
                  <a:pt x="112522" y="288671"/>
                </a:lnTo>
                <a:lnTo>
                  <a:pt x="114046" y="286512"/>
                </a:lnTo>
                <a:lnTo>
                  <a:pt x="115570" y="284353"/>
                </a:lnTo>
                <a:lnTo>
                  <a:pt x="117094" y="282321"/>
                </a:lnTo>
                <a:lnTo>
                  <a:pt x="118618" y="280162"/>
                </a:lnTo>
                <a:lnTo>
                  <a:pt x="120142" y="278003"/>
                </a:lnTo>
                <a:lnTo>
                  <a:pt x="121539" y="275844"/>
                </a:lnTo>
                <a:lnTo>
                  <a:pt x="123063" y="273685"/>
                </a:lnTo>
                <a:lnTo>
                  <a:pt x="124460" y="271526"/>
                </a:lnTo>
                <a:lnTo>
                  <a:pt x="125857" y="269494"/>
                </a:lnTo>
                <a:lnTo>
                  <a:pt x="127254" y="267335"/>
                </a:lnTo>
                <a:lnTo>
                  <a:pt x="128651" y="265176"/>
                </a:lnTo>
                <a:lnTo>
                  <a:pt x="129921" y="263017"/>
                </a:lnTo>
                <a:lnTo>
                  <a:pt x="131318" y="260858"/>
                </a:lnTo>
                <a:lnTo>
                  <a:pt x="132588" y="258699"/>
                </a:lnTo>
                <a:lnTo>
                  <a:pt x="133858" y="256667"/>
                </a:lnTo>
                <a:lnTo>
                  <a:pt x="135128" y="254508"/>
                </a:lnTo>
                <a:lnTo>
                  <a:pt x="136398" y="252349"/>
                </a:lnTo>
                <a:lnTo>
                  <a:pt x="137668" y="250190"/>
                </a:lnTo>
                <a:lnTo>
                  <a:pt x="138811" y="248031"/>
                </a:lnTo>
                <a:lnTo>
                  <a:pt x="144526" y="237363"/>
                </a:lnTo>
                <a:lnTo>
                  <a:pt x="145669" y="235204"/>
                </a:lnTo>
                <a:lnTo>
                  <a:pt x="146685" y="233045"/>
                </a:lnTo>
                <a:lnTo>
                  <a:pt x="147828" y="231013"/>
                </a:lnTo>
                <a:lnTo>
                  <a:pt x="148844" y="228854"/>
                </a:lnTo>
                <a:lnTo>
                  <a:pt x="149860" y="226695"/>
                </a:lnTo>
                <a:lnTo>
                  <a:pt x="150876" y="224536"/>
                </a:lnTo>
                <a:lnTo>
                  <a:pt x="151765" y="222377"/>
                </a:lnTo>
                <a:lnTo>
                  <a:pt x="152781" y="220218"/>
                </a:lnTo>
                <a:lnTo>
                  <a:pt x="153670" y="218186"/>
                </a:lnTo>
                <a:lnTo>
                  <a:pt x="154559" y="216027"/>
                </a:lnTo>
                <a:lnTo>
                  <a:pt x="155448" y="213868"/>
                </a:lnTo>
                <a:lnTo>
                  <a:pt x="156337" y="211709"/>
                </a:lnTo>
                <a:lnTo>
                  <a:pt x="157226" y="209550"/>
                </a:lnTo>
                <a:lnTo>
                  <a:pt x="158115" y="207391"/>
                </a:lnTo>
                <a:lnTo>
                  <a:pt x="158877" y="205359"/>
                </a:lnTo>
                <a:lnTo>
                  <a:pt x="159766" y="203200"/>
                </a:lnTo>
                <a:lnTo>
                  <a:pt x="160528" y="201041"/>
                </a:lnTo>
                <a:lnTo>
                  <a:pt x="161290" y="198882"/>
                </a:lnTo>
                <a:lnTo>
                  <a:pt x="162052" y="196723"/>
                </a:lnTo>
                <a:lnTo>
                  <a:pt x="162814" y="194564"/>
                </a:lnTo>
                <a:lnTo>
                  <a:pt x="163576" y="192532"/>
                </a:lnTo>
                <a:lnTo>
                  <a:pt x="164211" y="190373"/>
                </a:lnTo>
                <a:lnTo>
                  <a:pt x="164973" y="188214"/>
                </a:lnTo>
                <a:lnTo>
                  <a:pt x="165608" y="186055"/>
                </a:lnTo>
                <a:lnTo>
                  <a:pt x="166243" y="183896"/>
                </a:lnTo>
                <a:lnTo>
                  <a:pt x="167005" y="181737"/>
                </a:lnTo>
                <a:lnTo>
                  <a:pt x="167640" y="179705"/>
                </a:lnTo>
                <a:lnTo>
                  <a:pt x="168148" y="177546"/>
                </a:lnTo>
                <a:lnTo>
                  <a:pt x="168783" y="175387"/>
                </a:lnTo>
                <a:lnTo>
                  <a:pt x="169418" y="173228"/>
                </a:lnTo>
                <a:lnTo>
                  <a:pt x="169926" y="171069"/>
                </a:lnTo>
                <a:lnTo>
                  <a:pt x="170561" y="168910"/>
                </a:lnTo>
                <a:lnTo>
                  <a:pt x="171069" y="166878"/>
                </a:lnTo>
                <a:lnTo>
                  <a:pt x="171577" y="164719"/>
                </a:lnTo>
                <a:lnTo>
                  <a:pt x="172212" y="162560"/>
                </a:lnTo>
                <a:lnTo>
                  <a:pt x="172720" y="160401"/>
                </a:lnTo>
                <a:lnTo>
                  <a:pt x="173228" y="158242"/>
                </a:lnTo>
                <a:lnTo>
                  <a:pt x="173609" y="156083"/>
                </a:lnTo>
                <a:lnTo>
                  <a:pt x="174117" y="153924"/>
                </a:lnTo>
                <a:lnTo>
                  <a:pt x="174625" y="151892"/>
                </a:lnTo>
                <a:lnTo>
                  <a:pt x="175006" y="149733"/>
                </a:lnTo>
                <a:lnTo>
                  <a:pt x="175514" y="147574"/>
                </a:lnTo>
                <a:lnTo>
                  <a:pt x="175895" y="145415"/>
                </a:lnTo>
                <a:lnTo>
                  <a:pt x="176276" y="143256"/>
                </a:lnTo>
                <a:lnTo>
                  <a:pt x="176657" y="141097"/>
                </a:lnTo>
                <a:lnTo>
                  <a:pt x="177038" y="139065"/>
                </a:lnTo>
                <a:lnTo>
                  <a:pt x="177419" y="136906"/>
                </a:lnTo>
                <a:lnTo>
                  <a:pt x="177800" y="134747"/>
                </a:lnTo>
                <a:lnTo>
                  <a:pt x="178181" y="132588"/>
                </a:lnTo>
                <a:lnTo>
                  <a:pt x="178562" y="130429"/>
                </a:lnTo>
                <a:lnTo>
                  <a:pt x="178816" y="128270"/>
                </a:lnTo>
                <a:lnTo>
                  <a:pt x="179197" y="126238"/>
                </a:lnTo>
                <a:lnTo>
                  <a:pt x="179451" y="124079"/>
                </a:lnTo>
                <a:lnTo>
                  <a:pt x="179832" y="121920"/>
                </a:lnTo>
                <a:lnTo>
                  <a:pt x="180086" y="119761"/>
                </a:lnTo>
                <a:lnTo>
                  <a:pt x="180340" y="117602"/>
                </a:lnTo>
                <a:lnTo>
                  <a:pt x="180594" y="115443"/>
                </a:lnTo>
                <a:lnTo>
                  <a:pt x="180848" y="113411"/>
                </a:lnTo>
                <a:lnTo>
                  <a:pt x="181102" y="111252"/>
                </a:lnTo>
                <a:lnTo>
                  <a:pt x="181356" y="109093"/>
                </a:lnTo>
                <a:lnTo>
                  <a:pt x="181610" y="106934"/>
                </a:lnTo>
                <a:lnTo>
                  <a:pt x="181864" y="104775"/>
                </a:lnTo>
                <a:lnTo>
                  <a:pt x="181991" y="102616"/>
                </a:lnTo>
                <a:lnTo>
                  <a:pt x="182245" y="100584"/>
                </a:lnTo>
                <a:lnTo>
                  <a:pt x="182499" y="98425"/>
                </a:lnTo>
                <a:lnTo>
                  <a:pt x="182626" y="96266"/>
                </a:lnTo>
                <a:lnTo>
                  <a:pt x="182880" y="94107"/>
                </a:lnTo>
                <a:lnTo>
                  <a:pt x="183007" y="91948"/>
                </a:lnTo>
                <a:lnTo>
                  <a:pt x="183134" y="89789"/>
                </a:lnTo>
                <a:lnTo>
                  <a:pt x="183388" y="87757"/>
                </a:lnTo>
                <a:lnTo>
                  <a:pt x="183515" y="85598"/>
                </a:lnTo>
                <a:lnTo>
                  <a:pt x="183642" y="83439"/>
                </a:lnTo>
                <a:lnTo>
                  <a:pt x="183769" y="81280"/>
                </a:lnTo>
                <a:lnTo>
                  <a:pt x="183896" y="79121"/>
                </a:lnTo>
                <a:lnTo>
                  <a:pt x="184023" y="76962"/>
                </a:lnTo>
                <a:lnTo>
                  <a:pt x="184150" y="74930"/>
                </a:lnTo>
                <a:lnTo>
                  <a:pt x="184277" y="72771"/>
                </a:lnTo>
                <a:lnTo>
                  <a:pt x="184404" y="70612"/>
                </a:lnTo>
                <a:lnTo>
                  <a:pt x="184531" y="68453"/>
                </a:lnTo>
                <a:lnTo>
                  <a:pt x="184658" y="66294"/>
                </a:lnTo>
                <a:lnTo>
                  <a:pt x="184785" y="64135"/>
                </a:lnTo>
                <a:lnTo>
                  <a:pt x="184785" y="62103"/>
                </a:lnTo>
                <a:lnTo>
                  <a:pt x="184912" y="59944"/>
                </a:lnTo>
                <a:lnTo>
                  <a:pt x="185039" y="57785"/>
                </a:lnTo>
                <a:lnTo>
                  <a:pt x="185039" y="55626"/>
                </a:lnTo>
                <a:lnTo>
                  <a:pt x="185166" y="53467"/>
                </a:lnTo>
                <a:lnTo>
                  <a:pt x="185166" y="51308"/>
                </a:lnTo>
                <a:lnTo>
                  <a:pt x="185293" y="49276"/>
                </a:lnTo>
                <a:lnTo>
                  <a:pt x="185293" y="47117"/>
                </a:lnTo>
                <a:lnTo>
                  <a:pt x="185420" y="44958"/>
                </a:lnTo>
                <a:lnTo>
                  <a:pt x="185420" y="42799"/>
                </a:lnTo>
                <a:lnTo>
                  <a:pt x="185547" y="40640"/>
                </a:lnTo>
                <a:lnTo>
                  <a:pt x="185547" y="38481"/>
                </a:lnTo>
                <a:lnTo>
                  <a:pt x="185674" y="36449"/>
                </a:lnTo>
                <a:lnTo>
                  <a:pt x="185674" y="34290"/>
                </a:lnTo>
                <a:lnTo>
                  <a:pt x="185674" y="32131"/>
                </a:lnTo>
                <a:lnTo>
                  <a:pt x="185801" y="29972"/>
                </a:lnTo>
                <a:lnTo>
                  <a:pt x="185801" y="27813"/>
                </a:lnTo>
                <a:lnTo>
                  <a:pt x="185801" y="25654"/>
                </a:lnTo>
                <a:lnTo>
                  <a:pt x="185801" y="23622"/>
                </a:lnTo>
                <a:lnTo>
                  <a:pt x="185928" y="21463"/>
                </a:lnTo>
                <a:lnTo>
                  <a:pt x="185928" y="19304"/>
                </a:lnTo>
                <a:lnTo>
                  <a:pt x="185928" y="17145"/>
                </a:lnTo>
                <a:lnTo>
                  <a:pt x="185928" y="14986"/>
                </a:lnTo>
                <a:lnTo>
                  <a:pt x="185928" y="12827"/>
                </a:lnTo>
                <a:lnTo>
                  <a:pt x="186055" y="10795"/>
                </a:lnTo>
                <a:lnTo>
                  <a:pt x="186055" y="0"/>
                </a:lnTo>
                <a:lnTo>
                  <a:pt x="186436" y="0"/>
                </a:lnTo>
                <a:lnTo>
                  <a:pt x="186436" y="2159"/>
                </a:lnTo>
                <a:lnTo>
                  <a:pt x="186563" y="4318"/>
                </a:lnTo>
                <a:lnTo>
                  <a:pt x="186563" y="6477"/>
                </a:lnTo>
                <a:lnTo>
                  <a:pt x="186563" y="8636"/>
                </a:lnTo>
                <a:lnTo>
                  <a:pt x="186563" y="10795"/>
                </a:lnTo>
                <a:lnTo>
                  <a:pt x="186563" y="12827"/>
                </a:lnTo>
                <a:lnTo>
                  <a:pt x="186563" y="14986"/>
                </a:lnTo>
                <a:lnTo>
                  <a:pt x="186690" y="17145"/>
                </a:lnTo>
                <a:lnTo>
                  <a:pt x="186690" y="19304"/>
                </a:lnTo>
                <a:lnTo>
                  <a:pt x="186690" y="21463"/>
                </a:lnTo>
                <a:lnTo>
                  <a:pt x="186690" y="23622"/>
                </a:lnTo>
                <a:lnTo>
                  <a:pt x="186817" y="25654"/>
                </a:lnTo>
                <a:lnTo>
                  <a:pt x="186817" y="27813"/>
                </a:lnTo>
                <a:lnTo>
                  <a:pt x="186817" y="29972"/>
                </a:lnTo>
                <a:lnTo>
                  <a:pt x="186817" y="32131"/>
                </a:lnTo>
                <a:lnTo>
                  <a:pt x="186944" y="34290"/>
                </a:lnTo>
                <a:lnTo>
                  <a:pt x="186944" y="36449"/>
                </a:lnTo>
                <a:lnTo>
                  <a:pt x="186944" y="38481"/>
                </a:lnTo>
                <a:lnTo>
                  <a:pt x="187071" y="40640"/>
                </a:lnTo>
                <a:lnTo>
                  <a:pt x="187071" y="42799"/>
                </a:lnTo>
                <a:lnTo>
                  <a:pt x="187198" y="44958"/>
                </a:lnTo>
                <a:lnTo>
                  <a:pt x="187198" y="47117"/>
                </a:lnTo>
                <a:lnTo>
                  <a:pt x="187325" y="49276"/>
                </a:lnTo>
                <a:lnTo>
                  <a:pt x="187325" y="51308"/>
                </a:lnTo>
                <a:lnTo>
                  <a:pt x="187452" y="53467"/>
                </a:lnTo>
                <a:lnTo>
                  <a:pt x="187452" y="55626"/>
                </a:lnTo>
                <a:lnTo>
                  <a:pt x="187579" y="57785"/>
                </a:lnTo>
                <a:lnTo>
                  <a:pt x="187706" y="59944"/>
                </a:lnTo>
                <a:lnTo>
                  <a:pt x="187706" y="62103"/>
                </a:lnTo>
                <a:lnTo>
                  <a:pt x="187833" y="64135"/>
                </a:lnTo>
                <a:lnTo>
                  <a:pt x="187960" y="66294"/>
                </a:lnTo>
                <a:lnTo>
                  <a:pt x="188087" y="68453"/>
                </a:lnTo>
                <a:lnTo>
                  <a:pt x="188214" y="70612"/>
                </a:lnTo>
                <a:lnTo>
                  <a:pt x="188214" y="72771"/>
                </a:lnTo>
                <a:lnTo>
                  <a:pt x="188341" y="74930"/>
                </a:lnTo>
                <a:lnTo>
                  <a:pt x="188468" y="76962"/>
                </a:lnTo>
                <a:lnTo>
                  <a:pt x="188595" y="79121"/>
                </a:lnTo>
                <a:lnTo>
                  <a:pt x="188722" y="81280"/>
                </a:lnTo>
                <a:lnTo>
                  <a:pt x="188976" y="83439"/>
                </a:lnTo>
                <a:lnTo>
                  <a:pt x="189103" y="85598"/>
                </a:lnTo>
                <a:lnTo>
                  <a:pt x="189230" y="87757"/>
                </a:lnTo>
                <a:lnTo>
                  <a:pt x="189357" y="89789"/>
                </a:lnTo>
                <a:lnTo>
                  <a:pt x="189611" y="91948"/>
                </a:lnTo>
                <a:lnTo>
                  <a:pt x="189738" y="94107"/>
                </a:lnTo>
                <a:lnTo>
                  <a:pt x="189865" y="96266"/>
                </a:lnTo>
                <a:lnTo>
                  <a:pt x="190119" y="98425"/>
                </a:lnTo>
                <a:lnTo>
                  <a:pt x="190373" y="100584"/>
                </a:lnTo>
                <a:lnTo>
                  <a:pt x="190500" y="102616"/>
                </a:lnTo>
                <a:lnTo>
                  <a:pt x="190754" y="104775"/>
                </a:lnTo>
                <a:lnTo>
                  <a:pt x="191008" y="106934"/>
                </a:lnTo>
                <a:lnTo>
                  <a:pt x="191262" y="109093"/>
                </a:lnTo>
                <a:lnTo>
                  <a:pt x="191389" y="111252"/>
                </a:lnTo>
                <a:lnTo>
                  <a:pt x="191643" y="113411"/>
                </a:lnTo>
                <a:lnTo>
                  <a:pt x="191897" y="115443"/>
                </a:lnTo>
                <a:lnTo>
                  <a:pt x="192278" y="117602"/>
                </a:lnTo>
                <a:lnTo>
                  <a:pt x="192532" y="119761"/>
                </a:lnTo>
                <a:lnTo>
                  <a:pt x="192786" y="121920"/>
                </a:lnTo>
                <a:lnTo>
                  <a:pt x="193040" y="124079"/>
                </a:lnTo>
                <a:lnTo>
                  <a:pt x="193421" y="126238"/>
                </a:lnTo>
                <a:lnTo>
                  <a:pt x="193675" y="128270"/>
                </a:lnTo>
                <a:lnTo>
                  <a:pt x="194056" y="130429"/>
                </a:lnTo>
                <a:lnTo>
                  <a:pt x="194437" y="132588"/>
                </a:lnTo>
                <a:lnTo>
                  <a:pt x="194818" y="134747"/>
                </a:lnTo>
                <a:lnTo>
                  <a:pt x="195072" y="136906"/>
                </a:lnTo>
                <a:lnTo>
                  <a:pt x="195453" y="139065"/>
                </a:lnTo>
                <a:lnTo>
                  <a:pt x="195834" y="141097"/>
                </a:lnTo>
                <a:lnTo>
                  <a:pt x="196342" y="143256"/>
                </a:lnTo>
                <a:lnTo>
                  <a:pt x="196723" y="145415"/>
                </a:lnTo>
                <a:lnTo>
                  <a:pt x="197104" y="147574"/>
                </a:lnTo>
                <a:lnTo>
                  <a:pt x="197485" y="149733"/>
                </a:lnTo>
                <a:lnTo>
                  <a:pt x="197993" y="151892"/>
                </a:lnTo>
                <a:lnTo>
                  <a:pt x="198501" y="153924"/>
                </a:lnTo>
                <a:lnTo>
                  <a:pt x="198882" y="156083"/>
                </a:lnTo>
                <a:lnTo>
                  <a:pt x="199390" y="158242"/>
                </a:lnTo>
                <a:lnTo>
                  <a:pt x="199898" y="160401"/>
                </a:lnTo>
                <a:lnTo>
                  <a:pt x="200406" y="162560"/>
                </a:lnTo>
                <a:lnTo>
                  <a:pt x="200914" y="164719"/>
                </a:lnTo>
                <a:lnTo>
                  <a:pt x="201422" y="166878"/>
                </a:lnTo>
                <a:lnTo>
                  <a:pt x="202057" y="168910"/>
                </a:lnTo>
                <a:lnTo>
                  <a:pt x="202565" y="171069"/>
                </a:lnTo>
                <a:lnTo>
                  <a:pt x="203200" y="173228"/>
                </a:lnTo>
                <a:lnTo>
                  <a:pt x="203708" y="175387"/>
                </a:lnTo>
                <a:lnTo>
                  <a:pt x="204343" y="177546"/>
                </a:lnTo>
                <a:lnTo>
                  <a:pt x="204978" y="179705"/>
                </a:lnTo>
                <a:lnTo>
                  <a:pt x="205613" y="181737"/>
                </a:lnTo>
                <a:lnTo>
                  <a:pt x="206248" y="183896"/>
                </a:lnTo>
                <a:lnTo>
                  <a:pt x="207010" y="186055"/>
                </a:lnTo>
                <a:lnTo>
                  <a:pt x="207645" y="188214"/>
                </a:lnTo>
                <a:lnTo>
                  <a:pt x="208280" y="190373"/>
                </a:lnTo>
                <a:lnTo>
                  <a:pt x="209042" y="192532"/>
                </a:lnTo>
                <a:lnTo>
                  <a:pt x="209804" y="194564"/>
                </a:lnTo>
                <a:lnTo>
                  <a:pt x="210566" y="196723"/>
                </a:lnTo>
                <a:lnTo>
                  <a:pt x="211328" y="198882"/>
                </a:lnTo>
                <a:lnTo>
                  <a:pt x="212090" y="201041"/>
                </a:lnTo>
                <a:lnTo>
                  <a:pt x="212852" y="203200"/>
                </a:lnTo>
                <a:lnTo>
                  <a:pt x="213614" y="205359"/>
                </a:lnTo>
                <a:lnTo>
                  <a:pt x="214503" y="207391"/>
                </a:lnTo>
                <a:lnTo>
                  <a:pt x="215392" y="209550"/>
                </a:lnTo>
                <a:lnTo>
                  <a:pt x="216154" y="211709"/>
                </a:lnTo>
                <a:lnTo>
                  <a:pt x="217043" y="213868"/>
                </a:lnTo>
                <a:lnTo>
                  <a:pt x="217932" y="216027"/>
                </a:lnTo>
                <a:lnTo>
                  <a:pt x="218948" y="218186"/>
                </a:lnTo>
                <a:lnTo>
                  <a:pt x="219837" y="220218"/>
                </a:lnTo>
                <a:lnTo>
                  <a:pt x="220726" y="222377"/>
                </a:lnTo>
                <a:lnTo>
                  <a:pt x="221742" y="224536"/>
                </a:lnTo>
                <a:lnTo>
                  <a:pt x="222758" y="226695"/>
                </a:lnTo>
                <a:lnTo>
                  <a:pt x="223774" y="228854"/>
                </a:lnTo>
                <a:lnTo>
                  <a:pt x="224790" y="231013"/>
                </a:lnTo>
                <a:lnTo>
                  <a:pt x="225806" y="233045"/>
                </a:lnTo>
                <a:lnTo>
                  <a:pt x="226949" y="235204"/>
                </a:lnTo>
                <a:lnTo>
                  <a:pt x="227965" y="237363"/>
                </a:lnTo>
                <a:lnTo>
                  <a:pt x="229108" y="239522"/>
                </a:lnTo>
                <a:lnTo>
                  <a:pt x="230251" y="241681"/>
                </a:lnTo>
                <a:lnTo>
                  <a:pt x="231394" y="243840"/>
                </a:lnTo>
                <a:lnTo>
                  <a:pt x="232537" y="245872"/>
                </a:lnTo>
                <a:lnTo>
                  <a:pt x="233680" y="248031"/>
                </a:lnTo>
                <a:lnTo>
                  <a:pt x="234950" y="250190"/>
                </a:lnTo>
                <a:lnTo>
                  <a:pt x="236220" y="252349"/>
                </a:lnTo>
                <a:lnTo>
                  <a:pt x="237363" y="254508"/>
                </a:lnTo>
                <a:lnTo>
                  <a:pt x="238633" y="256667"/>
                </a:lnTo>
                <a:lnTo>
                  <a:pt x="240030" y="258699"/>
                </a:lnTo>
                <a:lnTo>
                  <a:pt x="241300" y="260858"/>
                </a:lnTo>
                <a:lnTo>
                  <a:pt x="242570" y="263017"/>
                </a:lnTo>
                <a:lnTo>
                  <a:pt x="243967" y="265176"/>
                </a:lnTo>
                <a:lnTo>
                  <a:pt x="245364" y="267335"/>
                </a:lnTo>
                <a:lnTo>
                  <a:pt x="246761" y="269494"/>
                </a:lnTo>
                <a:lnTo>
                  <a:pt x="248158" y="271526"/>
                </a:lnTo>
                <a:lnTo>
                  <a:pt x="249555" y="273685"/>
                </a:lnTo>
                <a:lnTo>
                  <a:pt x="250952" y="275844"/>
                </a:lnTo>
                <a:lnTo>
                  <a:pt x="252476" y="278003"/>
                </a:lnTo>
                <a:lnTo>
                  <a:pt x="254000" y="280162"/>
                </a:lnTo>
                <a:lnTo>
                  <a:pt x="255524" y="282321"/>
                </a:lnTo>
                <a:lnTo>
                  <a:pt x="257048" y="284353"/>
                </a:lnTo>
                <a:lnTo>
                  <a:pt x="258572" y="286512"/>
                </a:lnTo>
                <a:lnTo>
                  <a:pt x="260096" y="288671"/>
                </a:lnTo>
                <a:lnTo>
                  <a:pt x="261620" y="290830"/>
                </a:lnTo>
                <a:lnTo>
                  <a:pt x="263271" y="292989"/>
                </a:lnTo>
                <a:lnTo>
                  <a:pt x="264795" y="295148"/>
                </a:lnTo>
                <a:lnTo>
                  <a:pt x="266446" y="297180"/>
                </a:lnTo>
                <a:lnTo>
                  <a:pt x="268097" y="299339"/>
                </a:lnTo>
                <a:lnTo>
                  <a:pt x="269748" y="301498"/>
                </a:lnTo>
                <a:lnTo>
                  <a:pt x="271399" y="303657"/>
                </a:lnTo>
                <a:lnTo>
                  <a:pt x="273050" y="305816"/>
                </a:lnTo>
                <a:lnTo>
                  <a:pt x="274828" y="307975"/>
                </a:lnTo>
                <a:lnTo>
                  <a:pt x="276479" y="310007"/>
                </a:lnTo>
                <a:lnTo>
                  <a:pt x="278130" y="312166"/>
                </a:lnTo>
                <a:lnTo>
                  <a:pt x="279908" y="314325"/>
                </a:lnTo>
                <a:lnTo>
                  <a:pt x="281686" y="316484"/>
                </a:lnTo>
                <a:lnTo>
                  <a:pt x="283337" y="318643"/>
                </a:lnTo>
                <a:lnTo>
                  <a:pt x="285115" y="320802"/>
                </a:lnTo>
                <a:lnTo>
                  <a:pt x="286893" y="322834"/>
                </a:lnTo>
                <a:lnTo>
                  <a:pt x="288671" y="324993"/>
                </a:lnTo>
                <a:lnTo>
                  <a:pt x="290449" y="327152"/>
                </a:lnTo>
                <a:lnTo>
                  <a:pt x="292227" y="329311"/>
                </a:lnTo>
                <a:lnTo>
                  <a:pt x="294005" y="331470"/>
                </a:lnTo>
                <a:lnTo>
                  <a:pt x="295656" y="333629"/>
                </a:lnTo>
                <a:lnTo>
                  <a:pt x="297434" y="335661"/>
                </a:lnTo>
                <a:lnTo>
                  <a:pt x="299212" y="337820"/>
                </a:lnTo>
                <a:lnTo>
                  <a:pt x="300990" y="339979"/>
                </a:lnTo>
                <a:lnTo>
                  <a:pt x="302768" y="342138"/>
                </a:lnTo>
                <a:lnTo>
                  <a:pt x="304546" y="344297"/>
                </a:lnTo>
                <a:lnTo>
                  <a:pt x="306324" y="346456"/>
                </a:lnTo>
                <a:lnTo>
                  <a:pt x="308102" y="348488"/>
                </a:lnTo>
                <a:lnTo>
                  <a:pt x="309880" y="350647"/>
                </a:lnTo>
                <a:lnTo>
                  <a:pt x="311658" y="352806"/>
                </a:lnTo>
                <a:lnTo>
                  <a:pt x="313436" y="354965"/>
                </a:lnTo>
                <a:lnTo>
                  <a:pt x="315214" y="357124"/>
                </a:lnTo>
                <a:lnTo>
                  <a:pt x="316865" y="359283"/>
                </a:lnTo>
                <a:lnTo>
                  <a:pt x="318643" y="361315"/>
                </a:lnTo>
                <a:lnTo>
                  <a:pt x="320294" y="363474"/>
                </a:lnTo>
                <a:lnTo>
                  <a:pt x="322072" y="365633"/>
                </a:lnTo>
                <a:lnTo>
                  <a:pt x="323723" y="367792"/>
                </a:lnTo>
                <a:lnTo>
                  <a:pt x="325374" y="369951"/>
                </a:lnTo>
                <a:lnTo>
                  <a:pt x="327025" y="372110"/>
                </a:lnTo>
                <a:lnTo>
                  <a:pt x="328676" y="374142"/>
                </a:lnTo>
                <a:lnTo>
                  <a:pt x="330327" y="376301"/>
                </a:lnTo>
                <a:lnTo>
                  <a:pt x="331978" y="378460"/>
                </a:lnTo>
                <a:lnTo>
                  <a:pt x="333502" y="380619"/>
                </a:lnTo>
                <a:lnTo>
                  <a:pt x="335153" y="382778"/>
                </a:lnTo>
                <a:lnTo>
                  <a:pt x="336677" y="384937"/>
                </a:lnTo>
                <a:lnTo>
                  <a:pt x="338201" y="386969"/>
                </a:lnTo>
                <a:lnTo>
                  <a:pt x="339725" y="389128"/>
                </a:lnTo>
                <a:lnTo>
                  <a:pt x="341249" y="391287"/>
                </a:lnTo>
                <a:lnTo>
                  <a:pt x="342646" y="393446"/>
                </a:lnTo>
                <a:lnTo>
                  <a:pt x="344043" y="395605"/>
                </a:lnTo>
                <a:lnTo>
                  <a:pt x="345567" y="397764"/>
                </a:lnTo>
                <a:lnTo>
                  <a:pt x="346837" y="399796"/>
                </a:lnTo>
                <a:lnTo>
                  <a:pt x="348234" y="401955"/>
                </a:lnTo>
                <a:lnTo>
                  <a:pt x="349631" y="404114"/>
                </a:lnTo>
                <a:lnTo>
                  <a:pt x="350901" y="406273"/>
                </a:lnTo>
                <a:lnTo>
                  <a:pt x="352171" y="408432"/>
                </a:lnTo>
                <a:lnTo>
                  <a:pt x="353441" y="410591"/>
                </a:lnTo>
                <a:lnTo>
                  <a:pt x="354584" y="412623"/>
                </a:lnTo>
                <a:lnTo>
                  <a:pt x="355727" y="414782"/>
                </a:lnTo>
                <a:lnTo>
                  <a:pt x="356870" y="416941"/>
                </a:lnTo>
                <a:lnTo>
                  <a:pt x="358013" y="419100"/>
                </a:lnTo>
                <a:lnTo>
                  <a:pt x="359156" y="421259"/>
                </a:lnTo>
                <a:lnTo>
                  <a:pt x="360172" y="423418"/>
                </a:lnTo>
                <a:lnTo>
                  <a:pt x="361188" y="425450"/>
                </a:lnTo>
                <a:lnTo>
                  <a:pt x="362077" y="427609"/>
                </a:lnTo>
                <a:lnTo>
                  <a:pt x="363093" y="429768"/>
                </a:lnTo>
                <a:lnTo>
                  <a:pt x="363982" y="431927"/>
                </a:lnTo>
                <a:lnTo>
                  <a:pt x="364744" y="434086"/>
                </a:lnTo>
                <a:lnTo>
                  <a:pt x="365633" y="436245"/>
                </a:lnTo>
                <a:lnTo>
                  <a:pt x="366395" y="438277"/>
                </a:lnTo>
                <a:lnTo>
                  <a:pt x="367030" y="440436"/>
                </a:lnTo>
                <a:lnTo>
                  <a:pt x="367792" y="442595"/>
                </a:lnTo>
                <a:lnTo>
                  <a:pt x="368427" y="444754"/>
                </a:lnTo>
                <a:lnTo>
                  <a:pt x="368935" y="446913"/>
                </a:lnTo>
                <a:lnTo>
                  <a:pt x="369570" y="449072"/>
                </a:lnTo>
                <a:lnTo>
                  <a:pt x="370078" y="451104"/>
                </a:lnTo>
                <a:lnTo>
                  <a:pt x="370459" y="453263"/>
                </a:lnTo>
                <a:lnTo>
                  <a:pt x="370967" y="455422"/>
                </a:lnTo>
                <a:lnTo>
                  <a:pt x="371348" y="457581"/>
                </a:lnTo>
                <a:lnTo>
                  <a:pt x="371602" y="459740"/>
                </a:lnTo>
                <a:lnTo>
                  <a:pt x="371856" y="461899"/>
                </a:lnTo>
                <a:lnTo>
                  <a:pt x="372110" y="463931"/>
                </a:lnTo>
                <a:lnTo>
                  <a:pt x="372364" y="466090"/>
                </a:lnTo>
                <a:lnTo>
                  <a:pt x="372491" y="468249"/>
                </a:lnTo>
                <a:lnTo>
                  <a:pt x="372491" y="470408"/>
                </a:lnTo>
                <a:lnTo>
                  <a:pt x="372618" y="472567"/>
                </a:lnTo>
                <a:lnTo>
                  <a:pt x="372491" y="474726"/>
                </a:lnTo>
                <a:lnTo>
                  <a:pt x="372491" y="476758"/>
                </a:lnTo>
                <a:lnTo>
                  <a:pt x="372364" y="478917"/>
                </a:lnTo>
                <a:lnTo>
                  <a:pt x="372237" y="481076"/>
                </a:lnTo>
                <a:lnTo>
                  <a:pt x="371983" y="483235"/>
                </a:lnTo>
                <a:lnTo>
                  <a:pt x="371729" y="485394"/>
                </a:lnTo>
                <a:lnTo>
                  <a:pt x="371475" y="487553"/>
                </a:lnTo>
                <a:lnTo>
                  <a:pt x="371094" y="489585"/>
                </a:lnTo>
                <a:lnTo>
                  <a:pt x="370713" y="491744"/>
                </a:lnTo>
                <a:lnTo>
                  <a:pt x="370205" y="493903"/>
                </a:lnTo>
                <a:lnTo>
                  <a:pt x="369697" y="496062"/>
                </a:lnTo>
                <a:lnTo>
                  <a:pt x="369189" y="498221"/>
                </a:lnTo>
                <a:lnTo>
                  <a:pt x="368681" y="500380"/>
                </a:lnTo>
                <a:lnTo>
                  <a:pt x="368046" y="502412"/>
                </a:lnTo>
                <a:lnTo>
                  <a:pt x="367284" y="504571"/>
                </a:lnTo>
                <a:lnTo>
                  <a:pt x="366649" y="506730"/>
                </a:lnTo>
                <a:lnTo>
                  <a:pt x="365887" y="508889"/>
                </a:lnTo>
                <a:lnTo>
                  <a:pt x="364998" y="511048"/>
                </a:lnTo>
                <a:lnTo>
                  <a:pt x="364236" y="513207"/>
                </a:lnTo>
                <a:lnTo>
                  <a:pt x="363347" y="515239"/>
                </a:lnTo>
                <a:lnTo>
                  <a:pt x="362331" y="517398"/>
                </a:lnTo>
                <a:lnTo>
                  <a:pt x="361442" y="519557"/>
                </a:lnTo>
                <a:lnTo>
                  <a:pt x="360426" y="521716"/>
                </a:lnTo>
                <a:lnTo>
                  <a:pt x="359410" y="523875"/>
                </a:lnTo>
                <a:lnTo>
                  <a:pt x="358267" y="526034"/>
                </a:lnTo>
                <a:lnTo>
                  <a:pt x="357124" y="528066"/>
                </a:lnTo>
                <a:lnTo>
                  <a:pt x="355981" y="530225"/>
                </a:lnTo>
                <a:lnTo>
                  <a:pt x="354838" y="532384"/>
                </a:lnTo>
                <a:lnTo>
                  <a:pt x="353695" y="534543"/>
                </a:lnTo>
                <a:lnTo>
                  <a:pt x="352425" y="536702"/>
                </a:lnTo>
                <a:lnTo>
                  <a:pt x="351155" y="538861"/>
                </a:lnTo>
                <a:lnTo>
                  <a:pt x="349885" y="540893"/>
                </a:lnTo>
                <a:lnTo>
                  <a:pt x="348615" y="543052"/>
                </a:lnTo>
                <a:lnTo>
                  <a:pt x="347345" y="545211"/>
                </a:lnTo>
                <a:lnTo>
                  <a:pt x="345948" y="547370"/>
                </a:lnTo>
                <a:lnTo>
                  <a:pt x="344678" y="549529"/>
                </a:lnTo>
                <a:lnTo>
                  <a:pt x="343281" y="551688"/>
                </a:lnTo>
                <a:lnTo>
                  <a:pt x="341884" y="553847"/>
                </a:lnTo>
                <a:lnTo>
                  <a:pt x="340614" y="555879"/>
                </a:lnTo>
                <a:lnTo>
                  <a:pt x="339217" y="558038"/>
                </a:lnTo>
                <a:lnTo>
                  <a:pt x="337820" y="560197"/>
                </a:lnTo>
                <a:lnTo>
                  <a:pt x="336423" y="562356"/>
                </a:lnTo>
                <a:lnTo>
                  <a:pt x="335026" y="564515"/>
                </a:lnTo>
                <a:lnTo>
                  <a:pt x="333629" y="566674"/>
                </a:lnTo>
                <a:lnTo>
                  <a:pt x="332232" y="568706"/>
                </a:lnTo>
                <a:lnTo>
                  <a:pt x="330835" y="570865"/>
                </a:lnTo>
                <a:lnTo>
                  <a:pt x="329565" y="573024"/>
                </a:lnTo>
                <a:lnTo>
                  <a:pt x="328168" y="575183"/>
                </a:lnTo>
                <a:lnTo>
                  <a:pt x="326771" y="577342"/>
                </a:lnTo>
                <a:lnTo>
                  <a:pt x="325501" y="579501"/>
                </a:lnTo>
                <a:lnTo>
                  <a:pt x="324104" y="581533"/>
                </a:lnTo>
                <a:lnTo>
                  <a:pt x="322834" y="583692"/>
                </a:lnTo>
                <a:lnTo>
                  <a:pt x="321564" y="585851"/>
                </a:lnTo>
                <a:lnTo>
                  <a:pt x="320294" y="588010"/>
                </a:lnTo>
                <a:lnTo>
                  <a:pt x="319151" y="590169"/>
                </a:lnTo>
                <a:lnTo>
                  <a:pt x="317881" y="592328"/>
                </a:lnTo>
                <a:lnTo>
                  <a:pt x="316738" y="594360"/>
                </a:lnTo>
                <a:lnTo>
                  <a:pt x="315595" y="596519"/>
                </a:lnTo>
                <a:lnTo>
                  <a:pt x="314579" y="598678"/>
                </a:lnTo>
                <a:lnTo>
                  <a:pt x="313436" y="600837"/>
                </a:lnTo>
                <a:lnTo>
                  <a:pt x="312420" y="602996"/>
                </a:lnTo>
                <a:lnTo>
                  <a:pt x="311404" y="605155"/>
                </a:lnTo>
                <a:lnTo>
                  <a:pt x="310515" y="607187"/>
                </a:lnTo>
                <a:lnTo>
                  <a:pt x="309626" y="609346"/>
                </a:lnTo>
                <a:lnTo>
                  <a:pt x="308737" y="611505"/>
                </a:lnTo>
                <a:lnTo>
                  <a:pt x="307848" y="613664"/>
                </a:lnTo>
                <a:lnTo>
                  <a:pt x="307086" y="615823"/>
                </a:lnTo>
                <a:lnTo>
                  <a:pt x="306324" y="617982"/>
                </a:lnTo>
                <a:lnTo>
                  <a:pt x="305689" y="620014"/>
                </a:lnTo>
                <a:lnTo>
                  <a:pt x="303022" y="630809"/>
                </a:lnTo>
                <a:lnTo>
                  <a:pt x="302641" y="632841"/>
                </a:lnTo>
                <a:lnTo>
                  <a:pt x="302260" y="635000"/>
                </a:lnTo>
                <a:lnTo>
                  <a:pt x="302006" y="637159"/>
                </a:lnTo>
                <a:lnTo>
                  <a:pt x="301752" y="639318"/>
                </a:lnTo>
                <a:lnTo>
                  <a:pt x="301625" y="641477"/>
                </a:lnTo>
                <a:lnTo>
                  <a:pt x="301498" y="643636"/>
                </a:lnTo>
                <a:lnTo>
                  <a:pt x="301371" y="645668"/>
                </a:lnTo>
                <a:lnTo>
                  <a:pt x="301371" y="647827"/>
                </a:lnTo>
                <a:lnTo>
                  <a:pt x="301371" y="649986"/>
                </a:lnTo>
                <a:lnTo>
                  <a:pt x="301371" y="652145"/>
                </a:lnTo>
                <a:lnTo>
                  <a:pt x="301498" y="654304"/>
                </a:lnTo>
                <a:lnTo>
                  <a:pt x="301625" y="656463"/>
                </a:lnTo>
                <a:lnTo>
                  <a:pt x="301879" y="658495"/>
                </a:lnTo>
                <a:lnTo>
                  <a:pt x="302133" y="660654"/>
                </a:lnTo>
                <a:lnTo>
                  <a:pt x="302387" y="662813"/>
                </a:lnTo>
                <a:lnTo>
                  <a:pt x="302768" y="664972"/>
                </a:lnTo>
                <a:lnTo>
                  <a:pt x="303022" y="667131"/>
                </a:lnTo>
                <a:lnTo>
                  <a:pt x="303403" y="669290"/>
                </a:lnTo>
                <a:lnTo>
                  <a:pt x="303911" y="671322"/>
                </a:lnTo>
                <a:lnTo>
                  <a:pt x="304419" y="673481"/>
                </a:lnTo>
                <a:lnTo>
                  <a:pt x="304927" y="675640"/>
                </a:lnTo>
                <a:lnTo>
                  <a:pt x="305435" y="677799"/>
                </a:lnTo>
                <a:lnTo>
                  <a:pt x="305943" y="679958"/>
                </a:lnTo>
                <a:lnTo>
                  <a:pt x="306578" y="682117"/>
                </a:lnTo>
                <a:lnTo>
                  <a:pt x="307086" y="684149"/>
                </a:lnTo>
                <a:lnTo>
                  <a:pt x="307721" y="686308"/>
                </a:lnTo>
                <a:lnTo>
                  <a:pt x="308356" y="688467"/>
                </a:lnTo>
                <a:lnTo>
                  <a:pt x="308991" y="690626"/>
                </a:lnTo>
                <a:lnTo>
                  <a:pt x="309753" y="692785"/>
                </a:lnTo>
                <a:lnTo>
                  <a:pt x="310388" y="694944"/>
                </a:lnTo>
                <a:lnTo>
                  <a:pt x="311023" y="696976"/>
                </a:lnTo>
                <a:lnTo>
                  <a:pt x="311785" y="699135"/>
                </a:lnTo>
                <a:lnTo>
                  <a:pt x="312420" y="701294"/>
                </a:lnTo>
                <a:lnTo>
                  <a:pt x="313182" y="703453"/>
                </a:lnTo>
                <a:lnTo>
                  <a:pt x="313817" y="705612"/>
                </a:lnTo>
                <a:lnTo>
                  <a:pt x="314579" y="707771"/>
                </a:lnTo>
                <a:lnTo>
                  <a:pt x="315214" y="709803"/>
                </a:lnTo>
                <a:lnTo>
                  <a:pt x="315849" y="711962"/>
                </a:lnTo>
                <a:lnTo>
                  <a:pt x="316611" y="714121"/>
                </a:lnTo>
                <a:lnTo>
                  <a:pt x="317246" y="716280"/>
                </a:lnTo>
                <a:lnTo>
                  <a:pt x="317881" y="718439"/>
                </a:lnTo>
                <a:lnTo>
                  <a:pt x="318389" y="720598"/>
                </a:lnTo>
                <a:lnTo>
                  <a:pt x="321056" y="731266"/>
                </a:lnTo>
                <a:lnTo>
                  <a:pt x="321564" y="733425"/>
                </a:lnTo>
                <a:lnTo>
                  <a:pt x="321945" y="735457"/>
                </a:lnTo>
                <a:lnTo>
                  <a:pt x="322326" y="737616"/>
                </a:lnTo>
                <a:lnTo>
                  <a:pt x="322580" y="739775"/>
                </a:lnTo>
                <a:lnTo>
                  <a:pt x="322961" y="741934"/>
                </a:lnTo>
                <a:lnTo>
                  <a:pt x="323215" y="744093"/>
                </a:lnTo>
                <a:lnTo>
                  <a:pt x="323342" y="746252"/>
                </a:lnTo>
                <a:lnTo>
                  <a:pt x="323469" y="748284"/>
                </a:lnTo>
                <a:lnTo>
                  <a:pt x="323596" y="750443"/>
                </a:lnTo>
                <a:lnTo>
                  <a:pt x="323723" y="752602"/>
                </a:lnTo>
                <a:lnTo>
                  <a:pt x="323723" y="754761"/>
                </a:lnTo>
                <a:lnTo>
                  <a:pt x="323596" y="756920"/>
                </a:lnTo>
                <a:lnTo>
                  <a:pt x="323596" y="759079"/>
                </a:lnTo>
                <a:lnTo>
                  <a:pt x="323469" y="761111"/>
                </a:lnTo>
                <a:lnTo>
                  <a:pt x="321818" y="771906"/>
                </a:lnTo>
                <a:lnTo>
                  <a:pt x="321437" y="773938"/>
                </a:lnTo>
                <a:lnTo>
                  <a:pt x="320929" y="776097"/>
                </a:lnTo>
                <a:lnTo>
                  <a:pt x="320294" y="778256"/>
                </a:lnTo>
                <a:lnTo>
                  <a:pt x="319659" y="780415"/>
                </a:lnTo>
                <a:lnTo>
                  <a:pt x="319024" y="782574"/>
                </a:lnTo>
                <a:lnTo>
                  <a:pt x="318262" y="784733"/>
                </a:lnTo>
                <a:lnTo>
                  <a:pt x="317373" y="786765"/>
                </a:lnTo>
                <a:lnTo>
                  <a:pt x="316611" y="788924"/>
                </a:lnTo>
                <a:lnTo>
                  <a:pt x="311531" y="799592"/>
                </a:lnTo>
                <a:lnTo>
                  <a:pt x="310388" y="801751"/>
                </a:lnTo>
                <a:lnTo>
                  <a:pt x="309245" y="803910"/>
                </a:lnTo>
                <a:lnTo>
                  <a:pt x="307975" y="806069"/>
                </a:lnTo>
                <a:lnTo>
                  <a:pt x="306705" y="808228"/>
                </a:lnTo>
                <a:lnTo>
                  <a:pt x="305308" y="810387"/>
                </a:lnTo>
                <a:lnTo>
                  <a:pt x="304038" y="812419"/>
                </a:lnTo>
                <a:lnTo>
                  <a:pt x="302641" y="814578"/>
                </a:lnTo>
                <a:lnTo>
                  <a:pt x="301117" y="816737"/>
                </a:lnTo>
                <a:lnTo>
                  <a:pt x="299720" y="818896"/>
                </a:lnTo>
                <a:lnTo>
                  <a:pt x="298196" y="821055"/>
                </a:lnTo>
                <a:lnTo>
                  <a:pt x="296672" y="823214"/>
                </a:lnTo>
                <a:lnTo>
                  <a:pt x="295021" y="825246"/>
                </a:lnTo>
                <a:lnTo>
                  <a:pt x="293497" y="827405"/>
                </a:lnTo>
                <a:lnTo>
                  <a:pt x="291846" y="829564"/>
                </a:lnTo>
                <a:lnTo>
                  <a:pt x="290195" y="831723"/>
                </a:lnTo>
                <a:lnTo>
                  <a:pt x="288417" y="833882"/>
                </a:lnTo>
                <a:lnTo>
                  <a:pt x="286766" y="836041"/>
                </a:lnTo>
                <a:lnTo>
                  <a:pt x="285115" y="838073"/>
                </a:lnTo>
                <a:lnTo>
                  <a:pt x="283337" y="840232"/>
                </a:lnTo>
                <a:lnTo>
                  <a:pt x="281559" y="842391"/>
                </a:lnTo>
                <a:lnTo>
                  <a:pt x="279781" y="844550"/>
                </a:lnTo>
                <a:lnTo>
                  <a:pt x="278003" y="846709"/>
                </a:lnTo>
                <a:lnTo>
                  <a:pt x="276225" y="848868"/>
                </a:lnTo>
                <a:lnTo>
                  <a:pt x="274447" y="850900"/>
                </a:lnTo>
                <a:lnTo>
                  <a:pt x="272669" y="853059"/>
                </a:lnTo>
                <a:lnTo>
                  <a:pt x="270764" y="855218"/>
                </a:lnTo>
                <a:lnTo>
                  <a:pt x="268986" y="857377"/>
                </a:lnTo>
                <a:lnTo>
                  <a:pt x="267208" y="859536"/>
                </a:lnTo>
                <a:lnTo>
                  <a:pt x="265430" y="861695"/>
                </a:lnTo>
                <a:lnTo>
                  <a:pt x="263525" y="863727"/>
                </a:lnTo>
                <a:lnTo>
                  <a:pt x="261747" y="865886"/>
                </a:lnTo>
                <a:lnTo>
                  <a:pt x="259969" y="868045"/>
                </a:lnTo>
                <a:lnTo>
                  <a:pt x="258191" y="870204"/>
                </a:lnTo>
                <a:lnTo>
                  <a:pt x="256413" y="872363"/>
                </a:lnTo>
                <a:lnTo>
                  <a:pt x="254635" y="874522"/>
                </a:lnTo>
                <a:lnTo>
                  <a:pt x="252857" y="876554"/>
                </a:lnTo>
                <a:lnTo>
                  <a:pt x="251079" y="878713"/>
                </a:lnTo>
                <a:lnTo>
                  <a:pt x="249301" y="880872"/>
                </a:lnTo>
                <a:lnTo>
                  <a:pt x="247650" y="883031"/>
                </a:lnTo>
                <a:lnTo>
                  <a:pt x="245872" y="885190"/>
                </a:lnTo>
                <a:lnTo>
                  <a:pt x="244221" y="887349"/>
                </a:lnTo>
                <a:lnTo>
                  <a:pt x="242570" y="889381"/>
                </a:lnTo>
                <a:lnTo>
                  <a:pt x="240919" y="891540"/>
                </a:lnTo>
                <a:lnTo>
                  <a:pt x="239268" y="893699"/>
                </a:lnTo>
                <a:lnTo>
                  <a:pt x="237744" y="895858"/>
                </a:lnTo>
                <a:lnTo>
                  <a:pt x="236093" y="898017"/>
                </a:lnTo>
                <a:lnTo>
                  <a:pt x="234569" y="900176"/>
                </a:lnTo>
                <a:lnTo>
                  <a:pt x="233045" y="902208"/>
                </a:lnTo>
                <a:lnTo>
                  <a:pt x="231521" y="904367"/>
                </a:lnTo>
                <a:lnTo>
                  <a:pt x="229997" y="906526"/>
                </a:lnTo>
                <a:lnTo>
                  <a:pt x="228600" y="908685"/>
                </a:lnTo>
                <a:lnTo>
                  <a:pt x="227076" y="910844"/>
                </a:lnTo>
                <a:lnTo>
                  <a:pt x="225679" y="913003"/>
                </a:lnTo>
                <a:lnTo>
                  <a:pt x="224409" y="915035"/>
                </a:lnTo>
                <a:lnTo>
                  <a:pt x="223012" y="917194"/>
                </a:lnTo>
                <a:lnTo>
                  <a:pt x="221742" y="919353"/>
                </a:lnTo>
                <a:lnTo>
                  <a:pt x="220345" y="921512"/>
                </a:lnTo>
                <a:lnTo>
                  <a:pt x="219202" y="923671"/>
                </a:lnTo>
                <a:lnTo>
                  <a:pt x="217932" y="925830"/>
                </a:lnTo>
                <a:lnTo>
                  <a:pt x="216662" y="927862"/>
                </a:lnTo>
                <a:lnTo>
                  <a:pt x="215519" y="930021"/>
                </a:lnTo>
                <a:lnTo>
                  <a:pt x="214376" y="932180"/>
                </a:lnTo>
                <a:lnTo>
                  <a:pt x="213360" y="934339"/>
                </a:lnTo>
                <a:lnTo>
                  <a:pt x="212217" y="936498"/>
                </a:lnTo>
                <a:lnTo>
                  <a:pt x="211201" y="938657"/>
                </a:lnTo>
                <a:lnTo>
                  <a:pt x="210185" y="940816"/>
                </a:lnTo>
                <a:lnTo>
                  <a:pt x="209169" y="942848"/>
                </a:lnTo>
                <a:lnTo>
                  <a:pt x="208153" y="945007"/>
                </a:lnTo>
                <a:lnTo>
                  <a:pt x="207264" y="947166"/>
                </a:lnTo>
                <a:lnTo>
                  <a:pt x="206375" y="949325"/>
                </a:lnTo>
                <a:lnTo>
                  <a:pt x="205486" y="951484"/>
                </a:lnTo>
                <a:lnTo>
                  <a:pt x="204597" y="953643"/>
                </a:lnTo>
                <a:lnTo>
                  <a:pt x="203835" y="955675"/>
                </a:lnTo>
                <a:lnTo>
                  <a:pt x="203073" y="957834"/>
                </a:lnTo>
                <a:lnTo>
                  <a:pt x="202311" y="959993"/>
                </a:lnTo>
                <a:lnTo>
                  <a:pt x="201549" y="962152"/>
                </a:lnTo>
                <a:lnTo>
                  <a:pt x="200787" y="964311"/>
                </a:lnTo>
                <a:lnTo>
                  <a:pt x="200152" y="966470"/>
                </a:lnTo>
                <a:lnTo>
                  <a:pt x="199390" y="968502"/>
                </a:lnTo>
                <a:lnTo>
                  <a:pt x="198882" y="970661"/>
                </a:lnTo>
                <a:lnTo>
                  <a:pt x="198247" y="972820"/>
                </a:lnTo>
                <a:lnTo>
                  <a:pt x="197612" y="974979"/>
                </a:lnTo>
                <a:lnTo>
                  <a:pt x="197104" y="977138"/>
                </a:lnTo>
                <a:lnTo>
                  <a:pt x="196469" y="979297"/>
                </a:lnTo>
                <a:lnTo>
                  <a:pt x="195961" y="981329"/>
                </a:lnTo>
                <a:lnTo>
                  <a:pt x="195453" y="983488"/>
                </a:lnTo>
                <a:lnTo>
                  <a:pt x="194945" y="985647"/>
                </a:lnTo>
                <a:lnTo>
                  <a:pt x="194564" y="987806"/>
                </a:lnTo>
                <a:lnTo>
                  <a:pt x="194056" y="989965"/>
                </a:lnTo>
                <a:lnTo>
                  <a:pt x="193675" y="992124"/>
                </a:lnTo>
                <a:lnTo>
                  <a:pt x="193294" y="994156"/>
                </a:lnTo>
                <a:lnTo>
                  <a:pt x="192913" y="996315"/>
                </a:lnTo>
                <a:lnTo>
                  <a:pt x="192532" y="998474"/>
                </a:lnTo>
                <a:lnTo>
                  <a:pt x="192151" y="1000633"/>
                </a:lnTo>
                <a:lnTo>
                  <a:pt x="191897" y="1002792"/>
                </a:lnTo>
                <a:lnTo>
                  <a:pt x="191516" y="1004951"/>
                </a:lnTo>
                <a:lnTo>
                  <a:pt x="191262" y="1006983"/>
                </a:lnTo>
                <a:lnTo>
                  <a:pt x="190881" y="1009142"/>
                </a:lnTo>
                <a:lnTo>
                  <a:pt x="190627" y="1011301"/>
                </a:lnTo>
                <a:lnTo>
                  <a:pt x="190373" y="1013460"/>
                </a:lnTo>
                <a:lnTo>
                  <a:pt x="190119" y="1015619"/>
                </a:lnTo>
                <a:lnTo>
                  <a:pt x="189865" y="1017778"/>
                </a:lnTo>
                <a:lnTo>
                  <a:pt x="189738" y="1019810"/>
                </a:lnTo>
                <a:lnTo>
                  <a:pt x="189484" y="1021969"/>
                </a:lnTo>
                <a:lnTo>
                  <a:pt x="189230" y="1024128"/>
                </a:lnTo>
                <a:lnTo>
                  <a:pt x="189103" y="1026287"/>
                </a:lnTo>
                <a:lnTo>
                  <a:pt x="188976" y="1028446"/>
                </a:lnTo>
                <a:lnTo>
                  <a:pt x="188722" y="1030605"/>
                </a:lnTo>
                <a:lnTo>
                  <a:pt x="188595" y="1032637"/>
                </a:lnTo>
                <a:lnTo>
                  <a:pt x="188468" y="1034796"/>
                </a:lnTo>
                <a:lnTo>
                  <a:pt x="188341" y="1036955"/>
                </a:lnTo>
                <a:lnTo>
                  <a:pt x="188214" y="1039114"/>
                </a:lnTo>
                <a:lnTo>
                  <a:pt x="188087" y="1041273"/>
                </a:lnTo>
                <a:lnTo>
                  <a:pt x="187960" y="1043432"/>
                </a:lnTo>
                <a:lnTo>
                  <a:pt x="187833" y="1045464"/>
                </a:lnTo>
                <a:lnTo>
                  <a:pt x="187706" y="1047623"/>
                </a:lnTo>
                <a:lnTo>
                  <a:pt x="187579" y="1049782"/>
                </a:lnTo>
                <a:lnTo>
                  <a:pt x="187579" y="1051941"/>
                </a:lnTo>
                <a:lnTo>
                  <a:pt x="187452" y="1054100"/>
                </a:lnTo>
                <a:lnTo>
                  <a:pt x="187325" y="1056259"/>
                </a:lnTo>
                <a:lnTo>
                  <a:pt x="187325" y="1058291"/>
                </a:lnTo>
                <a:lnTo>
                  <a:pt x="187198" y="1060450"/>
                </a:lnTo>
                <a:lnTo>
                  <a:pt x="187198" y="1062609"/>
                </a:lnTo>
                <a:lnTo>
                  <a:pt x="187071" y="1064768"/>
                </a:lnTo>
                <a:lnTo>
                  <a:pt x="187071" y="1066927"/>
                </a:lnTo>
                <a:lnTo>
                  <a:pt x="186944" y="1069086"/>
                </a:lnTo>
                <a:lnTo>
                  <a:pt x="186944" y="1071118"/>
                </a:lnTo>
                <a:lnTo>
                  <a:pt x="186817" y="1073277"/>
                </a:lnTo>
                <a:lnTo>
                  <a:pt x="186817" y="1075436"/>
                </a:lnTo>
                <a:lnTo>
                  <a:pt x="186817" y="1077595"/>
                </a:lnTo>
                <a:lnTo>
                  <a:pt x="186690" y="1079754"/>
                </a:lnTo>
                <a:lnTo>
                  <a:pt x="186690" y="1081913"/>
                </a:lnTo>
                <a:lnTo>
                  <a:pt x="186690" y="1083945"/>
                </a:lnTo>
                <a:lnTo>
                  <a:pt x="186690" y="1086104"/>
                </a:lnTo>
                <a:lnTo>
                  <a:pt x="186563" y="1088263"/>
                </a:lnTo>
                <a:lnTo>
                  <a:pt x="186563" y="1090422"/>
                </a:lnTo>
                <a:lnTo>
                  <a:pt x="186563" y="1092581"/>
                </a:lnTo>
                <a:lnTo>
                  <a:pt x="186055" y="1092581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3885882" y="11343449"/>
            <a:ext cx="386080" cy="116116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4713795" y="10545000"/>
            <a:ext cx="386080" cy="186994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5548503" y="11362435"/>
            <a:ext cx="372745" cy="1182370"/>
          </a:xfrm>
          <a:custGeom>
            <a:avLst/>
            <a:gdLst/>
            <a:ahLst/>
            <a:cxnLst/>
            <a:rect l="l" t="t" r="r" b="b"/>
            <a:pathLst>
              <a:path w="372745" h="1182370">
                <a:moveTo>
                  <a:pt x="186308" y="0"/>
                </a:moveTo>
                <a:lnTo>
                  <a:pt x="186054" y="0"/>
                </a:lnTo>
                <a:lnTo>
                  <a:pt x="185800" y="22859"/>
                </a:lnTo>
                <a:lnTo>
                  <a:pt x="185673" y="30479"/>
                </a:lnTo>
                <a:lnTo>
                  <a:pt x="185546" y="41909"/>
                </a:lnTo>
                <a:lnTo>
                  <a:pt x="185419" y="44449"/>
                </a:lnTo>
                <a:lnTo>
                  <a:pt x="185419" y="45719"/>
                </a:lnTo>
                <a:lnTo>
                  <a:pt x="185292" y="48259"/>
                </a:lnTo>
                <a:lnTo>
                  <a:pt x="185165" y="53339"/>
                </a:lnTo>
                <a:lnTo>
                  <a:pt x="185038" y="55879"/>
                </a:lnTo>
                <a:lnTo>
                  <a:pt x="184911" y="59689"/>
                </a:lnTo>
                <a:lnTo>
                  <a:pt x="184022" y="76199"/>
                </a:lnTo>
                <a:lnTo>
                  <a:pt x="183768" y="78739"/>
                </a:lnTo>
                <a:lnTo>
                  <a:pt x="183514" y="83819"/>
                </a:lnTo>
                <a:lnTo>
                  <a:pt x="183260" y="85089"/>
                </a:lnTo>
                <a:lnTo>
                  <a:pt x="183133" y="87629"/>
                </a:lnTo>
                <a:lnTo>
                  <a:pt x="182371" y="95249"/>
                </a:lnTo>
                <a:lnTo>
                  <a:pt x="182244" y="97789"/>
                </a:lnTo>
                <a:lnTo>
                  <a:pt x="181863" y="99059"/>
                </a:lnTo>
                <a:lnTo>
                  <a:pt x="181101" y="106679"/>
                </a:lnTo>
                <a:lnTo>
                  <a:pt x="180720" y="109219"/>
                </a:lnTo>
                <a:lnTo>
                  <a:pt x="180466" y="111759"/>
                </a:lnTo>
                <a:lnTo>
                  <a:pt x="179704" y="115569"/>
                </a:lnTo>
                <a:lnTo>
                  <a:pt x="179450" y="118109"/>
                </a:lnTo>
                <a:lnTo>
                  <a:pt x="179069" y="120649"/>
                </a:lnTo>
                <a:lnTo>
                  <a:pt x="177291" y="129539"/>
                </a:lnTo>
                <a:lnTo>
                  <a:pt x="176910" y="132079"/>
                </a:lnTo>
                <a:lnTo>
                  <a:pt x="175386" y="138429"/>
                </a:lnTo>
                <a:lnTo>
                  <a:pt x="174370" y="143509"/>
                </a:lnTo>
                <a:lnTo>
                  <a:pt x="173735" y="146049"/>
                </a:lnTo>
                <a:lnTo>
                  <a:pt x="173227" y="148589"/>
                </a:lnTo>
                <a:lnTo>
                  <a:pt x="172592" y="151129"/>
                </a:lnTo>
                <a:lnTo>
                  <a:pt x="170052" y="160019"/>
                </a:lnTo>
                <a:lnTo>
                  <a:pt x="169417" y="162559"/>
                </a:lnTo>
                <a:lnTo>
                  <a:pt x="168655" y="163829"/>
                </a:lnTo>
                <a:lnTo>
                  <a:pt x="168020" y="166369"/>
                </a:lnTo>
                <a:lnTo>
                  <a:pt x="166496" y="171449"/>
                </a:lnTo>
                <a:lnTo>
                  <a:pt x="164210" y="177799"/>
                </a:lnTo>
                <a:lnTo>
                  <a:pt x="161162" y="187959"/>
                </a:lnTo>
                <a:lnTo>
                  <a:pt x="160273" y="189229"/>
                </a:lnTo>
                <a:lnTo>
                  <a:pt x="159511" y="191769"/>
                </a:lnTo>
                <a:lnTo>
                  <a:pt x="158622" y="194309"/>
                </a:lnTo>
                <a:lnTo>
                  <a:pt x="157098" y="199389"/>
                </a:lnTo>
                <a:lnTo>
                  <a:pt x="156209" y="201929"/>
                </a:lnTo>
                <a:lnTo>
                  <a:pt x="155447" y="203199"/>
                </a:lnTo>
                <a:lnTo>
                  <a:pt x="154558" y="205739"/>
                </a:lnTo>
                <a:lnTo>
                  <a:pt x="153796" y="208279"/>
                </a:lnTo>
                <a:lnTo>
                  <a:pt x="152907" y="210819"/>
                </a:lnTo>
                <a:lnTo>
                  <a:pt x="151383" y="215899"/>
                </a:lnTo>
                <a:lnTo>
                  <a:pt x="150494" y="217169"/>
                </a:lnTo>
                <a:lnTo>
                  <a:pt x="147446" y="227329"/>
                </a:lnTo>
                <a:lnTo>
                  <a:pt x="146811" y="228599"/>
                </a:lnTo>
                <a:lnTo>
                  <a:pt x="146049" y="231139"/>
                </a:lnTo>
                <a:lnTo>
                  <a:pt x="145414" y="233679"/>
                </a:lnTo>
                <a:lnTo>
                  <a:pt x="144652" y="236219"/>
                </a:lnTo>
                <a:lnTo>
                  <a:pt x="143382" y="241299"/>
                </a:lnTo>
                <a:lnTo>
                  <a:pt x="142874" y="242569"/>
                </a:lnTo>
                <a:lnTo>
                  <a:pt x="142239" y="245109"/>
                </a:lnTo>
                <a:lnTo>
                  <a:pt x="140207" y="255269"/>
                </a:lnTo>
                <a:lnTo>
                  <a:pt x="138683" y="264159"/>
                </a:lnTo>
                <a:lnTo>
                  <a:pt x="137667" y="273049"/>
                </a:lnTo>
                <a:lnTo>
                  <a:pt x="137286" y="280669"/>
                </a:lnTo>
                <a:lnTo>
                  <a:pt x="137286" y="289559"/>
                </a:lnTo>
                <a:lnTo>
                  <a:pt x="137667" y="295909"/>
                </a:lnTo>
                <a:lnTo>
                  <a:pt x="137921" y="298449"/>
                </a:lnTo>
                <a:lnTo>
                  <a:pt x="138048" y="300989"/>
                </a:lnTo>
                <a:lnTo>
                  <a:pt x="138556" y="306069"/>
                </a:lnTo>
                <a:lnTo>
                  <a:pt x="138937" y="307339"/>
                </a:lnTo>
                <a:lnTo>
                  <a:pt x="139191" y="309879"/>
                </a:lnTo>
                <a:lnTo>
                  <a:pt x="140334" y="317499"/>
                </a:lnTo>
                <a:lnTo>
                  <a:pt x="140842" y="320039"/>
                </a:lnTo>
                <a:lnTo>
                  <a:pt x="141223" y="321309"/>
                </a:lnTo>
                <a:lnTo>
                  <a:pt x="141731" y="323849"/>
                </a:lnTo>
                <a:lnTo>
                  <a:pt x="142112" y="326389"/>
                </a:lnTo>
                <a:lnTo>
                  <a:pt x="143636" y="334009"/>
                </a:lnTo>
                <a:lnTo>
                  <a:pt x="144652" y="337819"/>
                </a:lnTo>
                <a:lnTo>
                  <a:pt x="145287" y="340359"/>
                </a:lnTo>
                <a:lnTo>
                  <a:pt x="146303" y="345439"/>
                </a:lnTo>
                <a:lnTo>
                  <a:pt x="147827" y="351789"/>
                </a:lnTo>
                <a:lnTo>
                  <a:pt x="148843" y="356869"/>
                </a:lnTo>
                <a:lnTo>
                  <a:pt x="149224" y="359409"/>
                </a:lnTo>
                <a:lnTo>
                  <a:pt x="149732" y="360679"/>
                </a:lnTo>
                <a:lnTo>
                  <a:pt x="151637" y="372109"/>
                </a:lnTo>
                <a:lnTo>
                  <a:pt x="152653" y="382269"/>
                </a:lnTo>
                <a:lnTo>
                  <a:pt x="153034" y="388619"/>
                </a:lnTo>
                <a:lnTo>
                  <a:pt x="153034" y="393699"/>
                </a:lnTo>
                <a:lnTo>
                  <a:pt x="152907" y="396239"/>
                </a:lnTo>
                <a:lnTo>
                  <a:pt x="152907" y="398779"/>
                </a:lnTo>
                <a:lnTo>
                  <a:pt x="152018" y="407669"/>
                </a:lnTo>
                <a:lnTo>
                  <a:pt x="150875" y="414019"/>
                </a:lnTo>
                <a:lnTo>
                  <a:pt x="150367" y="416559"/>
                </a:lnTo>
                <a:lnTo>
                  <a:pt x="149732" y="419099"/>
                </a:lnTo>
                <a:lnTo>
                  <a:pt x="149224" y="421639"/>
                </a:lnTo>
                <a:lnTo>
                  <a:pt x="148589" y="424179"/>
                </a:lnTo>
                <a:lnTo>
                  <a:pt x="147827" y="425449"/>
                </a:lnTo>
                <a:lnTo>
                  <a:pt x="147065" y="427989"/>
                </a:lnTo>
                <a:lnTo>
                  <a:pt x="146176" y="430529"/>
                </a:lnTo>
                <a:lnTo>
                  <a:pt x="145414" y="433069"/>
                </a:lnTo>
                <a:lnTo>
                  <a:pt x="144398" y="435609"/>
                </a:lnTo>
                <a:lnTo>
                  <a:pt x="143509" y="438149"/>
                </a:lnTo>
                <a:lnTo>
                  <a:pt x="142493" y="439419"/>
                </a:lnTo>
                <a:lnTo>
                  <a:pt x="137921" y="449579"/>
                </a:lnTo>
                <a:lnTo>
                  <a:pt x="136651" y="450849"/>
                </a:lnTo>
                <a:lnTo>
                  <a:pt x="135254" y="453389"/>
                </a:lnTo>
                <a:lnTo>
                  <a:pt x="133984" y="455929"/>
                </a:lnTo>
                <a:lnTo>
                  <a:pt x="132587" y="458469"/>
                </a:lnTo>
                <a:lnTo>
                  <a:pt x="131063" y="461009"/>
                </a:lnTo>
                <a:lnTo>
                  <a:pt x="129666" y="463549"/>
                </a:lnTo>
                <a:lnTo>
                  <a:pt x="128142" y="464819"/>
                </a:lnTo>
                <a:lnTo>
                  <a:pt x="126618" y="467359"/>
                </a:lnTo>
                <a:lnTo>
                  <a:pt x="124967" y="469899"/>
                </a:lnTo>
                <a:lnTo>
                  <a:pt x="123443" y="472439"/>
                </a:lnTo>
                <a:lnTo>
                  <a:pt x="120141" y="477519"/>
                </a:lnTo>
                <a:lnTo>
                  <a:pt x="118363" y="478789"/>
                </a:lnTo>
                <a:lnTo>
                  <a:pt x="116712" y="481329"/>
                </a:lnTo>
                <a:lnTo>
                  <a:pt x="111378" y="488949"/>
                </a:lnTo>
                <a:lnTo>
                  <a:pt x="106044" y="495299"/>
                </a:lnTo>
                <a:lnTo>
                  <a:pt x="100710" y="502919"/>
                </a:lnTo>
                <a:lnTo>
                  <a:pt x="98805" y="504189"/>
                </a:lnTo>
                <a:lnTo>
                  <a:pt x="97027" y="506729"/>
                </a:lnTo>
                <a:lnTo>
                  <a:pt x="89915" y="515619"/>
                </a:lnTo>
                <a:lnTo>
                  <a:pt x="88137" y="518159"/>
                </a:lnTo>
                <a:lnTo>
                  <a:pt x="86486" y="520699"/>
                </a:lnTo>
                <a:lnTo>
                  <a:pt x="84708" y="523239"/>
                </a:lnTo>
                <a:lnTo>
                  <a:pt x="81406" y="528319"/>
                </a:lnTo>
                <a:lnTo>
                  <a:pt x="78104" y="532129"/>
                </a:lnTo>
                <a:lnTo>
                  <a:pt x="72008" y="542289"/>
                </a:lnTo>
                <a:lnTo>
                  <a:pt x="69214" y="546099"/>
                </a:lnTo>
                <a:lnTo>
                  <a:pt x="66420" y="551179"/>
                </a:lnTo>
                <a:lnTo>
                  <a:pt x="63880" y="554989"/>
                </a:lnTo>
                <a:lnTo>
                  <a:pt x="59308" y="565149"/>
                </a:lnTo>
                <a:lnTo>
                  <a:pt x="58292" y="567689"/>
                </a:lnTo>
                <a:lnTo>
                  <a:pt x="57276" y="568959"/>
                </a:lnTo>
                <a:lnTo>
                  <a:pt x="56260" y="571499"/>
                </a:lnTo>
                <a:lnTo>
                  <a:pt x="53593" y="579119"/>
                </a:lnTo>
                <a:lnTo>
                  <a:pt x="50545" y="588009"/>
                </a:lnTo>
                <a:lnTo>
                  <a:pt x="49910" y="590549"/>
                </a:lnTo>
                <a:lnTo>
                  <a:pt x="48005" y="596899"/>
                </a:lnTo>
                <a:lnTo>
                  <a:pt x="46989" y="601979"/>
                </a:lnTo>
                <a:lnTo>
                  <a:pt x="46354" y="604519"/>
                </a:lnTo>
                <a:lnTo>
                  <a:pt x="45973" y="607059"/>
                </a:lnTo>
                <a:lnTo>
                  <a:pt x="45465" y="608329"/>
                </a:lnTo>
                <a:lnTo>
                  <a:pt x="44957" y="610869"/>
                </a:lnTo>
                <a:lnTo>
                  <a:pt x="44576" y="613409"/>
                </a:lnTo>
                <a:lnTo>
                  <a:pt x="44068" y="615949"/>
                </a:lnTo>
                <a:lnTo>
                  <a:pt x="43687" y="618489"/>
                </a:lnTo>
                <a:lnTo>
                  <a:pt x="43179" y="621029"/>
                </a:lnTo>
                <a:lnTo>
                  <a:pt x="41655" y="629919"/>
                </a:lnTo>
                <a:lnTo>
                  <a:pt x="39877" y="638809"/>
                </a:lnTo>
                <a:lnTo>
                  <a:pt x="39496" y="641349"/>
                </a:lnTo>
                <a:lnTo>
                  <a:pt x="38988" y="643889"/>
                </a:lnTo>
                <a:lnTo>
                  <a:pt x="38607" y="646429"/>
                </a:lnTo>
                <a:lnTo>
                  <a:pt x="38099" y="647699"/>
                </a:lnTo>
                <a:lnTo>
                  <a:pt x="36575" y="655319"/>
                </a:lnTo>
                <a:lnTo>
                  <a:pt x="35940" y="657859"/>
                </a:lnTo>
                <a:lnTo>
                  <a:pt x="35432" y="660399"/>
                </a:lnTo>
                <a:lnTo>
                  <a:pt x="34797" y="661669"/>
                </a:lnTo>
                <a:lnTo>
                  <a:pt x="34289" y="664209"/>
                </a:lnTo>
                <a:lnTo>
                  <a:pt x="33019" y="669289"/>
                </a:lnTo>
                <a:lnTo>
                  <a:pt x="32257" y="671829"/>
                </a:lnTo>
                <a:lnTo>
                  <a:pt x="31622" y="673099"/>
                </a:lnTo>
                <a:lnTo>
                  <a:pt x="29336" y="680719"/>
                </a:lnTo>
                <a:lnTo>
                  <a:pt x="27050" y="687069"/>
                </a:lnTo>
                <a:lnTo>
                  <a:pt x="24383" y="694689"/>
                </a:lnTo>
                <a:lnTo>
                  <a:pt x="23621" y="697229"/>
                </a:lnTo>
                <a:lnTo>
                  <a:pt x="22732" y="698499"/>
                </a:lnTo>
                <a:lnTo>
                  <a:pt x="21716" y="701039"/>
                </a:lnTo>
                <a:lnTo>
                  <a:pt x="19049" y="708659"/>
                </a:lnTo>
                <a:lnTo>
                  <a:pt x="18033" y="711199"/>
                </a:lnTo>
                <a:lnTo>
                  <a:pt x="16255" y="715009"/>
                </a:lnTo>
                <a:lnTo>
                  <a:pt x="15239" y="717549"/>
                </a:lnTo>
                <a:lnTo>
                  <a:pt x="13461" y="722629"/>
                </a:lnTo>
                <a:lnTo>
                  <a:pt x="10794" y="728979"/>
                </a:lnTo>
                <a:lnTo>
                  <a:pt x="9905" y="731519"/>
                </a:lnTo>
                <a:lnTo>
                  <a:pt x="9143" y="734059"/>
                </a:lnTo>
                <a:lnTo>
                  <a:pt x="8254" y="736599"/>
                </a:lnTo>
                <a:lnTo>
                  <a:pt x="6730" y="740409"/>
                </a:lnTo>
                <a:lnTo>
                  <a:pt x="5968" y="742949"/>
                </a:lnTo>
                <a:lnTo>
                  <a:pt x="5333" y="745489"/>
                </a:lnTo>
                <a:lnTo>
                  <a:pt x="4571" y="748029"/>
                </a:lnTo>
                <a:lnTo>
                  <a:pt x="4063" y="750569"/>
                </a:lnTo>
                <a:lnTo>
                  <a:pt x="3428" y="751839"/>
                </a:lnTo>
                <a:lnTo>
                  <a:pt x="2793" y="754379"/>
                </a:lnTo>
                <a:lnTo>
                  <a:pt x="2285" y="756919"/>
                </a:lnTo>
                <a:lnTo>
                  <a:pt x="1904" y="759459"/>
                </a:lnTo>
                <a:lnTo>
                  <a:pt x="1396" y="761999"/>
                </a:lnTo>
                <a:lnTo>
                  <a:pt x="1142" y="764539"/>
                </a:lnTo>
                <a:lnTo>
                  <a:pt x="761" y="765809"/>
                </a:lnTo>
                <a:lnTo>
                  <a:pt x="253" y="770889"/>
                </a:lnTo>
                <a:lnTo>
                  <a:pt x="0" y="775969"/>
                </a:lnTo>
                <a:lnTo>
                  <a:pt x="0" y="782319"/>
                </a:lnTo>
                <a:lnTo>
                  <a:pt x="3809" y="805179"/>
                </a:lnTo>
                <a:lnTo>
                  <a:pt x="6095" y="812799"/>
                </a:lnTo>
                <a:lnTo>
                  <a:pt x="6984" y="815339"/>
                </a:lnTo>
                <a:lnTo>
                  <a:pt x="8000" y="816609"/>
                </a:lnTo>
                <a:lnTo>
                  <a:pt x="8889" y="819149"/>
                </a:lnTo>
                <a:lnTo>
                  <a:pt x="9905" y="821689"/>
                </a:lnTo>
                <a:lnTo>
                  <a:pt x="13334" y="829309"/>
                </a:lnTo>
                <a:lnTo>
                  <a:pt x="14604" y="830579"/>
                </a:lnTo>
                <a:lnTo>
                  <a:pt x="15874" y="833119"/>
                </a:lnTo>
                <a:lnTo>
                  <a:pt x="21462" y="842009"/>
                </a:lnTo>
                <a:lnTo>
                  <a:pt x="26034" y="849629"/>
                </a:lnTo>
                <a:lnTo>
                  <a:pt x="29336" y="854709"/>
                </a:lnTo>
                <a:lnTo>
                  <a:pt x="32638" y="858519"/>
                </a:lnTo>
                <a:lnTo>
                  <a:pt x="34416" y="861059"/>
                </a:lnTo>
                <a:lnTo>
                  <a:pt x="36067" y="863599"/>
                </a:lnTo>
                <a:lnTo>
                  <a:pt x="37845" y="866139"/>
                </a:lnTo>
                <a:lnTo>
                  <a:pt x="39750" y="868679"/>
                </a:lnTo>
                <a:lnTo>
                  <a:pt x="45211" y="875029"/>
                </a:lnTo>
                <a:lnTo>
                  <a:pt x="49021" y="880109"/>
                </a:lnTo>
                <a:lnTo>
                  <a:pt x="50799" y="881379"/>
                </a:lnTo>
                <a:lnTo>
                  <a:pt x="58546" y="891539"/>
                </a:lnTo>
                <a:lnTo>
                  <a:pt x="60578" y="894079"/>
                </a:lnTo>
                <a:lnTo>
                  <a:pt x="62483" y="895349"/>
                </a:lnTo>
                <a:lnTo>
                  <a:pt x="64515" y="897889"/>
                </a:lnTo>
                <a:lnTo>
                  <a:pt x="66420" y="900429"/>
                </a:lnTo>
                <a:lnTo>
                  <a:pt x="68452" y="902969"/>
                </a:lnTo>
                <a:lnTo>
                  <a:pt x="72389" y="908049"/>
                </a:lnTo>
                <a:lnTo>
                  <a:pt x="76453" y="911859"/>
                </a:lnTo>
                <a:lnTo>
                  <a:pt x="80390" y="916939"/>
                </a:lnTo>
                <a:lnTo>
                  <a:pt x="82422" y="919479"/>
                </a:lnTo>
                <a:lnTo>
                  <a:pt x="84327" y="920749"/>
                </a:lnTo>
                <a:lnTo>
                  <a:pt x="86359" y="923289"/>
                </a:lnTo>
                <a:lnTo>
                  <a:pt x="90296" y="928369"/>
                </a:lnTo>
                <a:lnTo>
                  <a:pt x="92328" y="930909"/>
                </a:lnTo>
                <a:lnTo>
                  <a:pt x="101980" y="942339"/>
                </a:lnTo>
                <a:lnTo>
                  <a:pt x="104012" y="944879"/>
                </a:lnTo>
                <a:lnTo>
                  <a:pt x="105917" y="947419"/>
                </a:lnTo>
                <a:lnTo>
                  <a:pt x="107822" y="948689"/>
                </a:lnTo>
                <a:lnTo>
                  <a:pt x="109600" y="951229"/>
                </a:lnTo>
                <a:lnTo>
                  <a:pt x="111505" y="953769"/>
                </a:lnTo>
                <a:lnTo>
                  <a:pt x="115188" y="958849"/>
                </a:lnTo>
                <a:lnTo>
                  <a:pt x="117093" y="960119"/>
                </a:lnTo>
                <a:lnTo>
                  <a:pt x="122427" y="967739"/>
                </a:lnTo>
                <a:lnTo>
                  <a:pt x="127761" y="974089"/>
                </a:lnTo>
                <a:lnTo>
                  <a:pt x="136016" y="986789"/>
                </a:lnTo>
                <a:lnTo>
                  <a:pt x="137667" y="988059"/>
                </a:lnTo>
                <a:lnTo>
                  <a:pt x="143763" y="998219"/>
                </a:lnTo>
                <a:lnTo>
                  <a:pt x="145160" y="999489"/>
                </a:lnTo>
                <a:lnTo>
                  <a:pt x="146684" y="1002029"/>
                </a:lnTo>
                <a:lnTo>
                  <a:pt x="149478" y="1007109"/>
                </a:lnTo>
                <a:lnTo>
                  <a:pt x="150748" y="1009649"/>
                </a:lnTo>
                <a:lnTo>
                  <a:pt x="152145" y="1012189"/>
                </a:lnTo>
                <a:lnTo>
                  <a:pt x="154685" y="1015999"/>
                </a:lnTo>
                <a:lnTo>
                  <a:pt x="155955" y="1018539"/>
                </a:lnTo>
                <a:lnTo>
                  <a:pt x="157098" y="1021079"/>
                </a:lnTo>
                <a:lnTo>
                  <a:pt x="158368" y="1023619"/>
                </a:lnTo>
                <a:lnTo>
                  <a:pt x="159511" y="1024889"/>
                </a:lnTo>
                <a:lnTo>
                  <a:pt x="160654" y="1027429"/>
                </a:lnTo>
                <a:lnTo>
                  <a:pt x="162686" y="1032509"/>
                </a:lnTo>
                <a:lnTo>
                  <a:pt x="163829" y="1035049"/>
                </a:lnTo>
                <a:lnTo>
                  <a:pt x="164718" y="1037589"/>
                </a:lnTo>
                <a:lnTo>
                  <a:pt x="165734" y="1038859"/>
                </a:lnTo>
                <a:lnTo>
                  <a:pt x="166623" y="1041399"/>
                </a:lnTo>
                <a:lnTo>
                  <a:pt x="167639" y="1043939"/>
                </a:lnTo>
                <a:lnTo>
                  <a:pt x="168528" y="1046479"/>
                </a:lnTo>
                <a:lnTo>
                  <a:pt x="169290" y="1049019"/>
                </a:lnTo>
                <a:lnTo>
                  <a:pt x="170179" y="1051559"/>
                </a:lnTo>
                <a:lnTo>
                  <a:pt x="171703" y="1055369"/>
                </a:lnTo>
                <a:lnTo>
                  <a:pt x="172465" y="1057909"/>
                </a:lnTo>
                <a:lnTo>
                  <a:pt x="173100" y="1060449"/>
                </a:lnTo>
                <a:lnTo>
                  <a:pt x="173862" y="1062989"/>
                </a:lnTo>
                <a:lnTo>
                  <a:pt x="175132" y="1066799"/>
                </a:lnTo>
                <a:lnTo>
                  <a:pt x="175640" y="1069339"/>
                </a:lnTo>
                <a:lnTo>
                  <a:pt x="176275" y="1071879"/>
                </a:lnTo>
                <a:lnTo>
                  <a:pt x="177291" y="1076959"/>
                </a:lnTo>
                <a:lnTo>
                  <a:pt x="177799" y="1078229"/>
                </a:lnTo>
                <a:lnTo>
                  <a:pt x="178815" y="1083309"/>
                </a:lnTo>
                <a:lnTo>
                  <a:pt x="179196" y="1085849"/>
                </a:lnTo>
                <a:lnTo>
                  <a:pt x="179704" y="1088389"/>
                </a:lnTo>
                <a:lnTo>
                  <a:pt x="180847" y="1094739"/>
                </a:lnTo>
                <a:lnTo>
                  <a:pt x="181101" y="1097279"/>
                </a:lnTo>
                <a:lnTo>
                  <a:pt x="181482" y="1099819"/>
                </a:lnTo>
                <a:lnTo>
                  <a:pt x="181736" y="1102359"/>
                </a:lnTo>
                <a:lnTo>
                  <a:pt x="182117" y="1103629"/>
                </a:lnTo>
                <a:lnTo>
                  <a:pt x="182879" y="1111249"/>
                </a:lnTo>
                <a:lnTo>
                  <a:pt x="183006" y="1113789"/>
                </a:lnTo>
                <a:lnTo>
                  <a:pt x="183514" y="1117599"/>
                </a:lnTo>
                <a:lnTo>
                  <a:pt x="183641" y="1120139"/>
                </a:lnTo>
                <a:lnTo>
                  <a:pt x="183895" y="1122679"/>
                </a:lnTo>
                <a:lnTo>
                  <a:pt x="184276" y="1130299"/>
                </a:lnTo>
                <a:lnTo>
                  <a:pt x="184530" y="1131569"/>
                </a:lnTo>
                <a:lnTo>
                  <a:pt x="184784" y="1136649"/>
                </a:lnTo>
                <a:lnTo>
                  <a:pt x="184784" y="1139189"/>
                </a:lnTo>
                <a:lnTo>
                  <a:pt x="185165" y="1145539"/>
                </a:lnTo>
                <a:lnTo>
                  <a:pt x="185292" y="1150619"/>
                </a:lnTo>
                <a:lnTo>
                  <a:pt x="185419" y="1153159"/>
                </a:lnTo>
                <a:lnTo>
                  <a:pt x="185419" y="1155699"/>
                </a:lnTo>
                <a:lnTo>
                  <a:pt x="185546" y="1156969"/>
                </a:lnTo>
                <a:lnTo>
                  <a:pt x="185673" y="1162049"/>
                </a:lnTo>
                <a:lnTo>
                  <a:pt x="185800" y="1168399"/>
                </a:lnTo>
                <a:lnTo>
                  <a:pt x="185927" y="1182369"/>
                </a:lnTo>
                <a:lnTo>
                  <a:pt x="186435" y="1182369"/>
                </a:lnTo>
                <a:lnTo>
                  <a:pt x="186435" y="1181099"/>
                </a:lnTo>
                <a:lnTo>
                  <a:pt x="186562" y="1178559"/>
                </a:lnTo>
                <a:lnTo>
                  <a:pt x="186689" y="1164589"/>
                </a:lnTo>
                <a:lnTo>
                  <a:pt x="186816" y="1162049"/>
                </a:lnTo>
                <a:lnTo>
                  <a:pt x="186943" y="1155699"/>
                </a:lnTo>
                <a:lnTo>
                  <a:pt x="187070" y="1150619"/>
                </a:lnTo>
                <a:lnTo>
                  <a:pt x="187197" y="1148079"/>
                </a:lnTo>
                <a:lnTo>
                  <a:pt x="187324" y="1142999"/>
                </a:lnTo>
                <a:lnTo>
                  <a:pt x="188340" y="1125219"/>
                </a:lnTo>
                <a:lnTo>
                  <a:pt x="188594" y="1122679"/>
                </a:lnTo>
                <a:lnTo>
                  <a:pt x="188721" y="1120139"/>
                </a:lnTo>
                <a:lnTo>
                  <a:pt x="188975" y="1117599"/>
                </a:lnTo>
                <a:lnTo>
                  <a:pt x="190626" y="1102359"/>
                </a:lnTo>
                <a:lnTo>
                  <a:pt x="191007" y="1099819"/>
                </a:lnTo>
                <a:lnTo>
                  <a:pt x="191261" y="1097279"/>
                </a:lnTo>
                <a:lnTo>
                  <a:pt x="193166" y="1085849"/>
                </a:lnTo>
                <a:lnTo>
                  <a:pt x="193674" y="1083309"/>
                </a:lnTo>
                <a:lnTo>
                  <a:pt x="194055" y="1080769"/>
                </a:lnTo>
                <a:lnTo>
                  <a:pt x="194563" y="1078229"/>
                </a:lnTo>
                <a:lnTo>
                  <a:pt x="195071" y="1076959"/>
                </a:lnTo>
                <a:lnTo>
                  <a:pt x="195579" y="1074419"/>
                </a:lnTo>
                <a:lnTo>
                  <a:pt x="196214" y="1071879"/>
                </a:lnTo>
                <a:lnTo>
                  <a:pt x="196722" y="1069339"/>
                </a:lnTo>
                <a:lnTo>
                  <a:pt x="197357" y="1066799"/>
                </a:lnTo>
                <a:lnTo>
                  <a:pt x="200786" y="1055369"/>
                </a:lnTo>
                <a:lnTo>
                  <a:pt x="203072" y="1049019"/>
                </a:lnTo>
                <a:lnTo>
                  <a:pt x="206628" y="1038859"/>
                </a:lnTo>
                <a:lnTo>
                  <a:pt x="207644" y="1037589"/>
                </a:lnTo>
                <a:lnTo>
                  <a:pt x="210692" y="1029969"/>
                </a:lnTo>
                <a:lnTo>
                  <a:pt x="212978" y="1024889"/>
                </a:lnTo>
                <a:lnTo>
                  <a:pt x="215264" y="1021079"/>
                </a:lnTo>
                <a:lnTo>
                  <a:pt x="216534" y="1018539"/>
                </a:lnTo>
                <a:lnTo>
                  <a:pt x="217677" y="1015999"/>
                </a:lnTo>
                <a:lnTo>
                  <a:pt x="218947" y="1013459"/>
                </a:lnTo>
                <a:lnTo>
                  <a:pt x="220344" y="1012189"/>
                </a:lnTo>
                <a:lnTo>
                  <a:pt x="221614" y="1009649"/>
                </a:lnTo>
                <a:lnTo>
                  <a:pt x="227202" y="999489"/>
                </a:lnTo>
                <a:lnTo>
                  <a:pt x="228726" y="998219"/>
                </a:lnTo>
                <a:lnTo>
                  <a:pt x="230123" y="995679"/>
                </a:lnTo>
                <a:lnTo>
                  <a:pt x="231647" y="993139"/>
                </a:lnTo>
                <a:lnTo>
                  <a:pt x="233298" y="990599"/>
                </a:lnTo>
                <a:lnTo>
                  <a:pt x="236346" y="986789"/>
                </a:lnTo>
                <a:lnTo>
                  <a:pt x="242950" y="976629"/>
                </a:lnTo>
                <a:lnTo>
                  <a:pt x="244728" y="974089"/>
                </a:lnTo>
                <a:lnTo>
                  <a:pt x="246379" y="972819"/>
                </a:lnTo>
                <a:lnTo>
                  <a:pt x="253491" y="962659"/>
                </a:lnTo>
                <a:lnTo>
                  <a:pt x="255396" y="960119"/>
                </a:lnTo>
                <a:lnTo>
                  <a:pt x="257174" y="958849"/>
                </a:lnTo>
                <a:lnTo>
                  <a:pt x="259079" y="956309"/>
                </a:lnTo>
                <a:lnTo>
                  <a:pt x="260857" y="953769"/>
                </a:lnTo>
                <a:lnTo>
                  <a:pt x="266572" y="947419"/>
                </a:lnTo>
                <a:lnTo>
                  <a:pt x="272287" y="939799"/>
                </a:lnTo>
                <a:lnTo>
                  <a:pt x="274319" y="937259"/>
                </a:lnTo>
                <a:lnTo>
                  <a:pt x="276224" y="934719"/>
                </a:lnTo>
                <a:lnTo>
                  <a:pt x="278129" y="933449"/>
                </a:lnTo>
                <a:lnTo>
                  <a:pt x="280161" y="930909"/>
                </a:lnTo>
                <a:lnTo>
                  <a:pt x="282066" y="928369"/>
                </a:lnTo>
                <a:lnTo>
                  <a:pt x="284098" y="925829"/>
                </a:lnTo>
                <a:lnTo>
                  <a:pt x="286003" y="923289"/>
                </a:lnTo>
                <a:lnTo>
                  <a:pt x="290067" y="919479"/>
                </a:lnTo>
                <a:lnTo>
                  <a:pt x="294004" y="914399"/>
                </a:lnTo>
                <a:lnTo>
                  <a:pt x="296036" y="911859"/>
                </a:lnTo>
                <a:lnTo>
                  <a:pt x="297941" y="909319"/>
                </a:lnTo>
                <a:lnTo>
                  <a:pt x="302005" y="905509"/>
                </a:lnTo>
                <a:lnTo>
                  <a:pt x="303910" y="902969"/>
                </a:lnTo>
                <a:lnTo>
                  <a:pt x="307974" y="897889"/>
                </a:lnTo>
                <a:lnTo>
                  <a:pt x="315721" y="888999"/>
                </a:lnTo>
                <a:lnTo>
                  <a:pt x="317753" y="886459"/>
                </a:lnTo>
                <a:lnTo>
                  <a:pt x="321563" y="881379"/>
                </a:lnTo>
                <a:lnTo>
                  <a:pt x="327278" y="875029"/>
                </a:lnTo>
                <a:lnTo>
                  <a:pt x="329056" y="872489"/>
                </a:lnTo>
                <a:lnTo>
                  <a:pt x="330961" y="869949"/>
                </a:lnTo>
                <a:lnTo>
                  <a:pt x="336295" y="863599"/>
                </a:lnTo>
                <a:lnTo>
                  <a:pt x="338073" y="861059"/>
                </a:lnTo>
                <a:lnTo>
                  <a:pt x="339724" y="858519"/>
                </a:lnTo>
                <a:lnTo>
                  <a:pt x="341502" y="855979"/>
                </a:lnTo>
                <a:lnTo>
                  <a:pt x="343153" y="854709"/>
                </a:lnTo>
                <a:lnTo>
                  <a:pt x="344804" y="852169"/>
                </a:lnTo>
                <a:lnTo>
                  <a:pt x="346328" y="849629"/>
                </a:lnTo>
                <a:lnTo>
                  <a:pt x="347979" y="847089"/>
                </a:lnTo>
                <a:lnTo>
                  <a:pt x="349503" y="844549"/>
                </a:lnTo>
                <a:lnTo>
                  <a:pt x="350900" y="842009"/>
                </a:lnTo>
                <a:lnTo>
                  <a:pt x="352424" y="840739"/>
                </a:lnTo>
                <a:lnTo>
                  <a:pt x="355218" y="835659"/>
                </a:lnTo>
                <a:lnTo>
                  <a:pt x="357758" y="830579"/>
                </a:lnTo>
                <a:lnTo>
                  <a:pt x="359028" y="829309"/>
                </a:lnTo>
                <a:lnTo>
                  <a:pt x="362457" y="821689"/>
                </a:lnTo>
                <a:lnTo>
                  <a:pt x="364489" y="816609"/>
                </a:lnTo>
                <a:lnTo>
                  <a:pt x="366267" y="812799"/>
                </a:lnTo>
                <a:lnTo>
                  <a:pt x="367156" y="810259"/>
                </a:lnTo>
                <a:lnTo>
                  <a:pt x="367918" y="807719"/>
                </a:lnTo>
                <a:lnTo>
                  <a:pt x="369188" y="803909"/>
                </a:lnTo>
                <a:lnTo>
                  <a:pt x="369823" y="801369"/>
                </a:lnTo>
                <a:lnTo>
                  <a:pt x="370839" y="796289"/>
                </a:lnTo>
                <a:lnTo>
                  <a:pt x="371601" y="791209"/>
                </a:lnTo>
                <a:lnTo>
                  <a:pt x="372363" y="784859"/>
                </a:lnTo>
                <a:lnTo>
                  <a:pt x="372363" y="773429"/>
                </a:lnTo>
                <a:lnTo>
                  <a:pt x="372109" y="770889"/>
                </a:lnTo>
                <a:lnTo>
                  <a:pt x="371982" y="768349"/>
                </a:lnTo>
                <a:lnTo>
                  <a:pt x="371601" y="765809"/>
                </a:lnTo>
                <a:lnTo>
                  <a:pt x="371347" y="764539"/>
                </a:lnTo>
                <a:lnTo>
                  <a:pt x="370585" y="759459"/>
                </a:lnTo>
                <a:lnTo>
                  <a:pt x="369061" y="751839"/>
                </a:lnTo>
                <a:lnTo>
                  <a:pt x="368426" y="750569"/>
                </a:lnTo>
                <a:lnTo>
                  <a:pt x="367156" y="745489"/>
                </a:lnTo>
                <a:lnTo>
                  <a:pt x="365632" y="740409"/>
                </a:lnTo>
                <a:lnTo>
                  <a:pt x="363346" y="734059"/>
                </a:lnTo>
                <a:lnTo>
                  <a:pt x="361568" y="728979"/>
                </a:lnTo>
                <a:lnTo>
                  <a:pt x="360806" y="726439"/>
                </a:lnTo>
                <a:lnTo>
                  <a:pt x="359917" y="725169"/>
                </a:lnTo>
                <a:lnTo>
                  <a:pt x="358901" y="722629"/>
                </a:lnTo>
                <a:lnTo>
                  <a:pt x="356234" y="715009"/>
                </a:lnTo>
                <a:lnTo>
                  <a:pt x="355218" y="712469"/>
                </a:lnTo>
                <a:lnTo>
                  <a:pt x="354329" y="711199"/>
                </a:lnTo>
                <a:lnTo>
                  <a:pt x="353440" y="708659"/>
                </a:lnTo>
                <a:lnTo>
                  <a:pt x="352424" y="706119"/>
                </a:lnTo>
                <a:lnTo>
                  <a:pt x="349757" y="698499"/>
                </a:lnTo>
                <a:lnTo>
                  <a:pt x="347090" y="692149"/>
                </a:lnTo>
                <a:lnTo>
                  <a:pt x="346328" y="689609"/>
                </a:lnTo>
                <a:lnTo>
                  <a:pt x="344550" y="685799"/>
                </a:lnTo>
                <a:lnTo>
                  <a:pt x="341502" y="675639"/>
                </a:lnTo>
                <a:lnTo>
                  <a:pt x="340867" y="673099"/>
                </a:lnTo>
                <a:lnTo>
                  <a:pt x="340105" y="671829"/>
                </a:lnTo>
                <a:lnTo>
                  <a:pt x="339470" y="669289"/>
                </a:lnTo>
                <a:lnTo>
                  <a:pt x="336930" y="660399"/>
                </a:lnTo>
                <a:lnTo>
                  <a:pt x="334390" y="647699"/>
                </a:lnTo>
                <a:lnTo>
                  <a:pt x="333374" y="643889"/>
                </a:lnTo>
                <a:lnTo>
                  <a:pt x="332993" y="641349"/>
                </a:lnTo>
                <a:lnTo>
                  <a:pt x="332485" y="638809"/>
                </a:lnTo>
                <a:lnTo>
                  <a:pt x="332104" y="636269"/>
                </a:lnTo>
                <a:lnTo>
                  <a:pt x="331596" y="633729"/>
                </a:lnTo>
                <a:lnTo>
                  <a:pt x="330072" y="624839"/>
                </a:lnTo>
                <a:lnTo>
                  <a:pt x="328294" y="615949"/>
                </a:lnTo>
                <a:lnTo>
                  <a:pt x="327913" y="613409"/>
                </a:lnTo>
                <a:lnTo>
                  <a:pt x="327405" y="610869"/>
                </a:lnTo>
                <a:lnTo>
                  <a:pt x="327024" y="608329"/>
                </a:lnTo>
                <a:lnTo>
                  <a:pt x="326516" y="607059"/>
                </a:lnTo>
                <a:lnTo>
                  <a:pt x="324992" y="599439"/>
                </a:lnTo>
                <a:lnTo>
                  <a:pt x="324357" y="596899"/>
                </a:lnTo>
                <a:lnTo>
                  <a:pt x="323849" y="594359"/>
                </a:lnTo>
                <a:lnTo>
                  <a:pt x="322579" y="590549"/>
                </a:lnTo>
                <a:lnTo>
                  <a:pt x="321817" y="588009"/>
                </a:lnTo>
                <a:lnTo>
                  <a:pt x="321182" y="585469"/>
                </a:lnTo>
                <a:lnTo>
                  <a:pt x="319658" y="581659"/>
                </a:lnTo>
                <a:lnTo>
                  <a:pt x="316102" y="571499"/>
                </a:lnTo>
                <a:lnTo>
                  <a:pt x="315086" y="568959"/>
                </a:lnTo>
                <a:lnTo>
                  <a:pt x="314197" y="567689"/>
                </a:lnTo>
                <a:lnTo>
                  <a:pt x="313054" y="565149"/>
                </a:lnTo>
                <a:lnTo>
                  <a:pt x="312038" y="562609"/>
                </a:lnTo>
                <a:lnTo>
                  <a:pt x="309752" y="557529"/>
                </a:lnTo>
                <a:lnTo>
                  <a:pt x="308482" y="554989"/>
                </a:lnTo>
                <a:lnTo>
                  <a:pt x="305942" y="551179"/>
                </a:lnTo>
                <a:lnTo>
                  <a:pt x="304545" y="548639"/>
                </a:lnTo>
                <a:lnTo>
                  <a:pt x="303275" y="546099"/>
                </a:lnTo>
                <a:lnTo>
                  <a:pt x="301878" y="543559"/>
                </a:lnTo>
                <a:lnTo>
                  <a:pt x="300354" y="542289"/>
                </a:lnTo>
                <a:lnTo>
                  <a:pt x="298957" y="539749"/>
                </a:lnTo>
                <a:lnTo>
                  <a:pt x="297433" y="537209"/>
                </a:lnTo>
                <a:lnTo>
                  <a:pt x="295782" y="534669"/>
                </a:lnTo>
                <a:lnTo>
                  <a:pt x="294258" y="532129"/>
                </a:lnTo>
                <a:lnTo>
                  <a:pt x="292607" y="529589"/>
                </a:lnTo>
                <a:lnTo>
                  <a:pt x="291083" y="528319"/>
                </a:lnTo>
                <a:lnTo>
                  <a:pt x="289305" y="525779"/>
                </a:lnTo>
                <a:lnTo>
                  <a:pt x="286003" y="520699"/>
                </a:lnTo>
                <a:lnTo>
                  <a:pt x="282447" y="515619"/>
                </a:lnTo>
                <a:lnTo>
                  <a:pt x="280796" y="514349"/>
                </a:lnTo>
                <a:lnTo>
                  <a:pt x="279018" y="511809"/>
                </a:lnTo>
                <a:lnTo>
                  <a:pt x="277113" y="509269"/>
                </a:lnTo>
                <a:lnTo>
                  <a:pt x="273557" y="504189"/>
                </a:lnTo>
                <a:lnTo>
                  <a:pt x="270001" y="500379"/>
                </a:lnTo>
                <a:lnTo>
                  <a:pt x="268096" y="497839"/>
                </a:lnTo>
                <a:lnTo>
                  <a:pt x="266318" y="495299"/>
                </a:lnTo>
                <a:lnTo>
                  <a:pt x="260984" y="488949"/>
                </a:lnTo>
                <a:lnTo>
                  <a:pt x="257428" y="483869"/>
                </a:lnTo>
                <a:lnTo>
                  <a:pt x="255777" y="481329"/>
                </a:lnTo>
                <a:lnTo>
                  <a:pt x="253999" y="478789"/>
                </a:lnTo>
                <a:lnTo>
                  <a:pt x="252348" y="477519"/>
                </a:lnTo>
                <a:lnTo>
                  <a:pt x="247395" y="469899"/>
                </a:lnTo>
                <a:lnTo>
                  <a:pt x="244347" y="464819"/>
                </a:lnTo>
                <a:lnTo>
                  <a:pt x="241299" y="461009"/>
                </a:lnTo>
                <a:lnTo>
                  <a:pt x="237108" y="453389"/>
                </a:lnTo>
                <a:lnTo>
                  <a:pt x="233298" y="447039"/>
                </a:lnTo>
                <a:lnTo>
                  <a:pt x="231012" y="441959"/>
                </a:lnTo>
                <a:lnTo>
                  <a:pt x="228980" y="438149"/>
                </a:lnTo>
                <a:lnTo>
                  <a:pt x="227964" y="435609"/>
                </a:lnTo>
                <a:lnTo>
                  <a:pt x="225297" y="427989"/>
                </a:lnTo>
                <a:lnTo>
                  <a:pt x="224662" y="425449"/>
                </a:lnTo>
                <a:lnTo>
                  <a:pt x="223900" y="424179"/>
                </a:lnTo>
                <a:lnTo>
                  <a:pt x="222630" y="419099"/>
                </a:lnTo>
                <a:lnTo>
                  <a:pt x="220344" y="407669"/>
                </a:lnTo>
                <a:lnTo>
                  <a:pt x="219836" y="402589"/>
                </a:lnTo>
                <a:lnTo>
                  <a:pt x="219455" y="396239"/>
                </a:lnTo>
                <a:lnTo>
                  <a:pt x="219455" y="388619"/>
                </a:lnTo>
                <a:lnTo>
                  <a:pt x="219963" y="379729"/>
                </a:lnTo>
                <a:lnTo>
                  <a:pt x="220471" y="374649"/>
                </a:lnTo>
                <a:lnTo>
                  <a:pt x="220852" y="372109"/>
                </a:lnTo>
                <a:lnTo>
                  <a:pt x="221106" y="370839"/>
                </a:lnTo>
                <a:lnTo>
                  <a:pt x="222249" y="363219"/>
                </a:lnTo>
                <a:lnTo>
                  <a:pt x="222757" y="360679"/>
                </a:lnTo>
                <a:lnTo>
                  <a:pt x="223138" y="359409"/>
                </a:lnTo>
                <a:lnTo>
                  <a:pt x="224662" y="351789"/>
                </a:lnTo>
                <a:lnTo>
                  <a:pt x="226186" y="345439"/>
                </a:lnTo>
                <a:lnTo>
                  <a:pt x="226694" y="342899"/>
                </a:lnTo>
                <a:lnTo>
                  <a:pt x="228726" y="334009"/>
                </a:lnTo>
                <a:lnTo>
                  <a:pt x="230758" y="323849"/>
                </a:lnTo>
                <a:lnTo>
                  <a:pt x="231139" y="321309"/>
                </a:lnTo>
                <a:lnTo>
                  <a:pt x="231647" y="320039"/>
                </a:lnTo>
                <a:lnTo>
                  <a:pt x="233552" y="307339"/>
                </a:lnTo>
                <a:lnTo>
                  <a:pt x="234568" y="298449"/>
                </a:lnTo>
                <a:lnTo>
                  <a:pt x="234695" y="295909"/>
                </a:lnTo>
                <a:lnTo>
                  <a:pt x="234949" y="294639"/>
                </a:lnTo>
                <a:lnTo>
                  <a:pt x="235076" y="292099"/>
                </a:lnTo>
                <a:lnTo>
                  <a:pt x="235133" y="280669"/>
                </a:lnTo>
                <a:lnTo>
                  <a:pt x="234568" y="270509"/>
                </a:lnTo>
                <a:lnTo>
                  <a:pt x="234060" y="266699"/>
                </a:lnTo>
                <a:lnTo>
                  <a:pt x="233679" y="264159"/>
                </a:lnTo>
                <a:lnTo>
                  <a:pt x="233425" y="261619"/>
                </a:lnTo>
                <a:lnTo>
                  <a:pt x="232663" y="256539"/>
                </a:lnTo>
                <a:lnTo>
                  <a:pt x="232155" y="255269"/>
                </a:lnTo>
                <a:lnTo>
                  <a:pt x="231774" y="252729"/>
                </a:lnTo>
                <a:lnTo>
                  <a:pt x="230758" y="247649"/>
                </a:lnTo>
                <a:lnTo>
                  <a:pt x="230123" y="245109"/>
                </a:lnTo>
                <a:lnTo>
                  <a:pt x="229615" y="242569"/>
                </a:lnTo>
                <a:lnTo>
                  <a:pt x="228980" y="241299"/>
                </a:lnTo>
                <a:lnTo>
                  <a:pt x="227075" y="233679"/>
                </a:lnTo>
                <a:lnTo>
                  <a:pt x="226313" y="231139"/>
                </a:lnTo>
                <a:lnTo>
                  <a:pt x="225678" y="228599"/>
                </a:lnTo>
                <a:lnTo>
                  <a:pt x="223392" y="222249"/>
                </a:lnTo>
                <a:lnTo>
                  <a:pt x="222630" y="219709"/>
                </a:lnTo>
                <a:lnTo>
                  <a:pt x="220344" y="213359"/>
                </a:lnTo>
                <a:lnTo>
                  <a:pt x="219455" y="210819"/>
                </a:lnTo>
                <a:lnTo>
                  <a:pt x="218693" y="208279"/>
                </a:lnTo>
                <a:lnTo>
                  <a:pt x="217804" y="205739"/>
                </a:lnTo>
                <a:lnTo>
                  <a:pt x="217042" y="203199"/>
                </a:lnTo>
                <a:lnTo>
                  <a:pt x="216153" y="201929"/>
                </a:lnTo>
                <a:lnTo>
                  <a:pt x="215391" y="199389"/>
                </a:lnTo>
                <a:lnTo>
                  <a:pt x="214502" y="196849"/>
                </a:lnTo>
                <a:lnTo>
                  <a:pt x="212978" y="191769"/>
                </a:lnTo>
                <a:lnTo>
                  <a:pt x="212089" y="189229"/>
                </a:lnTo>
                <a:lnTo>
                  <a:pt x="210565" y="185419"/>
                </a:lnTo>
                <a:lnTo>
                  <a:pt x="209676" y="182879"/>
                </a:lnTo>
                <a:lnTo>
                  <a:pt x="208152" y="177799"/>
                </a:lnTo>
                <a:lnTo>
                  <a:pt x="205866" y="171449"/>
                </a:lnTo>
                <a:lnTo>
                  <a:pt x="205231" y="168909"/>
                </a:lnTo>
                <a:lnTo>
                  <a:pt x="203707" y="163829"/>
                </a:lnTo>
                <a:lnTo>
                  <a:pt x="203072" y="162559"/>
                </a:lnTo>
                <a:lnTo>
                  <a:pt x="202437" y="160019"/>
                </a:lnTo>
                <a:lnTo>
                  <a:pt x="201675" y="157479"/>
                </a:lnTo>
                <a:lnTo>
                  <a:pt x="200405" y="152399"/>
                </a:lnTo>
                <a:lnTo>
                  <a:pt x="199897" y="151129"/>
                </a:lnTo>
                <a:lnTo>
                  <a:pt x="198627" y="146049"/>
                </a:lnTo>
                <a:lnTo>
                  <a:pt x="197103" y="138429"/>
                </a:lnTo>
                <a:lnTo>
                  <a:pt x="196468" y="137159"/>
                </a:lnTo>
                <a:lnTo>
                  <a:pt x="196087" y="134619"/>
                </a:lnTo>
                <a:lnTo>
                  <a:pt x="195071" y="129539"/>
                </a:lnTo>
                <a:lnTo>
                  <a:pt x="194690" y="126999"/>
                </a:lnTo>
                <a:lnTo>
                  <a:pt x="194182" y="124459"/>
                </a:lnTo>
                <a:lnTo>
                  <a:pt x="192277" y="113029"/>
                </a:lnTo>
                <a:lnTo>
                  <a:pt x="192023" y="111759"/>
                </a:lnTo>
                <a:lnTo>
                  <a:pt x="191642" y="109219"/>
                </a:lnTo>
                <a:lnTo>
                  <a:pt x="191388" y="106679"/>
                </a:lnTo>
                <a:lnTo>
                  <a:pt x="191007" y="104139"/>
                </a:lnTo>
                <a:lnTo>
                  <a:pt x="189483" y="90169"/>
                </a:lnTo>
                <a:lnTo>
                  <a:pt x="189356" y="87629"/>
                </a:lnTo>
                <a:lnTo>
                  <a:pt x="188721" y="81279"/>
                </a:lnTo>
                <a:lnTo>
                  <a:pt x="187324" y="55879"/>
                </a:lnTo>
                <a:lnTo>
                  <a:pt x="187197" y="48259"/>
                </a:lnTo>
                <a:lnTo>
                  <a:pt x="187028" y="45719"/>
                </a:lnTo>
                <a:lnTo>
                  <a:pt x="186943" y="39369"/>
                </a:lnTo>
                <a:lnTo>
                  <a:pt x="186816" y="34289"/>
                </a:lnTo>
                <a:lnTo>
                  <a:pt x="186689" y="33019"/>
                </a:lnTo>
                <a:lnTo>
                  <a:pt x="186562" y="19049"/>
                </a:lnTo>
                <a:lnTo>
                  <a:pt x="186435" y="16509"/>
                </a:lnTo>
                <a:lnTo>
                  <a:pt x="186435" y="2539"/>
                </a:lnTo>
                <a:lnTo>
                  <a:pt x="186308" y="0"/>
                </a:lnTo>
                <a:close/>
              </a:path>
            </a:pathLst>
          </a:custGeom>
          <a:solidFill>
            <a:srgbClr val="E82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5548503" y="11361928"/>
            <a:ext cx="372745" cy="1183005"/>
          </a:xfrm>
          <a:custGeom>
            <a:avLst/>
            <a:gdLst/>
            <a:ahLst/>
            <a:cxnLst/>
            <a:rect l="l" t="t" r="r" b="b"/>
            <a:pathLst>
              <a:path w="372745" h="1183004">
                <a:moveTo>
                  <a:pt x="185927" y="1182878"/>
                </a:moveTo>
                <a:lnTo>
                  <a:pt x="185927" y="1180592"/>
                </a:lnTo>
                <a:lnTo>
                  <a:pt x="185927" y="1178179"/>
                </a:lnTo>
                <a:lnTo>
                  <a:pt x="185927" y="1175893"/>
                </a:lnTo>
                <a:lnTo>
                  <a:pt x="185800" y="1173607"/>
                </a:lnTo>
                <a:lnTo>
                  <a:pt x="185800" y="1171321"/>
                </a:lnTo>
                <a:lnTo>
                  <a:pt x="185800" y="1168908"/>
                </a:lnTo>
                <a:lnTo>
                  <a:pt x="185673" y="1166622"/>
                </a:lnTo>
                <a:lnTo>
                  <a:pt x="185673" y="1164336"/>
                </a:lnTo>
                <a:lnTo>
                  <a:pt x="185673" y="1162050"/>
                </a:lnTo>
                <a:lnTo>
                  <a:pt x="185546" y="1159764"/>
                </a:lnTo>
                <a:lnTo>
                  <a:pt x="185546" y="1157351"/>
                </a:lnTo>
                <a:lnTo>
                  <a:pt x="185419" y="1155065"/>
                </a:lnTo>
                <a:lnTo>
                  <a:pt x="185419" y="1152779"/>
                </a:lnTo>
                <a:lnTo>
                  <a:pt x="185292" y="1150493"/>
                </a:lnTo>
                <a:lnTo>
                  <a:pt x="185165" y="1148080"/>
                </a:lnTo>
                <a:lnTo>
                  <a:pt x="185165" y="1145794"/>
                </a:lnTo>
                <a:lnTo>
                  <a:pt x="185038" y="1143508"/>
                </a:lnTo>
                <a:lnTo>
                  <a:pt x="184911" y="1141222"/>
                </a:lnTo>
                <a:lnTo>
                  <a:pt x="184784" y="1138936"/>
                </a:lnTo>
                <a:lnTo>
                  <a:pt x="184784" y="1136523"/>
                </a:lnTo>
                <a:lnTo>
                  <a:pt x="184657" y="1134237"/>
                </a:lnTo>
                <a:lnTo>
                  <a:pt x="184530" y="1131951"/>
                </a:lnTo>
                <a:lnTo>
                  <a:pt x="184276" y="1129665"/>
                </a:lnTo>
                <a:lnTo>
                  <a:pt x="184149" y="1127252"/>
                </a:lnTo>
                <a:lnTo>
                  <a:pt x="184022" y="1124966"/>
                </a:lnTo>
                <a:lnTo>
                  <a:pt x="183895" y="1122680"/>
                </a:lnTo>
                <a:lnTo>
                  <a:pt x="183641" y="1120394"/>
                </a:lnTo>
                <a:lnTo>
                  <a:pt x="183514" y="1117981"/>
                </a:lnTo>
                <a:lnTo>
                  <a:pt x="183260" y="1115695"/>
                </a:lnTo>
                <a:lnTo>
                  <a:pt x="183006" y="1113409"/>
                </a:lnTo>
                <a:lnTo>
                  <a:pt x="182879" y="1111123"/>
                </a:lnTo>
                <a:lnTo>
                  <a:pt x="182625" y="1108837"/>
                </a:lnTo>
                <a:lnTo>
                  <a:pt x="182371" y="1106424"/>
                </a:lnTo>
                <a:lnTo>
                  <a:pt x="182117" y="1104138"/>
                </a:lnTo>
                <a:lnTo>
                  <a:pt x="181736" y="1101852"/>
                </a:lnTo>
                <a:lnTo>
                  <a:pt x="181482" y="1099566"/>
                </a:lnTo>
                <a:lnTo>
                  <a:pt x="181101" y="1097153"/>
                </a:lnTo>
                <a:lnTo>
                  <a:pt x="180847" y="1094867"/>
                </a:lnTo>
                <a:lnTo>
                  <a:pt x="180466" y="1092581"/>
                </a:lnTo>
                <a:lnTo>
                  <a:pt x="180085" y="1090295"/>
                </a:lnTo>
                <a:lnTo>
                  <a:pt x="179704" y="1088009"/>
                </a:lnTo>
                <a:lnTo>
                  <a:pt x="179196" y="1085596"/>
                </a:lnTo>
                <a:lnTo>
                  <a:pt x="178815" y="1083310"/>
                </a:lnTo>
                <a:lnTo>
                  <a:pt x="178307" y="1081024"/>
                </a:lnTo>
                <a:lnTo>
                  <a:pt x="177799" y="1078738"/>
                </a:lnTo>
                <a:lnTo>
                  <a:pt x="177291" y="1076325"/>
                </a:lnTo>
                <a:lnTo>
                  <a:pt x="176783" y="1074039"/>
                </a:lnTo>
                <a:lnTo>
                  <a:pt x="176275" y="1071753"/>
                </a:lnTo>
                <a:lnTo>
                  <a:pt x="175640" y="1069467"/>
                </a:lnTo>
                <a:lnTo>
                  <a:pt x="175132" y="1067054"/>
                </a:lnTo>
                <a:lnTo>
                  <a:pt x="174497" y="1064768"/>
                </a:lnTo>
                <a:lnTo>
                  <a:pt x="173862" y="1062482"/>
                </a:lnTo>
                <a:lnTo>
                  <a:pt x="173100" y="1060196"/>
                </a:lnTo>
                <a:lnTo>
                  <a:pt x="169290" y="1048639"/>
                </a:lnTo>
                <a:lnTo>
                  <a:pt x="168528" y="1046226"/>
                </a:lnTo>
                <a:lnTo>
                  <a:pt x="167639" y="1043940"/>
                </a:lnTo>
                <a:lnTo>
                  <a:pt x="166623" y="1041654"/>
                </a:lnTo>
                <a:lnTo>
                  <a:pt x="165734" y="1039368"/>
                </a:lnTo>
                <a:lnTo>
                  <a:pt x="164718" y="1037082"/>
                </a:lnTo>
                <a:lnTo>
                  <a:pt x="163829" y="1034669"/>
                </a:lnTo>
                <a:lnTo>
                  <a:pt x="162686" y="1032383"/>
                </a:lnTo>
                <a:lnTo>
                  <a:pt x="161670" y="1030097"/>
                </a:lnTo>
                <a:lnTo>
                  <a:pt x="160654" y="1027811"/>
                </a:lnTo>
                <a:lnTo>
                  <a:pt x="159511" y="1025398"/>
                </a:lnTo>
                <a:lnTo>
                  <a:pt x="158368" y="1023112"/>
                </a:lnTo>
                <a:lnTo>
                  <a:pt x="157098" y="1020826"/>
                </a:lnTo>
                <a:lnTo>
                  <a:pt x="155955" y="1018540"/>
                </a:lnTo>
                <a:lnTo>
                  <a:pt x="154685" y="1016127"/>
                </a:lnTo>
                <a:lnTo>
                  <a:pt x="153415" y="1013841"/>
                </a:lnTo>
                <a:lnTo>
                  <a:pt x="152145" y="1011555"/>
                </a:lnTo>
                <a:lnTo>
                  <a:pt x="150748" y="1009269"/>
                </a:lnTo>
                <a:lnTo>
                  <a:pt x="149478" y="1006983"/>
                </a:lnTo>
                <a:lnTo>
                  <a:pt x="148081" y="1004570"/>
                </a:lnTo>
                <a:lnTo>
                  <a:pt x="146684" y="1002284"/>
                </a:lnTo>
                <a:lnTo>
                  <a:pt x="145160" y="999998"/>
                </a:lnTo>
                <a:lnTo>
                  <a:pt x="143763" y="997712"/>
                </a:lnTo>
                <a:lnTo>
                  <a:pt x="142239" y="995299"/>
                </a:lnTo>
                <a:lnTo>
                  <a:pt x="140715" y="993013"/>
                </a:lnTo>
                <a:lnTo>
                  <a:pt x="139191" y="990727"/>
                </a:lnTo>
                <a:lnTo>
                  <a:pt x="137667" y="988441"/>
                </a:lnTo>
                <a:lnTo>
                  <a:pt x="136016" y="986155"/>
                </a:lnTo>
                <a:lnTo>
                  <a:pt x="134365" y="983742"/>
                </a:lnTo>
                <a:lnTo>
                  <a:pt x="132714" y="981456"/>
                </a:lnTo>
                <a:lnTo>
                  <a:pt x="131063" y="979170"/>
                </a:lnTo>
                <a:lnTo>
                  <a:pt x="129412" y="976884"/>
                </a:lnTo>
                <a:lnTo>
                  <a:pt x="127761" y="974471"/>
                </a:lnTo>
                <a:lnTo>
                  <a:pt x="125983" y="972185"/>
                </a:lnTo>
                <a:lnTo>
                  <a:pt x="124205" y="969899"/>
                </a:lnTo>
                <a:lnTo>
                  <a:pt x="122427" y="967613"/>
                </a:lnTo>
                <a:lnTo>
                  <a:pt x="120649" y="965200"/>
                </a:lnTo>
                <a:lnTo>
                  <a:pt x="118871" y="962914"/>
                </a:lnTo>
                <a:lnTo>
                  <a:pt x="117093" y="960628"/>
                </a:lnTo>
                <a:lnTo>
                  <a:pt x="115188" y="958342"/>
                </a:lnTo>
                <a:lnTo>
                  <a:pt x="113410" y="956056"/>
                </a:lnTo>
                <a:lnTo>
                  <a:pt x="111505" y="953643"/>
                </a:lnTo>
                <a:lnTo>
                  <a:pt x="109600" y="951357"/>
                </a:lnTo>
                <a:lnTo>
                  <a:pt x="107822" y="949071"/>
                </a:lnTo>
                <a:lnTo>
                  <a:pt x="105917" y="946785"/>
                </a:lnTo>
                <a:lnTo>
                  <a:pt x="104012" y="944372"/>
                </a:lnTo>
                <a:lnTo>
                  <a:pt x="101980" y="942086"/>
                </a:lnTo>
                <a:lnTo>
                  <a:pt x="100075" y="939800"/>
                </a:lnTo>
                <a:lnTo>
                  <a:pt x="98170" y="937514"/>
                </a:lnTo>
                <a:lnTo>
                  <a:pt x="96265" y="935228"/>
                </a:lnTo>
                <a:lnTo>
                  <a:pt x="94233" y="932815"/>
                </a:lnTo>
                <a:lnTo>
                  <a:pt x="92328" y="930529"/>
                </a:lnTo>
                <a:lnTo>
                  <a:pt x="90296" y="928243"/>
                </a:lnTo>
                <a:lnTo>
                  <a:pt x="88391" y="925957"/>
                </a:lnTo>
                <a:lnTo>
                  <a:pt x="86359" y="923544"/>
                </a:lnTo>
                <a:lnTo>
                  <a:pt x="84327" y="921258"/>
                </a:lnTo>
                <a:lnTo>
                  <a:pt x="82422" y="918972"/>
                </a:lnTo>
                <a:lnTo>
                  <a:pt x="80390" y="916686"/>
                </a:lnTo>
                <a:lnTo>
                  <a:pt x="78358" y="914273"/>
                </a:lnTo>
                <a:lnTo>
                  <a:pt x="76453" y="911987"/>
                </a:lnTo>
                <a:lnTo>
                  <a:pt x="74421" y="909701"/>
                </a:lnTo>
                <a:lnTo>
                  <a:pt x="72389" y="907415"/>
                </a:lnTo>
                <a:lnTo>
                  <a:pt x="70484" y="905129"/>
                </a:lnTo>
                <a:lnTo>
                  <a:pt x="68452" y="902716"/>
                </a:lnTo>
                <a:lnTo>
                  <a:pt x="66420" y="900430"/>
                </a:lnTo>
                <a:lnTo>
                  <a:pt x="64515" y="898144"/>
                </a:lnTo>
                <a:lnTo>
                  <a:pt x="62483" y="895858"/>
                </a:lnTo>
                <a:lnTo>
                  <a:pt x="60578" y="893445"/>
                </a:lnTo>
                <a:lnTo>
                  <a:pt x="58546" y="891159"/>
                </a:lnTo>
                <a:lnTo>
                  <a:pt x="56641" y="888873"/>
                </a:lnTo>
                <a:lnTo>
                  <a:pt x="54736" y="886587"/>
                </a:lnTo>
                <a:lnTo>
                  <a:pt x="52831" y="884301"/>
                </a:lnTo>
                <a:lnTo>
                  <a:pt x="50799" y="881888"/>
                </a:lnTo>
                <a:lnTo>
                  <a:pt x="49021" y="879602"/>
                </a:lnTo>
                <a:lnTo>
                  <a:pt x="47116" y="877316"/>
                </a:lnTo>
                <a:lnTo>
                  <a:pt x="45211" y="875030"/>
                </a:lnTo>
                <a:lnTo>
                  <a:pt x="43306" y="872617"/>
                </a:lnTo>
                <a:lnTo>
                  <a:pt x="41528" y="870331"/>
                </a:lnTo>
                <a:lnTo>
                  <a:pt x="39750" y="868045"/>
                </a:lnTo>
                <a:lnTo>
                  <a:pt x="37845" y="865759"/>
                </a:lnTo>
                <a:lnTo>
                  <a:pt x="36067" y="863473"/>
                </a:lnTo>
                <a:lnTo>
                  <a:pt x="34416" y="861060"/>
                </a:lnTo>
                <a:lnTo>
                  <a:pt x="32638" y="858774"/>
                </a:lnTo>
                <a:lnTo>
                  <a:pt x="30987" y="856488"/>
                </a:lnTo>
                <a:lnTo>
                  <a:pt x="29336" y="854202"/>
                </a:lnTo>
                <a:lnTo>
                  <a:pt x="27685" y="851789"/>
                </a:lnTo>
                <a:lnTo>
                  <a:pt x="26034" y="849503"/>
                </a:lnTo>
                <a:lnTo>
                  <a:pt x="24510" y="847217"/>
                </a:lnTo>
                <a:lnTo>
                  <a:pt x="22986" y="844931"/>
                </a:lnTo>
                <a:lnTo>
                  <a:pt x="21462" y="842518"/>
                </a:lnTo>
                <a:lnTo>
                  <a:pt x="20065" y="840232"/>
                </a:lnTo>
                <a:lnTo>
                  <a:pt x="18668" y="837946"/>
                </a:lnTo>
                <a:lnTo>
                  <a:pt x="17271" y="835660"/>
                </a:lnTo>
                <a:lnTo>
                  <a:pt x="15874" y="833374"/>
                </a:lnTo>
                <a:lnTo>
                  <a:pt x="14604" y="830961"/>
                </a:lnTo>
                <a:lnTo>
                  <a:pt x="13334" y="828675"/>
                </a:lnTo>
                <a:lnTo>
                  <a:pt x="8000" y="817118"/>
                </a:lnTo>
                <a:lnTo>
                  <a:pt x="6984" y="814832"/>
                </a:lnTo>
                <a:lnTo>
                  <a:pt x="6095" y="812546"/>
                </a:lnTo>
                <a:lnTo>
                  <a:pt x="5333" y="810133"/>
                </a:lnTo>
                <a:lnTo>
                  <a:pt x="4571" y="807847"/>
                </a:lnTo>
                <a:lnTo>
                  <a:pt x="3809" y="805561"/>
                </a:lnTo>
                <a:lnTo>
                  <a:pt x="3174" y="803275"/>
                </a:lnTo>
                <a:lnTo>
                  <a:pt x="2539" y="800862"/>
                </a:lnTo>
                <a:lnTo>
                  <a:pt x="2031" y="798576"/>
                </a:lnTo>
                <a:lnTo>
                  <a:pt x="1523" y="796290"/>
                </a:lnTo>
                <a:lnTo>
                  <a:pt x="0" y="782447"/>
                </a:lnTo>
                <a:lnTo>
                  <a:pt x="0" y="780034"/>
                </a:lnTo>
                <a:lnTo>
                  <a:pt x="0" y="777748"/>
                </a:lnTo>
                <a:lnTo>
                  <a:pt x="0" y="775462"/>
                </a:lnTo>
                <a:lnTo>
                  <a:pt x="126" y="773176"/>
                </a:lnTo>
                <a:lnTo>
                  <a:pt x="253" y="770763"/>
                </a:lnTo>
                <a:lnTo>
                  <a:pt x="507" y="768477"/>
                </a:lnTo>
                <a:lnTo>
                  <a:pt x="761" y="766191"/>
                </a:lnTo>
                <a:lnTo>
                  <a:pt x="1142" y="763905"/>
                </a:lnTo>
                <a:lnTo>
                  <a:pt x="1396" y="761619"/>
                </a:lnTo>
                <a:lnTo>
                  <a:pt x="1904" y="759206"/>
                </a:lnTo>
                <a:lnTo>
                  <a:pt x="2285" y="756920"/>
                </a:lnTo>
                <a:lnTo>
                  <a:pt x="2793" y="754634"/>
                </a:lnTo>
                <a:lnTo>
                  <a:pt x="3428" y="752348"/>
                </a:lnTo>
                <a:lnTo>
                  <a:pt x="4063" y="749935"/>
                </a:lnTo>
                <a:lnTo>
                  <a:pt x="4571" y="747649"/>
                </a:lnTo>
                <a:lnTo>
                  <a:pt x="5333" y="745363"/>
                </a:lnTo>
                <a:lnTo>
                  <a:pt x="5968" y="743077"/>
                </a:lnTo>
                <a:lnTo>
                  <a:pt x="6730" y="740664"/>
                </a:lnTo>
                <a:lnTo>
                  <a:pt x="7492" y="738378"/>
                </a:lnTo>
                <a:lnTo>
                  <a:pt x="8254" y="736092"/>
                </a:lnTo>
                <a:lnTo>
                  <a:pt x="9143" y="733806"/>
                </a:lnTo>
                <a:lnTo>
                  <a:pt x="9905" y="731520"/>
                </a:lnTo>
                <a:lnTo>
                  <a:pt x="10794" y="729107"/>
                </a:lnTo>
                <a:lnTo>
                  <a:pt x="11683" y="726821"/>
                </a:lnTo>
                <a:lnTo>
                  <a:pt x="12572" y="724535"/>
                </a:lnTo>
                <a:lnTo>
                  <a:pt x="13461" y="722249"/>
                </a:lnTo>
                <a:lnTo>
                  <a:pt x="14350" y="719836"/>
                </a:lnTo>
                <a:lnTo>
                  <a:pt x="15239" y="717550"/>
                </a:lnTo>
                <a:lnTo>
                  <a:pt x="16255" y="715264"/>
                </a:lnTo>
                <a:lnTo>
                  <a:pt x="17144" y="712978"/>
                </a:lnTo>
                <a:lnTo>
                  <a:pt x="18033" y="710692"/>
                </a:lnTo>
                <a:lnTo>
                  <a:pt x="19049" y="708279"/>
                </a:lnTo>
                <a:lnTo>
                  <a:pt x="19938" y="705993"/>
                </a:lnTo>
                <a:lnTo>
                  <a:pt x="20827" y="703707"/>
                </a:lnTo>
                <a:lnTo>
                  <a:pt x="21716" y="701421"/>
                </a:lnTo>
                <a:lnTo>
                  <a:pt x="22732" y="699008"/>
                </a:lnTo>
                <a:lnTo>
                  <a:pt x="23621" y="696722"/>
                </a:lnTo>
                <a:lnTo>
                  <a:pt x="24383" y="694436"/>
                </a:lnTo>
                <a:lnTo>
                  <a:pt x="25272" y="692150"/>
                </a:lnTo>
                <a:lnTo>
                  <a:pt x="26161" y="689737"/>
                </a:lnTo>
                <a:lnTo>
                  <a:pt x="27050" y="687451"/>
                </a:lnTo>
                <a:lnTo>
                  <a:pt x="27812" y="685165"/>
                </a:lnTo>
                <a:lnTo>
                  <a:pt x="28574" y="682879"/>
                </a:lnTo>
                <a:lnTo>
                  <a:pt x="29336" y="680593"/>
                </a:lnTo>
                <a:lnTo>
                  <a:pt x="30098" y="678180"/>
                </a:lnTo>
                <a:lnTo>
                  <a:pt x="30860" y="675894"/>
                </a:lnTo>
                <a:lnTo>
                  <a:pt x="31622" y="673608"/>
                </a:lnTo>
                <a:lnTo>
                  <a:pt x="32257" y="671322"/>
                </a:lnTo>
                <a:lnTo>
                  <a:pt x="33019" y="668909"/>
                </a:lnTo>
                <a:lnTo>
                  <a:pt x="33654" y="666623"/>
                </a:lnTo>
                <a:lnTo>
                  <a:pt x="34289" y="664337"/>
                </a:lnTo>
                <a:lnTo>
                  <a:pt x="34797" y="662051"/>
                </a:lnTo>
                <a:lnTo>
                  <a:pt x="35432" y="659765"/>
                </a:lnTo>
                <a:lnTo>
                  <a:pt x="35940" y="657352"/>
                </a:lnTo>
                <a:lnTo>
                  <a:pt x="36575" y="655066"/>
                </a:lnTo>
                <a:lnTo>
                  <a:pt x="37083" y="652780"/>
                </a:lnTo>
                <a:lnTo>
                  <a:pt x="37591" y="650494"/>
                </a:lnTo>
                <a:lnTo>
                  <a:pt x="38099" y="648081"/>
                </a:lnTo>
                <a:lnTo>
                  <a:pt x="38607" y="645795"/>
                </a:lnTo>
                <a:lnTo>
                  <a:pt x="38988" y="643509"/>
                </a:lnTo>
                <a:lnTo>
                  <a:pt x="39496" y="641223"/>
                </a:lnTo>
                <a:lnTo>
                  <a:pt x="39877" y="638810"/>
                </a:lnTo>
                <a:lnTo>
                  <a:pt x="40385" y="636524"/>
                </a:lnTo>
                <a:lnTo>
                  <a:pt x="40766" y="634238"/>
                </a:lnTo>
                <a:lnTo>
                  <a:pt x="41147" y="631952"/>
                </a:lnTo>
                <a:lnTo>
                  <a:pt x="41655" y="629666"/>
                </a:lnTo>
                <a:lnTo>
                  <a:pt x="42036" y="627253"/>
                </a:lnTo>
                <a:lnTo>
                  <a:pt x="42417" y="624967"/>
                </a:lnTo>
                <a:lnTo>
                  <a:pt x="42798" y="622681"/>
                </a:lnTo>
                <a:lnTo>
                  <a:pt x="43179" y="620395"/>
                </a:lnTo>
                <a:lnTo>
                  <a:pt x="43687" y="617982"/>
                </a:lnTo>
                <a:lnTo>
                  <a:pt x="44068" y="615696"/>
                </a:lnTo>
                <a:lnTo>
                  <a:pt x="44576" y="613410"/>
                </a:lnTo>
                <a:lnTo>
                  <a:pt x="44957" y="611124"/>
                </a:lnTo>
                <a:lnTo>
                  <a:pt x="45465" y="608838"/>
                </a:lnTo>
                <a:lnTo>
                  <a:pt x="45973" y="606425"/>
                </a:lnTo>
                <a:lnTo>
                  <a:pt x="46354" y="604139"/>
                </a:lnTo>
                <a:lnTo>
                  <a:pt x="46989" y="601853"/>
                </a:lnTo>
                <a:lnTo>
                  <a:pt x="47497" y="599567"/>
                </a:lnTo>
                <a:lnTo>
                  <a:pt x="48005" y="597154"/>
                </a:lnTo>
                <a:lnTo>
                  <a:pt x="48640" y="594868"/>
                </a:lnTo>
                <a:lnTo>
                  <a:pt x="49275" y="592582"/>
                </a:lnTo>
                <a:lnTo>
                  <a:pt x="49910" y="590296"/>
                </a:lnTo>
                <a:lnTo>
                  <a:pt x="50545" y="587883"/>
                </a:lnTo>
                <a:lnTo>
                  <a:pt x="51307" y="585597"/>
                </a:lnTo>
                <a:lnTo>
                  <a:pt x="52069" y="583311"/>
                </a:lnTo>
                <a:lnTo>
                  <a:pt x="52831" y="581025"/>
                </a:lnTo>
                <a:lnTo>
                  <a:pt x="53593" y="578739"/>
                </a:lnTo>
                <a:lnTo>
                  <a:pt x="54482" y="576326"/>
                </a:lnTo>
                <a:lnTo>
                  <a:pt x="55371" y="574040"/>
                </a:lnTo>
                <a:lnTo>
                  <a:pt x="56260" y="571754"/>
                </a:lnTo>
                <a:lnTo>
                  <a:pt x="57276" y="569468"/>
                </a:lnTo>
                <a:lnTo>
                  <a:pt x="58292" y="567055"/>
                </a:lnTo>
                <a:lnTo>
                  <a:pt x="59308" y="564769"/>
                </a:lnTo>
                <a:lnTo>
                  <a:pt x="60451" y="562483"/>
                </a:lnTo>
                <a:lnTo>
                  <a:pt x="61594" y="560197"/>
                </a:lnTo>
                <a:lnTo>
                  <a:pt x="62737" y="557911"/>
                </a:lnTo>
                <a:lnTo>
                  <a:pt x="63880" y="555498"/>
                </a:lnTo>
                <a:lnTo>
                  <a:pt x="65150" y="553212"/>
                </a:lnTo>
                <a:lnTo>
                  <a:pt x="66420" y="550926"/>
                </a:lnTo>
                <a:lnTo>
                  <a:pt x="67817" y="548640"/>
                </a:lnTo>
                <a:lnTo>
                  <a:pt x="69214" y="546227"/>
                </a:lnTo>
                <a:lnTo>
                  <a:pt x="70611" y="543941"/>
                </a:lnTo>
                <a:lnTo>
                  <a:pt x="72008" y="541655"/>
                </a:lnTo>
                <a:lnTo>
                  <a:pt x="73532" y="539369"/>
                </a:lnTo>
                <a:lnTo>
                  <a:pt x="75056" y="536956"/>
                </a:lnTo>
                <a:lnTo>
                  <a:pt x="76580" y="534670"/>
                </a:lnTo>
                <a:lnTo>
                  <a:pt x="78104" y="532384"/>
                </a:lnTo>
                <a:lnTo>
                  <a:pt x="79755" y="530098"/>
                </a:lnTo>
                <a:lnTo>
                  <a:pt x="81406" y="527812"/>
                </a:lnTo>
                <a:lnTo>
                  <a:pt x="83057" y="525399"/>
                </a:lnTo>
                <a:lnTo>
                  <a:pt x="84708" y="523113"/>
                </a:lnTo>
                <a:lnTo>
                  <a:pt x="86486" y="520827"/>
                </a:lnTo>
                <a:lnTo>
                  <a:pt x="88137" y="518541"/>
                </a:lnTo>
                <a:lnTo>
                  <a:pt x="89915" y="516128"/>
                </a:lnTo>
                <a:lnTo>
                  <a:pt x="91693" y="513842"/>
                </a:lnTo>
                <a:lnTo>
                  <a:pt x="93471" y="511556"/>
                </a:lnTo>
                <a:lnTo>
                  <a:pt x="95249" y="509270"/>
                </a:lnTo>
                <a:lnTo>
                  <a:pt x="97027" y="506984"/>
                </a:lnTo>
                <a:lnTo>
                  <a:pt x="98805" y="504571"/>
                </a:lnTo>
                <a:lnTo>
                  <a:pt x="100710" y="502285"/>
                </a:lnTo>
                <a:lnTo>
                  <a:pt x="102488" y="499999"/>
                </a:lnTo>
                <a:lnTo>
                  <a:pt x="104266" y="497713"/>
                </a:lnTo>
                <a:lnTo>
                  <a:pt x="106044" y="495300"/>
                </a:lnTo>
                <a:lnTo>
                  <a:pt x="107822" y="493014"/>
                </a:lnTo>
                <a:lnTo>
                  <a:pt x="109600" y="490728"/>
                </a:lnTo>
                <a:lnTo>
                  <a:pt x="111378" y="488442"/>
                </a:lnTo>
                <a:lnTo>
                  <a:pt x="113156" y="486029"/>
                </a:lnTo>
                <a:lnTo>
                  <a:pt x="114934" y="483743"/>
                </a:lnTo>
                <a:lnTo>
                  <a:pt x="116712" y="481457"/>
                </a:lnTo>
                <a:lnTo>
                  <a:pt x="118363" y="479171"/>
                </a:lnTo>
                <a:lnTo>
                  <a:pt x="120141" y="476885"/>
                </a:lnTo>
                <a:lnTo>
                  <a:pt x="121792" y="474472"/>
                </a:lnTo>
                <a:lnTo>
                  <a:pt x="123443" y="472186"/>
                </a:lnTo>
                <a:lnTo>
                  <a:pt x="124967" y="469900"/>
                </a:lnTo>
                <a:lnTo>
                  <a:pt x="126618" y="467614"/>
                </a:lnTo>
                <a:lnTo>
                  <a:pt x="128142" y="465201"/>
                </a:lnTo>
                <a:lnTo>
                  <a:pt x="129666" y="462915"/>
                </a:lnTo>
                <a:lnTo>
                  <a:pt x="131063" y="460629"/>
                </a:lnTo>
                <a:lnTo>
                  <a:pt x="132587" y="458343"/>
                </a:lnTo>
                <a:lnTo>
                  <a:pt x="133984" y="456057"/>
                </a:lnTo>
                <a:lnTo>
                  <a:pt x="135254" y="453644"/>
                </a:lnTo>
                <a:lnTo>
                  <a:pt x="136651" y="451358"/>
                </a:lnTo>
                <a:lnTo>
                  <a:pt x="137921" y="449072"/>
                </a:lnTo>
                <a:lnTo>
                  <a:pt x="139064" y="446786"/>
                </a:lnTo>
                <a:lnTo>
                  <a:pt x="140207" y="444373"/>
                </a:lnTo>
                <a:lnTo>
                  <a:pt x="141350" y="442087"/>
                </a:lnTo>
                <a:lnTo>
                  <a:pt x="142493" y="439801"/>
                </a:lnTo>
                <a:lnTo>
                  <a:pt x="143509" y="437515"/>
                </a:lnTo>
                <a:lnTo>
                  <a:pt x="144398" y="435102"/>
                </a:lnTo>
                <a:lnTo>
                  <a:pt x="145414" y="432816"/>
                </a:lnTo>
                <a:lnTo>
                  <a:pt x="146176" y="430530"/>
                </a:lnTo>
                <a:lnTo>
                  <a:pt x="147065" y="428244"/>
                </a:lnTo>
                <a:lnTo>
                  <a:pt x="147827" y="425958"/>
                </a:lnTo>
                <a:lnTo>
                  <a:pt x="148589" y="423545"/>
                </a:lnTo>
                <a:lnTo>
                  <a:pt x="149224" y="421259"/>
                </a:lnTo>
                <a:lnTo>
                  <a:pt x="149732" y="418973"/>
                </a:lnTo>
                <a:lnTo>
                  <a:pt x="150367" y="416687"/>
                </a:lnTo>
                <a:lnTo>
                  <a:pt x="150875" y="414274"/>
                </a:lnTo>
                <a:lnTo>
                  <a:pt x="151256" y="411988"/>
                </a:lnTo>
                <a:lnTo>
                  <a:pt x="151637" y="409702"/>
                </a:lnTo>
                <a:lnTo>
                  <a:pt x="152018" y="407416"/>
                </a:lnTo>
                <a:lnTo>
                  <a:pt x="152272" y="405130"/>
                </a:lnTo>
                <a:lnTo>
                  <a:pt x="152526" y="402717"/>
                </a:lnTo>
                <a:lnTo>
                  <a:pt x="152780" y="400431"/>
                </a:lnTo>
                <a:lnTo>
                  <a:pt x="152907" y="398145"/>
                </a:lnTo>
                <a:lnTo>
                  <a:pt x="152907" y="395859"/>
                </a:lnTo>
                <a:lnTo>
                  <a:pt x="153034" y="393446"/>
                </a:lnTo>
                <a:lnTo>
                  <a:pt x="153034" y="391160"/>
                </a:lnTo>
                <a:lnTo>
                  <a:pt x="153034" y="388874"/>
                </a:lnTo>
                <a:lnTo>
                  <a:pt x="152907" y="386588"/>
                </a:lnTo>
                <a:lnTo>
                  <a:pt x="152780" y="384175"/>
                </a:lnTo>
                <a:lnTo>
                  <a:pt x="152653" y="381889"/>
                </a:lnTo>
                <a:lnTo>
                  <a:pt x="152399" y="379603"/>
                </a:lnTo>
                <a:lnTo>
                  <a:pt x="152145" y="377317"/>
                </a:lnTo>
                <a:lnTo>
                  <a:pt x="151891" y="375031"/>
                </a:lnTo>
                <a:lnTo>
                  <a:pt x="151637" y="372618"/>
                </a:lnTo>
                <a:lnTo>
                  <a:pt x="151256" y="370332"/>
                </a:lnTo>
                <a:lnTo>
                  <a:pt x="150875" y="368046"/>
                </a:lnTo>
                <a:lnTo>
                  <a:pt x="150494" y="365760"/>
                </a:lnTo>
                <a:lnTo>
                  <a:pt x="150113" y="363347"/>
                </a:lnTo>
                <a:lnTo>
                  <a:pt x="149732" y="361061"/>
                </a:lnTo>
                <a:lnTo>
                  <a:pt x="149224" y="358775"/>
                </a:lnTo>
                <a:lnTo>
                  <a:pt x="148843" y="356489"/>
                </a:lnTo>
                <a:lnTo>
                  <a:pt x="148335" y="354203"/>
                </a:lnTo>
                <a:lnTo>
                  <a:pt x="147827" y="351790"/>
                </a:lnTo>
                <a:lnTo>
                  <a:pt x="147319" y="349504"/>
                </a:lnTo>
                <a:lnTo>
                  <a:pt x="146811" y="347218"/>
                </a:lnTo>
                <a:lnTo>
                  <a:pt x="146303" y="344932"/>
                </a:lnTo>
                <a:lnTo>
                  <a:pt x="145795" y="342519"/>
                </a:lnTo>
                <a:lnTo>
                  <a:pt x="145287" y="340233"/>
                </a:lnTo>
                <a:lnTo>
                  <a:pt x="144652" y="337947"/>
                </a:lnTo>
                <a:lnTo>
                  <a:pt x="144144" y="335661"/>
                </a:lnTo>
                <a:lnTo>
                  <a:pt x="143636" y="333375"/>
                </a:lnTo>
                <a:lnTo>
                  <a:pt x="143128" y="330962"/>
                </a:lnTo>
                <a:lnTo>
                  <a:pt x="142620" y="328676"/>
                </a:lnTo>
                <a:lnTo>
                  <a:pt x="142112" y="326390"/>
                </a:lnTo>
                <a:lnTo>
                  <a:pt x="141731" y="324104"/>
                </a:lnTo>
                <a:lnTo>
                  <a:pt x="141223" y="321691"/>
                </a:lnTo>
                <a:lnTo>
                  <a:pt x="140842" y="319405"/>
                </a:lnTo>
                <a:lnTo>
                  <a:pt x="140334" y="317119"/>
                </a:lnTo>
                <a:lnTo>
                  <a:pt x="139953" y="314833"/>
                </a:lnTo>
                <a:lnTo>
                  <a:pt x="139572" y="312420"/>
                </a:lnTo>
                <a:lnTo>
                  <a:pt x="139191" y="310134"/>
                </a:lnTo>
                <a:lnTo>
                  <a:pt x="138937" y="307848"/>
                </a:lnTo>
                <a:lnTo>
                  <a:pt x="138556" y="305562"/>
                </a:lnTo>
                <a:lnTo>
                  <a:pt x="138302" y="303276"/>
                </a:lnTo>
                <a:lnTo>
                  <a:pt x="138048" y="300863"/>
                </a:lnTo>
                <a:lnTo>
                  <a:pt x="137921" y="298577"/>
                </a:lnTo>
                <a:lnTo>
                  <a:pt x="137667" y="296291"/>
                </a:lnTo>
                <a:lnTo>
                  <a:pt x="137540" y="294005"/>
                </a:lnTo>
                <a:lnTo>
                  <a:pt x="137413" y="291592"/>
                </a:lnTo>
                <a:lnTo>
                  <a:pt x="137286" y="289306"/>
                </a:lnTo>
                <a:lnTo>
                  <a:pt x="137286" y="287020"/>
                </a:lnTo>
                <a:lnTo>
                  <a:pt x="137286" y="284734"/>
                </a:lnTo>
                <a:lnTo>
                  <a:pt x="137286" y="282448"/>
                </a:lnTo>
                <a:lnTo>
                  <a:pt x="137286" y="280035"/>
                </a:lnTo>
                <a:lnTo>
                  <a:pt x="137413" y="277749"/>
                </a:lnTo>
                <a:lnTo>
                  <a:pt x="137540" y="275463"/>
                </a:lnTo>
                <a:lnTo>
                  <a:pt x="137667" y="273177"/>
                </a:lnTo>
                <a:lnTo>
                  <a:pt x="137921" y="270764"/>
                </a:lnTo>
                <a:lnTo>
                  <a:pt x="138175" y="268478"/>
                </a:lnTo>
                <a:lnTo>
                  <a:pt x="138429" y="266192"/>
                </a:lnTo>
                <a:lnTo>
                  <a:pt x="138683" y="263906"/>
                </a:lnTo>
                <a:lnTo>
                  <a:pt x="139064" y="261493"/>
                </a:lnTo>
                <a:lnTo>
                  <a:pt x="139445" y="259207"/>
                </a:lnTo>
                <a:lnTo>
                  <a:pt x="139826" y="256921"/>
                </a:lnTo>
                <a:lnTo>
                  <a:pt x="140207" y="254635"/>
                </a:lnTo>
                <a:lnTo>
                  <a:pt x="140715" y="252349"/>
                </a:lnTo>
                <a:lnTo>
                  <a:pt x="141223" y="249936"/>
                </a:lnTo>
                <a:lnTo>
                  <a:pt x="141731" y="247650"/>
                </a:lnTo>
                <a:lnTo>
                  <a:pt x="142239" y="245364"/>
                </a:lnTo>
                <a:lnTo>
                  <a:pt x="142874" y="243078"/>
                </a:lnTo>
                <a:lnTo>
                  <a:pt x="143382" y="240665"/>
                </a:lnTo>
                <a:lnTo>
                  <a:pt x="144017" y="238379"/>
                </a:lnTo>
                <a:lnTo>
                  <a:pt x="144652" y="236093"/>
                </a:lnTo>
                <a:lnTo>
                  <a:pt x="145414" y="233807"/>
                </a:lnTo>
                <a:lnTo>
                  <a:pt x="146049" y="231521"/>
                </a:lnTo>
                <a:lnTo>
                  <a:pt x="146811" y="229108"/>
                </a:lnTo>
                <a:lnTo>
                  <a:pt x="147446" y="226822"/>
                </a:lnTo>
                <a:lnTo>
                  <a:pt x="148208" y="224536"/>
                </a:lnTo>
                <a:lnTo>
                  <a:pt x="148970" y="222250"/>
                </a:lnTo>
                <a:lnTo>
                  <a:pt x="149732" y="219837"/>
                </a:lnTo>
                <a:lnTo>
                  <a:pt x="150494" y="217551"/>
                </a:lnTo>
                <a:lnTo>
                  <a:pt x="151383" y="215265"/>
                </a:lnTo>
                <a:lnTo>
                  <a:pt x="152145" y="212979"/>
                </a:lnTo>
                <a:lnTo>
                  <a:pt x="152907" y="210566"/>
                </a:lnTo>
                <a:lnTo>
                  <a:pt x="153796" y="208280"/>
                </a:lnTo>
                <a:lnTo>
                  <a:pt x="154558" y="205994"/>
                </a:lnTo>
                <a:lnTo>
                  <a:pt x="155447" y="203708"/>
                </a:lnTo>
                <a:lnTo>
                  <a:pt x="156209" y="201422"/>
                </a:lnTo>
                <a:lnTo>
                  <a:pt x="157098" y="199009"/>
                </a:lnTo>
                <a:lnTo>
                  <a:pt x="157860" y="196723"/>
                </a:lnTo>
                <a:lnTo>
                  <a:pt x="158622" y="194437"/>
                </a:lnTo>
                <a:lnTo>
                  <a:pt x="159511" y="192151"/>
                </a:lnTo>
                <a:lnTo>
                  <a:pt x="160273" y="189738"/>
                </a:lnTo>
                <a:lnTo>
                  <a:pt x="161162" y="187452"/>
                </a:lnTo>
                <a:lnTo>
                  <a:pt x="161924" y="185166"/>
                </a:lnTo>
                <a:lnTo>
                  <a:pt x="162686" y="182880"/>
                </a:lnTo>
                <a:lnTo>
                  <a:pt x="163448" y="180594"/>
                </a:lnTo>
                <a:lnTo>
                  <a:pt x="164210" y="178181"/>
                </a:lnTo>
                <a:lnTo>
                  <a:pt x="164972" y="175895"/>
                </a:lnTo>
                <a:lnTo>
                  <a:pt x="165734" y="173609"/>
                </a:lnTo>
                <a:lnTo>
                  <a:pt x="166496" y="171323"/>
                </a:lnTo>
                <a:lnTo>
                  <a:pt x="167258" y="168910"/>
                </a:lnTo>
                <a:lnTo>
                  <a:pt x="168020" y="166624"/>
                </a:lnTo>
                <a:lnTo>
                  <a:pt x="168655" y="164338"/>
                </a:lnTo>
                <a:lnTo>
                  <a:pt x="169417" y="162052"/>
                </a:lnTo>
                <a:lnTo>
                  <a:pt x="170052" y="159639"/>
                </a:lnTo>
                <a:lnTo>
                  <a:pt x="170687" y="157353"/>
                </a:lnTo>
                <a:lnTo>
                  <a:pt x="171322" y="155067"/>
                </a:lnTo>
                <a:lnTo>
                  <a:pt x="171957" y="152781"/>
                </a:lnTo>
                <a:lnTo>
                  <a:pt x="172592" y="150495"/>
                </a:lnTo>
                <a:lnTo>
                  <a:pt x="173227" y="148082"/>
                </a:lnTo>
                <a:lnTo>
                  <a:pt x="173735" y="145796"/>
                </a:lnTo>
                <a:lnTo>
                  <a:pt x="174370" y="143510"/>
                </a:lnTo>
                <a:lnTo>
                  <a:pt x="174878" y="141224"/>
                </a:lnTo>
                <a:lnTo>
                  <a:pt x="175386" y="138811"/>
                </a:lnTo>
                <a:lnTo>
                  <a:pt x="175894" y="136525"/>
                </a:lnTo>
                <a:lnTo>
                  <a:pt x="176402" y="134239"/>
                </a:lnTo>
                <a:lnTo>
                  <a:pt x="176910" y="131953"/>
                </a:lnTo>
                <a:lnTo>
                  <a:pt x="177291" y="129667"/>
                </a:lnTo>
                <a:lnTo>
                  <a:pt x="177799" y="127254"/>
                </a:lnTo>
                <a:lnTo>
                  <a:pt x="178180" y="124968"/>
                </a:lnTo>
                <a:lnTo>
                  <a:pt x="178561" y="122682"/>
                </a:lnTo>
                <a:lnTo>
                  <a:pt x="179069" y="120396"/>
                </a:lnTo>
                <a:lnTo>
                  <a:pt x="179450" y="117983"/>
                </a:lnTo>
                <a:lnTo>
                  <a:pt x="179704" y="115697"/>
                </a:lnTo>
                <a:lnTo>
                  <a:pt x="180085" y="113411"/>
                </a:lnTo>
                <a:lnTo>
                  <a:pt x="180466" y="111125"/>
                </a:lnTo>
                <a:lnTo>
                  <a:pt x="180720" y="108712"/>
                </a:lnTo>
                <a:lnTo>
                  <a:pt x="181101" y="106426"/>
                </a:lnTo>
                <a:lnTo>
                  <a:pt x="181355" y="104140"/>
                </a:lnTo>
                <a:lnTo>
                  <a:pt x="181609" y="101854"/>
                </a:lnTo>
                <a:lnTo>
                  <a:pt x="181863" y="99568"/>
                </a:lnTo>
                <a:lnTo>
                  <a:pt x="182244" y="97155"/>
                </a:lnTo>
                <a:lnTo>
                  <a:pt x="182371" y="94869"/>
                </a:lnTo>
                <a:lnTo>
                  <a:pt x="182625" y="92583"/>
                </a:lnTo>
                <a:lnTo>
                  <a:pt x="182879" y="90297"/>
                </a:lnTo>
                <a:lnTo>
                  <a:pt x="183133" y="87884"/>
                </a:lnTo>
                <a:lnTo>
                  <a:pt x="183260" y="85598"/>
                </a:lnTo>
                <a:lnTo>
                  <a:pt x="183514" y="83312"/>
                </a:lnTo>
                <a:lnTo>
                  <a:pt x="183641" y="81026"/>
                </a:lnTo>
                <a:lnTo>
                  <a:pt x="183768" y="78740"/>
                </a:lnTo>
                <a:lnTo>
                  <a:pt x="184022" y="76327"/>
                </a:lnTo>
                <a:lnTo>
                  <a:pt x="184149" y="74041"/>
                </a:lnTo>
                <a:lnTo>
                  <a:pt x="184276" y="71755"/>
                </a:lnTo>
                <a:lnTo>
                  <a:pt x="184403" y="69469"/>
                </a:lnTo>
                <a:lnTo>
                  <a:pt x="184530" y="67056"/>
                </a:lnTo>
                <a:lnTo>
                  <a:pt x="184657" y="64770"/>
                </a:lnTo>
                <a:lnTo>
                  <a:pt x="184784" y="62484"/>
                </a:lnTo>
                <a:lnTo>
                  <a:pt x="184911" y="60198"/>
                </a:lnTo>
                <a:lnTo>
                  <a:pt x="184911" y="57785"/>
                </a:lnTo>
                <a:lnTo>
                  <a:pt x="185038" y="55499"/>
                </a:lnTo>
                <a:lnTo>
                  <a:pt x="185165" y="53213"/>
                </a:lnTo>
                <a:lnTo>
                  <a:pt x="185165" y="50927"/>
                </a:lnTo>
                <a:lnTo>
                  <a:pt x="185292" y="48641"/>
                </a:lnTo>
                <a:lnTo>
                  <a:pt x="185419" y="46228"/>
                </a:lnTo>
                <a:lnTo>
                  <a:pt x="185419" y="43942"/>
                </a:lnTo>
                <a:lnTo>
                  <a:pt x="185546" y="41656"/>
                </a:lnTo>
                <a:lnTo>
                  <a:pt x="185546" y="39370"/>
                </a:lnTo>
                <a:lnTo>
                  <a:pt x="185546" y="36957"/>
                </a:lnTo>
                <a:lnTo>
                  <a:pt x="185673" y="34671"/>
                </a:lnTo>
                <a:lnTo>
                  <a:pt x="185673" y="32385"/>
                </a:lnTo>
                <a:lnTo>
                  <a:pt x="185673" y="30099"/>
                </a:lnTo>
                <a:lnTo>
                  <a:pt x="185800" y="27813"/>
                </a:lnTo>
                <a:lnTo>
                  <a:pt x="185800" y="25400"/>
                </a:lnTo>
                <a:lnTo>
                  <a:pt x="185800" y="23114"/>
                </a:lnTo>
                <a:lnTo>
                  <a:pt x="185927" y="20828"/>
                </a:lnTo>
                <a:lnTo>
                  <a:pt x="185927" y="18542"/>
                </a:lnTo>
                <a:lnTo>
                  <a:pt x="185927" y="16129"/>
                </a:lnTo>
                <a:lnTo>
                  <a:pt x="185927" y="13843"/>
                </a:lnTo>
                <a:lnTo>
                  <a:pt x="185927" y="11557"/>
                </a:lnTo>
                <a:lnTo>
                  <a:pt x="186054" y="9271"/>
                </a:lnTo>
                <a:lnTo>
                  <a:pt x="186054" y="6858"/>
                </a:lnTo>
                <a:lnTo>
                  <a:pt x="186054" y="4572"/>
                </a:lnTo>
                <a:lnTo>
                  <a:pt x="186054" y="2286"/>
                </a:lnTo>
                <a:lnTo>
                  <a:pt x="186054" y="0"/>
                </a:lnTo>
                <a:lnTo>
                  <a:pt x="186308" y="0"/>
                </a:lnTo>
                <a:lnTo>
                  <a:pt x="186435" y="2286"/>
                </a:lnTo>
                <a:lnTo>
                  <a:pt x="186435" y="4572"/>
                </a:lnTo>
                <a:lnTo>
                  <a:pt x="186435" y="6858"/>
                </a:lnTo>
                <a:lnTo>
                  <a:pt x="186435" y="9271"/>
                </a:lnTo>
                <a:lnTo>
                  <a:pt x="186435" y="11557"/>
                </a:lnTo>
                <a:lnTo>
                  <a:pt x="186435" y="13843"/>
                </a:lnTo>
                <a:lnTo>
                  <a:pt x="186435" y="16129"/>
                </a:lnTo>
                <a:lnTo>
                  <a:pt x="186562" y="18542"/>
                </a:lnTo>
                <a:lnTo>
                  <a:pt x="186562" y="20828"/>
                </a:lnTo>
                <a:lnTo>
                  <a:pt x="186562" y="23114"/>
                </a:lnTo>
                <a:lnTo>
                  <a:pt x="186562" y="25400"/>
                </a:lnTo>
                <a:lnTo>
                  <a:pt x="186689" y="27813"/>
                </a:lnTo>
                <a:lnTo>
                  <a:pt x="186689" y="30099"/>
                </a:lnTo>
                <a:lnTo>
                  <a:pt x="186689" y="32385"/>
                </a:lnTo>
                <a:lnTo>
                  <a:pt x="186816" y="34671"/>
                </a:lnTo>
                <a:lnTo>
                  <a:pt x="186816" y="36957"/>
                </a:lnTo>
                <a:lnTo>
                  <a:pt x="186943" y="39370"/>
                </a:lnTo>
                <a:lnTo>
                  <a:pt x="186943" y="41656"/>
                </a:lnTo>
                <a:lnTo>
                  <a:pt x="186943" y="43942"/>
                </a:lnTo>
                <a:lnTo>
                  <a:pt x="187070" y="46228"/>
                </a:lnTo>
                <a:lnTo>
                  <a:pt x="187197" y="48641"/>
                </a:lnTo>
                <a:lnTo>
                  <a:pt x="187197" y="50927"/>
                </a:lnTo>
                <a:lnTo>
                  <a:pt x="187324" y="53213"/>
                </a:lnTo>
                <a:lnTo>
                  <a:pt x="187324" y="55499"/>
                </a:lnTo>
                <a:lnTo>
                  <a:pt x="187451" y="57785"/>
                </a:lnTo>
                <a:lnTo>
                  <a:pt x="187578" y="60198"/>
                </a:lnTo>
                <a:lnTo>
                  <a:pt x="187705" y="62484"/>
                </a:lnTo>
                <a:lnTo>
                  <a:pt x="187832" y="64770"/>
                </a:lnTo>
                <a:lnTo>
                  <a:pt x="187959" y="67056"/>
                </a:lnTo>
                <a:lnTo>
                  <a:pt x="188086" y="69469"/>
                </a:lnTo>
                <a:lnTo>
                  <a:pt x="188213" y="71755"/>
                </a:lnTo>
                <a:lnTo>
                  <a:pt x="188340" y="74041"/>
                </a:lnTo>
                <a:lnTo>
                  <a:pt x="188467" y="76327"/>
                </a:lnTo>
                <a:lnTo>
                  <a:pt x="188594" y="78740"/>
                </a:lnTo>
                <a:lnTo>
                  <a:pt x="188721" y="81026"/>
                </a:lnTo>
                <a:lnTo>
                  <a:pt x="188975" y="83312"/>
                </a:lnTo>
                <a:lnTo>
                  <a:pt x="189102" y="85598"/>
                </a:lnTo>
                <a:lnTo>
                  <a:pt x="189356" y="87884"/>
                </a:lnTo>
                <a:lnTo>
                  <a:pt x="189483" y="90297"/>
                </a:lnTo>
                <a:lnTo>
                  <a:pt x="189737" y="92583"/>
                </a:lnTo>
                <a:lnTo>
                  <a:pt x="189991" y="94869"/>
                </a:lnTo>
                <a:lnTo>
                  <a:pt x="190245" y="97155"/>
                </a:lnTo>
                <a:lnTo>
                  <a:pt x="190499" y="99568"/>
                </a:lnTo>
                <a:lnTo>
                  <a:pt x="190753" y="101854"/>
                </a:lnTo>
                <a:lnTo>
                  <a:pt x="191007" y="104140"/>
                </a:lnTo>
                <a:lnTo>
                  <a:pt x="191388" y="106426"/>
                </a:lnTo>
                <a:lnTo>
                  <a:pt x="191642" y="108712"/>
                </a:lnTo>
                <a:lnTo>
                  <a:pt x="192023" y="111125"/>
                </a:lnTo>
                <a:lnTo>
                  <a:pt x="192277" y="113411"/>
                </a:lnTo>
                <a:lnTo>
                  <a:pt x="192658" y="115697"/>
                </a:lnTo>
                <a:lnTo>
                  <a:pt x="193039" y="117983"/>
                </a:lnTo>
                <a:lnTo>
                  <a:pt x="193420" y="120396"/>
                </a:lnTo>
                <a:lnTo>
                  <a:pt x="193801" y="122682"/>
                </a:lnTo>
                <a:lnTo>
                  <a:pt x="194182" y="124968"/>
                </a:lnTo>
                <a:lnTo>
                  <a:pt x="194690" y="127254"/>
                </a:lnTo>
                <a:lnTo>
                  <a:pt x="195071" y="129667"/>
                </a:lnTo>
                <a:lnTo>
                  <a:pt x="195579" y="131953"/>
                </a:lnTo>
                <a:lnTo>
                  <a:pt x="196087" y="134239"/>
                </a:lnTo>
                <a:lnTo>
                  <a:pt x="196468" y="136525"/>
                </a:lnTo>
                <a:lnTo>
                  <a:pt x="197103" y="138811"/>
                </a:lnTo>
                <a:lnTo>
                  <a:pt x="197611" y="141224"/>
                </a:lnTo>
                <a:lnTo>
                  <a:pt x="198119" y="143510"/>
                </a:lnTo>
                <a:lnTo>
                  <a:pt x="198627" y="145796"/>
                </a:lnTo>
                <a:lnTo>
                  <a:pt x="199262" y="148082"/>
                </a:lnTo>
                <a:lnTo>
                  <a:pt x="199897" y="150495"/>
                </a:lnTo>
                <a:lnTo>
                  <a:pt x="200405" y="152781"/>
                </a:lnTo>
                <a:lnTo>
                  <a:pt x="201040" y="155067"/>
                </a:lnTo>
                <a:lnTo>
                  <a:pt x="201675" y="157353"/>
                </a:lnTo>
                <a:lnTo>
                  <a:pt x="202437" y="159639"/>
                </a:lnTo>
                <a:lnTo>
                  <a:pt x="203072" y="162052"/>
                </a:lnTo>
                <a:lnTo>
                  <a:pt x="203707" y="164338"/>
                </a:lnTo>
                <a:lnTo>
                  <a:pt x="204469" y="166624"/>
                </a:lnTo>
                <a:lnTo>
                  <a:pt x="205231" y="168910"/>
                </a:lnTo>
                <a:lnTo>
                  <a:pt x="205866" y="171323"/>
                </a:lnTo>
                <a:lnTo>
                  <a:pt x="206628" y="173609"/>
                </a:lnTo>
                <a:lnTo>
                  <a:pt x="207390" y="175895"/>
                </a:lnTo>
                <a:lnTo>
                  <a:pt x="208152" y="178181"/>
                </a:lnTo>
                <a:lnTo>
                  <a:pt x="208914" y="180594"/>
                </a:lnTo>
                <a:lnTo>
                  <a:pt x="209676" y="182880"/>
                </a:lnTo>
                <a:lnTo>
                  <a:pt x="210565" y="185166"/>
                </a:lnTo>
                <a:lnTo>
                  <a:pt x="211327" y="187452"/>
                </a:lnTo>
                <a:lnTo>
                  <a:pt x="212089" y="189738"/>
                </a:lnTo>
                <a:lnTo>
                  <a:pt x="212978" y="192151"/>
                </a:lnTo>
                <a:lnTo>
                  <a:pt x="213740" y="194437"/>
                </a:lnTo>
                <a:lnTo>
                  <a:pt x="214502" y="196723"/>
                </a:lnTo>
                <a:lnTo>
                  <a:pt x="215391" y="199009"/>
                </a:lnTo>
                <a:lnTo>
                  <a:pt x="216153" y="201422"/>
                </a:lnTo>
                <a:lnTo>
                  <a:pt x="217042" y="203708"/>
                </a:lnTo>
                <a:lnTo>
                  <a:pt x="217804" y="205994"/>
                </a:lnTo>
                <a:lnTo>
                  <a:pt x="218693" y="208280"/>
                </a:lnTo>
                <a:lnTo>
                  <a:pt x="219455" y="210566"/>
                </a:lnTo>
                <a:lnTo>
                  <a:pt x="220344" y="212979"/>
                </a:lnTo>
                <a:lnTo>
                  <a:pt x="221106" y="215265"/>
                </a:lnTo>
                <a:lnTo>
                  <a:pt x="221868" y="217551"/>
                </a:lnTo>
                <a:lnTo>
                  <a:pt x="222630" y="219837"/>
                </a:lnTo>
                <a:lnTo>
                  <a:pt x="223392" y="222250"/>
                </a:lnTo>
                <a:lnTo>
                  <a:pt x="224154" y="224536"/>
                </a:lnTo>
                <a:lnTo>
                  <a:pt x="224916" y="226822"/>
                </a:lnTo>
                <a:lnTo>
                  <a:pt x="225678" y="229108"/>
                </a:lnTo>
                <a:lnTo>
                  <a:pt x="226313" y="231521"/>
                </a:lnTo>
                <a:lnTo>
                  <a:pt x="227075" y="233807"/>
                </a:lnTo>
                <a:lnTo>
                  <a:pt x="227710" y="236093"/>
                </a:lnTo>
                <a:lnTo>
                  <a:pt x="228345" y="238379"/>
                </a:lnTo>
                <a:lnTo>
                  <a:pt x="228980" y="240665"/>
                </a:lnTo>
                <a:lnTo>
                  <a:pt x="229615" y="243078"/>
                </a:lnTo>
                <a:lnTo>
                  <a:pt x="230123" y="245364"/>
                </a:lnTo>
                <a:lnTo>
                  <a:pt x="230758" y="247650"/>
                </a:lnTo>
                <a:lnTo>
                  <a:pt x="231266" y="249936"/>
                </a:lnTo>
                <a:lnTo>
                  <a:pt x="231774" y="252349"/>
                </a:lnTo>
                <a:lnTo>
                  <a:pt x="232155" y="254635"/>
                </a:lnTo>
                <a:lnTo>
                  <a:pt x="232663" y="256921"/>
                </a:lnTo>
                <a:lnTo>
                  <a:pt x="233044" y="259207"/>
                </a:lnTo>
                <a:lnTo>
                  <a:pt x="233425" y="261493"/>
                </a:lnTo>
                <a:lnTo>
                  <a:pt x="233679" y="263906"/>
                </a:lnTo>
                <a:lnTo>
                  <a:pt x="234060" y="266192"/>
                </a:lnTo>
                <a:lnTo>
                  <a:pt x="234314" y="268478"/>
                </a:lnTo>
                <a:lnTo>
                  <a:pt x="234568" y="270764"/>
                </a:lnTo>
                <a:lnTo>
                  <a:pt x="234695" y="273177"/>
                </a:lnTo>
                <a:lnTo>
                  <a:pt x="234822" y="275463"/>
                </a:lnTo>
                <a:lnTo>
                  <a:pt x="234949" y="277749"/>
                </a:lnTo>
                <a:lnTo>
                  <a:pt x="235076" y="280035"/>
                </a:lnTo>
                <a:lnTo>
                  <a:pt x="235203" y="282448"/>
                </a:lnTo>
                <a:lnTo>
                  <a:pt x="235203" y="284734"/>
                </a:lnTo>
                <a:lnTo>
                  <a:pt x="235203" y="287020"/>
                </a:lnTo>
                <a:lnTo>
                  <a:pt x="235076" y="289306"/>
                </a:lnTo>
                <a:lnTo>
                  <a:pt x="235076" y="291592"/>
                </a:lnTo>
                <a:lnTo>
                  <a:pt x="234949" y="294005"/>
                </a:lnTo>
                <a:lnTo>
                  <a:pt x="234695" y="296291"/>
                </a:lnTo>
                <a:lnTo>
                  <a:pt x="234568" y="298577"/>
                </a:lnTo>
                <a:lnTo>
                  <a:pt x="234314" y="300863"/>
                </a:lnTo>
                <a:lnTo>
                  <a:pt x="234060" y="303276"/>
                </a:lnTo>
                <a:lnTo>
                  <a:pt x="233806" y="305562"/>
                </a:lnTo>
                <a:lnTo>
                  <a:pt x="233552" y="307848"/>
                </a:lnTo>
                <a:lnTo>
                  <a:pt x="233171" y="310134"/>
                </a:lnTo>
                <a:lnTo>
                  <a:pt x="232790" y="312420"/>
                </a:lnTo>
                <a:lnTo>
                  <a:pt x="232409" y="314833"/>
                </a:lnTo>
                <a:lnTo>
                  <a:pt x="232028" y="317119"/>
                </a:lnTo>
                <a:lnTo>
                  <a:pt x="231647" y="319405"/>
                </a:lnTo>
                <a:lnTo>
                  <a:pt x="231139" y="321691"/>
                </a:lnTo>
                <a:lnTo>
                  <a:pt x="230758" y="324104"/>
                </a:lnTo>
                <a:lnTo>
                  <a:pt x="230250" y="326390"/>
                </a:lnTo>
                <a:lnTo>
                  <a:pt x="229742" y="328676"/>
                </a:lnTo>
                <a:lnTo>
                  <a:pt x="229234" y="330962"/>
                </a:lnTo>
                <a:lnTo>
                  <a:pt x="228726" y="333375"/>
                </a:lnTo>
                <a:lnTo>
                  <a:pt x="228218" y="335661"/>
                </a:lnTo>
                <a:lnTo>
                  <a:pt x="227710" y="337947"/>
                </a:lnTo>
                <a:lnTo>
                  <a:pt x="227202" y="340233"/>
                </a:lnTo>
                <a:lnTo>
                  <a:pt x="226694" y="342519"/>
                </a:lnTo>
                <a:lnTo>
                  <a:pt x="226186" y="344932"/>
                </a:lnTo>
                <a:lnTo>
                  <a:pt x="225678" y="347218"/>
                </a:lnTo>
                <a:lnTo>
                  <a:pt x="225170" y="349504"/>
                </a:lnTo>
                <a:lnTo>
                  <a:pt x="224662" y="351790"/>
                </a:lnTo>
                <a:lnTo>
                  <a:pt x="224154" y="354203"/>
                </a:lnTo>
                <a:lnTo>
                  <a:pt x="223646" y="356489"/>
                </a:lnTo>
                <a:lnTo>
                  <a:pt x="223138" y="358775"/>
                </a:lnTo>
                <a:lnTo>
                  <a:pt x="222757" y="361061"/>
                </a:lnTo>
                <a:lnTo>
                  <a:pt x="222249" y="363347"/>
                </a:lnTo>
                <a:lnTo>
                  <a:pt x="221868" y="365760"/>
                </a:lnTo>
                <a:lnTo>
                  <a:pt x="221487" y="368046"/>
                </a:lnTo>
                <a:lnTo>
                  <a:pt x="221106" y="370332"/>
                </a:lnTo>
                <a:lnTo>
                  <a:pt x="220852" y="372618"/>
                </a:lnTo>
                <a:lnTo>
                  <a:pt x="220471" y="375031"/>
                </a:lnTo>
                <a:lnTo>
                  <a:pt x="220217" y="377317"/>
                </a:lnTo>
                <a:lnTo>
                  <a:pt x="219963" y="379603"/>
                </a:lnTo>
                <a:lnTo>
                  <a:pt x="219836" y="381889"/>
                </a:lnTo>
                <a:lnTo>
                  <a:pt x="219709" y="384175"/>
                </a:lnTo>
                <a:lnTo>
                  <a:pt x="219582" y="386588"/>
                </a:lnTo>
                <a:lnTo>
                  <a:pt x="219455" y="388874"/>
                </a:lnTo>
                <a:lnTo>
                  <a:pt x="219455" y="391160"/>
                </a:lnTo>
                <a:lnTo>
                  <a:pt x="219455" y="393446"/>
                </a:lnTo>
                <a:lnTo>
                  <a:pt x="219455" y="395859"/>
                </a:lnTo>
                <a:lnTo>
                  <a:pt x="219582" y="398145"/>
                </a:lnTo>
                <a:lnTo>
                  <a:pt x="219709" y="400431"/>
                </a:lnTo>
                <a:lnTo>
                  <a:pt x="219836" y="402717"/>
                </a:lnTo>
                <a:lnTo>
                  <a:pt x="220090" y="405130"/>
                </a:lnTo>
                <a:lnTo>
                  <a:pt x="220344" y="407416"/>
                </a:lnTo>
                <a:lnTo>
                  <a:pt x="220725" y="409702"/>
                </a:lnTo>
                <a:lnTo>
                  <a:pt x="221106" y="411988"/>
                </a:lnTo>
                <a:lnTo>
                  <a:pt x="221614" y="414274"/>
                </a:lnTo>
                <a:lnTo>
                  <a:pt x="222122" y="416687"/>
                </a:lnTo>
                <a:lnTo>
                  <a:pt x="222630" y="418973"/>
                </a:lnTo>
                <a:lnTo>
                  <a:pt x="223265" y="421259"/>
                </a:lnTo>
                <a:lnTo>
                  <a:pt x="223900" y="423545"/>
                </a:lnTo>
                <a:lnTo>
                  <a:pt x="224662" y="425958"/>
                </a:lnTo>
                <a:lnTo>
                  <a:pt x="225297" y="428244"/>
                </a:lnTo>
                <a:lnTo>
                  <a:pt x="226186" y="430530"/>
                </a:lnTo>
                <a:lnTo>
                  <a:pt x="227075" y="432816"/>
                </a:lnTo>
                <a:lnTo>
                  <a:pt x="232155" y="444373"/>
                </a:lnTo>
                <a:lnTo>
                  <a:pt x="233298" y="446786"/>
                </a:lnTo>
                <a:lnTo>
                  <a:pt x="234568" y="449072"/>
                </a:lnTo>
                <a:lnTo>
                  <a:pt x="235838" y="451358"/>
                </a:lnTo>
                <a:lnTo>
                  <a:pt x="237108" y="453644"/>
                </a:lnTo>
                <a:lnTo>
                  <a:pt x="238505" y="456057"/>
                </a:lnTo>
                <a:lnTo>
                  <a:pt x="239902" y="458343"/>
                </a:lnTo>
                <a:lnTo>
                  <a:pt x="241299" y="460629"/>
                </a:lnTo>
                <a:lnTo>
                  <a:pt x="242823" y="462915"/>
                </a:lnTo>
                <a:lnTo>
                  <a:pt x="244347" y="465201"/>
                </a:lnTo>
                <a:lnTo>
                  <a:pt x="245871" y="467614"/>
                </a:lnTo>
                <a:lnTo>
                  <a:pt x="247395" y="469900"/>
                </a:lnTo>
                <a:lnTo>
                  <a:pt x="249046" y="472186"/>
                </a:lnTo>
                <a:lnTo>
                  <a:pt x="250697" y="474472"/>
                </a:lnTo>
                <a:lnTo>
                  <a:pt x="252348" y="476885"/>
                </a:lnTo>
                <a:lnTo>
                  <a:pt x="253999" y="479171"/>
                </a:lnTo>
                <a:lnTo>
                  <a:pt x="255777" y="481457"/>
                </a:lnTo>
                <a:lnTo>
                  <a:pt x="257428" y="483743"/>
                </a:lnTo>
                <a:lnTo>
                  <a:pt x="259206" y="486029"/>
                </a:lnTo>
                <a:lnTo>
                  <a:pt x="260984" y="488442"/>
                </a:lnTo>
                <a:lnTo>
                  <a:pt x="262762" y="490728"/>
                </a:lnTo>
                <a:lnTo>
                  <a:pt x="264540" y="493014"/>
                </a:lnTo>
                <a:lnTo>
                  <a:pt x="266318" y="495300"/>
                </a:lnTo>
                <a:lnTo>
                  <a:pt x="268096" y="497713"/>
                </a:lnTo>
                <a:lnTo>
                  <a:pt x="270001" y="499999"/>
                </a:lnTo>
                <a:lnTo>
                  <a:pt x="271779" y="502285"/>
                </a:lnTo>
                <a:lnTo>
                  <a:pt x="273557" y="504571"/>
                </a:lnTo>
                <a:lnTo>
                  <a:pt x="275335" y="506984"/>
                </a:lnTo>
                <a:lnTo>
                  <a:pt x="277113" y="509270"/>
                </a:lnTo>
                <a:lnTo>
                  <a:pt x="279018" y="511556"/>
                </a:lnTo>
                <a:lnTo>
                  <a:pt x="280796" y="513842"/>
                </a:lnTo>
                <a:lnTo>
                  <a:pt x="282447" y="516128"/>
                </a:lnTo>
                <a:lnTo>
                  <a:pt x="284225" y="518541"/>
                </a:lnTo>
                <a:lnTo>
                  <a:pt x="286003" y="520827"/>
                </a:lnTo>
                <a:lnTo>
                  <a:pt x="287654" y="523113"/>
                </a:lnTo>
                <a:lnTo>
                  <a:pt x="289305" y="525399"/>
                </a:lnTo>
                <a:lnTo>
                  <a:pt x="291083" y="527812"/>
                </a:lnTo>
                <a:lnTo>
                  <a:pt x="292607" y="530098"/>
                </a:lnTo>
                <a:lnTo>
                  <a:pt x="294258" y="532384"/>
                </a:lnTo>
                <a:lnTo>
                  <a:pt x="295782" y="534670"/>
                </a:lnTo>
                <a:lnTo>
                  <a:pt x="297433" y="536956"/>
                </a:lnTo>
                <a:lnTo>
                  <a:pt x="298957" y="539369"/>
                </a:lnTo>
                <a:lnTo>
                  <a:pt x="300354" y="541655"/>
                </a:lnTo>
                <a:lnTo>
                  <a:pt x="301878" y="543941"/>
                </a:lnTo>
                <a:lnTo>
                  <a:pt x="303275" y="546227"/>
                </a:lnTo>
                <a:lnTo>
                  <a:pt x="304545" y="548640"/>
                </a:lnTo>
                <a:lnTo>
                  <a:pt x="305942" y="550926"/>
                </a:lnTo>
                <a:lnTo>
                  <a:pt x="307212" y="553212"/>
                </a:lnTo>
                <a:lnTo>
                  <a:pt x="308482" y="555498"/>
                </a:lnTo>
                <a:lnTo>
                  <a:pt x="309752" y="557911"/>
                </a:lnTo>
                <a:lnTo>
                  <a:pt x="310895" y="560197"/>
                </a:lnTo>
                <a:lnTo>
                  <a:pt x="312038" y="562483"/>
                </a:lnTo>
                <a:lnTo>
                  <a:pt x="313054" y="564769"/>
                </a:lnTo>
                <a:lnTo>
                  <a:pt x="314197" y="567055"/>
                </a:lnTo>
                <a:lnTo>
                  <a:pt x="315086" y="569468"/>
                </a:lnTo>
                <a:lnTo>
                  <a:pt x="316102" y="571754"/>
                </a:lnTo>
                <a:lnTo>
                  <a:pt x="316991" y="574040"/>
                </a:lnTo>
                <a:lnTo>
                  <a:pt x="317880" y="576326"/>
                </a:lnTo>
                <a:lnTo>
                  <a:pt x="318769" y="578739"/>
                </a:lnTo>
                <a:lnTo>
                  <a:pt x="319658" y="581025"/>
                </a:lnTo>
                <a:lnTo>
                  <a:pt x="320420" y="583311"/>
                </a:lnTo>
                <a:lnTo>
                  <a:pt x="321182" y="585597"/>
                </a:lnTo>
                <a:lnTo>
                  <a:pt x="321817" y="587883"/>
                </a:lnTo>
                <a:lnTo>
                  <a:pt x="322579" y="590296"/>
                </a:lnTo>
                <a:lnTo>
                  <a:pt x="323214" y="592582"/>
                </a:lnTo>
                <a:lnTo>
                  <a:pt x="323849" y="594868"/>
                </a:lnTo>
                <a:lnTo>
                  <a:pt x="324357" y="597154"/>
                </a:lnTo>
                <a:lnTo>
                  <a:pt x="324992" y="599567"/>
                </a:lnTo>
                <a:lnTo>
                  <a:pt x="325500" y="601853"/>
                </a:lnTo>
                <a:lnTo>
                  <a:pt x="326008" y="604139"/>
                </a:lnTo>
                <a:lnTo>
                  <a:pt x="326516" y="606425"/>
                </a:lnTo>
                <a:lnTo>
                  <a:pt x="327024" y="608838"/>
                </a:lnTo>
                <a:lnTo>
                  <a:pt x="327405" y="611124"/>
                </a:lnTo>
                <a:lnTo>
                  <a:pt x="327913" y="613410"/>
                </a:lnTo>
                <a:lnTo>
                  <a:pt x="328294" y="615696"/>
                </a:lnTo>
                <a:lnTo>
                  <a:pt x="328802" y="617982"/>
                </a:lnTo>
                <a:lnTo>
                  <a:pt x="329183" y="620395"/>
                </a:lnTo>
                <a:lnTo>
                  <a:pt x="329564" y="622681"/>
                </a:lnTo>
                <a:lnTo>
                  <a:pt x="330072" y="624967"/>
                </a:lnTo>
                <a:lnTo>
                  <a:pt x="330453" y="627253"/>
                </a:lnTo>
                <a:lnTo>
                  <a:pt x="330834" y="629666"/>
                </a:lnTo>
                <a:lnTo>
                  <a:pt x="331215" y="631952"/>
                </a:lnTo>
                <a:lnTo>
                  <a:pt x="331596" y="634238"/>
                </a:lnTo>
                <a:lnTo>
                  <a:pt x="332104" y="636524"/>
                </a:lnTo>
                <a:lnTo>
                  <a:pt x="332485" y="638810"/>
                </a:lnTo>
                <a:lnTo>
                  <a:pt x="332993" y="641223"/>
                </a:lnTo>
                <a:lnTo>
                  <a:pt x="333374" y="643509"/>
                </a:lnTo>
                <a:lnTo>
                  <a:pt x="333882" y="645795"/>
                </a:lnTo>
                <a:lnTo>
                  <a:pt x="334390" y="648081"/>
                </a:lnTo>
                <a:lnTo>
                  <a:pt x="334898" y="650494"/>
                </a:lnTo>
                <a:lnTo>
                  <a:pt x="335406" y="652780"/>
                </a:lnTo>
                <a:lnTo>
                  <a:pt x="335914" y="655066"/>
                </a:lnTo>
                <a:lnTo>
                  <a:pt x="336422" y="657352"/>
                </a:lnTo>
                <a:lnTo>
                  <a:pt x="336930" y="659765"/>
                </a:lnTo>
                <a:lnTo>
                  <a:pt x="337565" y="662051"/>
                </a:lnTo>
                <a:lnTo>
                  <a:pt x="338200" y="664337"/>
                </a:lnTo>
                <a:lnTo>
                  <a:pt x="338835" y="666623"/>
                </a:lnTo>
                <a:lnTo>
                  <a:pt x="339470" y="668909"/>
                </a:lnTo>
                <a:lnTo>
                  <a:pt x="340105" y="671322"/>
                </a:lnTo>
                <a:lnTo>
                  <a:pt x="340867" y="673608"/>
                </a:lnTo>
                <a:lnTo>
                  <a:pt x="341502" y="675894"/>
                </a:lnTo>
                <a:lnTo>
                  <a:pt x="342264" y="678180"/>
                </a:lnTo>
                <a:lnTo>
                  <a:pt x="343026" y="680593"/>
                </a:lnTo>
                <a:lnTo>
                  <a:pt x="343788" y="682879"/>
                </a:lnTo>
                <a:lnTo>
                  <a:pt x="344550" y="685165"/>
                </a:lnTo>
                <a:lnTo>
                  <a:pt x="345439" y="687451"/>
                </a:lnTo>
                <a:lnTo>
                  <a:pt x="346328" y="689737"/>
                </a:lnTo>
                <a:lnTo>
                  <a:pt x="347090" y="692150"/>
                </a:lnTo>
                <a:lnTo>
                  <a:pt x="347979" y="694436"/>
                </a:lnTo>
                <a:lnTo>
                  <a:pt x="348868" y="696722"/>
                </a:lnTo>
                <a:lnTo>
                  <a:pt x="349757" y="699008"/>
                </a:lnTo>
                <a:lnTo>
                  <a:pt x="350646" y="701421"/>
                </a:lnTo>
                <a:lnTo>
                  <a:pt x="351535" y="703707"/>
                </a:lnTo>
                <a:lnTo>
                  <a:pt x="352424" y="705993"/>
                </a:lnTo>
                <a:lnTo>
                  <a:pt x="353440" y="708279"/>
                </a:lnTo>
                <a:lnTo>
                  <a:pt x="354329" y="710692"/>
                </a:lnTo>
                <a:lnTo>
                  <a:pt x="355218" y="712978"/>
                </a:lnTo>
                <a:lnTo>
                  <a:pt x="356234" y="715264"/>
                </a:lnTo>
                <a:lnTo>
                  <a:pt x="357123" y="717550"/>
                </a:lnTo>
                <a:lnTo>
                  <a:pt x="358012" y="719836"/>
                </a:lnTo>
                <a:lnTo>
                  <a:pt x="358901" y="722249"/>
                </a:lnTo>
                <a:lnTo>
                  <a:pt x="359917" y="724535"/>
                </a:lnTo>
                <a:lnTo>
                  <a:pt x="360806" y="726821"/>
                </a:lnTo>
                <a:lnTo>
                  <a:pt x="361568" y="729107"/>
                </a:lnTo>
                <a:lnTo>
                  <a:pt x="362457" y="731520"/>
                </a:lnTo>
                <a:lnTo>
                  <a:pt x="363346" y="733806"/>
                </a:lnTo>
                <a:lnTo>
                  <a:pt x="364108" y="736092"/>
                </a:lnTo>
                <a:lnTo>
                  <a:pt x="364870" y="738378"/>
                </a:lnTo>
                <a:lnTo>
                  <a:pt x="365632" y="740664"/>
                </a:lnTo>
                <a:lnTo>
                  <a:pt x="366394" y="743077"/>
                </a:lnTo>
                <a:lnTo>
                  <a:pt x="367156" y="745363"/>
                </a:lnTo>
                <a:lnTo>
                  <a:pt x="367791" y="747649"/>
                </a:lnTo>
                <a:lnTo>
                  <a:pt x="368426" y="749935"/>
                </a:lnTo>
                <a:lnTo>
                  <a:pt x="369061" y="752348"/>
                </a:lnTo>
                <a:lnTo>
                  <a:pt x="369569" y="754634"/>
                </a:lnTo>
                <a:lnTo>
                  <a:pt x="370077" y="756920"/>
                </a:lnTo>
                <a:lnTo>
                  <a:pt x="370585" y="759206"/>
                </a:lnTo>
                <a:lnTo>
                  <a:pt x="370966" y="761619"/>
                </a:lnTo>
                <a:lnTo>
                  <a:pt x="371347" y="763905"/>
                </a:lnTo>
                <a:lnTo>
                  <a:pt x="371601" y="766191"/>
                </a:lnTo>
                <a:lnTo>
                  <a:pt x="371982" y="768477"/>
                </a:lnTo>
                <a:lnTo>
                  <a:pt x="372109" y="770763"/>
                </a:lnTo>
                <a:lnTo>
                  <a:pt x="372363" y="773176"/>
                </a:lnTo>
                <a:lnTo>
                  <a:pt x="372490" y="775462"/>
                </a:lnTo>
                <a:lnTo>
                  <a:pt x="372490" y="777748"/>
                </a:lnTo>
                <a:lnTo>
                  <a:pt x="372490" y="780034"/>
                </a:lnTo>
                <a:lnTo>
                  <a:pt x="372490" y="782447"/>
                </a:lnTo>
                <a:lnTo>
                  <a:pt x="372363" y="784733"/>
                </a:lnTo>
                <a:lnTo>
                  <a:pt x="372109" y="787019"/>
                </a:lnTo>
                <a:lnTo>
                  <a:pt x="371855" y="789305"/>
                </a:lnTo>
                <a:lnTo>
                  <a:pt x="371601" y="791591"/>
                </a:lnTo>
                <a:lnTo>
                  <a:pt x="371220" y="794004"/>
                </a:lnTo>
                <a:lnTo>
                  <a:pt x="370839" y="796290"/>
                </a:lnTo>
                <a:lnTo>
                  <a:pt x="370331" y="798576"/>
                </a:lnTo>
                <a:lnTo>
                  <a:pt x="369823" y="800862"/>
                </a:lnTo>
                <a:lnTo>
                  <a:pt x="365378" y="814832"/>
                </a:lnTo>
                <a:lnTo>
                  <a:pt x="364489" y="817118"/>
                </a:lnTo>
                <a:lnTo>
                  <a:pt x="363473" y="819404"/>
                </a:lnTo>
                <a:lnTo>
                  <a:pt x="362457" y="821690"/>
                </a:lnTo>
                <a:lnTo>
                  <a:pt x="361314" y="824103"/>
                </a:lnTo>
                <a:lnTo>
                  <a:pt x="360171" y="826389"/>
                </a:lnTo>
                <a:lnTo>
                  <a:pt x="359028" y="828675"/>
                </a:lnTo>
                <a:lnTo>
                  <a:pt x="357758" y="830961"/>
                </a:lnTo>
                <a:lnTo>
                  <a:pt x="350900" y="842518"/>
                </a:lnTo>
                <a:lnTo>
                  <a:pt x="349503" y="844931"/>
                </a:lnTo>
                <a:lnTo>
                  <a:pt x="347979" y="847217"/>
                </a:lnTo>
                <a:lnTo>
                  <a:pt x="346328" y="849503"/>
                </a:lnTo>
                <a:lnTo>
                  <a:pt x="344804" y="851789"/>
                </a:lnTo>
                <a:lnTo>
                  <a:pt x="343153" y="854202"/>
                </a:lnTo>
                <a:lnTo>
                  <a:pt x="341502" y="856488"/>
                </a:lnTo>
                <a:lnTo>
                  <a:pt x="339724" y="858774"/>
                </a:lnTo>
                <a:lnTo>
                  <a:pt x="338073" y="861060"/>
                </a:lnTo>
                <a:lnTo>
                  <a:pt x="336295" y="863473"/>
                </a:lnTo>
                <a:lnTo>
                  <a:pt x="334517" y="865759"/>
                </a:lnTo>
                <a:lnTo>
                  <a:pt x="332739" y="868045"/>
                </a:lnTo>
                <a:lnTo>
                  <a:pt x="330961" y="870331"/>
                </a:lnTo>
                <a:lnTo>
                  <a:pt x="329056" y="872617"/>
                </a:lnTo>
                <a:lnTo>
                  <a:pt x="327278" y="875030"/>
                </a:lnTo>
                <a:lnTo>
                  <a:pt x="325373" y="877316"/>
                </a:lnTo>
                <a:lnTo>
                  <a:pt x="323468" y="879602"/>
                </a:lnTo>
                <a:lnTo>
                  <a:pt x="321563" y="881888"/>
                </a:lnTo>
                <a:lnTo>
                  <a:pt x="319658" y="884301"/>
                </a:lnTo>
                <a:lnTo>
                  <a:pt x="317753" y="886587"/>
                </a:lnTo>
                <a:lnTo>
                  <a:pt x="315721" y="888873"/>
                </a:lnTo>
                <a:lnTo>
                  <a:pt x="313816" y="891159"/>
                </a:lnTo>
                <a:lnTo>
                  <a:pt x="311911" y="893445"/>
                </a:lnTo>
                <a:lnTo>
                  <a:pt x="309879" y="895858"/>
                </a:lnTo>
                <a:lnTo>
                  <a:pt x="307974" y="898144"/>
                </a:lnTo>
                <a:lnTo>
                  <a:pt x="305942" y="900430"/>
                </a:lnTo>
                <a:lnTo>
                  <a:pt x="303910" y="902716"/>
                </a:lnTo>
                <a:lnTo>
                  <a:pt x="302005" y="905129"/>
                </a:lnTo>
                <a:lnTo>
                  <a:pt x="299973" y="907415"/>
                </a:lnTo>
                <a:lnTo>
                  <a:pt x="297941" y="909701"/>
                </a:lnTo>
                <a:lnTo>
                  <a:pt x="296036" y="911987"/>
                </a:lnTo>
                <a:lnTo>
                  <a:pt x="294004" y="914273"/>
                </a:lnTo>
                <a:lnTo>
                  <a:pt x="291972" y="916686"/>
                </a:lnTo>
                <a:lnTo>
                  <a:pt x="290067" y="918972"/>
                </a:lnTo>
                <a:lnTo>
                  <a:pt x="288035" y="921258"/>
                </a:lnTo>
                <a:lnTo>
                  <a:pt x="286003" y="923544"/>
                </a:lnTo>
                <a:lnTo>
                  <a:pt x="284098" y="925957"/>
                </a:lnTo>
                <a:lnTo>
                  <a:pt x="282066" y="928243"/>
                </a:lnTo>
                <a:lnTo>
                  <a:pt x="280161" y="930529"/>
                </a:lnTo>
                <a:lnTo>
                  <a:pt x="278129" y="932815"/>
                </a:lnTo>
                <a:lnTo>
                  <a:pt x="276224" y="935228"/>
                </a:lnTo>
                <a:lnTo>
                  <a:pt x="274319" y="937514"/>
                </a:lnTo>
                <a:lnTo>
                  <a:pt x="272287" y="939800"/>
                </a:lnTo>
                <a:lnTo>
                  <a:pt x="270382" y="942086"/>
                </a:lnTo>
                <a:lnTo>
                  <a:pt x="268477" y="944372"/>
                </a:lnTo>
                <a:lnTo>
                  <a:pt x="266572" y="946785"/>
                </a:lnTo>
                <a:lnTo>
                  <a:pt x="264667" y="949071"/>
                </a:lnTo>
                <a:lnTo>
                  <a:pt x="262762" y="951357"/>
                </a:lnTo>
                <a:lnTo>
                  <a:pt x="260857" y="953643"/>
                </a:lnTo>
                <a:lnTo>
                  <a:pt x="259079" y="956056"/>
                </a:lnTo>
                <a:lnTo>
                  <a:pt x="257174" y="958342"/>
                </a:lnTo>
                <a:lnTo>
                  <a:pt x="255396" y="960628"/>
                </a:lnTo>
                <a:lnTo>
                  <a:pt x="253491" y="962914"/>
                </a:lnTo>
                <a:lnTo>
                  <a:pt x="251713" y="965200"/>
                </a:lnTo>
                <a:lnTo>
                  <a:pt x="249935" y="967613"/>
                </a:lnTo>
                <a:lnTo>
                  <a:pt x="248157" y="969899"/>
                </a:lnTo>
                <a:lnTo>
                  <a:pt x="246379" y="972185"/>
                </a:lnTo>
                <a:lnTo>
                  <a:pt x="244728" y="974471"/>
                </a:lnTo>
                <a:lnTo>
                  <a:pt x="242950" y="976884"/>
                </a:lnTo>
                <a:lnTo>
                  <a:pt x="241299" y="979170"/>
                </a:lnTo>
                <a:lnTo>
                  <a:pt x="239648" y="981456"/>
                </a:lnTo>
                <a:lnTo>
                  <a:pt x="237997" y="983742"/>
                </a:lnTo>
                <a:lnTo>
                  <a:pt x="236346" y="986155"/>
                </a:lnTo>
                <a:lnTo>
                  <a:pt x="234822" y="988441"/>
                </a:lnTo>
                <a:lnTo>
                  <a:pt x="233298" y="990727"/>
                </a:lnTo>
                <a:lnTo>
                  <a:pt x="231647" y="993013"/>
                </a:lnTo>
                <a:lnTo>
                  <a:pt x="230123" y="995299"/>
                </a:lnTo>
                <a:lnTo>
                  <a:pt x="228726" y="997712"/>
                </a:lnTo>
                <a:lnTo>
                  <a:pt x="227202" y="999998"/>
                </a:lnTo>
                <a:lnTo>
                  <a:pt x="225805" y="1002284"/>
                </a:lnTo>
                <a:lnTo>
                  <a:pt x="224408" y="1004570"/>
                </a:lnTo>
                <a:lnTo>
                  <a:pt x="223011" y="1006983"/>
                </a:lnTo>
                <a:lnTo>
                  <a:pt x="221614" y="1009269"/>
                </a:lnTo>
                <a:lnTo>
                  <a:pt x="220344" y="1011555"/>
                </a:lnTo>
                <a:lnTo>
                  <a:pt x="218947" y="1013841"/>
                </a:lnTo>
                <a:lnTo>
                  <a:pt x="217677" y="1016127"/>
                </a:lnTo>
                <a:lnTo>
                  <a:pt x="216534" y="1018540"/>
                </a:lnTo>
                <a:lnTo>
                  <a:pt x="215264" y="1020826"/>
                </a:lnTo>
                <a:lnTo>
                  <a:pt x="214121" y="1023112"/>
                </a:lnTo>
                <a:lnTo>
                  <a:pt x="212978" y="1025398"/>
                </a:lnTo>
                <a:lnTo>
                  <a:pt x="211835" y="1027811"/>
                </a:lnTo>
                <a:lnTo>
                  <a:pt x="210692" y="1030097"/>
                </a:lnTo>
                <a:lnTo>
                  <a:pt x="209676" y="1032383"/>
                </a:lnTo>
                <a:lnTo>
                  <a:pt x="208660" y="1034669"/>
                </a:lnTo>
                <a:lnTo>
                  <a:pt x="207644" y="1037082"/>
                </a:lnTo>
                <a:lnTo>
                  <a:pt x="206628" y="1039368"/>
                </a:lnTo>
                <a:lnTo>
                  <a:pt x="205739" y="1041654"/>
                </a:lnTo>
                <a:lnTo>
                  <a:pt x="204850" y="1043940"/>
                </a:lnTo>
                <a:lnTo>
                  <a:pt x="203961" y="1046226"/>
                </a:lnTo>
                <a:lnTo>
                  <a:pt x="203072" y="1048639"/>
                </a:lnTo>
                <a:lnTo>
                  <a:pt x="202310" y="1050925"/>
                </a:lnTo>
                <a:lnTo>
                  <a:pt x="201548" y="1053211"/>
                </a:lnTo>
                <a:lnTo>
                  <a:pt x="200786" y="1055497"/>
                </a:lnTo>
                <a:lnTo>
                  <a:pt x="200024" y="1057910"/>
                </a:lnTo>
                <a:lnTo>
                  <a:pt x="199262" y="1060196"/>
                </a:lnTo>
                <a:lnTo>
                  <a:pt x="198627" y="1062482"/>
                </a:lnTo>
                <a:lnTo>
                  <a:pt x="197992" y="1064768"/>
                </a:lnTo>
                <a:lnTo>
                  <a:pt x="197357" y="1067054"/>
                </a:lnTo>
                <a:lnTo>
                  <a:pt x="196722" y="1069467"/>
                </a:lnTo>
                <a:lnTo>
                  <a:pt x="196214" y="1071753"/>
                </a:lnTo>
                <a:lnTo>
                  <a:pt x="195579" y="1074039"/>
                </a:lnTo>
                <a:lnTo>
                  <a:pt x="195071" y="1076325"/>
                </a:lnTo>
                <a:lnTo>
                  <a:pt x="194563" y="1078738"/>
                </a:lnTo>
                <a:lnTo>
                  <a:pt x="194055" y="1081024"/>
                </a:lnTo>
                <a:lnTo>
                  <a:pt x="193674" y="1083310"/>
                </a:lnTo>
                <a:lnTo>
                  <a:pt x="193166" y="1085596"/>
                </a:lnTo>
                <a:lnTo>
                  <a:pt x="192785" y="1088009"/>
                </a:lnTo>
                <a:lnTo>
                  <a:pt x="192404" y="1090295"/>
                </a:lnTo>
                <a:lnTo>
                  <a:pt x="192023" y="1092581"/>
                </a:lnTo>
                <a:lnTo>
                  <a:pt x="191642" y="1094867"/>
                </a:lnTo>
                <a:lnTo>
                  <a:pt x="191261" y="1097153"/>
                </a:lnTo>
                <a:lnTo>
                  <a:pt x="191007" y="1099566"/>
                </a:lnTo>
                <a:lnTo>
                  <a:pt x="190626" y="1101852"/>
                </a:lnTo>
                <a:lnTo>
                  <a:pt x="190372" y="1104138"/>
                </a:lnTo>
                <a:lnTo>
                  <a:pt x="190118" y="1106424"/>
                </a:lnTo>
                <a:lnTo>
                  <a:pt x="189864" y="1108837"/>
                </a:lnTo>
                <a:lnTo>
                  <a:pt x="189610" y="1111123"/>
                </a:lnTo>
                <a:lnTo>
                  <a:pt x="189356" y="1113409"/>
                </a:lnTo>
                <a:lnTo>
                  <a:pt x="189102" y="1115695"/>
                </a:lnTo>
                <a:lnTo>
                  <a:pt x="188975" y="1117981"/>
                </a:lnTo>
                <a:lnTo>
                  <a:pt x="188721" y="1120394"/>
                </a:lnTo>
                <a:lnTo>
                  <a:pt x="188594" y="1122680"/>
                </a:lnTo>
                <a:lnTo>
                  <a:pt x="188340" y="1124966"/>
                </a:lnTo>
                <a:lnTo>
                  <a:pt x="188213" y="1127252"/>
                </a:lnTo>
                <a:lnTo>
                  <a:pt x="188086" y="1129665"/>
                </a:lnTo>
                <a:lnTo>
                  <a:pt x="187959" y="1131951"/>
                </a:lnTo>
                <a:lnTo>
                  <a:pt x="187832" y="1134237"/>
                </a:lnTo>
                <a:lnTo>
                  <a:pt x="187705" y="1136523"/>
                </a:lnTo>
                <a:lnTo>
                  <a:pt x="187578" y="1138936"/>
                </a:lnTo>
                <a:lnTo>
                  <a:pt x="187451" y="1141222"/>
                </a:lnTo>
                <a:lnTo>
                  <a:pt x="187324" y="1143508"/>
                </a:lnTo>
                <a:lnTo>
                  <a:pt x="187324" y="1145794"/>
                </a:lnTo>
                <a:lnTo>
                  <a:pt x="187197" y="1148080"/>
                </a:lnTo>
                <a:lnTo>
                  <a:pt x="187070" y="1150493"/>
                </a:lnTo>
                <a:lnTo>
                  <a:pt x="187070" y="1152779"/>
                </a:lnTo>
                <a:lnTo>
                  <a:pt x="186943" y="1155065"/>
                </a:lnTo>
                <a:lnTo>
                  <a:pt x="186943" y="1157351"/>
                </a:lnTo>
                <a:lnTo>
                  <a:pt x="186816" y="1159764"/>
                </a:lnTo>
                <a:lnTo>
                  <a:pt x="186816" y="1162050"/>
                </a:lnTo>
                <a:lnTo>
                  <a:pt x="186689" y="1164336"/>
                </a:lnTo>
                <a:lnTo>
                  <a:pt x="186689" y="1166622"/>
                </a:lnTo>
                <a:lnTo>
                  <a:pt x="186689" y="1168908"/>
                </a:lnTo>
                <a:lnTo>
                  <a:pt x="186562" y="1171321"/>
                </a:lnTo>
                <a:lnTo>
                  <a:pt x="186562" y="1173607"/>
                </a:lnTo>
                <a:lnTo>
                  <a:pt x="186562" y="1175893"/>
                </a:lnTo>
                <a:lnTo>
                  <a:pt x="186562" y="1178179"/>
                </a:lnTo>
                <a:lnTo>
                  <a:pt x="186435" y="1180592"/>
                </a:lnTo>
                <a:lnTo>
                  <a:pt x="186435" y="1182878"/>
                </a:lnTo>
                <a:lnTo>
                  <a:pt x="185927" y="1182878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6369494" y="10546905"/>
            <a:ext cx="386206" cy="201282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946848" y="11345862"/>
            <a:ext cx="386206" cy="109156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1774761" y="11195494"/>
            <a:ext cx="386079" cy="133604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2609469" y="11512042"/>
            <a:ext cx="372745" cy="1024890"/>
          </a:xfrm>
          <a:custGeom>
            <a:avLst/>
            <a:gdLst/>
            <a:ahLst/>
            <a:cxnLst/>
            <a:rect l="l" t="t" r="r" b="b"/>
            <a:pathLst>
              <a:path w="372744" h="1024890">
                <a:moveTo>
                  <a:pt x="186436" y="0"/>
                </a:moveTo>
                <a:lnTo>
                  <a:pt x="186055" y="0"/>
                </a:lnTo>
                <a:lnTo>
                  <a:pt x="185928" y="12699"/>
                </a:lnTo>
                <a:lnTo>
                  <a:pt x="185674" y="34289"/>
                </a:lnTo>
                <a:lnTo>
                  <a:pt x="185547" y="36829"/>
                </a:lnTo>
                <a:lnTo>
                  <a:pt x="185547" y="38099"/>
                </a:lnTo>
                <a:lnTo>
                  <a:pt x="185420" y="40639"/>
                </a:lnTo>
                <a:lnTo>
                  <a:pt x="185293" y="46989"/>
                </a:lnTo>
                <a:lnTo>
                  <a:pt x="185166" y="48259"/>
                </a:lnTo>
                <a:lnTo>
                  <a:pt x="185039" y="54609"/>
                </a:lnTo>
                <a:lnTo>
                  <a:pt x="184658" y="60959"/>
                </a:lnTo>
                <a:lnTo>
                  <a:pt x="184658" y="62229"/>
                </a:lnTo>
                <a:lnTo>
                  <a:pt x="183515" y="80009"/>
                </a:lnTo>
                <a:lnTo>
                  <a:pt x="183261" y="82549"/>
                </a:lnTo>
                <a:lnTo>
                  <a:pt x="183007" y="86359"/>
                </a:lnTo>
                <a:lnTo>
                  <a:pt x="182245" y="93979"/>
                </a:lnTo>
                <a:lnTo>
                  <a:pt x="181483" y="100329"/>
                </a:lnTo>
                <a:lnTo>
                  <a:pt x="181356" y="102869"/>
                </a:lnTo>
                <a:lnTo>
                  <a:pt x="180213" y="110489"/>
                </a:lnTo>
                <a:lnTo>
                  <a:pt x="179451" y="116839"/>
                </a:lnTo>
                <a:lnTo>
                  <a:pt x="179070" y="118109"/>
                </a:lnTo>
                <a:lnTo>
                  <a:pt x="178816" y="120649"/>
                </a:lnTo>
                <a:lnTo>
                  <a:pt x="178435" y="123189"/>
                </a:lnTo>
                <a:lnTo>
                  <a:pt x="178181" y="124459"/>
                </a:lnTo>
                <a:lnTo>
                  <a:pt x="177038" y="130809"/>
                </a:lnTo>
                <a:lnTo>
                  <a:pt x="176784" y="132079"/>
                </a:lnTo>
                <a:lnTo>
                  <a:pt x="176022" y="137159"/>
                </a:lnTo>
                <a:lnTo>
                  <a:pt x="175514" y="138429"/>
                </a:lnTo>
                <a:lnTo>
                  <a:pt x="174371" y="144779"/>
                </a:lnTo>
                <a:lnTo>
                  <a:pt x="173863" y="147319"/>
                </a:lnTo>
                <a:lnTo>
                  <a:pt x="173482" y="148589"/>
                </a:lnTo>
                <a:lnTo>
                  <a:pt x="172974" y="151129"/>
                </a:lnTo>
                <a:lnTo>
                  <a:pt x="172593" y="152399"/>
                </a:lnTo>
                <a:lnTo>
                  <a:pt x="171577" y="156209"/>
                </a:lnTo>
                <a:lnTo>
                  <a:pt x="171069" y="158749"/>
                </a:lnTo>
                <a:lnTo>
                  <a:pt x="169037" y="166369"/>
                </a:lnTo>
                <a:lnTo>
                  <a:pt x="168529" y="168909"/>
                </a:lnTo>
                <a:lnTo>
                  <a:pt x="167513" y="172719"/>
                </a:lnTo>
                <a:lnTo>
                  <a:pt x="166878" y="175259"/>
                </a:lnTo>
                <a:lnTo>
                  <a:pt x="166370" y="176529"/>
                </a:lnTo>
                <a:lnTo>
                  <a:pt x="165735" y="179069"/>
                </a:lnTo>
                <a:lnTo>
                  <a:pt x="165100" y="180339"/>
                </a:lnTo>
                <a:lnTo>
                  <a:pt x="164592" y="182879"/>
                </a:lnTo>
                <a:lnTo>
                  <a:pt x="163322" y="186689"/>
                </a:lnTo>
                <a:lnTo>
                  <a:pt x="162687" y="189229"/>
                </a:lnTo>
                <a:lnTo>
                  <a:pt x="160782" y="194309"/>
                </a:lnTo>
                <a:lnTo>
                  <a:pt x="160020" y="196849"/>
                </a:lnTo>
                <a:lnTo>
                  <a:pt x="159385" y="199389"/>
                </a:lnTo>
                <a:lnTo>
                  <a:pt x="158750" y="200659"/>
                </a:lnTo>
                <a:lnTo>
                  <a:pt x="157226" y="204469"/>
                </a:lnTo>
                <a:lnTo>
                  <a:pt x="156591" y="207009"/>
                </a:lnTo>
                <a:lnTo>
                  <a:pt x="155829" y="208279"/>
                </a:lnTo>
                <a:lnTo>
                  <a:pt x="152781" y="217169"/>
                </a:lnTo>
                <a:lnTo>
                  <a:pt x="152019" y="218439"/>
                </a:lnTo>
                <a:lnTo>
                  <a:pt x="151257" y="220979"/>
                </a:lnTo>
                <a:lnTo>
                  <a:pt x="150368" y="223519"/>
                </a:lnTo>
                <a:lnTo>
                  <a:pt x="149606" y="224789"/>
                </a:lnTo>
                <a:lnTo>
                  <a:pt x="148717" y="227329"/>
                </a:lnTo>
                <a:lnTo>
                  <a:pt x="147955" y="228599"/>
                </a:lnTo>
                <a:lnTo>
                  <a:pt x="146177" y="232409"/>
                </a:lnTo>
                <a:lnTo>
                  <a:pt x="145415" y="234949"/>
                </a:lnTo>
                <a:lnTo>
                  <a:pt x="144526" y="237489"/>
                </a:lnTo>
                <a:lnTo>
                  <a:pt x="143637" y="238759"/>
                </a:lnTo>
                <a:lnTo>
                  <a:pt x="141859" y="242569"/>
                </a:lnTo>
                <a:lnTo>
                  <a:pt x="140843" y="245109"/>
                </a:lnTo>
                <a:lnTo>
                  <a:pt x="139954" y="247649"/>
                </a:lnTo>
                <a:lnTo>
                  <a:pt x="139065" y="248919"/>
                </a:lnTo>
                <a:lnTo>
                  <a:pt x="138049" y="251459"/>
                </a:lnTo>
                <a:lnTo>
                  <a:pt x="137160" y="252729"/>
                </a:lnTo>
                <a:lnTo>
                  <a:pt x="136144" y="255269"/>
                </a:lnTo>
                <a:lnTo>
                  <a:pt x="135255" y="256539"/>
                </a:lnTo>
                <a:lnTo>
                  <a:pt x="133223" y="261619"/>
                </a:lnTo>
                <a:lnTo>
                  <a:pt x="132334" y="262889"/>
                </a:lnTo>
                <a:lnTo>
                  <a:pt x="130302" y="266699"/>
                </a:lnTo>
                <a:lnTo>
                  <a:pt x="129286" y="269239"/>
                </a:lnTo>
                <a:lnTo>
                  <a:pt x="125222" y="276859"/>
                </a:lnTo>
                <a:lnTo>
                  <a:pt x="124206" y="279399"/>
                </a:lnTo>
                <a:lnTo>
                  <a:pt x="123190" y="280669"/>
                </a:lnTo>
                <a:lnTo>
                  <a:pt x="122047" y="283209"/>
                </a:lnTo>
                <a:lnTo>
                  <a:pt x="120015" y="287019"/>
                </a:lnTo>
                <a:lnTo>
                  <a:pt x="118872" y="289559"/>
                </a:lnTo>
                <a:lnTo>
                  <a:pt x="116840" y="293369"/>
                </a:lnTo>
                <a:lnTo>
                  <a:pt x="115697" y="294639"/>
                </a:lnTo>
                <a:lnTo>
                  <a:pt x="114681" y="297179"/>
                </a:lnTo>
                <a:lnTo>
                  <a:pt x="113538" y="299719"/>
                </a:lnTo>
                <a:lnTo>
                  <a:pt x="112522" y="300989"/>
                </a:lnTo>
                <a:lnTo>
                  <a:pt x="110236" y="304799"/>
                </a:lnTo>
                <a:lnTo>
                  <a:pt x="109220" y="307339"/>
                </a:lnTo>
                <a:lnTo>
                  <a:pt x="108077" y="308609"/>
                </a:lnTo>
                <a:lnTo>
                  <a:pt x="106934" y="311149"/>
                </a:lnTo>
                <a:lnTo>
                  <a:pt x="105918" y="313689"/>
                </a:lnTo>
                <a:lnTo>
                  <a:pt x="103632" y="317499"/>
                </a:lnTo>
                <a:lnTo>
                  <a:pt x="102489" y="318769"/>
                </a:lnTo>
                <a:lnTo>
                  <a:pt x="97917" y="327659"/>
                </a:lnTo>
                <a:lnTo>
                  <a:pt x="96647" y="328929"/>
                </a:lnTo>
                <a:lnTo>
                  <a:pt x="94361" y="332739"/>
                </a:lnTo>
                <a:lnTo>
                  <a:pt x="93091" y="335279"/>
                </a:lnTo>
                <a:lnTo>
                  <a:pt x="91948" y="337819"/>
                </a:lnTo>
                <a:lnTo>
                  <a:pt x="90678" y="339089"/>
                </a:lnTo>
                <a:lnTo>
                  <a:pt x="89535" y="341629"/>
                </a:lnTo>
                <a:lnTo>
                  <a:pt x="85725" y="347979"/>
                </a:lnTo>
                <a:lnTo>
                  <a:pt x="84455" y="349249"/>
                </a:lnTo>
                <a:lnTo>
                  <a:pt x="80645" y="355599"/>
                </a:lnTo>
                <a:lnTo>
                  <a:pt x="79375" y="356869"/>
                </a:lnTo>
                <a:lnTo>
                  <a:pt x="77978" y="359409"/>
                </a:lnTo>
                <a:lnTo>
                  <a:pt x="76708" y="361949"/>
                </a:lnTo>
                <a:lnTo>
                  <a:pt x="73914" y="365759"/>
                </a:lnTo>
                <a:lnTo>
                  <a:pt x="72644" y="367029"/>
                </a:lnTo>
                <a:lnTo>
                  <a:pt x="67056" y="375919"/>
                </a:lnTo>
                <a:lnTo>
                  <a:pt x="65532" y="377189"/>
                </a:lnTo>
                <a:lnTo>
                  <a:pt x="62738" y="380999"/>
                </a:lnTo>
                <a:lnTo>
                  <a:pt x="61214" y="383539"/>
                </a:lnTo>
                <a:lnTo>
                  <a:pt x="59817" y="386079"/>
                </a:lnTo>
                <a:lnTo>
                  <a:pt x="58293" y="387349"/>
                </a:lnTo>
                <a:lnTo>
                  <a:pt x="56896" y="389889"/>
                </a:lnTo>
                <a:lnTo>
                  <a:pt x="53848" y="393699"/>
                </a:lnTo>
                <a:lnTo>
                  <a:pt x="52451" y="394969"/>
                </a:lnTo>
                <a:lnTo>
                  <a:pt x="49403" y="400049"/>
                </a:lnTo>
                <a:lnTo>
                  <a:pt x="48006" y="401319"/>
                </a:lnTo>
                <a:lnTo>
                  <a:pt x="44958" y="405129"/>
                </a:lnTo>
                <a:lnTo>
                  <a:pt x="43561" y="407669"/>
                </a:lnTo>
                <a:lnTo>
                  <a:pt x="40513" y="411479"/>
                </a:lnTo>
                <a:lnTo>
                  <a:pt x="39116" y="414019"/>
                </a:lnTo>
                <a:lnTo>
                  <a:pt x="37592" y="415289"/>
                </a:lnTo>
                <a:lnTo>
                  <a:pt x="36195" y="417829"/>
                </a:lnTo>
                <a:lnTo>
                  <a:pt x="33401" y="421639"/>
                </a:lnTo>
                <a:lnTo>
                  <a:pt x="31877" y="424179"/>
                </a:lnTo>
                <a:lnTo>
                  <a:pt x="30480" y="425449"/>
                </a:lnTo>
                <a:lnTo>
                  <a:pt x="29210" y="427989"/>
                </a:lnTo>
                <a:lnTo>
                  <a:pt x="26416" y="431799"/>
                </a:lnTo>
                <a:lnTo>
                  <a:pt x="23876" y="435609"/>
                </a:lnTo>
                <a:lnTo>
                  <a:pt x="22606" y="438149"/>
                </a:lnTo>
                <a:lnTo>
                  <a:pt x="20066" y="441959"/>
                </a:lnTo>
                <a:lnTo>
                  <a:pt x="17780" y="445769"/>
                </a:lnTo>
                <a:lnTo>
                  <a:pt x="16637" y="447039"/>
                </a:lnTo>
                <a:lnTo>
                  <a:pt x="14351" y="452119"/>
                </a:lnTo>
                <a:lnTo>
                  <a:pt x="12319" y="455929"/>
                </a:lnTo>
                <a:lnTo>
                  <a:pt x="11303" y="457199"/>
                </a:lnTo>
                <a:lnTo>
                  <a:pt x="7747" y="466089"/>
                </a:lnTo>
                <a:lnTo>
                  <a:pt x="6985" y="467359"/>
                </a:lnTo>
                <a:lnTo>
                  <a:pt x="6223" y="469899"/>
                </a:lnTo>
                <a:lnTo>
                  <a:pt x="5588" y="471169"/>
                </a:lnTo>
                <a:lnTo>
                  <a:pt x="4826" y="473709"/>
                </a:lnTo>
                <a:lnTo>
                  <a:pt x="4318" y="476249"/>
                </a:lnTo>
                <a:lnTo>
                  <a:pt x="3683" y="477519"/>
                </a:lnTo>
                <a:lnTo>
                  <a:pt x="2159" y="483869"/>
                </a:lnTo>
                <a:lnTo>
                  <a:pt x="1016" y="490219"/>
                </a:lnTo>
                <a:lnTo>
                  <a:pt x="508" y="494029"/>
                </a:lnTo>
                <a:lnTo>
                  <a:pt x="127" y="497839"/>
                </a:lnTo>
                <a:lnTo>
                  <a:pt x="0" y="507999"/>
                </a:lnTo>
                <a:lnTo>
                  <a:pt x="254" y="511809"/>
                </a:lnTo>
                <a:lnTo>
                  <a:pt x="889" y="518159"/>
                </a:lnTo>
                <a:lnTo>
                  <a:pt x="1270" y="519429"/>
                </a:lnTo>
                <a:lnTo>
                  <a:pt x="1524" y="521969"/>
                </a:lnTo>
                <a:lnTo>
                  <a:pt x="2794" y="528319"/>
                </a:lnTo>
                <a:lnTo>
                  <a:pt x="3175" y="529589"/>
                </a:lnTo>
                <a:lnTo>
                  <a:pt x="3683" y="532129"/>
                </a:lnTo>
                <a:lnTo>
                  <a:pt x="4318" y="533399"/>
                </a:lnTo>
                <a:lnTo>
                  <a:pt x="4826" y="535939"/>
                </a:lnTo>
                <a:lnTo>
                  <a:pt x="5461" y="538479"/>
                </a:lnTo>
                <a:lnTo>
                  <a:pt x="6731" y="542289"/>
                </a:lnTo>
                <a:lnTo>
                  <a:pt x="7493" y="543559"/>
                </a:lnTo>
                <a:lnTo>
                  <a:pt x="8128" y="546099"/>
                </a:lnTo>
                <a:lnTo>
                  <a:pt x="8890" y="547369"/>
                </a:lnTo>
                <a:lnTo>
                  <a:pt x="10414" y="552449"/>
                </a:lnTo>
                <a:lnTo>
                  <a:pt x="11303" y="553719"/>
                </a:lnTo>
                <a:lnTo>
                  <a:pt x="12065" y="556259"/>
                </a:lnTo>
                <a:lnTo>
                  <a:pt x="12954" y="557529"/>
                </a:lnTo>
                <a:lnTo>
                  <a:pt x="15621" y="563879"/>
                </a:lnTo>
                <a:lnTo>
                  <a:pt x="16637" y="566419"/>
                </a:lnTo>
                <a:lnTo>
                  <a:pt x="17526" y="567689"/>
                </a:lnTo>
                <a:lnTo>
                  <a:pt x="18542" y="570229"/>
                </a:lnTo>
                <a:lnTo>
                  <a:pt x="19431" y="571499"/>
                </a:lnTo>
                <a:lnTo>
                  <a:pt x="21463" y="576579"/>
                </a:lnTo>
                <a:lnTo>
                  <a:pt x="22479" y="577849"/>
                </a:lnTo>
                <a:lnTo>
                  <a:pt x="24511" y="581659"/>
                </a:lnTo>
                <a:lnTo>
                  <a:pt x="25654" y="584199"/>
                </a:lnTo>
                <a:lnTo>
                  <a:pt x="26670" y="586739"/>
                </a:lnTo>
                <a:lnTo>
                  <a:pt x="27686" y="588009"/>
                </a:lnTo>
                <a:lnTo>
                  <a:pt x="28829" y="590549"/>
                </a:lnTo>
                <a:lnTo>
                  <a:pt x="29845" y="591819"/>
                </a:lnTo>
                <a:lnTo>
                  <a:pt x="30988" y="594359"/>
                </a:lnTo>
                <a:lnTo>
                  <a:pt x="32004" y="595629"/>
                </a:lnTo>
                <a:lnTo>
                  <a:pt x="33147" y="598169"/>
                </a:lnTo>
                <a:lnTo>
                  <a:pt x="34163" y="600709"/>
                </a:lnTo>
                <a:lnTo>
                  <a:pt x="35306" y="601979"/>
                </a:lnTo>
                <a:lnTo>
                  <a:pt x="36322" y="604519"/>
                </a:lnTo>
                <a:lnTo>
                  <a:pt x="37465" y="605789"/>
                </a:lnTo>
                <a:lnTo>
                  <a:pt x="38481" y="608329"/>
                </a:lnTo>
                <a:lnTo>
                  <a:pt x="39624" y="609599"/>
                </a:lnTo>
                <a:lnTo>
                  <a:pt x="40640" y="612139"/>
                </a:lnTo>
                <a:lnTo>
                  <a:pt x="41783" y="614679"/>
                </a:lnTo>
                <a:lnTo>
                  <a:pt x="42799" y="615949"/>
                </a:lnTo>
                <a:lnTo>
                  <a:pt x="43942" y="618489"/>
                </a:lnTo>
                <a:lnTo>
                  <a:pt x="44958" y="619759"/>
                </a:lnTo>
                <a:lnTo>
                  <a:pt x="46101" y="622299"/>
                </a:lnTo>
                <a:lnTo>
                  <a:pt x="47117" y="624839"/>
                </a:lnTo>
                <a:lnTo>
                  <a:pt x="48133" y="626109"/>
                </a:lnTo>
                <a:lnTo>
                  <a:pt x="52197" y="633729"/>
                </a:lnTo>
                <a:lnTo>
                  <a:pt x="54229" y="638809"/>
                </a:lnTo>
                <a:lnTo>
                  <a:pt x="55118" y="640079"/>
                </a:lnTo>
                <a:lnTo>
                  <a:pt x="56134" y="642619"/>
                </a:lnTo>
                <a:lnTo>
                  <a:pt x="57023" y="643889"/>
                </a:lnTo>
                <a:lnTo>
                  <a:pt x="58039" y="646429"/>
                </a:lnTo>
                <a:lnTo>
                  <a:pt x="61595" y="654049"/>
                </a:lnTo>
                <a:lnTo>
                  <a:pt x="62484" y="656589"/>
                </a:lnTo>
                <a:lnTo>
                  <a:pt x="63246" y="657859"/>
                </a:lnTo>
                <a:lnTo>
                  <a:pt x="64135" y="660399"/>
                </a:lnTo>
                <a:lnTo>
                  <a:pt x="65659" y="664209"/>
                </a:lnTo>
                <a:lnTo>
                  <a:pt x="66421" y="666749"/>
                </a:lnTo>
                <a:lnTo>
                  <a:pt x="69469" y="674369"/>
                </a:lnTo>
                <a:lnTo>
                  <a:pt x="70104" y="676909"/>
                </a:lnTo>
                <a:lnTo>
                  <a:pt x="70739" y="678179"/>
                </a:lnTo>
                <a:lnTo>
                  <a:pt x="71501" y="680719"/>
                </a:lnTo>
                <a:lnTo>
                  <a:pt x="72771" y="684529"/>
                </a:lnTo>
                <a:lnTo>
                  <a:pt x="73406" y="685799"/>
                </a:lnTo>
                <a:lnTo>
                  <a:pt x="74041" y="688339"/>
                </a:lnTo>
                <a:lnTo>
                  <a:pt x="74549" y="690879"/>
                </a:lnTo>
                <a:lnTo>
                  <a:pt x="75819" y="694689"/>
                </a:lnTo>
                <a:lnTo>
                  <a:pt x="76327" y="695959"/>
                </a:lnTo>
                <a:lnTo>
                  <a:pt x="76835" y="698499"/>
                </a:lnTo>
                <a:lnTo>
                  <a:pt x="77470" y="701039"/>
                </a:lnTo>
                <a:lnTo>
                  <a:pt x="78486" y="704849"/>
                </a:lnTo>
                <a:lnTo>
                  <a:pt x="79121" y="706119"/>
                </a:lnTo>
                <a:lnTo>
                  <a:pt x="81153" y="715009"/>
                </a:lnTo>
                <a:lnTo>
                  <a:pt x="81788" y="716279"/>
                </a:lnTo>
                <a:lnTo>
                  <a:pt x="83312" y="722629"/>
                </a:lnTo>
                <a:lnTo>
                  <a:pt x="83947" y="725169"/>
                </a:lnTo>
                <a:lnTo>
                  <a:pt x="84455" y="726439"/>
                </a:lnTo>
                <a:lnTo>
                  <a:pt x="85090" y="728979"/>
                </a:lnTo>
                <a:lnTo>
                  <a:pt x="85598" y="730249"/>
                </a:lnTo>
                <a:lnTo>
                  <a:pt x="86868" y="734059"/>
                </a:lnTo>
                <a:lnTo>
                  <a:pt x="87376" y="736599"/>
                </a:lnTo>
                <a:lnTo>
                  <a:pt x="88646" y="740409"/>
                </a:lnTo>
                <a:lnTo>
                  <a:pt x="89408" y="742949"/>
                </a:lnTo>
                <a:lnTo>
                  <a:pt x="90043" y="744219"/>
                </a:lnTo>
                <a:lnTo>
                  <a:pt x="90805" y="746759"/>
                </a:lnTo>
                <a:lnTo>
                  <a:pt x="91440" y="748029"/>
                </a:lnTo>
                <a:lnTo>
                  <a:pt x="93726" y="754379"/>
                </a:lnTo>
                <a:lnTo>
                  <a:pt x="94615" y="756919"/>
                </a:lnTo>
                <a:lnTo>
                  <a:pt x="95377" y="758189"/>
                </a:lnTo>
                <a:lnTo>
                  <a:pt x="98044" y="764539"/>
                </a:lnTo>
                <a:lnTo>
                  <a:pt x="98933" y="767079"/>
                </a:lnTo>
                <a:lnTo>
                  <a:pt x="99822" y="768349"/>
                </a:lnTo>
                <a:lnTo>
                  <a:pt x="102870" y="774699"/>
                </a:lnTo>
                <a:lnTo>
                  <a:pt x="103886" y="777239"/>
                </a:lnTo>
                <a:lnTo>
                  <a:pt x="104902" y="778509"/>
                </a:lnTo>
                <a:lnTo>
                  <a:pt x="106045" y="781049"/>
                </a:lnTo>
                <a:lnTo>
                  <a:pt x="107061" y="782319"/>
                </a:lnTo>
                <a:lnTo>
                  <a:pt x="108204" y="784859"/>
                </a:lnTo>
                <a:lnTo>
                  <a:pt x="109347" y="786129"/>
                </a:lnTo>
                <a:lnTo>
                  <a:pt x="110490" y="788669"/>
                </a:lnTo>
                <a:lnTo>
                  <a:pt x="111760" y="791209"/>
                </a:lnTo>
                <a:lnTo>
                  <a:pt x="112903" y="792479"/>
                </a:lnTo>
                <a:lnTo>
                  <a:pt x="114173" y="795019"/>
                </a:lnTo>
                <a:lnTo>
                  <a:pt x="115316" y="796289"/>
                </a:lnTo>
                <a:lnTo>
                  <a:pt x="120396" y="805179"/>
                </a:lnTo>
                <a:lnTo>
                  <a:pt x="121666" y="806449"/>
                </a:lnTo>
                <a:lnTo>
                  <a:pt x="122936" y="808989"/>
                </a:lnTo>
                <a:lnTo>
                  <a:pt x="124333" y="810259"/>
                </a:lnTo>
                <a:lnTo>
                  <a:pt x="126873" y="815339"/>
                </a:lnTo>
                <a:lnTo>
                  <a:pt x="128270" y="816609"/>
                </a:lnTo>
                <a:lnTo>
                  <a:pt x="129540" y="819149"/>
                </a:lnTo>
                <a:lnTo>
                  <a:pt x="130937" y="820419"/>
                </a:lnTo>
                <a:lnTo>
                  <a:pt x="133477" y="825499"/>
                </a:lnTo>
                <a:lnTo>
                  <a:pt x="134874" y="826769"/>
                </a:lnTo>
                <a:lnTo>
                  <a:pt x="136144" y="829309"/>
                </a:lnTo>
                <a:lnTo>
                  <a:pt x="137541" y="830579"/>
                </a:lnTo>
                <a:lnTo>
                  <a:pt x="140081" y="834389"/>
                </a:lnTo>
                <a:lnTo>
                  <a:pt x="141351" y="836929"/>
                </a:lnTo>
                <a:lnTo>
                  <a:pt x="146431" y="844549"/>
                </a:lnTo>
                <a:lnTo>
                  <a:pt x="147574" y="847089"/>
                </a:lnTo>
                <a:lnTo>
                  <a:pt x="148844" y="848359"/>
                </a:lnTo>
                <a:lnTo>
                  <a:pt x="149987" y="850899"/>
                </a:lnTo>
                <a:lnTo>
                  <a:pt x="151257" y="853439"/>
                </a:lnTo>
                <a:lnTo>
                  <a:pt x="152400" y="854709"/>
                </a:lnTo>
                <a:lnTo>
                  <a:pt x="153543" y="857249"/>
                </a:lnTo>
                <a:lnTo>
                  <a:pt x="154686" y="858519"/>
                </a:lnTo>
                <a:lnTo>
                  <a:pt x="155702" y="861059"/>
                </a:lnTo>
                <a:lnTo>
                  <a:pt x="156845" y="863599"/>
                </a:lnTo>
                <a:lnTo>
                  <a:pt x="157861" y="864869"/>
                </a:lnTo>
                <a:lnTo>
                  <a:pt x="158877" y="867409"/>
                </a:lnTo>
                <a:lnTo>
                  <a:pt x="161925" y="872489"/>
                </a:lnTo>
                <a:lnTo>
                  <a:pt x="163703" y="877569"/>
                </a:lnTo>
                <a:lnTo>
                  <a:pt x="164719" y="878839"/>
                </a:lnTo>
                <a:lnTo>
                  <a:pt x="165608" y="881379"/>
                </a:lnTo>
                <a:lnTo>
                  <a:pt x="166370" y="882649"/>
                </a:lnTo>
                <a:lnTo>
                  <a:pt x="167259" y="885189"/>
                </a:lnTo>
                <a:lnTo>
                  <a:pt x="170307" y="892809"/>
                </a:lnTo>
                <a:lnTo>
                  <a:pt x="171069" y="895349"/>
                </a:lnTo>
                <a:lnTo>
                  <a:pt x="171704" y="896619"/>
                </a:lnTo>
                <a:lnTo>
                  <a:pt x="172466" y="899159"/>
                </a:lnTo>
                <a:lnTo>
                  <a:pt x="173736" y="902969"/>
                </a:lnTo>
                <a:lnTo>
                  <a:pt x="174244" y="905509"/>
                </a:lnTo>
                <a:lnTo>
                  <a:pt x="174879" y="906779"/>
                </a:lnTo>
                <a:lnTo>
                  <a:pt x="175387" y="909319"/>
                </a:lnTo>
                <a:lnTo>
                  <a:pt x="176022" y="910589"/>
                </a:lnTo>
                <a:lnTo>
                  <a:pt x="177038" y="915669"/>
                </a:lnTo>
                <a:lnTo>
                  <a:pt x="177419" y="916939"/>
                </a:lnTo>
                <a:lnTo>
                  <a:pt x="177927" y="919479"/>
                </a:lnTo>
                <a:lnTo>
                  <a:pt x="178308" y="920749"/>
                </a:lnTo>
                <a:lnTo>
                  <a:pt x="178816" y="923289"/>
                </a:lnTo>
                <a:lnTo>
                  <a:pt x="179197" y="924559"/>
                </a:lnTo>
                <a:lnTo>
                  <a:pt x="180340" y="930909"/>
                </a:lnTo>
                <a:lnTo>
                  <a:pt x="180594" y="933449"/>
                </a:lnTo>
                <a:lnTo>
                  <a:pt x="180975" y="934719"/>
                </a:lnTo>
                <a:lnTo>
                  <a:pt x="181229" y="937259"/>
                </a:lnTo>
                <a:lnTo>
                  <a:pt x="181610" y="939799"/>
                </a:lnTo>
                <a:lnTo>
                  <a:pt x="182626" y="947419"/>
                </a:lnTo>
                <a:lnTo>
                  <a:pt x="183642" y="957579"/>
                </a:lnTo>
                <a:lnTo>
                  <a:pt x="183896" y="961389"/>
                </a:lnTo>
                <a:lnTo>
                  <a:pt x="184150" y="963929"/>
                </a:lnTo>
                <a:lnTo>
                  <a:pt x="184785" y="972819"/>
                </a:lnTo>
                <a:lnTo>
                  <a:pt x="184785" y="975359"/>
                </a:lnTo>
                <a:lnTo>
                  <a:pt x="185166" y="981709"/>
                </a:lnTo>
                <a:lnTo>
                  <a:pt x="185166" y="982979"/>
                </a:lnTo>
                <a:lnTo>
                  <a:pt x="185293" y="985519"/>
                </a:lnTo>
                <a:lnTo>
                  <a:pt x="185420" y="991869"/>
                </a:lnTo>
                <a:lnTo>
                  <a:pt x="185547" y="993139"/>
                </a:lnTo>
                <a:lnTo>
                  <a:pt x="185547" y="995679"/>
                </a:lnTo>
                <a:lnTo>
                  <a:pt x="185674" y="996949"/>
                </a:lnTo>
                <a:lnTo>
                  <a:pt x="185928" y="1009649"/>
                </a:lnTo>
                <a:lnTo>
                  <a:pt x="186055" y="1024889"/>
                </a:lnTo>
                <a:lnTo>
                  <a:pt x="186436" y="1024889"/>
                </a:lnTo>
                <a:lnTo>
                  <a:pt x="186436" y="1019809"/>
                </a:lnTo>
                <a:lnTo>
                  <a:pt x="186563" y="1017269"/>
                </a:lnTo>
                <a:lnTo>
                  <a:pt x="186563" y="1009649"/>
                </a:lnTo>
                <a:lnTo>
                  <a:pt x="186690" y="1007109"/>
                </a:lnTo>
                <a:lnTo>
                  <a:pt x="186817" y="996949"/>
                </a:lnTo>
                <a:lnTo>
                  <a:pt x="186944" y="995679"/>
                </a:lnTo>
                <a:lnTo>
                  <a:pt x="187071" y="989329"/>
                </a:lnTo>
                <a:lnTo>
                  <a:pt x="187198" y="985519"/>
                </a:lnTo>
                <a:lnTo>
                  <a:pt x="187325" y="982979"/>
                </a:lnTo>
                <a:lnTo>
                  <a:pt x="187325" y="981709"/>
                </a:lnTo>
                <a:lnTo>
                  <a:pt x="187706" y="975359"/>
                </a:lnTo>
                <a:lnTo>
                  <a:pt x="187706" y="972819"/>
                </a:lnTo>
                <a:lnTo>
                  <a:pt x="188341" y="963929"/>
                </a:lnTo>
                <a:lnTo>
                  <a:pt x="188595" y="961389"/>
                </a:lnTo>
                <a:lnTo>
                  <a:pt x="188849" y="957579"/>
                </a:lnTo>
                <a:lnTo>
                  <a:pt x="189865" y="947419"/>
                </a:lnTo>
                <a:lnTo>
                  <a:pt x="190881" y="939799"/>
                </a:lnTo>
                <a:lnTo>
                  <a:pt x="191262" y="937259"/>
                </a:lnTo>
                <a:lnTo>
                  <a:pt x="191516" y="934719"/>
                </a:lnTo>
                <a:lnTo>
                  <a:pt x="191897" y="933449"/>
                </a:lnTo>
                <a:lnTo>
                  <a:pt x="192151" y="930909"/>
                </a:lnTo>
                <a:lnTo>
                  <a:pt x="194183" y="920749"/>
                </a:lnTo>
                <a:lnTo>
                  <a:pt x="194564" y="919479"/>
                </a:lnTo>
                <a:lnTo>
                  <a:pt x="195072" y="916939"/>
                </a:lnTo>
                <a:lnTo>
                  <a:pt x="195453" y="915669"/>
                </a:lnTo>
                <a:lnTo>
                  <a:pt x="196469" y="910589"/>
                </a:lnTo>
                <a:lnTo>
                  <a:pt x="197104" y="909319"/>
                </a:lnTo>
                <a:lnTo>
                  <a:pt x="197612" y="906779"/>
                </a:lnTo>
                <a:lnTo>
                  <a:pt x="198247" y="905509"/>
                </a:lnTo>
                <a:lnTo>
                  <a:pt x="198755" y="902969"/>
                </a:lnTo>
                <a:lnTo>
                  <a:pt x="200025" y="899159"/>
                </a:lnTo>
                <a:lnTo>
                  <a:pt x="200787" y="896619"/>
                </a:lnTo>
                <a:lnTo>
                  <a:pt x="201422" y="895349"/>
                </a:lnTo>
                <a:lnTo>
                  <a:pt x="202184" y="892809"/>
                </a:lnTo>
                <a:lnTo>
                  <a:pt x="205232" y="885189"/>
                </a:lnTo>
                <a:lnTo>
                  <a:pt x="206121" y="882649"/>
                </a:lnTo>
                <a:lnTo>
                  <a:pt x="206883" y="881379"/>
                </a:lnTo>
                <a:lnTo>
                  <a:pt x="208661" y="877569"/>
                </a:lnTo>
                <a:lnTo>
                  <a:pt x="209677" y="875029"/>
                </a:lnTo>
                <a:lnTo>
                  <a:pt x="210566" y="872489"/>
                </a:lnTo>
                <a:lnTo>
                  <a:pt x="213614" y="867409"/>
                </a:lnTo>
                <a:lnTo>
                  <a:pt x="214630" y="864869"/>
                </a:lnTo>
                <a:lnTo>
                  <a:pt x="215646" y="863599"/>
                </a:lnTo>
                <a:lnTo>
                  <a:pt x="216789" y="861059"/>
                </a:lnTo>
                <a:lnTo>
                  <a:pt x="217805" y="858519"/>
                </a:lnTo>
                <a:lnTo>
                  <a:pt x="218948" y="857249"/>
                </a:lnTo>
                <a:lnTo>
                  <a:pt x="220091" y="854709"/>
                </a:lnTo>
                <a:lnTo>
                  <a:pt x="221234" y="853439"/>
                </a:lnTo>
                <a:lnTo>
                  <a:pt x="222504" y="850899"/>
                </a:lnTo>
                <a:lnTo>
                  <a:pt x="223647" y="848359"/>
                </a:lnTo>
                <a:lnTo>
                  <a:pt x="224917" y="847089"/>
                </a:lnTo>
                <a:lnTo>
                  <a:pt x="226060" y="844549"/>
                </a:lnTo>
                <a:lnTo>
                  <a:pt x="231140" y="836929"/>
                </a:lnTo>
                <a:lnTo>
                  <a:pt x="232410" y="834389"/>
                </a:lnTo>
                <a:lnTo>
                  <a:pt x="234950" y="830579"/>
                </a:lnTo>
                <a:lnTo>
                  <a:pt x="236347" y="829309"/>
                </a:lnTo>
                <a:lnTo>
                  <a:pt x="237617" y="826769"/>
                </a:lnTo>
                <a:lnTo>
                  <a:pt x="239014" y="825499"/>
                </a:lnTo>
                <a:lnTo>
                  <a:pt x="241554" y="820419"/>
                </a:lnTo>
                <a:lnTo>
                  <a:pt x="242951" y="819149"/>
                </a:lnTo>
                <a:lnTo>
                  <a:pt x="244221" y="816609"/>
                </a:lnTo>
                <a:lnTo>
                  <a:pt x="245618" y="815339"/>
                </a:lnTo>
                <a:lnTo>
                  <a:pt x="248158" y="810259"/>
                </a:lnTo>
                <a:lnTo>
                  <a:pt x="249555" y="808989"/>
                </a:lnTo>
                <a:lnTo>
                  <a:pt x="250825" y="806449"/>
                </a:lnTo>
                <a:lnTo>
                  <a:pt x="252095" y="805179"/>
                </a:lnTo>
                <a:lnTo>
                  <a:pt x="257175" y="796289"/>
                </a:lnTo>
                <a:lnTo>
                  <a:pt x="258318" y="795019"/>
                </a:lnTo>
                <a:lnTo>
                  <a:pt x="259588" y="792479"/>
                </a:lnTo>
                <a:lnTo>
                  <a:pt x="260731" y="791209"/>
                </a:lnTo>
                <a:lnTo>
                  <a:pt x="262001" y="788669"/>
                </a:lnTo>
                <a:lnTo>
                  <a:pt x="263144" y="786129"/>
                </a:lnTo>
                <a:lnTo>
                  <a:pt x="264287" y="784859"/>
                </a:lnTo>
                <a:lnTo>
                  <a:pt x="265430" y="782319"/>
                </a:lnTo>
                <a:lnTo>
                  <a:pt x="266446" y="781049"/>
                </a:lnTo>
                <a:lnTo>
                  <a:pt x="267589" y="778509"/>
                </a:lnTo>
                <a:lnTo>
                  <a:pt x="268605" y="777239"/>
                </a:lnTo>
                <a:lnTo>
                  <a:pt x="269621" y="774699"/>
                </a:lnTo>
                <a:lnTo>
                  <a:pt x="272669" y="768349"/>
                </a:lnTo>
                <a:lnTo>
                  <a:pt x="273558" y="767079"/>
                </a:lnTo>
                <a:lnTo>
                  <a:pt x="274447" y="764539"/>
                </a:lnTo>
                <a:lnTo>
                  <a:pt x="277114" y="758189"/>
                </a:lnTo>
                <a:lnTo>
                  <a:pt x="277876" y="756919"/>
                </a:lnTo>
                <a:lnTo>
                  <a:pt x="278765" y="754379"/>
                </a:lnTo>
                <a:lnTo>
                  <a:pt x="281051" y="748029"/>
                </a:lnTo>
                <a:lnTo>
                  <a:pt x="281686" y="746759"/>
                </a:lnTo>
                <a:lnTo>
                  <a:pt x="282448" y="744219"/>
                </a:lnTo>
                <a:lnTo>
                  <a:pt x="283718" y="740409"/>
                </a:lnTo>
                <a:lnTo>
                  <a:pt x="284480" y="739139"/>
                </a:lnTo>
                <a:lnTo>
                  <a:pt x="285115" y="736599"/>
                </a:lnTo>
                <a:lnTo>
                  <a:pt x="285623" y="734059"/>
                </a:lnTo>
                <a:lnTo>
                  <a:pt x="286893" y="730249"/>
                </a:lnTo>
                <a:lnTo>
                  <a:pt x="287401" y="728979"/>
                </a:lnTo>
                <a:lnTo>
                  <a:pt x="288036" y="726439"/>
                </a:lnTo>
                <a:lnTo>
                  <a:pt x="288544" y="725169"/>
                </a:lnTo>
                <a:lnTo>
                  <a:pt x="289179" y="722629"/>
                </a:lnTo>
                <a:lnTo>
                  <a:pt x="290703" y="716279"/>
                </a:lnTo>
                <a:lnTo>
                  <a:pt x="291338" y="715009"/>
                </a:lnTo>
                <a:lnTo>
                  <a:pt x="293370" y="706119"/>
                </a:lnTo>
                <a:lnTo>
                  <a:pt x="294005" y="704849"/>
                </a:lnTo>
                <a:lnTo>
                  <a:pt x="295021" y="701039"/>
                </a:lnTo>
                <a:lnTo>
                  <a:pt x="295656" y="698499"/>
                </a:lnTo>
                <a:lnTo>
                  <a:pt x="296164" y="695959"/>
                </a:lnTo>
                <a:lnTo>
                  <a:pt x="296672" y="694689"/>
                </a:lnTo>
                <a:lnTo>
                  <a:pt x="297942" y="690879"/>
                </a:lnTo>
                <a:lnTo>
                  <a:pt x="298450" y="688339"/>
                </a:lnTo>
                <a:lnTo>
                  <a:pt x="299085" y="685799"/>
                </a:lnTo>
                <a:lnTo>
                  <a:pt x="299720" y="684529"/>
                </a:lnTo>
                <a:lnTo>
                  <a:pt x="300990" y="680719"/>
                </a:lnTo>
                <a:lnTo>
                  <a:pt x="301752" y="678179"/>
                </a:lnTo>
                <a:lnTo>
                  <a:pt x="302387" y="676909"/>
                </a:lnTo>
                <a:lnTo>
                  <a:pt x="303022" y="674369"/>
                </a:lnTo>
                <a:lnTo>
                  <a:pt x="306070" y="666749"/>
                </a:lnTo>
                <a:lnTo>
                  <a:pt x="306832" y="664209"/>
                </a:lnTo>
                <a:lnTo>
                  <a:pt x="308356" y="660399"/>
                </a:lnTo>
                <a:lnTo>
                  <a:pt x="309245" y="657859"/>
                </a:lnTo>
                <a:lnTo>
                  <a:pt x="310007" y="656589"/>
                </a:lnTo>
                <a:lnTo>
                  <a:pt x="310896" y="654049"/>
                </a:lnTo>
                <a:lnTo>
                  <a:pt x="314452" y="646429"/>
                </a:lnTo>
                <a:lnTo>
                  <a:pt x="315468" y="643889"/>
                </a:lnTo>
                <a:lnTo>
                  <a:pt x="316357" y="642619"/>
                </a:lnTo>
                <a:lnTo>
                  <a:pt x="317373" y="640079"/>
                </a:lnTo>
                <a:lnTo>
                  <a:pt x="318262" y="638809"/>
                </a:lnTo>
                <a:lnTo>
                  <a:pt x="320294" y="633729"/>
                </a:lnTo>
                <a:lnTo>
                  <a:pt x="324358" y="626109"/>
                </a:lnTo>
                <a:lnTo>
                  <a:pt x="325374" y="624839"/>
                </a:lnTo>
                <a:lnTo>
                  <a:pt x="326390" y="622299"/>
                </a:lnTo>
                <a:lnTo>
                  <a:pt x="327533" y="619759"/>
                </a:lnTo>
                <a:lnTo>
                  <a:pt x="328549" y="618489"/>
                </a:lnTo>
                <a:lnTo>
                  <a:pt x="329692" y="615949"/>
                </a:lnTo>
                <a:lnTo>
                  <a:pt x="330708" y="614679"/>
                </a:lnTo>
                <a:lnTo>
                  <a:pt x="331724" y="612139"/>
                </a:lnTo>
                <a:lnTo>
                  <a:pt x="334010" y="608329"/>
                </a:lnTo>
                <a:lnTo>
                  <a:pt x="335026" y="605789"/>
                </a:lnTo>
                <a:lnTo>
                  <a:pt x="336169" y="604519"/>
                </a:lnTo>
                <a:lnTo>
                  <a:pt x="337185" y="601979"/>
                </a:lnTo>
                <a:lnTo>
                  <a:pt x="338328" y="600709"/>
                </a:lnTo>
                <a:lnTo>
                  <a:pt x="339344" y="598169"/>
                </a:lnTo>
                <a:lnTo>
                  <a:pt x="340487" y="595629"/>
                </a:lnTo>
                <a:lnTo>
                  <a:pt x="341503" y="594359"/>
                </a:lnTo>
                <a:lnTo>
                  <a:pt x="342646" y="591819"/>
                </a:lnTo>
                <a:lnTo>
                  <a:pt x="343662" y="590549"/>
                </a:lnTo>
                <a:lnTo>
                  <a:pt x="344805" y="588009"/>
                </a:lnTo>
                <a:lnTo>
                  <a:pt x="345821" y="586739"/>
                </a:lnTo>
                <a:lnTo>
                  <a:pt x="346837" y="584199"/>
                </a:lnTo>
                <a:lnTo>
                  <a:pt x="347980" y="581659"/>
                </a:lnTo>
                <a:lnTo>
                  <a:pt x="350012" y="577849"/>
                </a:lnTo>
                <a:lnTo>
                  <a:pt x="351028" y="576579"/>
                </a:lnTo>
                <a:lnTo>
                  <a:pt x="353060" y="571499"/>
                </a:lnTo>
                <a:lnTo>
                  <a:pt x="353949" y="570229"/>
                </a:lnTo>
                <a:lnTo>
                  <a:pt x="354965" y="567689"/>
                </a:lnTo>
                <a:lnTo>
                  <a:pt x="355854" y="566419"/>
                </a:lnTo>
                <a:lnTo>
                  <a:pt x="356870" y="563879"/>
                </a:lnTo>
                <a:lnTo>
                  <a:pt x="359537" y="557529"/>
                </a:lnTo>
                <a:lnTo>
                  <a:pt x="360426" y="556259"/>
                </a:lnTo>
                <a:lnTo>
                  <a:pt x="361188" y="553719"/>
                </a:lnTo>
                <a:lnTo>
                  <a:pt x="362077" y="552449"/>
                </a:lnTo>
                <a:lnTo>
                  <a:pt x="363601" y="547369"/>
                </a:lnTo>
                <a:lnTo>
                  <a:pt x="364363" y="546099"/>
                </a:lnTo>
                <a:lnTo>
                  <a:pt x="364998" y="543559"/>
                </a:lnTo>
                <a:lnTo>
                  <a:pt x="365760" y="542289"/>
                </a:lnTo>
                <a:lnTo>
                  <a:pt x="367030" y="538479"/>
                </a:lnTo>
                <a:lnTo>
                  <a:pt x="367665" y="535939"/>
                </a:lnTo>
                <a:lnTo>
                  <a:pt x="368173" y="533399"/>
                </a:lnTo>
                <a:lnTo>
                  <a:pt x="368808" y="532129"/>
                </a:lnTo>
                <a:lnTo>
                  <a:pt x="369316" y="529589"/>
                </a:lnTo>
                <a:lnTo>
                  <a:pt x="369697" y="528319"/>
                </a:lnTo>
                <a:lnTo>
                  <a:pt x="370967" y="521969"/>
                </a:lnTo>
                <a:lnTo>
                  <a:pt x="371221" y="519429"/>
                </a:lnTo>
                <a:lnTo>
                  <a:pt x="371602" y="518159"/>
                </a:lnTo>
                <a:lnTo>
                  <a:pt x="372237" y="511809"/>
                </a:lnTo>
                <a:lnTo>
                  <a:pt x="372491" y="507999"/>
                </a:lnTo>
                <a:lnTo>
                  <a:pt x="372364" y="497839"/>
                </a:lnTo>
                <a:lnTo>
                  <a:pt x="371983" y="494029"/>
                </a:lnTo>
                <a:lnTo>
                  <a:pt x="371475" y="490219"/>
                </a:lnTo>
                <a:lnTo>
                  <a:pt x="370332" y="483869"/>
                </a:lnTo>
                <a:lnTo>
                  <a:pt x="368808" y="477519"/>
                </a:lnTo>
                <a:lnTo>
                  <a:pt x="368173" y="476249"/>
                </a:lnTo>
                <a:lnTo>
                  <a:pt x="367665" y="473709"/>
                </a:lnTo>
                <a:lnTo>
                  <a:pt x="366903" y="471169"/>
                </a:lnTo>
                <a:lnTo>
                  <a:pt x="366268" y="469899"/>
                </a:lnTo>
                <a:lnTo>
                  <a:pt x="365506" y="467359"/>
                </a:lnTo>
                <a:lnTo>
                  <a:pt x="364744" y="466089"/>
                </a:lnTo>
                <a:lnTo>
                  <a:pt x="361188" y="457199"/>
                </a:lnTo>
                <a:lnTo>
                  <a:pt x="360172" y="455929"/>
                </a:lnTo>
                <a:lnTo>
                  <a:pt x="358140" y="452119"/>
                </a:lnTo>
                <a:lnTo>
                  <a:pt x="355854" y="447039"/>
                </a:lnTo>
                <a:lnTo>
                  <a:pt x="354711" y="445769"/>
                </a:lnTo>
                <a:lnTo>
                  <a:pt x="352425" y="441959"/>
                </a:lnTo>
                <a:lnTo>
                  <a:pt x="349885" y="438149"/>
                </a:lnTo>
                <a:lnTo>
                  <a:pt x="348615" y="435609"/>
                </a:lnTo>
                <a:lnTo>
                  <a:pt x="346075" y="431799"/>
                </a:lnTo>
                <a:lnTo>
                  <a:pt x="343281" y="427989"/>
                </a:lnTo>
                <a:lnTo>
                  <a:pt x="341884" y="425449"/>
                </a:lnTo>
                <a:lnTo>
                  <a:pt x="336296" y="417829"/>
                </a:lnTo>
                <a:lnTo>
                  <a:pt x="334899" y="415289"/>
                </a:lnTo>
                <a:lnTo>
                  <a:pt x="333375" y="414019"/>
                </a:lnTo>
                <a:lnTo>
                  <a:pt x="331978" y="411479"/>
                </a:lnTo>
                <a:lnTo>
                  <a:pt x="328930" y="407669"/>
                </a:lnTo>
                <a:lnTo>
                  <a:pt x="327533" y="405129"/>
                </a:lnTo>
                <a:lnTo>
                  <a:pt x="324485" y="401319"/>
                </a:lnTo>
                <a:lnTo>
                  <a:pt x="323088" y="400049"/>
                </a:lnTo>
                <a:lnTo>
                  <a:pt x="320040" y="394969"/>
                </a:lnTo>
                <a:lnTo>
                  <a:pt x="318516" y="393699"/>
                </a:lnTo>
                <a:lnTo>
                  <a:pt x="317119" y="391159"/>
                </a:lnTo>
                <a:lnTo>
                  <a:pt x="315595" y="389889"/>
                </a:lnTo>
                <a:lnTo>
                  <a:pt x="314198" y="387349"/>
                </a:lnTo>
                <a:lnTo>
                  <a:pt x="312674" y="386079"/>
                </a:lnTo>
                <a:lnTo>
                  <a:pt x="311277" y="383539"/>
                </a:lnTo>
                <a:lnTo>
                  <a:pt x="309753" y="380999"/>
                </a:lnTo>
                <a:lnTo>
                  <a:pt x="306959" y="377189"/>
                </a:lnTo>
                <a:lnTo>
                  <a:pt x="305435" y="375919"/>
                </a:lnTo>
                <a:lnTo>
                  <a:pt x="299847" y="367029"/>
                </a:lnTo>
                <a:lnTo>
                  <a:pt x="298577" y="365759"/>
                </a:lnTo>
                <a:lnTo>
                  <a:pt x="295783" y="361949"/>
                </a:lnTo>
                <a:lnTo>
                  <a:pt x="294513" y="359409"/>
                </a:lnTo>
                <a:lnTo>
                  <a:pt x="293116" y="356869"/>
                </a:lnTo>
                <a:lnTo>
                  <a:pt x="291846" y="355599"/>
                </a:lnTo>
                <a:lnTo>
                  <a:pt x="288036" y="349249"/>
                </a:lnTo>
                <a:lnTo>
                  <a:pt x="286766" y="347979"/>
                </a:lnTo>
                <a:lnTo>
                  <a:pt x="282956" y="341629"/>
                </a:lnTo>
                <a:lnTo>
                  <a:pt x="281813" y="339089"/>
                </a:lnTo>
                <a:lnTo>
                  <a:pt x="280543" y="337819"/>
                </a:lnTo>
                <a:lnTo>
                  <a:pt x="279400" y="335279"/>
                </a:lnTo>
                <a:lnTo>
                  <a:pt x="278130" y="332739"/>
                </a:lnTo>
                <a:lnTo>
                  <a:pt x="276987" y="331469"/>
                </a:lnTo>
                <a:lnTo>
                  <a:pt x="275717" y="328929"/>
                </a:lnTo>
                <a:lnTo>
                  <a:pt x="274574" y="327659"/>
                </a:lnTo>
                <a:lnTo>
                  <a:pt x="270002" y="318769"/>
                </a:lnTo>
                <a:lnTo>
                  <a:pt x="268859" y="317499"/>
                </a:lnTo>
                <a:lnTo>
                  <a:pt x="266573" y="313689"/>
                </a:lnTo>
                <a:lnTo>
                  <a:pt x="265557" y="311149"/>
                </a:lnTo>
                <a:lnTo>
                  <a:pt x="264414" y="308609"/>
                </a:lnTo>
                <a:lnTo>
                  <a:pt x="263271" y="307339"/>
                </a:lnTo>
                <a:lnTo>
                  <a:pt x="262128" y="304799"/>
                </a:lnTo>
                <a:lnTo>
                  <a:pt x="261112" y="303529"/>
                </a:lnTo>
                <a:lnTo>
                  <a:pt x="259969" y="300989"/>
                </a:lnTo>
                <a:lnTo>
                  <a:pt x="258953" y="299719"/>
                </a:lnTo>
                <a:lnTo>
                  <a:pt x="257810" y="297179"/>
                </a:lnTo>
                <a:lnTo>
                  <a:pt x="256794" y="294639"/>
                </a:lnTo>
                <a:lnTo>
                  <a:pt x="255651" y="293369"/>
                </a:lnTo>
                <a:lnTo>
                  <a:pt x="253619" y="289559"/>
                </a:lnTo>
                <a:lnTo>
                  <a:pt x="252476" y="287019"/>
                </a:lnTo>
                <a:lnTo>
                  <a:pt x="250444" y="283209"/>
                </a:lnTo>
                <a:lnTo>
                  <a:pt x="249301" y="280669"/>
                </a:lnTo>
                <a:lnTo>
                  <a:pt x="248285" y="279399"/>
                </a:lnTo>
                <a:lnTo>
                  <a:pt x="247269" y="276859"/>
                </a:lnTo>
                <a:lnTo>
                  <a:pt x="243205" y="269239"/>
                </a:lnTo>
                <a:lnTo>
                  <a:pt x="242189" y="266699"/>
                </a:lnTo>
                <a:lnTo>
                  <a:pt x="240157" y="262889"/>
                </a:lnTo>
                <a:lnTo>
                  <a:pt x="239268" y="261619"/>
                </a:lnTo>
                <a:lnTo>
                  <a:pt x="237236" y="256539"/>
                </a:lnTo>
                <a:lnTo>
                  <a:pt x="236347" y="255269"/>
                </a:lnTo>
                <a:lnTo>
                  <a:pt x="235331" y="252729"/>
                </a:lnTo>
                <a:lnTo>
                  <a:pt x="234442" y="251459"/>
                </a:lnTo>
                <a:lnTo>
                  <a:pt x="233426" y="248919"/>
                </a:lnTo>
                <a:lnTo>
                  <a:pt x="232537" y="247649"/>
                </a:lnTo>
                <a:lnTo>
                  <a:pt x="231648" y="245109"/>
                </a:lnTo>
                <a:lnTo>
                  <a:pt x="230632" y="242569"/>
                </a:lnTo>
                <a:lnTo>
                  <a:pt x="228854" y="238759"/>
                </a:lnTo>
                <a:lnTo>
                  <a:pt x="227965" y="237489"/>
                </a:lnTo>
                <a:lnTo>
                  <a:pt x="227076" y="234949"/>
                </a:lnTo>
                <a:lnTo>
                  <a:pt x="226314" y="232409"/>
                </a:lnTo>
                <a:lnTo>
                  <a:pt x="224536" y="228599"/>
                </a:lnTo>
                <a:lnTo>
                  <a:pt x="223774" y="227329"/>
                </a:lnTo>
                <a:lnTo>
                  <a:pt x="222885" y="224789"/>
                </a:lnTo>
                <a:lnTo>
                  <a:pt x="222123" y="223519"/>
                </a:lnTo>
                <a:lnTo>
                  <a:pt x="221234" y="220979"/>
                </a:lnTo>
                <a:lnTo>
                  <a:pt x="220472" y="218439"/>
                </a:lnTo>
                <a:lnTo>
                  <a:pt x="219710" y="217169"/>
                </a:lnTo>
                <a:lnTo>
                  <a:pt x="216662" y="208279"/>
                </a:lnTo>
                <a:lnTo>
                  <a:pt x="215900" y="207009"/>
                </a:lnTo>
                <a:lnTo>
                  <a:pt x="215265" y="204469"/>
                </a:lnTo>
                <a:lnTo>
                  <a:pt x="213741" y="200659"/>
                </a:lnTo>
                <a:lnTo>
                  <a:pt x="213106" y="199389"/>
                </a:lnTo>
                <a:lnTo>
                  <a:pt x="212471" y="196849"/>
                </a:lnTo>
                <a:lnTo>
                  <a:pt x="211709" y="194309"/>
                </a:lnTo>
                <a:lnTo>
                  <a:pt x="209804" y="189229"/>
                </a:lnTo>
                <a:lnTo>
                  <a:pt x="209169" y="186689"/>
                </a:lnTo>
                <a:lnTo>
                  <a:pt x="207899" y="182879"/>
                </a:lnTo>
                <a:lnTo>
                  <a:pt x="207391" y="180339"/>
                </a:lnTo>
                <a:lnTo>
                  <a:pt x="206756" y="179069"/>
                </a:lnTo>
                <a:lnTo>
                  <a:pt x="206121" y="176529"/>
                </a:lnTo>
                <a:lnTo>
                  <a:pt x="205613" y="175259"/>
                </a:lnTo>
                <a:lnTo>
                  <a:pt x="204978" y="172719"/>
                </a:lnTo>
                <a:lnTo>
                  <a:pt x="203962" y="168909"/>
                </a:lnTo>
                <a:lnTo>
                  <a:pt x="203454" y="166369"/>
                </a:lnTo>
                <a:lnTo>
                  <a:pt x="202946" y="165099"/>
                </a:lnTo>
                <a:lnTo>
                  <a:pt x="202311" y="162559"/>
                </a:lnTo>
                <a:lnTo>
                  <a:pt x="201803" y="161289"/>
                </a:lnTo>
                <a:lnTo>
                  <a:pt x="201422" y="158749"/>
                </a:lnTo>
                <a:lnTo>
                  <a:pt x="200914" y="156209"/>
                </a:lnTo>
                <a:lnTo>
                  <a:pt x="199898" y="152399"/>
                </a:lnTo>
                <a:lnTo>
                  <a:pt x="199517" y="151129"/>
                </a:lnTo>
                <a:lnTo>
                  <a:pt x="199009" y="148589"/>
                </a:lnTo>
                <a:lnTo>
                  <a:pt x="198628" y="147319"/>
                </a:lnTo>
                <a:lnTo>
                  <a:pt x="198120" y="144779"/>
                </a:lnTo>
                <a:lnTo>
                  <a:pt x="196977" y="138429"/>
                </a:lnTo>
                <a:lnTo>
                  <a:pt x="196469" y="137159"/>
                </a:lnTo>
                <a:lnTo>
                  <a:pt x="195707" y="132079"/>
                </a:lnTo>
                <a:lnTo>
                  <a:pt x="195453" y="130809"/>
                </a:lnTo>
                <a:lnTo>
                  <a:pt x="194310" y="124459"/>
                </a:lnTo>
                <a:lnTo>
                  <a:pt x="194056" y="123189"/>
                </a:lnTo>
                <a:lnTo>
                  <a:pt x="193675" y="120649"/>
                </a:lnTo>
                <a:lnTo>
                  <a:pt x="193421" y="118109"/>
                </a:lnTo>
                <a:lnTo>
                  <a:pt x="193040" y="116839"/>
                </a:lnTo>
                <a:lnTo>
                  <a:pt x="192278" y="110489"/>
                </a:lnTo>
                <a:lnTo>
                  <a:pt x="191135" y="102869"/>
                </a:lnTo>
                <a:lnTo>
                  <a:pt x="191008" y="100329"/>
                </a:lnTo>
                <a:lnTo>
                  <a:pt x="190246" y="93979"/>
                </a:lnTo>
                <a:lnTo>
                  <a:pt x="189484" y="86359"/>
                </a:lnTo>
                <a:lnTo>
                  <a:pt x="189230" y="82549"/>
                </a:lnTo>
                <a:lnTo>
                  <a:pt x="188976" y="80009"/>
                </a:lnTo>
                <a:lnTo>
                  <a:pt x="187790" y="62229"/>
                </a:lnTo>
                <a:lnTo>
                  <a:pt x="187706" y="58419"/>
                </a:lnTo>
                <a:lnTo>
                  <a:pt x="187452" y="54609"/>
                </a:lnTo>
                <a:lnTo>
                  <a:pt x="187325" y="48259"/>
                </a:lnTo>
                <a:lnTo>
                  <a:pt x="187198" y="46989"/>
                </a:lnTo>
                <a:lnTo>
                  <a:pt x="187071" y="40639"/>
                </a:lnTo>
                <a:lnTo>
                  <a:pt x="186944" y="36829"/>
                </a:lnTo>
                <a:lnTo>
                  <a:pt x="186817" y="34289"/>
                </a:lnTo>
                <a:lnTo>
                  <a:pt x="186690" y="22859"/>
                </a:lnTo>
                <a:lnTo>
                  <a:pt x="186563" y="20319"/>
                </a:lnTo>
                <a:lnTo>
                  <a:pt x="186563" y="12699"/>
                </a:lnTo>
                <a:lnTo>
                  <a:pt x="186436" y="10159"/>
                </a:lnTo>
                <a:lnTo>
                  <a:pt x="186436" y="0"/>
                </a:lnTo>
                <a:close/>
              </a:path>
            </a:pathLst>
          </a:custGeom>
          <a:solidFill>
            <a:srgbClr val="5786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2609469" y="11511660"/>
            <a:ext cx="372745" cy="1025525"/>
          </a:xfrm>
          <a:custGeom>
            <a:avLst/>
            <a:gdLst/>
            <a:ahLst/>
            <a:cxnLst/>
            <a:rect l="l" t="t" r="r" b="b"/>
            <a:pathLst>
              <a:path w="372744" h="1025525">
                <a:moveTo>
                  <a:pt x="186055" y="1025270"/>
                </a:moveTo>
                <a:lnTo>
                  <a:pt x="186055" y="1023365"/>
                </a:lnTo>
                <a:lnTo>
                  <a:pt x="186055" y="1021333"/>
                </a:lnTo>
                <a:lnTo>
                  <a:pt x="186055" y="1019301"/>
                </a:lnTo>
                <a:lnTo>
                  <a:pt x="185928" y="1017269"/>
                </a:lnTo>
                <a:lnTo>
                  <a:pt x="185928" y="1015237"/>
                </a:lnTo>
                <a:lnTo>
                  <a:pt x="185928" y="1013332"/>
                </a:lnTo>
                <a:lnTo>
                  <a:pt x="185928" y="1011300"/>
                </a:lnTo>
                <a:lnTo>
                  <a:pt x="185928" y="1009268"/>
                </a:lnTo>
                <a:lnTo>
                  <a:pt x="185801" y="1007236"/>
                </a:lnTo>
                <a:lnTo>
                  <a:pt x="185801" y="1005204"/>
                </a:lnTo>
                <a:lnTo>
                  <a:pt x="185801" y="1003299"/>
                </a:lnTo>
                <a:lnTo>
                  <a:pt x="185674" y="1001267"/>
                </a:lnTo>
                <a:lnTo>
                  <a:pt x="185674" y="999235"/>
                </a:lnTo>
                <a:lnTo>
                  <a:pt x="185674" y="997203"/>
                </a:lnTo>
                <a:lnTo>
                  <a:pt x="185547" y="995171"/>
                </a:lnTo>
                <a:lnTo>
                  <a:pt x="185547" y="993266"/>
                </a:lnTo>
                <a:lnTo>
                  <a:pt x="185420" y="991234"/>
                </a:lnTo>
                <a:lnTo>
                  <a:pt x="185420" y="989202"/>
                </a:lnTo>
                <a:lnTo>
                  <a:pt x="185293" y="987170"/>
                </a:lnTo>
                <a:lnTo>
                  <a:pt x="185293" y="985138"/>
                </a:lnTo>
                <a:lnTo>
                  <a:pt x="185166" y="983233"/>
                </a:lnTo>
                <a:lnTo>
                  <a:pt x="185166" y="981201"/>
                </a:lnTo>
                <a:lnTo>
                  <a:pt x="185039" y="979169"/>
                </a:lnTo>
                <a:lnTo>
                  <a:pt x="184912" y="977137"/>
                </a:lnTo>
                <a:lnTo>
                  <a:pt x="184785" y="975105"/>
                </a:lnTo>
                <a:lnTo>
                  <a:pt x="184785" y="973200"/>
                </a:lnTo>
                <a:lnTo>
                  <a:pt x="184658" y="971168"/>
                </a:lnTo>
                <a:lnTo>
                  <a:pt x="184531" y="969136"/>
                </a:lnTo>
                <a:lnTo>
                  <a:pt x="184404" y="967104"/>
                </a:lnTo>
                <a:lnTo>
                  <a:pt x="184277" y="965072"/>
                </a:lnTo>
                <a:lnTo>
                  <a:pt x="184150" y="963167"/>
                </a:lnTo>
                <a:lnTo>
                  <a:pt x="183896" y="961135"/>
                </a:lnTo>
                <a:lnTo>
                  <a:pt x="183769" y="959103"/>
                </a:lnTo>
                <a:lnTo>
                  <a:pt x="183642" y="957071"/>
                </a:lnTo>
                <a:lnTo>
                  <a:pt x="183388" y="955039"/>
                </a:lnTo>
                <a:lnTo>
                  <a:pt x="183261" y="953134"/>
                </a:lnTo>
                <a:lnTo>
                  <a:pt x="183007" y="951102"/>
                </a:lnTo>
                <a:lnTo>
                  <a:pt x="182753" y="949070"/>
                </a:lnTo>
                <a:lnTo>
                  <a:pt x="182626" y="947038"/>
                </a:lnTo>
                <a:lnTo>
                  <a:pt x="182372" y="945006"/>
                </a:lnTo>
                <a:lnTo>
                  <a:pt x="182118" y="943101"/>
                </a:lnTo>
                <a:lnTo>
                  <a:pt x="181864" y="941069"/>
                </a:lnTo>
                <a:lnTo>
                  <a:pt x="181610" y="939037"/>
                </a:lnTo>
                <a:lnTo>
                  <a:pt x="181229" y="937005"/>
                </a:lnTo>
                <a:lnTo>
                  <a:pt x="180975" y="934973"/>
                </a:lnTo>
                <a:lnTo>
                  <a:pt x="180594" y="933068"/>
                </a:lnTo>
                <a:lnTo>
                  <a:pt x="180340" y="931036"/>
                </a:lnTo>
                <a:lnTo>
                  <a:pt x="179959" y="929004"/>
                </a:lnTo>
                <a:lnTo>
                  <a:pt x="179578" y="926972"/>
                </a:lnTo>
                <a:lnTo>
                  <a:pt x="179197" y="924940"/>
                </a:lnTo>
                <a:lnTo>
                  <a:pt x="178816" y="923035"/>
                </a:lnTo>
                <a:lnTo>
                  <a:pt x="178308" y="921003"/>
                </a:lnTo>
                <a:lnTo>
                  <a:pt x="177927" y="918971"/>
                </a:lnTo>
                <a:lnTo>
                  <a:pt x="177419" y="916939"/>
                </a:lnTo>
                <a:lnTo>
                  <a:pt x="177038" y="914907"/>
                </a:lnTo>
                <a:lnTo>
                  <a:pt x="176530" y="913002"/>
                </a:lnTo>
                <a:lnTo>
                  <a:pt x="176022" y="910970"/>
                </a:lnTo>
                <a:lnTo>
                  <a:pt x="175387" y="908938"/>
                </a:lnTo>
                <a:lnTo>
                  <a:pt x="174879" y="906906"/>
                </a:lnTo>
                <a:lnTo>
                  <a:pt x="174244" y="904874"/>
                </a:lnTo>
                <a:lnTo>
                  <a:pt x="173736" y="902969"/>
                </a:lnTo>
                <a:lnTo>
                  <a:pt x="173101" y="900937"/>
                </a:lnTo>
                <a:lnTo>
                  <a:pt x="172466" y="898905"/>
                </a:lnTo>
                <a:lnTo>
                  <a:pt x="171704" y="896873"/>
                </a:lnTo>
                <a:lnTo>
                  <a:pt x="171069" y="894841"/>
                </a:lnTo>
                <a:lnTo>
                  <a:pt x="170307" y="892936"/>
                </a:lnTo>
                <a:lnTo>
                  <a:pt x="169545" y="890904"/>
                </a:lnTo>
                <a:lnTo>
                  <a:pt x="168783" y="888872"/>
                </a:lnTo>
                <a:lnTo>
                  <a:pt x="168021" y="886840"/>
                </a:lnTo>
                <a:lnTo>
                  <a:pt x="167259" y="884808"/>
                </a:lnTo>
                <a:lnTo>
                  <a:pt x="166370" y="882903"/>
                </a:lnTo>
                <a:lnTo>
                  <a:pt x="165608" y="880871"/>
                </a:lnTo>
                <a:lnTo>
                  <a:pt x="164719" y="878839"/>
                </a:lnTo>
                <a:lnTo>
                  <a:pt x="163703" y="876807"/>
                </a:lnTo>
                <a:lnTo>
                  <a:pt x="162814" y="874775"/>
                </a:lnTo>
                <a:lnTo>
                  <a:pt x="161925" y="872870"/>
                </a:lnTo>
                <a:lnTo>
                  <a:pt x="160909" y="870838"/>
                </a:lnTo>
                <a:lnTo>
                  <a:pt x="159893" y="868806"/>
                </a:lnTo>
                <a:lnTo>
                  <a:pt x="158877" y="866774"/>
                </a:lnTo>
                <a:lnTo>
                  <a:pt x="157861" y="864869"/>
                </a:lnTo>
                <a:lnTo>
                  <a:pt x="156845" y="862837"/>
                </a:lnTo>
                <a:lnTo>
                  <a:pt x="155702" y="860805"/>
                </a:lnTo>
                <a:lnTo>
                  <a:pt x="154686" y="858773"/>
                </a:lnTo>
                <a:lnTo>
                  <a:pt x="153543" y="856741"/>
                </a:lnTo>
                <a:lnTo>
                  <a:pt x="152400" y="854836"/>
                </a:lnTo>
                <a:lnTo>
                  <a:pt x="151257" y="852804"/>
                </a:lnTo>
                <a:lnTo>
                  <a:pt x="149987" y="850772"/>
                </a:lnTo>
                <a:lnTo>
                  <a:pt x="148844" y="848740"/>
                </a:lnTo>
                <a:lnTo>
                  <a:pt x="147574" y="846708"/>
                </a:lnTo>
                <a:lnTo>
                  <a:pt x="146431" y="844803"/>
                </a:lnTo>
                <a:lnTo>
                  <a:pt x="145161" y="842771"/>
                </a:lnTo>
                <a:lnTo>
                  <a:pt x="143891" y="840739"/>
                </a:lnTo>
                <a:lnTo>
                  <a:pt x="142621" y="838707"/>
                </a:lnTo>
                <a:lnTo>
                  <a:pt x="141351" y="836675"/>
                </a:lnTo>
                <a:lnTo>
                  <a:pt x="140081" y="834770"/>
                </a:lnTo>
                <a:lnTo>
                  <a:pt x="138811" y="832738"/>
                </a:lnTo>
                <a:lnTo>
                  <a:pt x="137541" y="830706"/>
                </a:lnTo>
                <a:lnTo>
                  <a:pt x="136144" y="828674"/>
                </a:lnTo>
                <a:lnTo>
                  <a:pt x="134874" y="826642"/>
                </a:lnTo>
                <a:lnTo>
                  <a:pt x="133477" y="824737"/>
                </a:lnTo>
                <a:lnTo>
                  <a:pt x="132207" y="822705"/>
                </a:lnTo>
                <a:lnTo>
                  <a:pt x="130937" y="820673"/>
                </a:lnTo>
                <a:lnTo>
                  <a:pt x="129540" y="818641"/>
                </a:lnTo>
                <a:lnTo>
                  <a:pt x="128270" y="816609"/>
                </a:lnTo>
                <a:lnTo>
                  <a:pt x="126873" y="814704"/>
                </a:lnTo>
                <a:lnTo>
                  <a:pt x="125603" y="812672"/>
                </a:lnTo>
                <a:lnTo>
                  <a:pt x="124333" y="810640"/>
                </a:lnTo>
                <a:lnTo>
                  <a:pt x="122936" y="808608"/>
                </a:lnTo>
                <a:lnTo>
                  <a:pt x="121666" y="806576"/>
                </a:lnTo>
                <a:lnTo>
                  <a:pt x="120396" y="804671"/>
                </a:lnTo>
                <a:lnTo>
                  <a:pt x="119126" y="802639"/>
                </a:lnTo>
                <a:lnTo>
                  <a:pt x="117856" y="800607"/>
                </a:lnTo>
                <a:lnTo>
                  <a:pt x="116586" y="798575"/>
                </a:lnTo>
                <a:lnTo>
                  <a:pt x="115316" y="796543"/>
                </a:lnTo>
                <a:lnTo>
                  <a:pt x="114173" y="794638"/>
                </a:lnTo>
                <a:lnTo>
                  <a:pt x="112903" y="792606"/>
                </a:lnTo>
                <a:lnTo>
                  <a:pt x="111760" y="790574"/>
                </a:lnTo>
                <a:lnTo>
                  <a:pt x="110490" y="788542"/>
                </a:lnTo>
                <a:lnTo>
                  <a:pt x="109347" y="786510"/>
                </a:lnTo>
                <a:lnTo>
                  <a:pt x="108204" y="784605"/>
                </a:lnTo>
                <a:lnTo>
                  <a:pt x="107061" y="782573"/>
                </a:lnTo>
                <a:lnTo>
                  <a:pt x="106045" y="780541"/>
                </a:lnTo>
                <a:lnTo>
                  <a:pt x="104902" y="778509"/>
                </a:lnTo>
                <a:lnTo>
                  <a:pt x="103886" y="776477"/>
                </a:lnTo>
                <a:lnTo>
                  <a:pt x="102870" y="774572"/>
                </a:lnTo>
                <a:lnTo>
                  <a:pt x="101854" y="772540"/>
                </a:lnTo>
                <a:lnTo>
                  <a:pt x="100838" y="770508"/>
                </a:lnTo>
                <a:lnTo>
                  <a:pt x="99822" y="768476"/>
                </a:lnTo>
                <a:lnTo>
                  <a:pt x="98933" y="766444"/>
                </a:lnTo>
                <a:lnTo>
                  <a:pt x="94615" y="756411"/>
                </a:lnTo>
                <a:lnTo>
                  <a:pt x="93726" y="754506"/>
                </a:lnTo>
                <a:lnTo>
                  <a:pt x="92964" y="752474"/>
                </a:lnTo>
                <a:lnTo>
                  <a:pt x="92202" y="750442"/>
                </a:lnTo>
                <a:lnTo>
                  <a:pt x="91440" y="748410"/>
                </a:lnTo>
                <a:lnTo>
                  <a:pt x="90805" y="746378"/>
                </a:lnTo>
                <a:lnTo>
                  <a:pt x="90043" y="744473"/>
                </a:lnTo>
                <a:lnTo>
                  <a:pt x="89408" y="742441"/>
                </a:lnTo>
                <a:lnTo>
                  <a:pt x="88646" y="740409"/>
                </a:lnTo>
                <a:lnTo>
                  <a:pt x="88011" y="738377"/>
                </a:lnTo>
                <a:lnTo>
                  <a:pt x="87376" y="736345"/>
                </a:lnTo>
                <a:lnTo>
                  <a:pt x="86868" y="734440"/>
                </a:lnTo>
                <a:lnTo>
                  <a:pt x="86233" y="732408"/>
                </a:lnTo>
                <a:lnTo>
                  <a:pt x="85598" y="730376"/>
                </a:lnTo>
                <a:lnTo>
                  <a:pt x="85090" y="728344"/>
                </a:lnTo>
                <a:lnTo>
                  <a:pt x="84455" y="726312"/>
                </a:lnTo>
                <a:lnTo>
                  <a:pt x="83947" y="724407"/>
                </a:lnTo>
                <a:lnTo>
                  <a:pt x="83312" y="722375"/>
                </a:lnTo>
                <a:lnTo>
                  <a:pt x="82804" y="720343"/>
                </a:lnTo>
                <a:lnTo>
                  <a:pt x="82296" y="718311"/>
                </a:lnTo>
                <a:lnTo>
                  <a:pt x="81788" y="716279"/>
                </a:lnTo>
                <a:lnTo>
                  <a:pt x="81153" y="714374"/>
                </a:lnTo>
                <a:lnTo>
                  <a:pt x="80645" y="712342"/>
                </a:lnTo>
                <a:lnTo>
                  <a:pt x="80137" y="710310"/>
                </a:lnTo>
                <a:lnTo>
                  <a:pt x="79629" y="708278"/>
                </a:lnTo>
                <a:lnTo>
                  <a:pt x="79121" y="706246"/>
                </a:lnTo>
                <a:lnTo>
                  <a:pt x="78486" y="704341"/>
                </a:lnTo>
                <a:lnTo>
                  <a:pt x="77978" y="702309"/>
                </a:lnTo>
                <a:lnTo>
                  <a:pt x="77470" y="700277"/>
                </a:lnTo>
                <a:lnTo>
                  <a:pt x="76835" y="698245"/>
                </a:lnTo>
                <a:lnTo>
                  <a:pt x="76327" y="696213"/>
                </a:lnTo>
                <a:lnTo>
                  <a:pt x="75819" y="694308"/>
                </a:lnTo>
                <a:lnTo>
                  <a:pt x="75184" y="692276"/>
                </a:lnTo>
                <a:lnTo>
                  <a:pt x="74549" y="690244"/>
                </a:lnTo>
                <a:lnTo>
                  <a:pt x="74041" y="688212"/>
                </a:lnTo>
                <a:lnTo>
                  <a:pt x="73406" y="686180"/>
                </a:lnTo>
                <a:lnTo>
                  <a:pt x="72771" y="684275"/>
                </a:lnTo>
                <a:lnTo>
                  <a:pt x="72136" y="682243"/>
                </a:lnTo>
                <a:lnTo>
                  <a:pt x="71501" y="680211"/>
                </a:lnTo>
                <a:lnTo>
                  <a:pt x="70739" y="678179"/>
                </a:lnTo>
                <a:lnTo>
                  <a:pt x="70104" y="676147"/>
                </a:lnTo>
                <a:lnTo>
                  <a:pt x="69469" y="674242"/>
                </a:lnTo>
                <a:lnTo>
                  <a:pt x="68707" y="672210"/>
                </a:lnTo>
                <a:lnTo>
                  <a:pt x="67945" y="670178"/>
                </a:lnTo>
                <a:lnTo>
                  <a:pt x="67183" y="668146"/>
                </a:lnTo>
                <a:lnTo>
                  <a:pt x="66421" y="666114"/>
                </a:lnTo>
                <a:lnTo>
                  <a:pt x="65659" y="664209"/>
                </a:lnTo>
                <a:lnTo>
                  <a:pt x="64897" y="662177"/>
                </a:lnTo>
                <a:lnTo>
                  <a:pt x="64135" y="660145"/>
                </a:lnTo>
                <a:lnTo>
                  <a:pt x="63246" y="658113"/>
                </a:lnTo>
                <a:lnTo>
                  <a:pt x="62484" y="656081"/>
                </a:lnTo>
                <a:lnTo>
                  <a:pt x="61595" y="654176"/>
                </a:lnTo>
                <a:lnTo>
                  <a:pt x="60706" y="652144"/>
                </a:lnTo>
                <a:lnTo>
                  <a:pt x="59817" y="650112"/>
                </a:lnTo>
                <a:lnTo>
                  <a:pt x="58928" y="648080"/>
                </a:lnTo>
                <a:lnTo>
                  <a:pt x="58039" y="646048"/>
                </a:lnTo>
                <a:lnTo>
                  <a:pt x="57023" y="644143"/>
                </a:lnTo>
                <a:lnTo>
                  <a:pt x="56134" y="642111"/>
                </a:lnTo>
                <a:lnTo>
                  <a:pt x="55118" y="640079"/>
                </a:lnTo>
                <a:lnTo>
                  <a:pt x="54229" y="638047"/>
                </a:lnTo>
                <a:lnTo>
                  <a:pt x="53213" y="636015"/>
                </a:lnTo>
                <a:lnTo>
                  <a:pt x="52197" y="634110"/>
                </a:lnTo>
                <a:lnTo>
                  <a:pt x="51181" y="632078"/>
                </a:lnTo>
                <a:lnTo>
                  <a:pt x="50165" y="630046"/>
                </a:lnTo>
                <a:lnTo>
                  <a:pt x="49149" y="628014"/>
                </a:lnTo>
                <a:lnTo>
                  <a:pt x="48133" y="625982"/>
                </a:lnTo>
                <a:lnTo>
                  <a:pt x="47117" y="624077"/>
                </a:lnTo>
                <a:lnTo>
                  <a:pt x="46101" y="622045"/>
                </a:lnTo>
                <a:lnTo>
                  <a:pt x="44958" y="620013"/>
                </a:lnTo>
                <a:lnTo>
                  <a:pt x="43942" y="617981"/>
                </a:lnTo>
                <a:lnTo>
                  <a:pt x="42799" y="615949"/>
                </a:lnTo>
                <a:lnTo>
                  <a:pt x="41783" y="614044"/>
                </a:lnTo>
                <a:lnTo>
                  <a:pt x="40640" y="612012"/>
                </a:lnTo>
                <a:lnTo>
                  <a:pt x="39624" y="609980"/>
                </a:lnTo>
                <a:lnTo>
                  <a:pt x="38481" y="607948"/>
                </a:lnTo>
                <a:lnTo>
                  <a:pt x="37465" y="606043"/>
                </a:lnTo>
                <a:lnTo>
                  <a:pt x="36322" y="604011"/>
                </a:lnTo>
                <a:lnTo>
                  <a:pt x="35306" y="601979"/>
                </a:lnTo>
                <a:lnTo>
                  <a:pt x="34163" y="599947"/>
                </a:lnTo>
                <a:lnTo>
                  <a:pt x="33147" y="597915"/>
                </a:lnTo>
                <a:lnTo>
                  <a:pt x="32004" y="596010"/>
                </a:lnTo>
                <a:lnTo>
                  <a:pt x="30988" y="593978"/>
                </a:lnTo>
                <a:lnTo>
                  <a:pt x="29845" y="591946"/>
                </a:lnTo>
                <a:lnTo>
                  <a:pt x="28829" y="589914"/>
                </a:lnTo>
                <a:lnTo>
                  <a:pt x="27686" y="587882"/>
                </a:lnTo>
                <a:lnTo>
                  <a:pt x="26670" y="585977"/>
                </a:lnTo>
                <a:lnTo>
                  <a:pt x="25654" y="583945"/>
                </a:lnTo>
                <a:lnTo>
                  <a:pt x="24511" y="581913"/>
                </a:lnTo>
                <a:lnTo>
                  <a:pt x="23495" y="579881"/>
                </a:lnTo>
                <a:lnTo>
                  <a:pt x="22479" y="577849"/>
                </a:lnTo>
                <a:lnTo>
                  <a:pt x="21463" y="575944"/>
                </a:lnTo>
                <a:lnTo>
                  <a:pt x="20447" y="573912"/>
                </a:lnTo>
                <a:lnTo>
                  <a:pt x="19431" y="571880"/>
                </a:lnTo>
                <a:lnTo>
                  <a:pt x="18542" y="569848"/>
                </a:lnTo>
                <a:lnTo>
                  <a:pt x="17526" y="567816"/>
                </a:lnTo>
                <a:lnTo>
                  <a:pt x="16637" y="565911"/>
                </a:lnTo>
                <a:lnTo>
                  <a:pt x="15621" y="563879"/>
                </a:lnTo>
                <a:lnTo>
                  <a:pt x="14732" y="561847"/>
                </a:lnTo>
                <a:lnTo>
                  <a:pt x="13843" y="559815"/>
                </a:lnTo>
                <a:lnTo>
                  <a:pt x="12954" y="557783"/>
                </a:lnTo>
                <a:lnTo>
                  <a:pt x="12065" y="555878"/>
                </a:lnTo>
                <a:lnTo>
                  <a:pt x="11303" y="553846"/>
                </a:lnTo>
                <a:lnTo>
                  <a:pt x="10414" y="551814"/>
                </a:lnTo>
                <a:lnTo>
                  <a:pt x="9652" y="549782"/>
                </a:lnTo>
                <a:lnTo>
                  <a:pt x="8890" y="547750"/>
                </a:lnTo>
                <a:lnTo>
                  <a:pt x="8128" y="545845"/>
                </a:lnTo>
                <a:lnTo>
                  <a:pt x="7493" y="543813"/>
                </a:lnTo>
                <a:lnTo>
                  <a:pt x="6731" y="541781"/>
                </a:lnTo>
                <a:lnTo>
                  <a:pt x="6096" y="539749"/>
                </a:lnTo>
                <a:lnTo>
                  <a:pt x="5461" y="537717"/>
                </a:lnTo>
                <a:lnTo>
                  <a:pt x="4826" y="535812"/>
                </a:lnTo>
                <a:lnTo>
                  <a:pt x="4318" y="533780"/>
                </a:lnTo>
                <a:lnTo>
                  <a:pt x="3683" y="531748"/>
                </a:lnTo>
                <a:lnTo>
                  <a:pt x="3175" y="529716"/>
                </a:lnTo>
                <a:lnTo>
                  <a:pt x="2794" y="527684"/>
                </a:lnTo>
                <a:lnTo>
                  <a:pt x="2286" y="525779"/>
                </a:lnTo>
                <a:lnTo>
                  <a:pt x="1905" y="523747"/>
                </a:lnTo>
                <a:lnTo>
                  <a:pt x="1524" y="521715"/>
                </a:lnTo>
                <a:lnTo>
                  <a:pt x="1270" y="519683"/>
                </a:lnTo>
                <a:lnTo>
                  <a:pt x="889" y="517651"/>
                </a:lnTo>
                <a:lnTo>
                  <a:pt x="635" y="515746"/>
                </a:lnTo>
                <a:lnTo>
                  <a:pt x="508" y="513714"/>
                </a:lnTo>
                <a:lnTo>
                  <a:pt x="254" y="511682"/>
                </a:lnTo>
                <a:lnTo>
                  <a:pt x="127" y="509650"/>
                </a:lnTo>
                <a:lnTo>
                  <a:pt x="0" y="507618"/>
                </a:lnTo>
                <a:lnTo>
                  <a:pt x="0" y="505713"/>
                </a:lnTo>
                <a:lnTo>
                  <a:pt x="0" y="503681"/>
                </a:lnTo>
                <a:lnTo>
                  <a:pt x="0" y="501649"/>
                </a:lnTo>
                <a:lnTo>
                  <a:pt x="127" y="499617"/>
                </a:lnTo>
                <a:lnTo>
                  <a:pt x="127" y="497585"/>
                </a:lnTo>
                <a:lnTo>
                  <a:pt x="381" y="495680"/>
                </a:lnTo>
                <a:lnTo>
                  <a:pt x="508" y="493648"/>
                </a:lnTo>
                <a:lnTo>
                  <a:pt x="762" y="491616"/>
                </a:lnTo>
                <a:lnTo>
                  <a:pt x="1016" y="489584"/>
                </a:lnTo>
                <a:lnTo>
                  <a:pt x="1397" y="487552"/>
                </a:lnTo>
                <a:lnTo>
                  <a:pt x="1778" y="485647"/>
                </a:lnTo>
                <a:lnTo>
                  <a:pt x="2159" y="483615"/>
                </a:lnTo>
                <a:lnTo>
                  <a:pt x="2667" y="481583"/>
                </a:lnTo>
                <a:lnTo>
                  <a:pt x="3175" y="479551"/>
                </a:lnTo>
                <a:lnTo>
                  <a:pt x="3683" y="477519"/>
                </a:lnTo>
                <a:lnTo>
                  <a:pt x="4318" y="475614"/>
                </a:lnTo>
                <a:lnTo>
                  <a:pt x="4826" y="473582"/>
                </a:lnTo>
                <a:lnTo>
                  <a:pt x="5588" y="471550"/>
                </a:lnTo>
                <a:lnTo>
                  <a:pt x="6223" y="469518"/>
                </a:lnTo>
                <a:lnTo>
                  <a:pt x="6985" y="467486"/>
                </a:lnTo>
                <a:lnTo>
                  <a:pt x="7747" y="465581"/>
                </a:lnTo>
                <a:lnTo>
                  <a:pt x="8636" y="463549"/>
                </a:lnTo>
                <a:lnTo>
                  <a:pt x="9525" y="461517"/>
                </a:lnTo>
                <a:lnTo>
                  <a:pt x="10414" y="459485"/>
                </a:lnTo>
                <a:lnTo>
                  <a:pt x="11303" y="457453"/>
                </a:lnTo>
                <a:lnTo>
                  <a:pt x="12319" y="455548"/>
                </a:lnTo>
                <a:lnTo>
                  <a:pt x="17780" y="445515"/>
                </a:lnTo>
                <a:lnTo>
                  <a:pt x="18923" y="443483"/>
                </a:lnTo>
                <a:lnTo>
                  <a:pt x="20066" y="441451"/>
                </a:lnTo>
                <a:lnTo>
                  <a:pt x="21336" y="439419"/>
                </a:lnTo>
                <a:lnTo>
                  <a:pt x="22606" y="437387"/>
                </a:lnTo>
                <a:lnTo>
                  <a:pt x="23876" y="435482"/>
                </a:lnTo>
                <a:lnTo>
                  <a:pt x="25146" y="433450"/>
                </a:lnTo>
                <a:lnTo>
                  <a:pt x="26416" y="431418"/>
                </a:lnTo>
                <a:lnTo>
                  <a:pt x="27813" y="429386"/>
                </a:lnTo>
                <a:lnTo>
                  <a:pt x="29210" y="427354"/>
                </a:lnTo>
                <a:lnTo>
                  <a:pt x="30480" y="425449"/>
                </a:lnTo>
                <a:lnTo>
                  <a:pt x="31877" y="423417"/>
                </a:lnTo>
                <a:lnTo>
                  <a:pt x="33401" y="421385"/>
                </a:lnTo>
                <a:lnTo>
                  <a:pt x="34798" y="419353"/>
                </a:lnTo>
                <a:lnTo>
                  <a:pt x="36195" y="417321"/>
                </a:lnTo>
                <a:lnTo>
                  <a:pt x="37592" y="415416"/>
                </a:lnTo>
                <a:lnTo>
                  <a:pt x="39116" y="413384"/>
                </a:lnTo>
                <a:lnTo>
                  <a:pt x="40513" y="411352"/>
                </a:lnTo>
                <a:lnTo>
                  <a:pt x="42037" y="409320"/>
                </a:lnTo>
                <a:lnTo>
                  <a:pt x="43561" y="407288"/>
                </a:lnTo>
                <a:lnTo>
                  <a:pt x="44958" y="405383"/>
                </a:lnTo>
                <a:lnTo>
                  <a:pt x="46482" y="403351"/>
                </a:lnTo>
                <a:lnTo>
                  <a:pt x="48006" y="401319"/>
                </a:lnTo>
                <a:lnTo>
                  <a:pt x="49403" y="399287"/>
                </a:lnTo>
                <a:lnTo>
                  <a:pt x="50927" y="397255"/>
                </a:lnTo>
                <a:lnTo>
                  <a:pt x="52451" y="395350"/>
                </a:lnTo>
                <a:lnTo>
                  <a:pt x="53848" y="393318"/>
                </a:lnTo>
                <a:lnTo>
                  <a:pt x="55372" y="391286"/>
                </a:lnTo>
                <a:lnTo>
                  <a:pt x="56896" y="389254"/>
                </a:lnTo>
                <a:lnTo>
                  <a:pt x="58293" y="387222"/>
                </a:lnTo>
                <a:lnTo>
                  <a:pt x="59817" y="385317"/>
                </a:lnTo>
                <a:lnTo>
                  <a:pt x="61214" y="383285"/>
                </a:lnTo>
                <a:lnTo>
                  <a:pt x="62738" y="381253"/>
                </a:lnTo>
                <a:lnTo>
                  <a:pt x="64135" y="379221"/>
                </a:lnTo>
                <a:lnTo>
                  <a:pt x="65532" y="377189"/>
                </a:lnTo>
                <a:lnTo>
                  <a:pt x="67056" y="375284"/>
                </a:lnTo>
                <a:lnTo>
                  <a:pt x="68453" y="373252"/>
                </a:lnTo>
                <a:lnTo>
                  <a:pt x="69850" y="371220"/>
                </a:lnTo>
                <a:lnTo>
                  <a:pt x="71247" y="369188"/>
                </a:lnTo>
                <a:lnTo>
                  <a:pt x="72644" y="367156"/>
                </a:lnTo>
                <a:lnTo>
                  <a:pt x="73914" y="365251"/>
                </a:lnTo>
                <a:lnTo>
                  <a:pt x="75311" y="363219"/>
                </a:lnTo>
                <a:lnTo>
                  <a:pt x="76708" y="361187"/>
                </a:lnTo>
                <a:lnTo>
                  <a:pt x="77978" y="359155"/>
                </a:lnTo>
                <a:lnTo>
                  <a:pt x="79375" y="357123"/>
                </a:lnTo>
                <a:lnTo>
                  <a:pt x="80645" y="355218"/>
                </a:lnTo>
                <a:lnTo>
                  <a:pt x="81915" y="353186"/>
                </a:lnTo>
                <a:lnTo>
                  <a:pt x="83185" y="351154"/>
                </a:lnTo>
                <a:lnTo>
                  <a:pt x="84455" y="349122"/>
                </a:lnTo>
                <a:lnTo>
                  <a:pt x="85725" y="347217"/>
                </a:lnTo>
                <a:lnTo>
                  <a:pt x="86995" y="345185"/>
                </a:lnTo>
                <a:lnTo>
                  <a:pt x="88265" y="343153"/>
                </a:lnTo>
                <a:lnTo>
                  <a:pt x="89535" y="341121"/>
                </a:lnTo>
                <a:lnTo>
                  <a:pt x="90678" y="339089"/>
                </a:lnTo>
                <a:lnTo>
                  <a:pt x="91948" y="337184"/>
                </a:lnTo>
                <a:lnTo>
                  <a:pt x="93091" y="335152"/>
                </a:lnTo>
                <a:lnTo>
                  <a:pt x="94361" y="333120"/>
                </a:lnTo>
                <a:lnTo>
                  <a:pt x="95504" y="331088"/>
                </a:lnTo>
                <a:lnTo>
                  <a:pt x="96647" y="329056"/>
                </a:lnTo>
                <a:lnTo>
                  <a:pt x="97917" y="327151"/>
                </a:lnTo>
                <a:lnTo>
                  <a:pt x="99060" y="325119"/>
                </a:lnTo>
                <a:lnTo>
                  <a:pt x="100203" y="323087"/>
                </a:lnTo>
                <a:lnTo>
                  <a:pt x="101346" y="321055"/>
                </a:lnTo>
                <a:lnTo>
                  <a:pt x="102489" y="319023"/>
                </a:lnTo>
                <a:lnTo>
                  <a:pt x="103632" y="317118"/>
                </a:lnTo>
                <a:lnTo>
                  <a:pt x="104775" y="315086"/>
                </a:lnTo>
                <a:lnTo>
                  <a:pt x="105918" y="313054"/>
                </a:lnTo>
                <a:lnTo>
                  <a:pt x="106934" y="311022"/>
                </a:lnTo>
                <a:lnTo>
                  <a:pt x="108077" y="308990"/>
                </a:lnTo>
                <a:lnTo>
                  <a:pt x="109220" y="307085"/>
                </a:lnTo>
                <a:lnTo>
                  <a:pt x="110236" y="305053"/>
                </a:lnTo>
                <a:lnTo>
                  <a:pt x="111379" y="303021"/>
                </a:lnTo>
                <a:lnTo>
                  <a:pt x="112522" y="300989"/>
                </a:lnTo>
                <a:lnTo>
                  <a:pt x="113538" y="298957"/>
                </a:lnTo>
                <a:lnTo>
                  <a:pt x="114681" y="297052"/>
                </a:lnTo>
                <a:lnTo>
                  <a:pt x="115697" y="295020"/>
                </a:lnTo>
                <a:lnTo>
                  <a:pt x="116840" y="292988"/>
                </a:lnTo>
                <a:lnTo>
                  <a:pt x="117856" y="290956"/>
                </a:lnTo>
                <a:lnTo>
                  <a:pt x="118872" y="288924"/>
                </a:lnTo>
                <a:lnTo>
                  <a:pt x="120015" y="287019"/>
                </a:lnTo>
                <a:lnTo>
                  <a:pt x="121031" y="284987"/>
                </a:lnTo>
                <a:lnTo>
                  <a:pt x="122047" y="282955"/>
                </a:lnTo>
                <a:lnTo>
                  <a:pt x="123190" y="280923"/>
                </a:lnTo>
                <a:lnTo>
                  <a:pt x="124206" y="278891"/>
                </a:lnTo>
                <a:lnTo>
                  <a:pt x="125222" y="276986"/>
                </a:lnTo>
                <a:lnTo>
                  <a:pt x="126238" y="274954"/>
                </a:lnTo>
                <a:lnTo>
                  <a:pt x="127254" y="272922"/>
                </a:lnTo>
                <a:lnTo>
                  <a:pt x="128270" y="270890"/>
                </a:lnTo>
                <a:lnTo>
                  <a:pt x="129286" y="268858"/>
                </a:lnTo>
                <a:lnTo>
                  <a:pt x="130302" y="266953"/>
                </a:lnTo>
                <a:lnTo>
                  <a:pt x="131318" y="264921"/>
                </a:lnTo>
                <a:lnTo>
                  <a:pt x="132334" y="262889"/>
                </a:lnTo>
                <a:lnTo>
                  <a:pt x="133223" y="260857"/>
                </a:lnTo>
                <a:lnTo>
                  <a:pt x="134239" y="258825"/>
                </a:lnTo>
                <a:lnTo>
                  <a:pt x="135255" y="256920"/>
                </a:lnTo>
                <a:lnTo>
                  <a:pt x="136144" y="254888"/>
                </a:lnTo>
                <a:lnTo>
                  <a:pt x="137160" y="252856"/>
                </a:lnTo>
                <a:lnTo>
                  <a:pt x="138049" y="250824"/>
                </a:lnTo>
                <a:lnTo>
                  <a:pt x="139065" y="248792"/>
                </a:lnTo>
                <a:lnTo>
                  <a:pt x="139954" y="246887"/>
                </a:lnTo>
                <a:lnTo>
                  <a:pt x="140843" y="244855"/>
                </a:lnTo>
                <a:lnTo>
                  <a:pt x="141859" y="242823"/>
                </a:lnTo>
                <a:lnTo>
                  <a:pt x="142748" y="240791"/>
                </a:lnTo>
                <a:lnTo>
                  <a:pt x="143637" y="238759"/>
                </a:lnTo>
                <a:lnTo>
                  <a:pt x="144526" y="236854"/>
                </a:lnTo>
                <a:lnTo>
                  <a:pt x="145415" y="234822"/>
                </a:lnTo>
                <a:lnTo>
                  <a:pt x="146177" y="232790"/>
                </a:lnTo>
                <a:lnTo>
                  <a:pt x="147066" y="230758"/>
                </a:lnTo>
                <a:lnTo>
                  <a:pt x="147955" y="228726"/>
                </a:lnTo>
                <a:lnTo>
                  <a:pt x="148717" y="226821"/>
                </a:lnTo>
                <a:lnTo>
                  <a:pt x="149606" y="224789"/>
                </a:lnTo>
                <a:lnTo>
                  <a:pt x="150368" y="222757"/>
                </a:lnTo>
                <a:lnTo>
                  <a:pt x="151257" y="220725"/>
                </a:lnTo>
                <a:lnTo>
                  <a:pt x="152019" y="218693"/>
                </a:lnTo>
                <a:lnTo>
                  <a:pt x="152781" y="216788"/>
                </a:lnTo>
                <a:lnTo>
                  <a:pt x="153543" y="214756"/>
                </a:lnTo>
                <a:lnTo>
                  <a:pt x="154305" y="212724"/>
                </a:lnTo>
                <a:lnTo>
                  <a:pt x="155067" y="210692"/>
                </a:lnTo>
                <a:lnTo>
                  <a:pt x="155829" y="208660"/>
                </a:lnTo>
                <a:lnTo>
                  <a:pt x="156591" y="206755"/>
                </a:lnTo>
                <a:lnTo>
                  <a:pt x="157226" y="204723"/>
                </a:lnTo>
                <a:lnTo>
                  <a:pt x="157988" y="202691"/>
                </a:lnTo>
                <a:lnTo>
                  <a:pt x="158750" y="200659"/>
                </a:lnTo>
                <a:lnTo>
                  <a:pt x="159385" y="198627"/>
                </a:lnTo>
                <a:lnTo>
                  <a:pt x="160020" y="196722"/>
                </a:lnTo>
                <a:lnTo>
                  <a:pt x="160782" y="194690"/>
                </a:lnTo>
                <a:lnTo>
                  <a:pt x="161417" y="192658"/>
                </a:lnTo>
                <a:lnTo>
                  <a:pt x="162052" y="190626"/>
                </a:lnTo>
                <a:lnTo>
                  <a:pt x="162687" y="188594"/>
                </a:lnTo>
                <a:lnTo>
                  <a:pt x="163322" y="186689"/>
                </a:lnTo>
                <a:lnTo>
                  <a:pt x="163957" y="184657"/>
                </a:lnTo>
                <a:lnTo>
                  <a:pt x="164592" y="182625"/>
                </a:lnTo>
                <a:lnTo>
                  <a:pt x="165100" y="180593"/>
                </a:lnTo>
                <a:lnTo>
                  <a:pt x="165735" y="178561"/>
                </a:lnTo>
                <a:lnTo>
                  <a:pt x="166370" y="176656"/>
                </a:lnTo>
                <a:lnTo>
                  <a:pt x="166878" y="174624"/>
                </a:lnTo>
                <a:lnTo>
                  <a:pt x="167513" y="172592"/>
                </a:lnTo>
                <a:lnTo>
                  <a:pt x="168021" y="170560"/>
                </a:lnTo>
                <a:lnTo>
                  <a:pt x="168529" y="168528"/>
                </a:lnTo>
                <a:lnTo>
                  <a:pt x="169037" y="166623"/>
                </a:lnTo>
                <a:lnTo>
                  <a:pt x="169545" y="164591"/>
                </a:lnTo>
                <a:lnTo>
                  <a:pt x="170053" y="162559"/>
                </a:lnTo>
                <a:lnTo>
                  <a:pt x="170561" y="160527"/>
                </a:lnTo>
                <a:lnTo>
                  <a:pt x="171069" y="158495"/>
                </a:lnTo>
                <a:lnTo>
                  <a:pt x="171577" y="156590"/>
                </a:lnTo>
                <a:lnTo>
                  <a:pt x="172085" y="154558"/>
                </a:lnTo>
                <a:lnTo>
                  <a:pt x="172593" y="152526"/>
                </a:lnTo>
                <a:lnTo>
                  <a:pt x="172974" y="150494"/>
                </a:lnTo>
                <a:lnTo>
                  <a:pt x="173482" y="148462"/>
                </a:lnTo>
                <a:lnTo>
                  <a:pt x="173863" y="146557"/>
                </a:lnTo>
                <a:lnTo>
                  <a:pt x="174371" y="144525"/>
                </a:lnTo>
                <a:lnTo>
                  <a:pt x="174752" y="142493"/>
                </a:lnTo>
                <a:lnTo>
                  <a:pt x="175133" y="140461"/>
                </a:lnTo>
                <a:lnTo>
                  <a:pt x="175514" y="138429"/>
                </a:lnTo>
                <a:lnTo>
                  <a:pt x="176022" y="136524"/>
                </a:lnTo>
                <a:lnTo>
                  <a:pt x="176403" y="134492"/>
                </a:lnTo>
                <a:lnTo>
                  <a:pt x="176784" y="132460"/>
                </a:lnTo>
                <a:lnTo>
                  <a:pt x="177038" y="130428"/>
                </a:lnTo>
                <a:lnTo>
                  <a:pt x="177419" y="128396"/>
                </a:lnTo>
                <a:lnTo>
                  <a:pt x="177800" y="126491"/>
                </a:lnTo>
                <a:lnTo>
                  <a:pt x="178181" y="124459"/>
                </a:lnTo>
                <a:lnTo>
                  <a:pt x="178435" y="122427"/>
                </a:lnTo>
                <a:lnTo>
                  <a:pt x="178816" y="120395"/>
                </a:lnTo>
                <a:lnTo>
                  <a:pt x="179070" y="118363"/>
                </a:lnTo>
                <a:lnTo>
                  <a:pt x="179451" y="116458"/>
                </a:lnTo>
                <a:lnTo>
                  <a:pt x="179705" y="114426"/>
                </a:lnTo>
                <a:lnTo>
                  <a:pt x="179959" y="112394"/>
                </a:lnTo>
                <a:lnTo>
                  <a:pt x="180213" y="110362"/>
                </a:lnTo>
                <a:lnTo>
                  <a:pt x="180594" y="108330"/>
                </a:lnTo>
                <a:lnTo>
                  <a:pt x="180848" y="106425"/>
                </a:lnTo>
                <a:lnTo>
                  <a:pt x="181102" y="104393"/>
                </a:lnTo>
                <a:lnTo>
                  <a:pt x="181356" y="102361"/>
                </a:lnTo>
                <a:lnTo>
                  <a:pt x="181483" y="100329"/>
                </a:lnTo>
                <a:lnTo>
                  <a:pt x="181737" y="98424"/>
                </a:lnTo>
                <a:lnTo>
                  <a:pt x="181991" y="96392"/>
                </a:lnTo>
                <a:lnTo>
                  <a:pt x="182245" y="94360"/>
                </a:lnTo>
                <a:lnTo>
                  <a:pt x="182372" y="92328"/>
                </a:lnTo>
                <a:lnTo>
                  <a:pt x="182626" y="90296"/>
                </a:lnTo>
                <a:lnTo>
                  <a:pt x="182753" y="88391"/>
                </a:lnTo>
                <a:lnTo>
                  <a:pt x="183007" y="86359"/>
                </a:lnTo>
                <a:lnTo>
                  <a:pt x="183134" y="84327"/>
                </a:lnTo>
                <a:lnTo>
                  <a:pt x="183261" y="82295"/>
                </a:lnTo>
                <a:lnTo>
                  <a:pt x="183515" y="80263"/>
                </a:lnTo>
                <a:lnTo>
                  <a:pt x="183642" y="78358"/>
                </a:lnTo>
                <a:lnTo>
                  <a:pt x="183769" y="76326"/>
                </a:lnTo>
                <a:lnTo>
                  <a:pt x="183896" y="74294"/>
                </a:lnTo>
                <a:lnTo>
                  <a:pt x="184023" y="72262"/>
                </a:lnTo>
                <a:lnTo>
                  <a:pt x="184150" y="70230"/>
                </a:lnTo>
                <a:lnTo>
                  <a:pt x="184277" y="68325"/>
                </a:lnTo>
                <a:lnTo>
                  <a:pt x="184404" y="66293"/>
                </a:lnTo>
                <a:lnTo>
                  <a:pt x="184531" y="64261"/>
                </a:lnTo>
                <a:lnTo>
                  <a:pt x="184658" y="62229"/>
                </a:lnTo>
                <a:lnTo>
                  <a:pt x="184658" y="60197"/>
                </a:lnTo>
                <a:lnTo>
                  <a:pt x="184785" y="58292"/>
                </a:lnTo>
                <a:lnTo>
                  <a:pt x="184912" y="56260"/>
                </a:lnTo>
                <a:lnTo>
                  <a:pt x="185039" y="54228"/>
                </a:lnTo>
                <a:lnTo>
                  <a:pt x="185039" y="52196"/>
                </a:lnTo>
                <a:lnTo>
                  <a:pt x="185166" y="50164"/>
                </a:lnTo>
                <a:lnTo>
                  <a:pt x="185166" y="48259"/>
                </a:lnTo>
                <a:lnTo>
                  <a:pt x="185293" y="46227"/>
                </a:lnTo>
                <a:lnTo>
                  <a:pt x="185293" y="44195"/>
                </a:lnTo>
                <a:lnTo>
                  <a:pt x="185420" y="42163"/>
                </a:lnTo>
                <a:lnTo>
                  <a:pt x="185420" y="40131"/>
                </a:lnTo>
                <a:lnTo>
                  <a:pt x="185547" y="38226"/>
                </a:lnTo>
                <a:lnTo>
                  <a:pt x="185547" y="36194"/>
                </a:lnTo>
                <a:lnTo>
                  <a:pt x="185674" y="34162"/>
                </a:lnTo>
                <a:lnTo>
                  <a:pt x="185674" y="32130"/>
                </a:lnTo>
                <a:lnTo>
                  <a:pt x="185674" y="30098"/>
                </a:lnTo>
                <a:lnTo>
                  <a:pt x="185801" y="28193"/>
                </a:lnTo>
                <a:lnTo>
                  <a:pt x="185801" y="26161"/>
                </a:lnTo>
                <a:lnTo>
                  <a:pt x="185801" y="24129"/>
                </a:lnTo>
                <a:lnTo>
                  <a:pt x="185801" y="22097"/>
                </a:lnTo>
                <a:lnTo>
                  <a:pt x="185928" y="20065"/>
                </a:lnTo>
                <a:lnTo>
                  <a:pt x="185928" y="18160"/>
                </a:lnTo>
                <a:lnTo>
                  <a:pt x="185928" y="16128"/>
                </a:lnTo>
                <a:lnTo>
                  <a:pt x="185928" y="14096"/>
                </a:lnTo>
                <a:lnTo>
                  <a:pt x="185928" y="12064"/>
                </a:lnTo>
                <a:lnTo>
                  <a:pt x="186055" y="10032"/>
                </a:lnTo>
                <a:lnTo>
                  <a:pt x="186055" y="0"/>
                </a:lnTo>
                <a:lnTo>
                  <a:pt x="186436" y="0"/>
                </a:lnTo>
                <a:lnTo>
                  <a:pt x="186436" y="10032"/>
                </a:lnTo>
                <a:lnTo>
                  <a:pt x="186563" y="12064"/>
                </a:lnTo>
                <a:lnTo>
                  <a:pt x="186563" y="14096"/>
                </a:lnTo>
                <a:lnTo>
                  <a:pt x="186563" y="16128"/>
                </a:lnTo>
                <a:lnTo>
                  <a:pt x="186563" y="18160"/>
                </a:lnTo>
                <a:lnTo>
                  <a:pt x="186563" y="20065"/>
                </a:lnTo>
                <a:lnTo>
                  <a:pt x="186690" y="22097"/>
                </a:lnTo>
                <a:lnTo>
                  <a:pt x="186690" y="24129"/>
                </a:lnTo>
                <a:lnTo>
                  <a:pt x="186690" y="26161"/>
                </a:lnTo>
                <a:lnTo>
                  <a:pt x="186690" y="28193"/>
                </a:lnTo>
                <a:lnTo>
                  <a:pt x="186817" y="30098"/>
                </a:lnTo>
                <a:lnTo>
                  <a:pt x="186817" y="32130"/>
                </a:lnTo>
                <a:lnTo>
                  <a:pt x="186817" y="34162"/>
                </a:lnTo>
                <a:lnTo>
                  <a:pt x="186944" y="36194"/>
                </a:lnTo>
                <a:lnTo>
                  <a:pt x="186944" y="38226"/>
                </a:lnTo>
                <a:lnTo>
                  <a:pt x="187071" y="40131"/>
                </a:lnTo>
                <a:lnTo>
                  <a:pt x="187071" y="42163"/>
                </a:lnTo>
                <a:lnTo>
                  <a:pt x="187198" y="44195"/>
                </a:lnTo>
                <a:lnTo>
                  <a:pt x="187198" y="46227"/>
                </a:lnTo>
                <a:lnTo>
                  <a:pt x="187325" y="48259"/>
                </a:lnTo>
                <a:lnTo>
                  <a:pt x="187325" y="50164"/>
                </a:lnTo>
                <a:lnTo>
                  <a:pt x="187452" y="52196"/>
                </a:lnTo>
                <a:lnTo>
                  <a:pt x="187452" y="54228"/>
                </a:lnTo>
                <a:lnTo>
                  <a:pt x="187579" y="56260"/>
                </a:lnTo>
                <a:lnTo>
                  <a:pt x="187706" y="58292"/>
                </a:lnTo>
                <a:lnTo>
                  <a:pt x="187706" y="60197"/>
                </a:lnTo>
                <a:lnTo>
                  <a:pt x="187833" y="62229"/>
                </a:lnTo>
                <a:lnTo>
                  <a:pt x="187960" y="64261"/>
                </a:lnTo>
                <a:lnTo>
                  <a:pt x="188087" y="66293"/>
                </a:lnTo>
                <a:lnTo>
                  <a:pt x="188214" y="68325"/>
                </a:lnTo>
                <a:lnTo>
                  <a:pt x="188341" y="70230"/>
                </a:lnTo>
                <a:lnTo>
                  <a:pt x="188468" y="72262"/>
                </a:lnTo>
                <a:lnTo>
                  <a:pt x="188595" y="74294"/>
                </a:lnTo>
                <a:lnTo>
                  <a:pt x="188722" y="76326"/>
                </a:lnTo>
                <a:lnTo>
                  <a:pt x="188849" y="78358"/>
                </a:lnTo>
                <a:lnTo>
                  <a:pt x="188976" y="80263"/>
                </a:lnTo>
                <a:lnTo>
                  <a:pt x="189230" y="82295"/>
                </a:lnTo>
                <a:lnTo>
                  <a:pt x="189357" y="84327"/>
                </a:lnTo>
                <a:lnTo>
                  <a:pt x="189484" y="86359"/>
                </a:lnTo>
                <a:lnTo>
                  <a:pt x="189738" y="88391"/>
                </a:lnTo>
                <a:lnTo>
                  <a:pt x="189865" y="90296"/>
                </a:lnTo>
                <a:lnTo>
                  <a:pt x="190119" y="92328"/>
                </a:lnTo>
                <a:lnTo>
                  <a:pt x="190246" y="94360"/>
                </a:lnTo>
                <a:lnTo>
                  <a:pt x="190500" y="96392"/>
                </a:lnTo>
                <a:lnTo>
                  <a:pt x="190754" y="98424"/>
                </a:lnTo>
                <a:lnTo>
                  <a:pt x="191008" y="100329"/>
                </a:lnTo>
                <a:lnTo>
                  <a:pt x="191135" y="102361"/>
                </a:lnTo>
                <a:lnTo>
                  <a:pt x="191389" y="104393"/>
                </a:lnTo>
                <a:lnTo>
                  <a:pt x="191643" y="106425"/>
                </a:lnTo>
                <a:lnTo>
                  <a:pt x="191897" y="108330"/>
                </a:lnTo>
                <a:lnTo>
                  <a:pt x="192278" y="110362"/>
                </a:lnTo>
                <a:lnTo>
                  <a:pt x="192532" y="112394"/>
                </a:lnTo>
                <a:lnTo>
                  <a:pt x="192786" y="114426"/>
                </a:lnTo>
                <a:lnTo>
                  <a:pt x="193040" y="116458"/>
                </a:lnTo>
                <a:lnTo>
                  <a:pt x="193421" y="118363"/>
                </a:lnTo>
                <a:lnTo>
                  <a:pt x="193675" y="120395"/>
                </a:lnTo>
                <a:lnTo>
                  <a:pt x="194056" y="122427"/>
                </a:lnTo>
                <a:lnTo>
                  <a:pt x="194310" y="124459"/>
                </a:lnTo>
                <a:lnTo>
                  <a:pt x="194691" y="126491"/>
                </a:lnTo>
                <a:lnTo>
                  <a:pt x="195072" y="128396"/>
                </a:lnTo>
                <a:lnTo>
                  <a:pt x="195453" y="130428"/>
                </a:lnTo>
                <a:lnTo>
                  <a:pt x="195707" y="132460"/>
                </a:lnTo>
                <a:lnTo>
                  <a:pt x="196088" y="134492"/>
                </a:lnTo>
                <a:lnTo>
                  <a:pt x="196469" y="136524"/>
                </a:lnTo>
                <a:lnTo>
                  <a:pt x="196977" y="138429"/>
                </a:lnTo>
                <a:lnTo>
                  <a:pt x="197358" y="140461"/>
                </a:lnTo>
                <a:lnTo>
                  <a:pt x="197739" y="142493"/>
                </a:lnTo>
                <a:lnTo>
                  <a:pt x="198120" y="144525"/>
                </a:lnTo>
                <a:lnTo>
                  <a:pt x="198628" y="146557"/>
                </a:lnTo>
                <a:lnTo>
                  <a:pt x="199009" y="148462"/>
                </a:lnTo>
                <a:lnTo>
                  <a:pt x="199517" y="150494"/>
                </a:lnTo>
                <a:lnTo>
                  <a:pt x="199898" y="152526"/>
                </a:lnTo>
                <a:lnTo>
                  <a:pt x="200406" y="154558"/>
                </a:lnTo>
                <a:lnTo>
                  <a:pt x="200914" y="156590"/>
                </a:lnTo>
                <a:lnTo>
                  <a:pt x="201422" y="158495"/>
                </a:lnTo>
                <a:lnTo>
                  <a:pt x="201803" y="160527"/>
                </a:lnTo>
                <a:lnTo>
                  <a:pt x="202311" y="162559"/>
                </a:lnTo>
                <a:lnTo>
                  <a:pt x="202946" y="164591"/>
                </a:lnTo>
                <a:lnTo>
                  <a:pt x="203454" y="166623"/>
                </a:lnTo>
                <a:lnTo>
                  <a:pt x="203962" y="168528"/>
                </a:lnTo>
                <a:lnTo>
                  <a:pt x="204470" y="170560"/>
                </a:lnTo>
                <a:lnTo>
                  <a:pt x="204978" y="172592"/>
                </a:lnTo>
                <a:lnTo>
                  <a:pt x="205613" y="174624"/>
                </a:lnTo>
                <a:lnTo>
                  <a:pt x="206121" y="176656"/>
                </a:lnTo>
                <a:lnTo>
                  <a:pt x="206756" y="178561"/>
                </a:lnTo>
                <a:lnTo>
                  <a:pt x="207391" y="180593"/>
                </a:lnTo>
                <a:lnTo>
                  <a:pt x="207899" y="182625"/>
                </a:lnTo>
                <a:lnTo>
                  <a:pt x="208534" y="184657"/>
                </a:lnTo>
                <a:lnTo>
                  <a:pt x="209169" y="186689"/>
                </a:lnTo>
                <a:lnTo>
                  <a:pt x="209804" y="188594"/>
                </a:lnTo>
                <a:lnTo>
                  <a:pt x="210439" y="190626"/>
                </a:lnTo>
                <a:lnTo>
                  <a:pt x="211074" y="192658"/>
                </a:lnTo>
                <a:lnTo>
                  <a:pt x="211709" y="194690"/>
                </a:lnTo>
                <a:lnTo>
                  <a:pt x="212471" y="196722"/>
                </a:lnTo>
                <a:lnTo>
                  <a:pt x="213106" y="198627"/>
                </a:lnTo>
                <a:lnTo>
                  <a:pt x="213741" y="200659"/>
                </a:lnTo>
                <a:lnTo>
                  <a:pt x="214503" y="202691"/>
                </a:lnTo>
                <a:lnTo>
                  <a:pt x="215265" y="204723"/>
                </a:lnTo>
                <a:lnTo>
                  <a:pt x="215900" y="206755"/>
                </a:lnTo>
                <a:lnTo>
                  <a:pt x="216662" y="208660"/>
                </a:lnTo>
                <a:lnTo>
                  <a:pt x="217424" y="210692"/>
                </a:lnTo>
                <a:lnTo>
                  <a:pt x="218186" y="212724"/>
                </a:lnTo>
                <a:lnTo>
                  <a:pt x="218948" y="214756"/>
                </a:lnTo>
                <a:lnTo>
                  <a:pt x="219710" y="216788"/>
                </a:lnTo>
                <a:lnTo>
                  <a:pt x="220472" y="218693"/>
                </a:lnTo>
                <a:lnTo>
                  <a:pt x="221234" y="220725"/>
                </a:lnTo>
                <a:lnTo>
                  <a:pt x="222123" y="222757"/>
                </a:lnTo>
                <a:lnTo>
                  <a:pt x="222885" y="224789"/>
                </a:lnTo>
                <a:lnTo>
                  <a:pt x="223774" y="226821"/>
                </a:lnTo>
                <a:lnTo>
                  <a:pt x="224536" y="228726"/>
                </a:lnTo>
                <a:lnTo>
                  <a:pt x="225425" y="230758"/>
                </a:lnTo>
                <a:lnTo>
                  <a:pt x="226314" y="232790"/>
                </a:lnTo>
                <a:lnTo>
                  <a:pt x="227076" y="234822"/>
                </a:lnTo>
                <a:lnTo>
                  <a:pt x="227965" y="236854"/>
                </a:lnTo>
                <a:lnTo>
                  <a:pt x="228854" y="238759"/>
                </a:lnTo>
                <a:lnTo>
                  <a:pt x="229743" y="240791"/>
                </a:lnTo>
                <a:lnTo>
                  <a:pt x="230632" y="242823"/>
                </a:lnTo>
                <a:lnTo>
                  <a:pt x="231648" y="244855"/>
                </a:lnTo>
                <a:lnTo>
                  <a:pt x="232537" y="246887"/>
                </a:lnTo>
                <a:lnTo>
                  <a:pt x="233426" y="248792"/>
                </a:lnTo>
                <a:lnTo>
                  <a:pt x="234442" y="250824"/>
                </a:lnTo>
                <a:lnTo>
                  <a:pt x="235331" y="252856"/>
                </a:lnTo>
                <a:lnTo>
                  <a:pt x="236347" y="254888"/>
                </a:lnTo>
                <a:lnTo>
                  <a:pt x="237236" y="256920"/>
                </a:lnTo>
                <a:lnTo>
                  <a:pt x="238252" y="258825"/>
                </a:lnTo>
                <a:lnTo>
                  <a:pt x="239268" y="260857"/>
                </a:lnTo>
                <a:lnTo>
                  <a:pt x="240157" y="262889"/>
                </a:lnTo>
                <a:lnTo>
                  <a:pt x="241173" y="264921"/>
                </a:lnTo>
                <a:lnTo>
                  <a:pt x="242189" y="266953"/>
                </a:lnTo>
                <a:lnTo>
                  <a:pt x="243205" y="268858"/>
                </a:lnTo>
                <a:lnTo>
                  <a:pt x="244221" y="270890"/>
                </a:lnTo>
                <a:lnTo>
                  <a:pt x="245237" y="272922"/>
                </a:lnTo>
                <a:lnTo>
                  <a:pt x="246253" y="274954"/>
                </a:lnTo>
                <a:lnTo>
                  <a:pt x="247269" y="276986"/>
                </a:lnTo>
                <a:lnTo>
                  <a:pt x="248285" y="278891"/>
                </a:lnTo>
                <a:lnTo>
                  <a:pt x="249301" y="280923"/>
                </a:lnTo>
                <a:lnTo>
                  <a:pt x="250444" y="282955"/>
                </a:lnTo>
                <a:lnTo>
                  <a:pt x="251460" y="284987"/>
                </a:lnTo>
                <a:lnTo>
                  <a:pt x="252476" y="287019"/>
                </a:lnTo>
                <a:lnTo>
                  <a:pt x="253619" y="288924"/>
                </a:lnTo>
                <a:lnTo>
                  <a:pt x="254635" y="290956"/>
                </a:lnTo>
                <a:lnTo>
                  <a:pt x="255651" y="292988"/>
                </a:lnTo>
                <a:lnTo>
                  <a:pt x="256794" y="295020"/>
                </a:lnTo>
                <a:lnTo>
                  <a:pt x="257810" y="297052"/>
                </a:lnTo>
                <a:lnTo>
                  <a:pt x="258953" y="298957"/>
                </a:lnTo>
                <a:lnTo>
                  <a:pt x="259969" y="300989"/>
                </a:lnTo>
                <a:lnTo>
                  <a:pt x="261112" y="303021"/>
                </a:lnTo>
                <a:lnTo>
                  <a:pt x="262128" y="305053"/>
                </a:lnTo>
                <a:lnTo>
                  <a:pt x="263271" y="307085"/>
                </a:lnTo>
                <a:lnTo>
                  <a:pt x="264414" y="308990"/>
                </a:lnTo>
                <a:lnTo>
                  <a:pt x="265557" y="311022"/>
                </a:lnTo>
                <a:lnTo>
                  <a:pt x="266573" y="313054"/>
                </a:lnTo>
                <a:lnTo>
                  <a:pt x="267716" y="315086"/>
                </a:lnTo>
                <a:lnTo>
                  <a:pt x="268859" y="317118"/>
                </a:lnTo>
                <a:lnTo>
                  <a:pt x="270002" y="319023"/>
                </a:lnTo>
                <a:lnTo>
                  <a:pt x="271145" y="321055"/>
                </a:lnTo>
                <a:lnTo>
                  <a:pt x="272288" y="323087"/>
                </a:lnTo>
                <a:lnTo>
                  <a:pt x="273431" y="325119"/>
                </a:lnTo>
                <a:lnTo>
                  <a:pt x="274574" y="327151"/>
                </a:lnTo>
                <a:lnTo>
                  <a:pt x="275717" y="329056"/>
                </a:lnTo>
                <a:lnTo>
                  <a:pt x="276987" y="331088"/>
                </a:lnTo>
                <a:lnTo>
                  <a:pt x="278130" y="333120"/>
                </a:lnTo>
                <a:lnTo>
                  <a:pt x="279400" y="335152"/>
                </a:lnTo>
                <a:lnTo>
                  <a:pt x="280543" y="337184"/>
                </a:lnTo>
                <a:lnTo>
                  <a:pt x="281813" y="339089"/>
                </a:lnTo>
                <a:lnTo>
                  <a:pt x="282956" y="341121"/>
                </a:lnTo>
                <a:lnTo>
                  <a:pt x="284226" y="343153"/>
                </a:lnTo>
                <a:lnTo>
                  <a:pt x="285496" y="345185"/>
                </a:lnTo>
                <a:lnTo>
                  <a:pt x="286766" y="347217"/>
                </a:lnTo>
                <a:lnTo>
                  <a:pt x="288036" y="349122"/>
                </a:lnTo>
                <a:lnTo>
                  <a:pt x="289306" y="351154"/>
                </a:lnTo>
                <a:lnTo>
                  <a:pt x="290576" y="353186"/>
                </a:lnTo>
                <a:lnTo>
                  <a:pt x="291846" y="355218"/>
                </a:lnTo>
                <a:lnTo>
                  <a:pt x="293116" y="357123"/>
                </a:lnTo>
                <a:lnTo>
                  <a:pt x="294513" y="359155"/>
                </a:lnTo>
                <a:lnTo>
                  <a:pt x="295783" y="361187"/>
                </a:lnTo>
                <a:lnTo>
                  <a:pt x="297180" y="363219"/>
                </a:lnTo>
                <a:lnTo>
                  <a:pt x="298577" y="365251"/>
                </a:lnTo>
                <a:lnTo>
                  <a:pt x="299847" y="367156"/>
                </a:lnTo>
                <a:lnTo>
                  <a:pt x="301244" y="369188"/>
                </a:lnTo>
                <a:lnTo>
                  <a:pt x="302641" y="371220"/>
                </a:lnTo>
                <a:lnTo>
                  <a:pt x="304038" y="373252"/>
                </a:lnTo>
                <a:lnTo>
                  <a:pt x="305435" y="375284"/>
                </a:lnTo>
                <a:lnTo>
                  <a:pt x="306959" y="377189"/>
                </a:lnTo>
                <a:lnTo>
                  <a:pt x="308356" y="379221"/>
                </a:lnTo>
                <a:lnTo>
                  <a:pt x="309753" y="381253"/>
                </a:lnTo>
                <a:lnTo>
                  <a:pt x="311277" y="383285"/>
                </a:lnTo>
                <a:lnTo>
                  <a:pt x="312674" y="385317"/>
                </a:lnTo>
                <a:lnTo>
                  <a:pt x="314198" y="387222"/>
                </a:lnTo>
                <a:lnTo>
                  <a:pt x="315595" y="389254"/>
                </a:lnTo>
                <a:lnTo>
                  <a:pt x="317119" y="391286"/>
                </a:lnTo>
                <a:lnTo>
                  <a:pt x="318516" y="393318"/>
                </a:lnTo>
                <a:lnTo>
                  <a:pt x="320040" y="395350"/>
                </a:lnTo>
                <a:lnTo>
                  <a:pt x="321564" y="397255"/>
                </a:lnTo>
                <a:lnTo>
                  <a:pt x="323088" y="399287"/>
                </a:lnTo>
                <a:lnTo>
                  <a:pt x="324485" y="401319"/>
                </a:lnTo>
                <a:lnTo>
                  <a:pt x="326009" y="403351"/>
                </a:lnTo>
                <a:lnTo>
                  <a:pt x="327533" y="405383"/>
                </a:lnTo>
                <a:lnTo>
                  <a:pt x="328930" y="407288"/>
                </a:lnTo>
                <a:lnTo>
                  <a:pt x="330454" y="409320"/>
                </a:lnTo>
                <a:lnTo>
                  <a:pt x="331978" y="411352"/>
                </a:lnTo>
                <a:lnTo>
                  <a:pt x="333375" y="413384"/>
                </a:lnTo>
                <a:lnTo>
                  <a:pt x="334899" y="415416"/>
                </a:lnTo>
                <a:lnTo>
                  <a:pt x="336296" y="417321"/>
                </a:lnTo>
                <a:lnTo>
                  <a:pt x="337693" y="419353"/>
                </a:lnTo>
                <a:lnTo>
                  <a:pt x="339090" y="421385"/>
                </a:lnTo>
                <a:lnTo>
                  <a:pt x="340487" y="423417"/>
                </a:lnTo>
                <a:lnTo>
                  <a:pt x="341884" y="425449"/>
                </a:lnTo>
                <a:lnTo>
                  <a:pt x="343281" y="427354"/>
                </a:lnTo>
                <a:lnTo>
                  <a:pt x="344678" y="429386"/>
                </a:lnTo>
                <a:lnTo>
                  <a:pt x="346075" y="431418"/>
                </a:lnTo>
                <a:lnTo>
                  <a:pt x="347345" y="433450"/>
                </a:lnTo>
                <a:lnTo>
                  <a:pt x="348615" y="435482"/>
                </a:lnTo>
                <a:lnTo>
                  <a:pt x="349885" y="437387"/>
                </a:lnTo>
                <a:lnTo>
                  <a:pt x="351155" y="439419"/>
                </a:lnTo>
                <a:lnTo>
                  <a:pt x="352425" y="441451"/>
                </a:lnTo>
                <a:lnTo>
                  <a:pt x="353568" y="443483"/>
                </a:lnTo>
                <a:lnTo>
                  <a:pt x="354711" y="445515"/>
                </a:lnTo>
                <a:lnTo>
                  <a:pt x="360172" y="455548"/>
                </a:lnTo>
                <a:lnTo>
                  <a:pt x="361188" y="457453"/>
                </a:lnTo>
                <a:lnTo>
                  <a:pt x="362077" y="459485"/>
                </a:lnTo>
                <a:lnTo>
                  <a:pt x="362966" y="461517"/>
                </a:lnTo>
                <a:lnTo>
                  <a:pt x="363855" y="463549"/>
                </a:lnTo>
                <a:lnTo>
                  <a:pt x="364744" y="465581"/>
                </a:lnTo>
                <a:lnTo>
                  <a:pt x="365506" y="467486"/>
                </a:lnTo>
                <a:lnTo>
                  <a:pt x="366268" y="469518"/>
                </a:lnTo>
                <a:lnTo>
                  <a:pt x="366903" y="471550"/>
                </a:lnTo>
                <a:lnTo>
                  <a:pt x="367665" y="473582"/>
                </a:lnTo>
                <a:lnTo>
                  <a:pt x="368173" y="475614"/>
                </a:lnTo>
                <a:lnTo>
                  <a:pt x="368808" y="477519"/>
                </a:lnTo>
                <a:lnTo>
                  <a:pt x="369316" y="479551"/>
                </a:lnTo>
                <a:lnTo>
                  <a:pt x="369824" y="481583"/>
                </a:lnTo>
                <a:lnTo>
                  <a:pt x="370332" y="483615"/>
                </a:lnTo>
                <a:lnTo>
                  <a:pt x="370713" y="485647"/>
                </a:lnTo>
                <a:lnTo>
                  <a:pt x="371094" y="487552"/>
                </a:lnTo>
                <a:lnTo>
                  <a:pt x="371475" y="489584"/>
                </a:lnTo>
                <a:lnTo>
                  <a:pt x="371729" y="491616"/>
                </a:lnTo>
                <a:lnTo>
                  <a:pt x="371983" y="493648"/>
                </a:lnTo>
                <a:lnTo>
                  <a:pt x="372110" y="495680"/>
                </a:lnTo>
                <a:lnTo>
                  <a:pt x="372364" y="497585"/>
                </a:lnTo>
                <a:lnTo>
                  <a:pt x="372364" y="499617"/>
                </a:lnTo>
                <a:lnTo>
                  <a:pt x="372491" y="501649"/>
                </a:lnTo>
                <a:lnTo>
                  <a:pt x="372491" y="503681"/>
                </a:lnTo>
                <a:lnTo>
                  <a:pt x="372491" y="505713"/>
                </a:lnTo>
                <a:lnTo>
                  <a:pt x="372491" y="507618"/>
                </a:lnTo>
                <a:lnTo>
                  <a:pt x="372364" y="509650"/>
                </a:lnTo>
                <a:lnTo>
                  <a:pt x="372237" y="511682"/>
                </a:lnTo>
                <a:lnTo>
                  <a:pt x="371983" y="513714"/>
                </a:lnTo>
                <a:lnTo>
                  <a:pt x="371856" y="515746"/>
                </a:lnTo>
                <a:lnTo>
                  <a:pt x="371602" y="517651"/>
                </a:lnTo>
                <a:lnTo>
                  <a:pt x="371221" y="519683"/>
                </a:lnTo>
                <a:lnTo>
                  <a:pt x="370967" y="521715"/>
                </a:lnTo>
                <a:lnTo>
                  <a:pt x="370586" y="523747"/>
                </a:lnTo>
                <a:lnTo>
                  <a:pt x="370205" y="525779"/>
                </a:lnTo>
                <a:lnTo>
                  <a:pt x="369697" y="527684"/>
                </a:lnTo>
                <a:lnTo>
                  <a:pt x="369316" y="529716"/>
                </a:lnTo>
                <a:lnTo>
                  <a:pt x="368808" y="531748"/>
                </a:lnTo>
                <a:lnTo>
                  <a:pt x="368173" y="533780"/>
                </a:lnTo>
                <a:lnTo>
                  <a:pt x="367665" y="535812"/>
                </a:lnTo>
                <a:lnTo>
                  <a:pt x="367030" y="537717"/>
                </a:lnTo>
                <a:lnTo>
                  <a:pt x="366395" y="539749"/>
                </a:lnTo>
                <a:lnTo>
                  <a:pt x="365760" y="541781"/>
                </a:lnTo>
                <a:lnTo>
                  <a:pt x="364998" y="543813"/>
                </a:lnTo>
                <a:lnTo>
                  <a:pt x="364363" y="545845"/>
                </a:lnTo>
                <a:lnTo>
                  <a:pt x="363601" y="547750"/>
                </a:lnTo>
                <a:lnTo>
                  <a:pt x="362839" y="549782"/>
                </a:lnTo>
                <a:lnTo>
                  <a:pt x="362077" y="551814"/>
                </a:lnTo>
                <a:lnTo>
                  <a:pt x="361188" y="553846"/>
                </a:lnTo>
                <a:lnTo>
                  <a:pt x="360426" y="555878"/>
                </a:lnTo>
                <a:lnTo>
                  <a:pt x="359537" y="557783"/>
                </a:lnTo>
                <a:lnTo>
                  <a:pt x="358648" y="559815"/>
                </a:lnTo>
                <a:lnTo>
                  <a:pt x="357759" y="561847"/>
                </a:lnTo>
                <a:lnTo>
                  <a:pt x="356870" y="563879"/>
                </a:lnTo>
                <a:lnTo>
                  <a:pt x="355854" y="565911"/>
                </a:lnTo>
                <a:lnTo>
                  <a:pt x="354965" y="567816"/>
                </a:lnTo>
                <a:lnTo>
                  <a:pt x="353949" y="569848"/>
                </a:lnTo>
                <a:lnTo>
                  <a:pt x="353060" y="571880"/>
                </a:lnTo>
                <a:lnTo>
                  <a:pt x="352044" y="573912"/>
                </a:lnTo>
                <a:lnTo>
                  <a:pt x="351028" y="575944"/>
                </a:lnTo>
                <a:lnTo>
                  <a:pt x="350012" y="577849"/>
                </a:lnTo>
                <a:lnTo>
                  <a:pt x="348996" y="579881"/>
                </a:lnTo>
                <a:lnTo>
                  <a:pt x="347980" y="581913"/>
                </a:lnTo>
                <a:lnTo>
                  <a:pt x="346837" y="583945"/>
                </a:lnTo>
                <a:lnTo>
                  <a:pt x="345821" y="585977"/>
                </a:lnTo>
                <a:lnTo>
                  <a:pt x="344805" y="587882"/>
                </a:lnTo>
                <a:lnTo>
                  <a:pt x="343662" y="589914"/>
                </a:lnTo>
                <a:lnTo>
                  <a:pt x="342646" y="591946"/>
                </a:lnTo>
                <a:lnTo>
                  <a:pt x="341503" y="593978"/>
                </a:lnTo>
                <a:lnTo>
                  <a:pt x="340487" y="596010"/>
                </a:lnTo>
                <a:lnTo>
                  <a:pt x="339344" y="597915"/>
                </a:lnTo>
                <a:lnTo>
                  <a:pt x="338328" y="599947"/>
                </a:lnTo>
                <a:lnTo>
                  <a:pt x="337185" y="601979"/>
                </a:lnTo>
                <a:lnTo>
                  <a:pt x="336169" y="604011"/>
                </a:lnTo>
                <a:lnTo>
                  <a:pt x="335026" y="606043"/>
                </a:lnTo>
                <a:lnTo>
                  <a:pt x="334010" y="607948"/>
                </a:lnTo>
                <a:lnTo>
                  <a:pt x="332867" y="609980"/>
                </a:lnTo>
                <a:lnTo>
                  <a:pt x="331724" y="612012"/>
                </a:lnTo>
                <a:lnTo>
                  <a:pt x="330708" y="614044"/>
                </a:lnTo>
                <a:lnTo>
                  <a:pt x="329692" y="615949"/>
                </a:lnTo>
                <a:lnTo>
                  <a:pt x="328549" y="617981"/>
                </a:lnTo>
                <a:lnTo>
                  <a:pt x="327533" y="620013"/>
                </a:lnTo>
                <a:lnTo>
                  <a:pt x="326390" y="622045"/>
                </a:lnTo>
                <a:lnTo>
                  <a:pt x="325374" y="624077"/>
                </a:lnTo>
                <a:lnTo>
                  <a:pt x="324358" y="625982"/>
                </a:lnTo>
                <a:lnTo>
                  <a:pt x="323342" y="628014"/>
                </a:lnTo>
                <a:lnTo>
                  <a:pt x="322326" y="630046"/>
                </a:lnTo>
                <a:lnTo>
                  <a:pt x="321310" y="632078"/>
                </a:lnTo>
                <a:lnTo>
                  <a:pt x="320294" y="634110"/>
                </a:lnTo>
                <a:lnTo>
                  <a:pt x="319278" y="636015"/>
                </a:lnTo>
                <a:lnTo>
                  <a:pt x="318262" y="638047"/>
                </a:lnTo>
                <a:lnTo>
                  <a:pt x="317373" y="640079"/>
                </a:lnTo>
                <a:lnTo>
                  <a:pt x="316357" y="642111"/>
                </a:lnTo>
                <a:lnTo>
                  <a:pt x="315468" y="644143"/>
                </a:lnTo>
                <a:lnTo>
                  <a:pt x="314452" y="646048"/>
                </a:lnTo>
                <a:lnTo>
                  <a:pt x="313563" y="648080"/>
                </a:lnTo>
                <a:lnTo>
                  <a:pt x="312674" y="650112"/>
                </a:lnTo>
                <a:lnTo>
                  <a:pt x="311785" y="652144"/>
                </a:lnTo>
                <a:lnTo>
                  <a:pt x="310896" y="654176"/>
                </a:lnTo>
                <a:lnTo>
                  <a:pt x="310007" y="656081"/>
                </a:lnTo>
                <a:lnTo>
                  <a:pt x="309245" y="658113"/>
                </a:lnTo>
                <a:lnTo>
                  <a:pt x="308356" y="660145"/>
                </a:lnTo>
                <a:lnTo>
                  <a:pt x="307594" y="662177"/>
                </a:lnTo>
                <a:lnTo>
                  <a:pt x="306832" y="664209"/>
                </a:lnTo>
                <a:lnTo>
                  <a:pt x="306070" y="666114"/>
                </a:lnTo>
                <a:lnTo>
                  <a:pt x="305308" y="668146"/>
                </a:lnTo>
                <a:lnTo>
                  <a:pt x="304546" y="670178"/>
                </a:lnTo>
                <a:lnTo>
                  <a:pt x="303784" y="672210"/>
                </a:lnTo>
                <a:lnTo>
                  <a:pt x="303022" y="674242"/>
                </a:lnTo>
                <a:lnTo>
                  <a:pt x="302387" y="676147"/>
                </a:lnTo>
                <a:lnTo>
                  <a:pt x="301752" y="678179"/>
                </a:lnTo>
                <a:lnTo>
                  <a:pt x="300990" y="680211"/>
                </a:lnTo>
                <a:lnTo>
                  <a:pt x="300355" y="682243"/>
                </a:lnTo>
                <a:lnTo>
                  <a:pt x="299720" y="684275"/>
                </a:lnTo>
                <a:lnTo>
                  <a:pt x="299085" y="686180"/>
                </a:lnTo>
                <a:lnTo>
                  <a:pt x="298450" y="688212"/>
                </a:lnTo>
                <a:lnTo>
                  <a:pt x="297942" y="690244"/>
                </a:lnTo>
                <a:lnTo>
                  <a:pt x="297307" y="692276"/>
                </a:lnTo>
                <a:lnTo>
                  <a:pt x="296672" y="694308"/>
                </a:lnTo>
                <a:lnTo>
                  <a:pt x="296164" y="696213"/>
                </a:lnTo>
                <a:lnTo>
                  <a:pt x="295656" y="698245"/>
                </a:lnTo>
                <a:lnTo>
                  <a:pt x="295021" y="700277"/>
                </a:lnTo>
                <a:lnTo>
                  <a:pt x="294513" y="702309"/>
                </a:lnTo>
                <a:lnTo>
                  <a:pt x="294005" y="704341"/>
                </a:lnTo>
                <a:lnTo>
                  <a:pt x="293370" y="706246"/>
                </a:lnTo>
                <a:lnTo>
                  <a:pt x="292862" y="708278"/>
                </a:lnTo>
                <a:lnTo>
                  <a:pt x="292354" y="710310"/>
                </a:lnTo>
                <a:lnTo>
                  <a:pt x="291846" y="712342"/>
                </a:lnTo>
                <a:lnTo>
                  <a:pt x="291338" y="714374"/>
                </a:lnTo>
                <a:lnTo>
                  <a:pt x="290703" y="716279"/>
                </a:lnTo>
                <a:lnTo>
                  <a:pt x="290195" y="718311"/>
                </a:lnTo>
                <a:lnTo>
                  <a:pt x="289687" y="720343"/>
                </a:lnTo>
                <a:lnTo>
                  <a:pt x="289179" y="722375"/>
                </a:lnTo>
                <a:lnTo>
                  <a:pt x="288544" y="724407"/>
                </a:lnTo>
                <a:lnTo>
                  <a:pt x="288036" y="726312"/>
                </a:lnTo>
                <a:lnTo>
                  <a:pt x="287401" y="728344"/>
                </a:lnTo>
                <a:lnTo>
                  <a:pt x="286893" y="730376"/>
                </a:lnTo>
                <a:lnTo>
                  <a:pt x="286258" y="732408"/>
                </a:lnTo>
                <a:lnTo>
                  <a:pt x="285623" y="734440"/>
                </a:lnTo>
                <a:lnTo>
                  <a:pt x="285115" y="736345"/>
                </a:lnTo>
                <a:lnTo>
                  <a:pt x="284480" y="738377"/>
                </a:lnTo>
                <a:lnTo>
                  <a:pt x="283718" y="740409"/>
                </a:lnTo>
                <a:lnTo>
                  <a:pt x="283083" y="742441"/>
                </a:lnTo>
                <a:lnTo>
                  <a:pt x="282448" y="744473"/>
                </a:lnTo>
                <a:lnTo>
                  <a:pt x="281686" y="746378"/>
                </a:lnTo>
                <a:lnTo>
                  <a:pt x="281051" y="748410"/>
                </a:lnTo>
                <a:lnTo>
                  <a:pt x="280289" y="750442"/>
                </a:lnTo>
                <a:lnTo>
                  <a:pt x="279527" y="752474"/>
                </a:lnTo>
                <a:lnTo>
                  <a:pt x="278765" y="754506"/>
                </a:lnTo>
                <a:lnTo>
                  <a:pt x="277876" y="756411"/>
                </a:lnTo>
                <a:lnTo>
                  <a:pt x="277114" y="758443"/>
                </a:lnTo>
                <a:lnTo>
                  <a:pt x="276225" y="760475"/>
                </a:lnTo>
                <a:lnTo>
                  <a:pt x="275336" y="762507"/>
                </a:lnTo>
                <a:lnTo>
                  <a:pt x="274447" y="764539"/>
                </a:lnTo>
                <a:lnTo>
                  <a:pt x="273558" y="766444"/>
                </a:lnTo>
                <a:lnTo>
                  <a:pt x="272669" y="768476"/>
                </a:lnTo>
                <a:lnTo>
                  <a:pt x="271653" y="770508"/>
                </a:lnTo>
                <a:lnTo>
                  <a:pt x="270637" y="772540"/>
                </a:lnTo>
                <a:lnTo>
                  <a:pt x="269621" y="774572"/>
                </a:lnTo>
                <a:lnTo>
                  <a:pt x="268605" y="776477"/>
                </a:lnTo>
                <a:lnTo>
                  <a:pt x="267589" y="778509"/>
                </a:lnTo>
                <a:lnTo>
                  <a:pt x="266446" y="780541"/>
                </a:lnTo>
                <a:lnTo>
                  <a:pt x="265430" y="782573"/>
                </a:lnTo>
                <a:lnTo>
                  <a:pt x="264287" y="784605"/>
                </a:lnTo>
                <a:lnTo>
                  <a:pt x="263144" y="786510"/>
                </a:lnTo>
                <a:lnTo>
                  <a:pt x="262001" y="788542"/>
                </a:lnTo>
                <a:lnTo>
                  <a:pt x="260731" y="790574"/>
                </a:lnTo>
                <a:lnTo>
                  <a:pt x="259588" y="792606"/>
                </a:lnTo>
                <a:lnTo>
                  <a:pt x="258318" y="794638"/>
                </a:lnTo>
                <a:lnTo>
                  <a:pt x="257175" y="796543"/>
                </a:lnTo>
                <a:lnTo>
                  <a:pt x="255905" y="798575"/>
                </a:lnTo>
                <a:lnTo>
                  <a:pt x="254635" y="800607"/>
                </a:lnTo>
                <a:lnTo>
                  <a:pt x="253365" y="802639"/>
                </a:lnTo>
                <a:lnTo>
                  <a:pt x="252095" y="804671"/>
                </a:lnTo>
                <a:lnTo>
                  <a:pt x="250825" y="806576"/>
                </a:lnTo>
                <a:lnTo>
                  <a:pt x="249555" y="808608"/>
                </a:lnTo>
                <a:lnTo>
                  <a:pt x="248158" y="810640"/>
                </a:lnTo>
                <a:lnTo>
                  <a:pt x="246888" y="812672"/>
                </a:lnTo>
                <a:lnTo>
                  <a:pt x="245618" y="814704"/>
                </a:lnTo>
                <a:lnTo>
                  <a:pt x="244221" y="816609"/>
                </a:lnTo>
                <a:lnTo>
                  <a:pt x="242951" y="818641"/>
                </a:lnTo>
                <a:lnTo>
                  <a:pt x="241554" y="820673"/>
                </a:lnTo>
                <a:lnTo>
                  <a:pt x="240284" y="822705"/>
                </a:lnTo>
                <a:lnTo>
                  <a:pt x="239014" y="824737"/>
                </a:lnTo>
                <a:lnTo>
                  <a:pt x="237617" y="826642"/>
                </a:lnTo>
                <a:lnTo>
                  <a:pt x="236347" y="828674"/>
                </a:lnTo>
                <a:lnTo>
                  <a:pt x="234950" y="830706"/>
                </a:lnTo>
                <a:lnTo>
                  <a:pt x="233680" y="832738"/>
                </a:lnTo>
                <a:lnTo>
                  <a:pt x="232410" y="834770"/>
                </a:lnTo>
                <a:lnTo>
                  <a:pt x="231140" y="836675"/>
                </a:lnTo>
                <a:lnTo>
                  <a:pt x="229870" y="838707"/>
                </a:lnTo>
                <a:lnTo>
                  <a:pt x="228600" y="840739"/>
                </a:lnTo>
                <a:lnTo>
                  <a:pt x="227330" y="842771"/>
                </a:lnTo>
                <a:lnTo>
                  <a:pt x="226060" y="844803"/>
                </a:lnTo>
                <a:lnTo>
                  <a:pt x="224917" y="846708"/>
                </a:lnTo>
                <a:lnTo>
                  <a:pt x="223647" y="848740"/>
                </a:lnTo>
                <a:lnTo>
                  <a:pt x="222504" y="850772"/>
                </a:lnTo>
                <a:lnTo>
                  <a:pt x="221234" y="852804"/>
                </a:lnTo>
                <a:lnTo>
                  <a:pt x="220091" y="854836"/>
                </a:lnTo>
                <a:lnTo>
                  <a:pt x="218948" y="856741"/>
                </a:lnTo>
                <a:lnTo>
                  <a:pt x="217805" y="858773"/>
                </a:lnTo>
                <a:lnTo>
                  <a:pt x="216789" y="860805"/>
                </a:lnTo>
                <a:lnTo>
                  <a:pt x="215646" y="862837"/>
                </a:lnTo>
                <a:lnTo>
                  <a:pt x="214630" y="864869"/>
                </a:lnTo>
                <a:lnTo>
                  <a:pt x="213614" y="866774"/>
                </a:lnTo>
                <a:lnTo>
                  <a:pt x="212598" y="868806"/>
                </a:lnTo>
                <a:lnTo>
                  <a:pt x="211582" y="870838"/>
                </a:lnTo>
                <a:lnTo>
                  <a:pt x="210566" y="872870"/>
                </a:lnTo>
                <a:lnTo>
                  <a:pt x="209677" y="874775"/>
                </a:lnTo>
                <a:lnTo>
                  <a:pt x="208661" y="876807"/>
                </a:lnTo>
                <a:lnTo>
                  <a:pt x="207772" y="878839"/>
                </a:lnTo>
                <a:lnTo>
                  <a:pt x="206883" y="880871"/>
                </a:lnTo>
                <a:lnTo>
                  <a:pt x="206121" y="882903"/>
                </a:lnTo>
                <a:lnTo>
                  <a:pt x="205232" y="884808"/>
                </a:lnTo>
                <a:lnTo>
                  <a:pt x="204470" y="886840"/>
                </a:lnTo>
                <a:lnTo>
                  <a:pt x="203708" y="888872"/>
                </a:lnTo>
                <a:lnTo>
                  <a:pt x="202946" y="890904"/>
                </a:lnTo>
                <a:lnTo>
                  <a:pt x="202184" y="892936"/>
                </a:lnTo>
                <a:lnTo>
                  <a:pt x="201422" y="894841"/>
                </a:lnTo>
                <a:lnTo>
                  <a:pt x="200787" y="896873"/>
                </a:lnTo>
                <a:lnTo>
                  <a:pt x="200025" y="898905"/>
                </a:lnTo>
                <a:lnTo>
                  <a:pt x="199390" y="900937"/>
                </a:lnTo>
                <a:lnTo>
                  <a:pt x="198755" y="902969"/>
                </a:lnTo>
                <a:lnTo>
                  <a:pt x="198247" y="904874"/>
                </a:lnTo>
                <a:lnTo>
                  <a:pt x="197612" y="906906"/>
                </a:lnTo>
                <a:lnTo>
                  <a:pt x="197104" y="908938"/>
                </a:lnTo>
                <a:lnTo>
                  <a:pt x="196469" y="910970"/>
                </a:lnTo>
                <a:lnTo>
                  <a:pt x="195961" y="913002"/>
                </a:lnTo>
                <a:lnTo>
                  <a:pt x="195453" y="914907"/>
                </a:lnTo>
                <a:lnTo>
                  <a:pt x="195072" y="916939"/>
                </a:lnTo>
                <a:lnTo>
                  <a:pt x="194564" y="918971"/>
                </a:lnTo>
                <a:lnTo>
                  <a:pt x="194183" y="921003"/>
                </a:lnTo>
                <a:lnTo>
                  <a:pt x="193675" y="923035"/>
                </a:lnTo>
                <a:lnTo>
                  <a:pt x="193294" y="924940"/>
                </a:lnTo>
                <a:lnTo>
                  <a:pt x="192913" y="926972"/>
                </a:lnTo>
                <a:lnTo>
                  <a:pt x="192532" y="929004"/>
                </a:lnTo>
                <a:lnTo>
                  <a:pt x="192151" y="931036"/>
                </a:lnTo>
                <a:lnTo>
                  <a:pt x="191897" y="933068"/>
                </a:lnTo>
                <a:lnTo>
                  <a:pt x="191516" y="934973"/>
                </a:lnTo>
                <a:lnTo>
                  <a:pt x="191262" y="937005"/>
                </a:lnTo>
                <a:lnTo>
                  <a:pt x="190881" y="939037"/>
                </a:lnTo>
                <a:lnTo>
                  <a:pt x="190627" y="941069"/>
                </a:lnTo>
                <a:lnTo>
                  <a:pt x="190373" y="943101"/>
                </a:lnTo>
                <a:lnTo>
                  <a:pt x="190119" y="945006"/>
                </a:lnTo>
                <a:lnTo>
                  <a:pt x="189865" y="947038"/>
                </a:lnTo>
                <a:lnTo>
                  <a:pt x="189738" y="949070"/>
                </a:lnTo>
                <a:lnTo>
                  <a:pt x="189484" y="951102"/>
                </a:lnTo>
                <a:lnTo>
                  <a:pt x="189230" y="953134"/>
                </a:lnTo>
                <a:lnTo>
                  <a:pt x="189103" y="955039"/>
                </a:lnTo>
                <a:lnTo>
                  <a:pt x="188849" y="957071"/>
                </a:lnTo>
                <a:lnTo>
                  <a:pt x="188722" y="959103"/>
                </a:lnTo>
                <a:lnTo>
                  <a:pt x="188595" y="961135"/>
                </a:lnTo>
                <a:lnTo>
                  <a:pt x="188341" y="963167"/>
                </a:lnTo>
                <a:lnTo>
                  <a:pt x="188214" y="965072"/>
                </a:lnTo>
                <a:lnTo>
                  <a:pt x="188087" y="967104"/>
                </a:lnTo>
                <a:lnTo>
                  <a:pt x="187960" y="969136"/>
                </a:lnTo>
                <a:lnTo>
                  <a:pt x="187833" y="971168"/>
                </a:lnTo>
                <a:lnTo>
                  <a:pt x="187706" y="973200"/>
                </a:lnTo>
                <a:lnTo>
                  <a:pt x="187706" y="975105"/>
                </a:lnTo>
                <a:lnTo>
                  <a:pt x="187579" y="977137"/>
                </a:lnTo>
                <a:lnTo>
                  <a:pt x="187452" y="979169"/>
                </a:lnTo>
                <a:lnTo>
                  <a:pt x="187325" y="981201"/>
                </a:lnTo>
                <a:lnTo>
                  <a:pt x="187325" y="983233"/>
                </a:lnTo>
                <a:lnTo>
                  <a:pt x="187198" y="985138"/>
                </a:lnTo>
                <a:lnTo>
                  <a:pt x="187198" y="987170"/>
                </a:lnTo>
                <a:lnTo>
                  <a:pt x="187071" y="989202"/>
                </a:lnTo>
                <a:lnTo>
                  <a:pt x="187071" y="991234"/>
                </a:lnTo>
                <a:lnTo>
                  <a:pt x="186944" y="993266"/>
                </a:lnTo>
                <a:lnTo>
                  <a:pt x="186944" y="995171"/>
                </a:lnTo>
                <a:lnTo>
                  <a:pt x="186817" y="997203"/>
                </a:lnTo>
                <a:lnTo>
                  <a:pt x="186817" y="999235"/>
                </a:lnTo>
                <a:lnTo>
                  <a:pt x="186817" y="1001267"/>
                </a:lnTo>
                <a:lnTo>
                  <a:pt x="186690" y="1003299"/>
                </a:lnTo>
                <a:lnTo>
                  <a:pt x="186690" y="1005204"/>
                </a:lnTo>
                <a:lnTo>
                  <a:pt x="186690" y="1007236"/>
                </a:lnTo>
                <a:lnTo>
                  <a:pt x="186563" y="1009268"/>
                </a:lnTo>
                <a:lnTo>
                  <a:pt x="186563" y="1011300"/>
                </a:lnTo>
                <a:lnTo>
                  <a:pt x="186563" y="1013332"/>
                </a:lnTo>
                <a:lnTo>
                  <a:pt x="186563" y="1015237"/>
                </a:lnTo>
                <a:lnTo>
                  <a:pt x="186563" y="1017269"/>
                </a:lnTo>
                <a:lnTo>
                  <a:pt x="186436" y="1019301"/>
                </a:lnTo>
                <a:lnTo>
                  <a:pt x="186436" y="1021333"/>
                </a:lnTo>
                <a:lnTo>
                  <a:pt x="186436" y="1023365"/>
                </a:lnTo>
                <a:lnTo>
                  <a:pt x="186436" y="1025270"/>
                </a:lnTo>
                <a:lnTo>
                  <a:pt x="186055" y="1025270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3437382" y="11376659"/>
            <a:ext cx="372745" cy="1195070"/>
          </a:xfrm>
          <a:custGeom>
            <a:avLst/>
            <a:gdLst/>
            <a:ahLst/>
            <a:cxnLst/>
            <a:rect l="l" t="t" r="r" b="b"/>
            <a:pathLst>
              <a:path w="372745" h="1195070">
                <a:moveTo>
                  <a:pt x="186435" y="0"/>
                </a:moveTo>
                <a:lnTo>
                  <a:pt x="185927" y="0"/>
                </a:lnTo>
                <a:lnTo>
                  <a:pt x="185800" y="12700"/>
                </a:lnTo>
                <a:lnTo>
                  <a:pt x="185673" y="19050"/>
                </a:lnTo>
                <a:lnTo>
                  <a:pt x="185546" y="30480"/>
                </a:lnTo>
                <a:lnTo>
                  <a:pt x="185419" y="33020"/>
                </a:lnTo>
                <a:lnTo>
                  <a:pt x="185419" y="35560"/>
                </a:lnTo>
                <a:lnTo>
                  <a:pt x="185292" y="38100"/>
                </a:lnTo>
                <a:lnTo>
                  <a:pt x="185292" y="40640"/>
                </a:lnTo>
                <a:lnTo>
                  <a:pt x="185038" y="44450"/>
                </a:lnTo>
                <a:lnTo>
                  <a:pt x="184784" y="54610"/>
                </a:lnTo>
                <a:lnTo>
                  <a:pt x="183895" y="71120"/>
                </a:lnTo>
                <a:lnTo>
                  <a:pt x="183641" y="72390"/>
                </a:lnTo>
                <a:lnTo>
                  <a:pt x="183387" y="77470"/>
                </a:lnTo>
                <a:lnTo>
                  <a:pt x="183133" y="80010"/>
                </a:lnTo>
                <a:lnTo>
                  <a:pt x="182879" y="85090"/>
                </a:lnTo>
                <a:lnTo>
                  <a:pt x="182117" y="91440"/>
                </a:lnTo>
                <a:lnTo>
                  <a:pt x="181990" y="93980"/>
                </a:lnTo>
                <a:lnTo>
                  <a:pt x="180974" y="102870"/>
                </a:lnTo>
                <a:lnTo>
                  <a:pt x="180593" y="105410"/>
                </a:lnTo>
                <a:lnTo>
                  <a:pt x="180085" y="110490"/>
                </a:lnTo>
                <a:lnTo>
                  <a:pt x="179704" y="113030"/>
                </a:lnTo>
                <a:lnTo>
                  <a:pt x="179450" y="115570"/>
                </a:lnTo>
                <a:lnTo>
                  <a:pt x="178307" y="121920"/>
                </a:lnTo>
                <a:lnTo>
                  <a:pt x="178053" y="124460"/>
                </a:lnTo>
                <a:lnTo>
                  <a:pt x="177672" y="127000"/>
                </a:lnTo>
                <a:lnTo>
                  <a:pt x="177164" y="129540"/>
                </a:lnTo>
                <a:lnTo>
                  <a:pt x="176021" y="135890"/>
                </a:lnTo>
                <a:lnTo>
                  <a:pt x="175513" y="138430"/>
                </a:lnTo>
                <a:lnTo>
                  <a:pt x="175132" y="140970"/>
                </a:lnTo>
                <a:lnTo>
                  <a:pt x="174624" y="143510"/>
                </a:lnTo>
                <a:lnTo>
                  <a:pt x="174243" y="146050"/>
                </a:lnTo>
                <a:lnTo>
                  <a:pt x="173735" y="147320"/>
                </a:lnTo>
                <a:lnTo>
                  <a:pt x="171195" y="160020"/>
                </a:lnTo>
                <a:lnTo>
                  <a:pt x="170687" y="161290"/>
                </a:lnTo>
                <a:lnTo>
                  <a:pt x="170052" y="163830"/>
                </a:lnTo>
                <a:lnTo>
                  <a:pt x="169036" y="168910"/>
                </a:lnTo>
                <a:lnTo>
                  <a:pt x="168401" y="171450"/>
                </a:lnTo>
                <a:lnTo>
                  <a:pt x="167893" y="173990"/>
                </a:lnTo>
                <a:lnTo>
                  <a:pt x="167258" y="176530"/>
                </a:lnTo>
                <a:lnTo>
                  <a:pt x="166750" y="177800"/>
                </a:lnTo>
                <a:lnTo>
                  <a:pt x="166115" y="180340"/>
                </a:lnTo>
                <a:lnTo>
                  <a:pt x="165607" y="182880"/>
                </a:lnTo>
                <a:lnTo>
                  <a:pt x="163702" y="190500"/>
                </a:lnTo>
                <a:lnTo>
                  <a:pt x="163194" y="191770"/>
                </a:lnTo>
                <a:lnTo>
                  <a:pt x="160019" y="204470"/>
                </a:lnTo>
                <a:lnTo>
                  <a:pt x="159511" y="205740"/>
                </a:lnTo>
                <a:lnTo>
                  <a:pt x="156971" y="215900"/>
                </a:lnTo>
                <a:lnTo>
                  <a:pt x="156463" y="218440"/>
                </a:lnTo>
                <a:lnTo>
                  <a:pt x="155828" y="220980"/>
                </a:lnTo>
                <a:lnTo>
                  <a:pt x="154558" y="224790"/>
                </a:lnTo>
                <a:lnTo>
                  <a:pt x="154050" y="227330"/>
                </a:lnTo>
                <a:lnTo>
                  <a:pt x="152780" y="232410"/>
                </a:lnTo>
                <a:lnTo>
                  <a:pt x="152272" y="234950"/>
                </a:lnTo>
                <a:lnTo>
                  <a:pt x="151637" y="236220"/>
                </a:lnTo>
                <a:lnTo>
                  <a:pt x="151002" y="238760"/>
                </a:lnTo>
                <a:lnTo>
                  <a:pt x="150494" y="241300"/>
                </a:lnTo>
                <a:lnTo>
                  <a:pt x="149859" y="243840"/>
                </a:lnTo>
                <a:lnTo>
                  <a:pt x="148843" y="248920"/>
                </a:lnTo>
                <a:lnTo>
                  <a:pt x="148208" y="250190"/>
                </a:lnTo>
                <a:lnTo>
                  <a:pt x="146176" y="260350"/>
                </a:lnTo>
                <a:lnTo>
                  <a:pt x="145160" y="264160"/>
                </a:lnTo>
                <a:lnTo>
                  <a:pt x="142620" y="276860"/>
                </a:lnTo>
                <a:lnTo>
                  <a:pt x="142239" y="279400"/>
                </a:lnTo>
                <a:lnTo>
                  <a:pt x="141731" y="280670"/>
                </a:lnTo>
                <a:lnTo>
                  <a:pt x="141223" y="283210"/>
                </a:lnTo>
                <a:lnTo>
                  <a:pt x="140461" y="288290"/>
                </a:lnTo>
                <a:lnTo>
                  <a:pt x="139953" y="290830"/>
                </a:lnTo>
                <a:lnTo>
                  <a:pt x="139572" y="293370"/>
                </a:lnTo>
                <a:lnTo>
                  <a:pt x="139064" y="294640"/>
                </a:lnTo>
                <a:lnTo>
                  <a:pt x="137540" y="304800"/>
                </a:lnTo>
                <a:lnTo>
                  <a:pt x="137032" y="307340"/>
                </a:lnTo>
                <a:lnTo>
                  <a:pt x="134746" y="321310"/>
                </a:lnTo>
                <a:lnTo>
                  <a:pt x="134492" y="323850"/>
                </a:lnTo>
                <a:lnTo>
                  <a:pt x="132587" y="335280"/>
                </a:lnTo>
                <a:lnTo>
                  <a:pt x="132333" y="337820"/>
                </a:lnTo>
                <a:lnTo>
                  <a:pt x="130809" y="346710"/>
                </a:lnTo>
                <a:lnTo>
                  <a:pt x="130555" y="349250"/>
                </a:lnTo>
                <a:lnTo>
                  <a:pt x="128650" y="360680"/>
                </a:lnTo>
                <a:lnTo>
                  <a:pt x="128396" y="363220"/>
                </a:lnTo>
                <a:lnTo>
                  <a:pt x="127253" y="369570"/>
                </a:lnTo>
                <a:lnTo>
                  <a:pt x="126745" y="372110"/>
                </a:lnTo>
                <a:lnTo>
                  <a:pt x="125221" y="382270"/>
                </a:lnTo>
                <a:lnTo>
                  <a:pt x="124713" y="383540"/>
                </a:lnTo>
                <a:lnTo>
                  <a:pt x="124332" y="386080"/>
                </a:lnTo>
                <a:lnTo>
                  <a:pt x="123824" y="388620"/>
                </a:lnTo>
                <a:lnTo>
                  <a:pt x="123443" y="391160"/>
                </a:lnTo>
                <a:lnTo>
                  <a:pt x="122427" y="396240"/>
                </a:lnTo>
                <a:lnTo>
                  <a:pt x="121919" y="397510"/>
                </a:lnTo>
                <a:lnTo>
                  <a:pt x="119887" y="407670"/>
                </a:lnTo>
                <a:lnTo>
                  <a:pt x="119252" y="410210"/>
                </a:lnTo>
                <a:lnTo>
                  <a:pt x="118744" y="412750"/>
                </a:lnTo>
                <a:lnTo>
                  <a:pt x="117474" y="416560"/>
                </a:lnTo>
                <a:lnTo>
                  <a:pt x="116966" y="419100"/>
                </a:lnTo>
                <a:lnTo>
                  <a:pt x="116331" y="421640"/>
                </a:lnTo>
                <a:lnTo>
                  <a:pt x="115569" y="424180"/>
                </a:lnTo>
                <a:lnTo>
                  <a:pt x="114934" y="426720"/>
                </a:lnTo>
                <a:lnTo>
                  <a:pt x="114299" y="427990"/>
                </a:lnTo>
                <a:lnTo>
                  <a:pt x="112775" y="433070"/>
                </a:lnTo>
                <a:lnTo>
                  <a:pt x="112140" y="435610"/>
                </a:lnTo>
                <a:lnTo>
                  <a:pt x="110616" y="440690"/>
                </a:lnTo>
                <a:lnTo>
                  <a:pt x="109727" y="441960"/>
                </a:lnTo>
                <a:lnTo>
                  <a:pt x="108965" y="444500"/>
                </a:lnTo>
                <a:lnTo>
                  <a:pt x="108076" y="447040"/>
                </a:lnTo>
                <a:lnTo>
                  <a:pt x="107314" y="449580"/>
                </a:lnTo>
                <a:lnTo>
                  <a:pt x="105536" y="454660"/>
                </a:lnTo>
                <a:lnTo>
                  <a:pt x="104520" y="455930"/>
                </a:lnTo>
                <a:lnTo>
                  <a:pt x="102742" y="461010"/>
                </a:lnTo>
                <a:lnTo>
                  <a:pt x="99694" y="468630"/>
                </a:lnTo>
                <a:lnTo>
                  <a:pt x="97662" y="472440"/>
                </a:lnTo>
                <a:lnTo>
                  <a:pt x="96519" y="474980"/>
                </a:lnTo>
                <a:lnTo>
                  <a:pt x="95503" y="477520"/>
                </a:lnTo>
                <a:lnTo>
                  <a:pt x="92074" y="485140"/>
                </a:lnTo>
                <a:lnTo>
                  <a:pt x="90931" y="486410"/>
                </a:lnTo>
                <a:lnTo>
                  <a:pt x="88645" y="491490"/>
                </a:lnTo>
                <a:lnTo>
                  <a:pt x="87375" y="494030"/>
                </a:lnTo>
                <a:lnTo>
                  <a:pt x="86232" y="496570"/>
                </a:lnTo>
                <a:lnTo>
                  <a:pt x="83692" y="500380"/>
                </a:lnTo>
                <a:lnTo>
                  <a:pt x="79882" y="508000"/>
                </a:lnTo>
                <a:lnTo>
                  <a:pt x="78485" y="510540"/>
                </a:lnTo>
                <a:lnTo>
                  <a:pt x="77215" y="513080"/>
                </a:lnTo>
                <a:lnTo>
                  <a:pt x="75818" y="515620"/>
                </a:lnTo>
                <a:lnTo>
                  <a:pt x="74548" y="516890"/>
                </a:lnTo>
                <a:lnTo>
                  <a:pt x="73151" y="519430"/>
                </a:lnTo>
                <a:lnTo>
                  <a:pt x="71881" y="521970"/>
                </a:lnTo>
                <a:lnTo>
                  <a:pt x="67690" y="529590"/>
                </a:lnTo>
                <a:lnTo>
                  <a:pt x="66293" y="530860"/>
                </a:lnTo>
                <a:lnTo>
                  <a:pt x="62102" y="538480"/>
                </a:lnTo>
                <a:lnTo>
                  <a:pt x="60578" y="541020"/>
                </a:lnTo>
                <a:lnTo>
                  <a:pt x="59181" y="543560"/>
                </a:lnTo>
                <a:lnTo>
                  <a:pt x="57784" y="544830"/>
                </a:lnTo>
                <a:lnTo>
                  <a:pt x="54990" y="549910"/>
                </a:lnTo>
                <a:lnTo>
                  <a:pt x="53466" y="552450"/>
                </a:lnTo>
                <a:lnTo>
                  <a:pt x="49275" y="560070"/>
                </a:lnTo>
                <a:lnTo>
                  <a:pt x="47878" y="561340"/>
                </a:lnTo>
                <a:lnTo>
                  <a:pt x="46354" y="563880"/>
                </a:lnTo>
                <a:lnTo>
                  <a:pt x="40766" y="574040"/>
                </a:lnTo>
                <a:lnTo>
                  <a:pt x="39496" y="575310"/>
                </a:lnTo>
                <a:lnTo>
                  <a:pt x="36702" y="580390"/>
                </a:lnTo>
                <a:lnTo>
                  <a:pt x="35432" y="582930"/>
                </a:lnTo>
                <a:lnTo>
                  <a:pt x="34035" y="585470"/>
                </a:lnTo>
                <a:lnTo>
                  <a:pt x="32765" y="588010"/>
                </a:lnTo>
                <a:lnTo>
                  <a:pt x="31495" y="589280"/>
                </a:lnTo>
                <a:lnTo>
                  <a:pt x="30098" y="591820"/>
                </a:lnTo>
                <a:lnTo>
                  <a:pt x="28828" y="594360"/>
                </a:lnTo>
                <a:lnTo>
                  <a:pt x="27685" y="596900"/>
                </a:lnTo>
                <a:lnTo>
                  <a:pt x="25145" y="601980"/>
                </a:lnTo>
                <a:lnTo>
                  <a:pt x="24002" y="604520"/>
                </a:lnTo>
                <a:lnTo>
                  <a:pt x="22859" y="605790"/>
                </a:lnTo>
                <a:lnTo>
                  <a:pt x="19430" y="613410"/>
                </a:lnTo>
                <a:lnTo>
                  <a:pt x="17398" y="618490"/>
                </a:lnTo>
                <a:lnTo>
                  <a:pt x="16382" y="619760"/>
                </a:lnTo>
                <a:lnTo>
                  <a:pt x="14350" y="624840"/>
                </a:lnTo>
                <a:lnTo>
                  <a:pt x="11683" y="632460"/>
                </a:lnTo>
                <a:lnTo>
                  <a:pt x="10794" y="633730"/>
                </a:lnTo>
                <a:lnTo>
                  <a:pt x="10032" y="636270"/>
                </a:lnTo>
                <a:lnTo>
                  <a:pt x="9143" y="638810"/>
                </a:lnTo>
                <a:lnTo>
                  <a:pt x="8381" y="641350"/>
                </a:lnTo>
                <a:lnTo>
                  <a:pt x="7746" y="643890"/>
                </a:lnTo>
                <a:lnTo>
                  <a:pt x="6984" y="646430"/>
                </a:lnTo>
                <a:lnTo>
                  <a:pt x="6349" y="648970"/>
                </a:lnTo>
                <a:lnTo>
                  <a:pt x="5079" y="652780"/>
                </a:lnTo>
                <a:lnTo>
                  <a:pt x="3047" y="662940"/>
                </a:lnTo>
                <a:lnTo>
                  <a:pt x="2666" y="664210"/>
                </a:lnTo>
                <a:lnTo>
                  <a:pt x="2158" y="666750"/>
                </a:lnTo>
                <a:lnTo>
                  <a:pt x="1904" y="669290"/>
                </a:lnTo>
                <a:lnTo>
                  <a:pt x="1142" y="674370"/>
                </a:lnTo>
                <a:lnTo>
                  <a:pt x="634" y="678180"/>
                </a:lnTo>
                <a:lnTo>
                  <a:pt x="380" y="683260"/>
                </a:lnTo>
                <a:lnTo>
                  <a:pt x="126" y="685800"/>
                </a:lnTo>
                <a:lnTo>
                  <a:pt x="2158" y="722630"/>
                </a:lnTo>
                <a:lnTo>
                  <a:pt x="2539" y="725170"/>
                </a:lnTo>
                <a:lnTo>
                  <a:pt x="3047" y="727710"/>
                </a:lnTo>
                <a:lnTo>
                  <a:pt x="3428" y="730250"/>
                </a:lnTo>
                <a:lnTo>
                  <a:pt x="3936" y="732790"/>
                </a:lnTo>
                <a:lnTo>
                  <a:pt x="4952" y="736600"/>
                </a:lnTo>
                <a:lnTo>
                  <a:pt x="5460" y="739140"/>
                </a:lnTo>
                <a:lnTo>
                  <a:pt x="8635" y="751840"/>
                </a:lnTo>
                <a:lnTo>
                  <a:pt x="9397" y="753110"/>
                </a:lnTo>
                <a:lnTo>
                  <a:pt x="11683" y="760730"/>
                </a:lnTo>
                <a:lnTo>
                  <a:pt x="12572" y="763270"/>
                </a:lnTo>
                <a:lnTo>
                  <a:pt x="13334" y="765810"/>
                </a:lnTo>
                <a:lnTo>
                  <a:pt x="14223" y="767080"/>
                </a:lnTo>
                <a:lnTo>
                  <a:pt x="15112" y="769620"/>
                </a:lnTo>
                <a:lnTo>
                  <a:pt x="16128" y="772160"/>
                </a:lnTo>
                <a:lnTo>
                  <a:pt x="17017" y="774700"/>
                </a:lnTo>
                <a:lnTo>
                  <a:pt x="19049" y="779780"/>
                </a:lnTo>
                <a:lnTo>
                  <a:pt x="20065" y="781050"/>
                </a:lnTo>
                <a:lnTo>
                  <a:pt x="22097" y="786130"/>
                </a:lnTo>
                <a:lnTo>
                  <a:pt x="23240" y="788670"/>
                </a:lnTo>
                <a:lnTo>
                  <a:pt x="24256" y="791210"/>
                </a:lnTo>
                <a:lnTo>
                  <a:pt x="26542" y="796290"/>
                </a:lnTo>
                <a:lnTo>
                  <a:pt x="27812" y="797560"/>
                </a:lnTo>
                <a:lnTo>
                  <a:pt x="28955" y="800100"/>
                </a:lnTo>
                <a:lnTo>
                  <a:pt x="30225" y="802640"/>
                </a:lnTo>
                <a:lnTo>
                  <a:pt x="31368" y="805180"/>
                </a:lnTo>
                <a:lnTo>
                  <a:pt x="33908" y="810260"/>
                </a:lnTo>
                <a:lnTo>
                  <a:pt x="35178" y="811530"/>
                </a:lnTo>
                <a:lnTo>
                  <a:pt x="36575" y="814070"/>
                </a:lnTo>
                <a:lnTo>
                  <a:pt x="39115" y="819150"/>
                </a:lnTo>
                <a:lnTo>
                  <a:pt x="41909" y="824230"/>
                </a:lnTo>
                <a:lnTo>
                  <a:pt x="43306" y="825500"/>
                </a:lnTo>
                <a:lnTo>
                  <a:pt x="48894" y="835660"/>
                </a:lnTo>
                <a:lnTo>
                  <a:pt x="50418" y="838200"/>
                </a:lnTo>
                <a:lnTo>
                  <a:pt x="51815" y="840740"/>
                </a:lnTo>
                <a:lnTo>
                  <a:pt x="53339" y="842010"/>
                </a:lnTo>
                <a:lnTo>
                  <a:pt x="54736" y="844550"/>
                </a:lnTo>
                <a:lnTo>
                  <a:pt x="57784" y="849630"/>
                </a:lnTo>
                <a:lnTo>
                  <a:pt x="59181" y="852170"/>
                </a:lnTo>
                <a:lnTo>
                  <a:pt x="60705" y="854710"/>
                </a:lnTo>
                <a:lnTo>
                  <a:pt x="62229" y="855980"/>
                </a:lnTo>
                <a:lnTo>
                  <a:pt x="65277" y="861060"/>
                </a:lnTo>
                <a:lnTo>
                  <a:pt x="66928" y="863600"/>
                </a:lnTo>
                <a:lnTo>
                  <a:pt x="69976" y="868680"/>
                </a:lnTo>
                <a:lnTo>
                  <a:pt x="73024" y="872490"/>
                </a:lnTo>
                <a:lnTo>
                  <a:pt x="74675" y="875030"/>
                </a:lnTo>
                <a:lnTo>
                  <a:pt x="77723" y="880110"/>
                </a:lnTo>
                <a:lnTo>
                  <a:pt x="79374" y="882650"/>
                </a:lnTo>
                <a:lnTo>
                  <a:pt x="80898" y="885190"/>
                </a:lnTo>
                <a:lnTo>
                  <a:pt x="82422" y="886460"/>
                </a:lnTo>
                <a:lnTo>
                  <a:pt x="84073" y="889000"/>
                </a:lnTo>
                <a:lnTo>
                  <a:pt x="85597" y="891540"/>
                </a:lnTo>
                <a:lnTo>
                  <a:pt x="87248" y="894080"/>
                </a:lnTo>
                <a:lnTo>
                  <a:pt x="90296" y="899160"/>
                </a:lnTo>
                <a:lnTo>
                  <a:pt x="91947" y="900430"/>
                </a:lnTo>
                <a:lnTo>
                  <a:pt x="94995" y="905510"/>
                </a:lnTo>
                <a:lnTo>
                  <a:pt x="96646" y="908050"/>
                </a:lnTo>
                <a:lnTo>
                  <a:pt x="99694" y="913130"/>
                </a:lnTo>
                <a:lnTo>
                  <a:pt x="101218" y="914400"/>
                </a:lnTo>
                <a:lnTo>
                  <a:pt x="102869" y="916940"/>
                </a:lnTo>
                <a:lnTo>
                  <a:pt x="107441" y="924560"/>
                </a:lnTo>
                <a:lnTo>
                  <a:pt x="110489" y="928370"/>
                </a:lnTo>
                <a:lnTo>
                  <a:pt x="116585" y="938530"/>
                </a:lnTo>
                <a:lnTo>
                  <a:pt x="117982" y="941070"/>
                </a:lnTo>
                <a:lnTo>
                  <a:pt x="119506" y="943610"/>
                </a:lnTo>
                <a:lnTo>
                  <a:pt x="120903" y="944880"/>
                </a:lnTo>
                <a:lnTo>
                  <a:pt x="122427" y="947420"/>
                </a:lnTo>
                <a:lnTo>
                  <a:pt x="123824" y="949960"/>
                </a:lnTo>
                <a:lnTo>
                  <a:pt x="125348" y="952500"/>
                </a:lnTo>
                <a:lnTo>
                  <a:pt x="128142" y="957580"/>
                </a:lnTo>
                <a:lnTo>
                  <a:pt x="129539" y="958850"/>
                </a:lnTo>
                <a:lnTo>
                  <a:pt x="133730" y="966470"/>
                </a:lnTo>
                <a:lnTo>
                  <a:pt x="135000" y="969010"/>
                </a:lnTo>
                <a:lnTo>
                  <a:pt x="136397" y="971550"/>
                </a:lnTo>
                <a:lnTo>
                  <a:pt x="137667" y="972820"/>
                </a:lnTo>
                <a:lnTo>
                  <a:pt x="138937" y="975360"/>
                </a:lnTo>
                <a:lnTo>
                  <a:pt x="140334" y="977900"/>
                </a:lnTo>
                <a:lnTo>
                  <a:pt x="142874" y="982980"/>
                </a:lnTo>
                <a:lnTo>
                  <a:pt x="144017" y="985520"/>
                </a:lnTo>
                <a:lnTo>
                  <a:pt x="145287" y="988060"/>
                </a:lnTo>
                <a:lnTo>
                  <a:pt x="146557" y="989330"/>
                </a:lnTo>
                <a:lnTo>
                  <a:pt x="152272" y="1002030"/>
                </a:lnTo>
                <a:lnTo>
                  <a:pt x="153415" y="1003300"/>
                </a:lnTo>
                <a:lnTo>
                  <a:pt x="155447" y="1008380"/>
                </a:lnTo>
                <a:lnTo>
                  <a:pt x="156590" y="1010920"/>
                </a:lnTo>
                <a:lnTo>
                  <a:pt x="157606" y="1013460"/>
                </a:lnTo>
                <a:lnTo>
                  <a:pt x="158495" y="1016000"/>
                </a:lnTo>
                <a:lnTo>
                  <a:pt x="159511" y="1017270"/>
                </a:lnTo>
                <a:lnTo>
                  <a:pt x="160527" y="1019810"/>
                </a:lnTo>
                <a:lnTo>
                  <a:pt x="164972" y="1032510"/>
                </a:lnTo>
                <a:lnTo>
                  <a:pt x="165734" y="1033780"/>
                </a:lnTo>
                <a:lnTo>
                  <a:pt x="166623" y="1036320"/>
                </a:lnTo>
                <a:lnTo>
                  <a:pt x="169671" y="1046480"/>
                </a:lnTo>
                <a:lnTo>
                  <a:pt x="170306" y="1047750"/>
                </a:lnTo>
                <a:lnTo>
                  <a:pt x="171068" y="1050290"/>
                </a:lnTo>
                <a:lnTo>
                  <a:pt x="172973" y="1057910"/>
                </a:lnTo>
                <a:lnTo>
                  <a:pt x="173481" y="1060450"/>
                </a:lnTo>
                <a:lnTo>
                  <a:pt x="174116" y="1061720"/>
                </a:lnTo>
                <a:lnTo>
                  <a:pt x="174624" y="1064260"/>
                </a:lnTo>
                <a:lnTo>
                  <a:pt x="175259" y="1066800"/>
                </a:lnTo>
                <a:lnTo>
                  <a:pt x="176783" y="1074420"/>
                </a:lnTo>
                <a:lnTo>
                  <a:pt x="177164" y="1076960"/>
                </a:lnTo>
                <a:lnTo>
                  <a:pt x="177672" y="1078230"/>
                </a:lnTo>
                <a:lnTo>
                  <a:pt x="178053" y="1080770"/>
                </a:lnTo>
                <a:lnTo>
                  <a:pt x="178561" y="1083310"/>
                </a:lnTo>
                <a:lnTo>
                  <a:pt x="180085" y="1092200"/>
                </a:lnTo>
                <a:lnTo>
                  <a:pt x="180339" y="1094740"/>
                </a:lnTo>
                <a:lnTo>
                  <a:pt x="180720" y="1097280"/>
                </a:lnTo>
                <a:lnTo>
                  <a:pt x="180974" y="1099820"/>
                </a:lnTo>
                <a:lnTo>
                  <a:pt x="181355" y="1102360"/>
                </a:lnTo>
                <a:lnTo>
                  <a:pt x="182625" y="1113790"/>
                </a:lnTo>
                <a:lnTo>
                  <a:pt x="182752" y="1116330"/>
                </a:lnTo>
                <a:lnTo>
                  <a:pt x="183260" y="1121410"/>
                </a:lnTo>
                <a:lnTo>
                  <a:pt x="183514" y="1125220"/>
                </a:lnTo>
                <a:lnTo>
                  <a:pt x="183768" y="1127760"/>
                </a:lnTo>
                <a:lnTo>
                  <a:pt x="185038" y="1150620"/>
                </a:lnTo>
                <a:lnTo>
                  <a:pt x="185165" y="1155700"/>
                </a:lnTo>
                <a:lnTo>
                  <a:pt x="185292" y="1158240"/>
                </a:lnTo>
                <a:lnTo>
                  <a:pt x="185292" y="1160780"/>
                </a:lnTo>
                <a:lnTo>
                  <a:pt x="185419" y="1163320"/>
                </a:lnTo>
                <a:lnTo>
                  <a:pt x="185419" y="1164590"/>
                </a:lnTo>
                <a:lnTo>
                  <a:pt x="185546" y="1167130"/>
                </a:lnTo>
                <a:lnTo>
                  <a:pt x="185673" y="1174750"/>
                </a:lnTo>
                <a:lnTo>
                  <a:pt x="185800" y="1179830"/>
                </a:lnTo>
                <a:lnTo>
                  <a:pt x="185927" y="1195070"/>
                </a:lnTo>
                <a:lnTo>
                  <a:pt x="186435" y="1195070"/>
                </a:lnTo>
                <a:lnTo>
                  <a:pt x="186562" y="1193800"/>
                </a:lnTo>
                <a:lnTo>
                  <a:pt x="186689" y="1177290"/>
                </a:lnTo>
                <a:lnTo>
                  <a:pt x="186816" y="1174750"/>
                </a:lnTo>
                <a:lnTo>
                  <a:pt x="186943" y="1164590"/>
                </a:lnTo>
                <a:lnTo>
                  <a:pt x="187070" y="1160780"/>
                </a:lnTo>
                <a:lnTo>
                  <a:pt x="187324" y="1155700"/>
                </a:lnTo>
                <a:lnTo>
                  <a:pt x="187324" y="1153160"/>
                </a:lnTo>
                <a:lnTo>
                  <a:pt x="187494" y="1150620"/>
                </a:lnTo>
                <a:lnTo>
                  <a:pt x="187578" y="1146810"/>
                </a:lnTo>
                <a:lnTo>
                  <a:pt x="188340" y="1132840"/>
                </a:lnTo>
                <a:lnTo>
                  <a:pt x="188594" y="1130300"/>
                </a:lnTo>
                <a:lnTo>
                  <a:pt x="188848" y="1125220"/>
                </a:lnTo>
                <a:lnTo>
                  <a:pt x="189483" y="1118870"/>
                </a:lnTo>
                <a:lnTo>
                  <a:pt x="189610" y="1116330"/>
                </a:lnTo>
                <a:lnTo>
                  <a:pt x="191388" y="1099820"/>
                </a:lnTo>
                <a:lnTo>
                  <a:pt x="191769" y="1097280"/>
                </a:lnTo>
                <a:lnTo>
                  <a:pt x="192023" y="1094740"/>
                </a:lnTo>
                <a:lnTo>
                  <a:pt x="194309" y="1080770"/>
                </a:lnTo>
                <a:lnTo>
                  <a:pt x="194817" y="1078230"/>
                </a:lnTo>
                <a:lnTo>
                  <a:pt x="195198" y="1076960"/>
                </a:lnTo>
                <a:lnTo>
                  <a:pt x="197738" y="1064260"/>
                </a:lnTo>
                <a:lnTo>
                  <a:pt x="198373" y="1061720"/>
                </a:lnTo>
                <a:lnTo>
                  <a:pt x="198881" y="1060450"/>
                </a:lnTo>
                <a:lnTo>
                  <a:pt x="202056" y="1047750"/>
                </a:lnTo>
                <a:lnTo>
                  <a:pt x="202818" y="1046480"/>
                </a:lnTo>
                <a:lnTo>
                  <a:pt x="206628" y="1033780"/>
                </a:lnTo>
                <a:lnTo>
                  <a:pt x="207517" y="1032510"/>
                </a:lnTo>
                <a:lnTo>
                  <a:pt x="208279" y="1029970"/>
                </a:lnTo>
                <a:lnTo>
                  <a:pt x="210057" y="1024890"/>
                </a:lnTo>
                <a:lnTo>
                  <a:pt x="211073" y="1022350"/>
                </a:lnTo>
                <a:lnTo>
                  <a:pt x="212851" y="1017270"/>
                </a:lnTo>
                <a:lnTo>
                  <a:pt x="213867" y="1016000"/>
                </a:lnTo>
                <a:lnTo>
                  <a:pt x="217931" y="1005840"/>
                </a:lnTo>
                <a:lnTo>
                  <a:pt x="219074" y="1003300"/>
                </a:lnTo>
                <a:lnTo>
                  <a:pt x="220217" y="1002030"/>
                </a:lnTo>
                <a:lnTo>
                  <a:pt x="221233" y="999490"/>
                </a:lnTo>
                <a:lnTo>
                  <a:pt x="223519" y="994410"/>
                </a:lnTo>
                <a:lnTo>
                  <a:pt x="224789" y="991870"/>
                </a:lnTo>
                <a:lnTo>
                  <a:pt x="225932" y="989330"/>
                </a:lnTo>
                <a:lnTo>
                  <a:pt x="227202" y="988060"/>
                </a:lnTo>
                <a:lnTo>
                  <a:pt x="228345" y="985520"/>
                </a:lnTo>
                <a:lnTo>
                  <a:pt x="234695" y="972820"/>
                </a:lnTo>
                <a:lnTo>
                  <a:pt x="236092" y="971550"/>
                </a:lnTo>
                <a:lnTo>
                  <a:pt x="237362" y="969010"/>
                </a:lnTo>
                <a:lnTo>
                  <a:pt x="241553" y="961390"/>
                </a:lnTo>
                <a:lnTo>
                  <a:pt x="242823" y="958850"/>
                </a:lnTo>
                <a:lnTo>
                  <a:pt x="244347" y="957580"/>
                </a:lnTo>
                <a:lnTo>
                  <a:pt x="248538" y="949960"/>
                </a:lnTo>
                <a:lnTo>
                  <a:pt x="250062" y="947420"/>
                </a:lnTo>
                <a:lnTo>
                  <a:pt x="251459" y="944880"/>
                </a:lnTo>
                <a:lnTo>
                  <a:pt x="252983" y="943610"/>
                </a:lnTo>
                <a:lnTo>
                  <a:pt x="254380" y="941070"/>
                </a:lnTo>
                <a:lnTo>
                  <a:pt x="258952" y="933450"/>
                </a:lnTo>
                <a:lnTo>
                  <a:pt x="260349" y="930910"/>
                </a:lnTo>
                <a:lnTo>
                  <a:pt x="261873" y="928370"/>
                </a:lnTo>
                <a:lnTo>
                  <a:pt x="264921" y="924560"/>
                </a:lnTo>
                <a:lnTo>
                  <a:pt x="266572" y="922020"/>
                </a:lnTo>
                <a:lnTo>
                  <a:pt x="269620" y="916940"/>
                </a:lnTo>
                <a:lnTo>
                  <a:pt x="272668" y="913130"/>
                </a:lnTo>
                <a:lnTo>
                  <a:pt x="274319" y="910590"/>
                </a:lnTo>
                <a:lnTo>
                  <a:pt x="277367" y="905510"/>
                </a:lnTo>
                <a:lnTo>
                  <a:pt x="279018" y="902970"/>
                </a:lnTo>
                <a:lnTo>
                  <a:pt x="280542" y="900430"/>
                </a:lnTo>
                <a:lnTo>
                  <a:pt x="282066" y="899160"/>
                </a:lnTo>
                <a:lnTo>
                  <a:pt x="283717" y="896620"/>
                </a:lnTo>
                <a:lnTo>
                  <a:pt x="286765" y="891540"/>
                </a:lnTo>
                <a:lnTo>
                  <a:pt x="288416" y="889000"/>
                </a:lnTo>
                <a:lnTo>
                  <a:pt x="289940" y="886460"/>
                </a:lnTo>
                <a:lnTo>
                  <a:pt x="291591" y="885190"/>
                </a:lnTo>
                <a:lnTo>
                  <a:pt x="294639" y="880110"/>
                </a:lnTo>
                <a:lnTo>
                  <a:pt x="296290" y="877570"/>
                </a:lnTo>
                <a:lnTo>
                  <a:pt x="300862" y="869950"/>
                </a:lnTo>
                <a:lnTo>
                  <a:pt x="302513" y="868680"/>
                </a:lnTo>
                <a:lnTo>
                  <a:pt x="310133" y="855980"/>
                </a:lnTo>
                <a:lnTo>
                  <a:pt x="311657" y="854710"/>
                </a:lnTo>
                <a:lnTo>
                  <a:pt x="316229" y="847090"/>
                </a:lnTo>
                <a:lnTo>
                  <a:pt x="317626" y="844550"/>
                </a:lnTo>
                <a:lnTo>
                  <a:pt x="320674" y="840740"/>
                </a:lnTo>
                <a:lnTo>
                  <a:pt x="323468" y="835660"/>
                </a:lnTo>
                <a:lnTo>
                  <a:pt x="324992" y="833120"/>
                </a:lnTo>
                <a:lnTo>
                  <a:pt x="329183" y="825500"/>
                </a:lnTo>
                <a:lnTo>
                  <a:pt x="330580" y="824230"/>
                </a:lnTo>
                <a:lnTo>
                  <a:pt x="331977" y="821690"/>
                </a:lnTo>
                <a:lnTo>
                  <a:pt x="333247" y="819150"/>
                </a:lnTo>
                <a:lnTo>
                  <a:pt x="334644" y="816610"/>
                </a:lnTo>
                <a:lnTo>
                  <a:pt x="337184" y="811530"/>
                </a:lnTo>
                <a:lnTo>
                  <a:pt x="338454" y="810260"/>
                </a:lnTo>
                <a:lnTo>
                  <a:pt x="342264" y="802640"/>
                </a:lnTo>
                <a:lnTo>
                  <a:pt x="343407" y="800100"/>
                </a:lnTo>
                <a:lnTo>
                  <a:pt x="344677" y="797560"/>
                </a:lnTo>
                <a:lnTo>
                  <a:pt x="345820" y="796290"/>
                </a:lnTo>
                <a:lnTo>
                  <a:pt x="349249" y="788670"/>
                </a:lnTo>
                <a:lnTo>
                  <a:pt x="350265" y="786130"/>
                </a:lnTo>
                <a:lnTo>
                  <a:pt x="351408" y="783590"/>
                </a:lnTo>
                <a:lnTo>
                  <a:pt x="352424" y="781050"/>
                </a:lnTo>
                <a:lnTo>
                  <a:pt x="353440" y="779780"/>
                </a:lnTo>
                <a:lnTo>
                  <a:pt x="354456" y="777240"/>
                </a:lnTo>
                <a:lnTo>
                  <a:pt x="355345" y="774700"/>
                </a:lnTo>
                <a:lnTo>
                  <a:pt x="356361" y="772160"/>
                </a:lnTo>
                <a:lnTo>
                  <a:pt x="358139" y="767080"/>
                </a:lnTo>
                <a:lnTo>
                  <a:pt x="359028" y="765810"/>
                </a:lnTo>
                <a:lnTo>
                  <a:pt x="359917" y="763270"/>
                </a:lnTo>
                <a:lnTo>
                  <a:pt x="360679" y="760730"/>
                </a:lnTo>
                <a:lnTo>
                  <a:pt x="361568" y="758190"/>
                </a:lnTo>
                <a:lnTo>
                  <a:pt x="363092" y="753110"/>
                </a:lnTo>
                <a:lnTo>
                  <a:pt x="363727" y="751840"/>
                </a:lnTo>
                <a:lnTo>
                  <a:pt x="364489" y="749300"/>
                </a:lnTo>
                <a:lnTo>
                  <a:pt x="366394" y="741680"/>
                </a:lnTo>
                <a:lnTo>
                  <a:pt x="366902" y="739140"/>
                </a:lnTo>
                <a:lnTo>
                  <a:pt x="367537" y="736600"/>
                </a:lnTo>
                <a:lnTo>
                  <a:pt x="368553" y="732790"/>
                </a:lnTo>
                <a:lnTo>
                  <a:pt x="368934" y="730250"/>
                </a:lnTo>
                <a:lnTo>
                  <a:pt x="369442" y="727710"/>
                </a:lnTo>
                <a:lnTo>
                  <a:pt x="370966" y="718820"/>
                </a:lnTo>
                <a:lnTo>
                  <a:pt x="371728" y="711200"/>
                </a:lnTo>
                <a:lnTo>
                  <a:pt x="371855" y="708660"/>
                </a:lnTo>
                <a:lnTo>
                  <a:pt x="372109" y="707390"/>
                </a:lnTo>
                <a:lnTo>
                  <a:pt x="372363" y="702310"/>
                </a:lnTo>
                <a:lnTo>
                  <a:pt x="372236" y="685800"/>
                </a:lnTo>
                <a:lnTo>
                  <a:pt x="371982" y="680720"/>
                </a:lnTo>
                <a:lnTo>
                  <a:pt x="370966" y="671830"/>
                </a:lnTo>
                <a:lnTo>
                  <a:pt x="369442" y="662940"/>
                </a:lnTo>
                <a:lnTo>
                  <a:pt x="367918" y="655320"/>
                </a:lnTo>
                <a:lnTo>
                  <a:pt x="367283" y="652780"/>
                </a:lnTo>
                <a:lnTo>
                  <a:pt x="366775" y="650240"/>
                </a:lnTo>
                <a:lnTo>
                  <a:pt x="366140" y="648970"/>
                </a:lnTo>
                <a:lnTo>
                  <a:pt x="365378" y="646430"/>
                </a:lnTo>
                <a:lnTo>
                  <a:pt x="364743" y="643890"/>
                </a:lnTo>
                <a:lnTo>
                  <a:pt x="361695" y="633730"/>
                </a:lnTo>
                <a:lnTo>
                  <a:pt x="360806" y="632460"/>
                </a:lnTo>
                <a:lnTo>
                  <a:pt x="359028" y="627380"/>
                </a:lnTo>
                <a:lnTo>
                  <a:pt x="358012" y="624840"/>
                </a:lnTo>
                <a:lnTo>
                  <a:pt x="357123" y="622300"/>
                </a:lnTo>
                <a:lnTo>
                  <a:pt x="356107" y="619760"/>
                </a:lnTo>
                <a:lnTo>
                  <a:pt x="355091" y="618490"/>
                </a:lnTo>
                <a:lnTo>
                  <a:pt x="354075" y="615950"/>
                </a:lnTo>
                <a:lnTo>
                  <a:pt x="352932" y="613410"/>
                </a:lnTo>
                <a:lnTo>
                  <a:pt x="351916" y="610870"/>
                </a:lnTo>
                <a:lnTo>
                  <a:pt x="349630" y="605790"/>
                </a:lnTo>
                <a:lnTo>
                  <a:pt x="348487" y="604520"/>
                </a:lnTo>
                <a:lnTo>
                  <a:pt x="347217" y="601980"/>
                </a:lnTo>
                <a:lnTo>
                  <a:pt x="346074" y="599440"/>
                </a:lnTo>
                <a:lnTo>
                  <a:pt x="340994" y="589280"/>
                </a:lnTo>
                <a:lnTo>
                  <a:pt x="339724" y="588010"/>
                </a:lnTo>
                <a:lnTo>
                  <a:pt x="338327" y="585470"/>
                </a:lnTo>
                <a:lnTo>
                  <a:pt x="337057" y="582930"/>
                </a:lnTo>
                <a:lnTo>
                  <a:pt x="335660" y="580390"/>
                </a:lnTo>
                <a:lnTo>
                  <a:pt x="334390" y="577850"/>
                </a:lnTo>
                <a:lnTo>
                  <a:pt x="332993" y="575310"/>
                </a:lnTo>
                <a:lnTo>
                  <a:pt x="331596" y="574040"/>
                </a:lnTo>
                <a:lnTo>
                  <a:pt x="324611" y="561340"/>
                </a:lnTo>
                <a:lnTo>
                  <a:pt x="323214" y="560070"/>
                </a:lnTo>
                <a:lnTo>
                  <a:pt x="321817" y="557530"/>
                </a:lnTo>
                <a:lnTo>
                  <a:pt x="320293" y="554990"/>
                </a:lnTo>
                <a:lnTo>
                  <a:pt x="314705" y="544830"/>
                </a:lnTo>
                <a:lnTo>
                  <a:pt x="313181" y="543560"/>
                </a:lnTo>
                <a:lnTo>
                  <a:pt x="306196" y="530860"/>
                </a:lnTo>
                <a:lnTo>
                  <a:pt x="304799" y="529590"/>
                </a:lnTo>
                <a:lnTo>
                  <a:pt x="299211" y="519430"/>
                </a:lnTo>
                <a:lnTo>
                  <a:pt x="297941" y="516890"/>
                </a:lnTo>
                <a:lnTo>
                  <a:pt x="296544" y="515620"/>
                </a:lnTo>
                <a:lnTo>
                  <a:pt x="295274" y="513080"/>
                </a:lnTo>
                <a:lnTo>
                  <a:pt x="293877" y="510540"/>
                </a:lnTo>
                <a:lnTo>
                  <a:pt x="288797" y="500380"/>
                </a:lnTo>
                <a:lnTo>
                  <a:pt x="286257" y="496570"/>
                </a:lnTo>
                <a:lnTo>
                  <a:pt x="284987" y="494030"/>
                </a:lnTo>
                <a:lnTo>
                  <a:pt x="282701" y="488950"/>
                </a:lnTo>
                <a:lnTo>
                  <a:pt x="281431" y="486410"/>
                </a:lnTo>
                <a:lnTo>
                  <a:pt x="280288" y="485140"/>
                </a:lnTo>
                <a:lnTo>
                  <a:pt x="278002" y="480060"/>
                </a:lnTo>
                <a:lnTo>
                  <a:pt x="276986" y="477520"/>
                </a:lnTo>
                <a:lnTo>
                  <a:pt x="275843" y="474980"/>
                </a:lnTo>
                <a:lnTo>
                  <a:pt x="274827" y="472440"/>
                </a:lnTo>
                <a:lnTo>
                  <a:pt x="273811" y="471170"/>
                </a:lnTo>
                <a:lnTo>
                  <a:pt x="272668" y="468630"/>
                </a:lnTo>
                <a:lnTo>
                  <a:pt x="271652" y="466090"/>
                </a:lnTo>
                <a:lnTo>
                  <a:pt x="270763" y="463550"/>
                </a:lnTo>
                <a:lnTo>
                  <a:pt x="269747" y="461010"/>
                </a:lnTo>
                <a:lnTo>
                  <a:pt x="268858" y="458470"/>
                </a:lnTo>
                <a:lnTo>
                  <a:pt x="267842" y="455930"/>
                </a:lnTo>
                <a:lnTo>
                  <a:pt x="266064" y="452120"/>
                </a:lnTo>
                <a:lnTo>
                  <a:pt x="264286" y="447040"/>
                </a:lnTo>
                <a:lnTo>
                  <a:pt x="263524" y="444500"/>
                </a:lnTo>
                <a:lnTo>
                  <a:pt x="262635" y="441960"/>
                </a:lnTo>
                <a:lnTo>
                  <a:pt x="261873" y="440690"/>
                </a:lnTo>
                <a:lnTo>
                  <a:pt x="258825" y="430530"/>
                </a:lnTo>
                <a:lnTo>
                  <a:pt x="258190" y="427990"/>
                </a:lnTo>
                <a:lnTo>
                  <a:pt x="257428" y="426720"/>
                </a:lnTo>
                <a:lnTo>
                  <a:pt x="254253" y="414020"/>
                </a:lnTo>
                <a:lnTo>
                  <a:pt x="253745" y="412750"/>
                </a:lnTo>
                <a:lnTo>
                  <a:pt x="253110" y="410210"/>
                </a:lnTo>
                <a:lnTo>
                  <a:pt x="252094" y="405130"/>
                </a:lnTo>
                <a:lnTo>
                  <a:pt x="251459" y="402590"/>
                </a:lnTo>
                <a:lnTo>
                  <a:pt x="250443" y="397510"/>
                </a:lnTo>
                <a:lnTo>
                  <a:pt x="249935" y="396240"/>
                </a:lnTo>
                <a:lnTo>
                  <a:pt x="249554" y="393700"/>
                </a:lnTo>
                <a:lnTo>
                  <a:pt x="248538" y="388620"/>
                </a:lnTo>
                <a:lnTo>
                  <a:pt x="248157" y="386080"/>
                </a:lnTo>
                <a:lnTo>
                  <a:pt x="246379" y="377190"/>
                </a:lnTo>
                <a:lnTo>
                  <a:pt x="242950" y="355600"/>
                </a:lnTo>
                <a:lnTo>
                  <a:pt x="242696" y="353060"/>
                </a:lnTo>
                <a:lnTo>
                  <a:pt x="241172" y="344170"/>
                </a:lnTo>
                <a:lnTo>
                  <a:pt x="240918" y="341630"/>
                </a:lnTo>
                <a:lnTo>
                  <a:pt x="239394" y="332740"/>
                </a:lnTo>
                <a:lnTo>
                  <a:pt x="239140" y="330200"/>
                </a:lnTo>
                <a:lnTo>
                  <a:pt x="234187" y="299720"/>
                </a:lnTo>
                <a:lnTo>
                  <a:pt x="233679" y="297180"/>
                </a:lnTo>
                <a:lnTo>
                  <a:pt x="232536" y="290830"/>
                </a:lnTo>
                <a:lnTo>
                  <a:pt x="232028" y="288290"/>
                </a:lnTo>
                <a:lnTo>
                  <a:pt x="231647" y="285750"/>
                </a:lnTo>
                <a:lnTo>
                  <a:pt x="231139" y="283210"/>
                </a:lnTo>
                <a:lnTo>
                  <a:pt x="230758" y="280670"/>
                </a:lnTo>
                <a:lnTo>
                  <a:pt x="230250" y="279400"/>
                </a:lnTo>
                <a:lnTo>
                  <a:pt x="229234" y="274320"/>
                </a:lnTo>
                <a:lnTo>
                  <a:pt x="228853" y="271780"/>
                </a:lnTo>
                <a:lnTo>
                  <a:pt x="227329" y="264160"/>
                </a:lnTo>
                <a:lnTo>
                  <a:pt x="226313" y="260350"/>
                </a:lnTo>
                <a:lnTo>
                  <a:pt x="225297" y="255270"/>
                </a:lnTo>
                <a:lnTo>
                  <a:pt x="224662" y="252730"/>
                </a:lnTo>
                <a:lnTo>
                  <a:pt x="223646" y="248920"/>
                </a:lnTo>
                <a:lnTo>
                  <a:pt x="223011" y="246380"/>
                </a:lnTo>
                <a:lnTo>
                  <a:pt x="221995" y="241300"/>
                </a:lnTo>
                <a:lnTo>
                  <a:pt x="221360" y="238760"/>
                </a:lnTo>
                <a:lnTo>
                  <a:pt x="220852" y="236220"/>
                </a:lnTo>
                <a:lnTo>
                  <a:pt x="219582" y="232410"/>
                </a:lnTo>
                <a:lnTo>
                  <a:pt x="219074" y="229870"/>
                </a:lnTo>
                <a:lnTo>
                  <a:pt x="217804" y="224790"/>
                </a:lnTo>
                <a:lnTo>
                  <a:pt x="217296" y="222250"/>
                </a:lnTo>
                <a:lnTo>
                  <a:pt x="216661" y="220980"/>
                </a:lnTo>
                <a:lnTo>
                  <a:pt x="214756" y="213360"/>
                </a:lnTo>
                <a:lnTo>
                  <a:pt x="214248" y="210820"/>
                </a:lnTo>
                <a:lnTo>
                  <a:pt x="213613" y="208280"/>
                </a:lnTo>
                <a:lnTo>
                  <a:pt x="212343" y="204470"/>
                </a:lnTo>
                <a:lnTo>
                  <a:pt x="211073" y="199390"/>
                </a:lnTo>
                <a:lnTo>
                  <a:pt x="210565" y="196850"/>
                </a:lnTo>
                <a:lnTo>
                  <a:pt x="209295" y="191770"/>
                </a:lnTo>
                <a:lnTo>
                  <a:pt x="208660" y="190500"/>
                </a:lnTo>
                <a:lnTo>
                  <a:pt x="208025" y="187960"/>
                </a:lnTo>
                <a:lnTo>
                  <a:pt x="207517" y="185420"/>
                </a:lnTo>
                <a:lnTo>
                  <a:pt x="206247" y="180340"/>
                </a:lnTo>
                <a:lnTo>
                  <a:pt x="205739" y="177800"/>
                </a:lnTo>
                <a:lnTo>
                  <a:pt x="205104" y="176530"/>
                </a:lnTo>
                <a:lnTo>
                  <a:pt x="204596" y="173990"/>
                </a:lnTo>
                <a:lnTo>
                  <a:pt x="203961" y="171450"/>
                </a:lnTo>
                <a:lnTo>
                  <a:pt x="203453" y="168910"/>
                </a:lnTo>
                <a:lnTo>
                  <a:pt x="202818" y="166370"/>
                </a:lnTo>
                <a:lnTo>
                  <a:pt x="201802" y="161290"/>
                </a:lnTo>
                <a:lnTo>
                  <a:pt x="201294" y="160020"/>
                </a:lnTo>
                <a:lnTo>
                  <a:pt x="198754" y="147320"/>
                </a:lnTo>
                <a:lnTo>
                  <a:pt x="198246" y="146050"/>
                </a:lnTo>
                <a:lnTo>
                  <a:pt x="197738" y="143510"/>
                </a:lnTo>
                <a:lnTo>
                  <a:pt x="197357" y="140970"/>
                </a:lnTo>
                <a:lnTo>
                  <a:pt x="196849" y="138430"/>
                </a:lnTo>
                <a:lnTo>
                  <a:pt x="196087" y="133350"/>
                </a:lnTo>
                <a:lnTo>
                  <a:pt x="195579" y="132080"/>
                </a:lnTo>
                <a:lnTo>
                  <a:pt x="193674" y="119380"/>
                </a:lnTo>
                <a:lnTo>
                  <a:pt x="193420" y="116840"/>
                </a:lnTo>
                <a:lnTo>
                  <a:pt x="192658" y="113030"/>
                </a:lnTo>
                <a:lnTo>
                  <a:pt x="192150" y="107950"/>
                </a:lnTo>
                <a:lnTo>
                  <a:pt x="191769" y="105410"/>
                </a:lnTo>
                <a:lnTo>
                  <a:pt x="189991" y="88900"/>
                </a:lnTo>
                <a:lnTo>
                  <a:pt x="189610" y="85090"/>
                </a:lnTo>
                <a:lnTo>
                  <a:pt x="189483" y="82550"/>
                </a:lnTo>
                <a:lnTo>
                  <a:pt x="189229" y="80010"/>
                </a:lnTo>
                <a:lnTo>
                  <a:pt x="189102" y="77470"/>
                </a:lnTo>
                <a:lnTo>
                  <a:pt x="188848" y="74930"/>
                </a:lnTo>
                <a:lnTo>
                  <a:pt x="187578" y="52070"/>
                </a:lnTo>
                <a:lnTo>
                  <a:pt x="187578" y="49530"/>
                </a:lnTo>
                <a:lnTo>
                  <a:pt x="187451" y="46990"/>
                </a:lnTo>
                <a:lnTo>
                  <a:pt x="187324" y="43180"/>
                </a:lnTo>
                <a:lnTo>
                  <a:pt x="187197" y="40640"/>
                </a:lnTo>
                <a:lnTo>
                  <a:pt x="187070" y="35560"/>
                </a:lnTo>
                <a:lnTo>
                  <a:pt x="186943" y="27940"/>
                </a:lnTo>
                <a:lnTo>
                  <a:pt x="186816" y="24130"/>
                </a:lnTo>
                <a:lnTo>
                  <a:pt x="186689" y="21590"/>
                </a:lnTo>
                <a:lnTo>
                  <a:pt x="186562" y="5080"/>
                </a:lnTo>
                <a:lnTo>
                  <a:pt x="186435" y="2540"/>
                </a:lnTo>
                <a:lnTo>
                  <a:pt x="186435" y="0"/>
                </a:lnTo>
                <a:close/>
              </a:path>
            </a:pathLst>
          </a:custGeom>
          <a:solidFill>
            <a:srgbClr val="5786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3437382" y="11376532"/>
            <a:ext cx="372745" cy="1195705"/>
          </a:xfrm>
          <a:custGeom>
            <a:avLst/>
            <a:gdLst/>
            <a:ahLst/>
            <a:cxnLst/>
            <a:rect l="l" t="t" r="r" b="b"/>
            <a:pathLst>
              <a:path w="372745" h="1195704">
                <a:moveTo>
                  <a:pt x="185927" y="1195197"/>
                </a:moveTo>
                <a:lnTo>
                  <a:pt x="185927" y="1192784"/>
                </a:lnTo>
                <a:lnTo>
                  <a:pt x="185927" y="1190498"/>
                </a:lnTo>
                <a:lnTo>
                  <a:pt x="185927" y="1188212"/>
                </a:lnTo>
                <a:lnTo>
                  <a:pt x="185800" y="1185799"/>
                </a:lnTo>
                <a:lnTo>
                  <a:pt x="185800" y="1183513"/>
                </a:lnTo>
                <a:lnTo>
                  <a:pt x="185800" y="1181100"/>
                </a:lnTo>
                <a:lnTo>
                  <a:pt x="185800" y="1178814"/>
                </a:lnTo>
                <a:lnTo>
                  <a:pt x="185673" y="1176401"/>
                </a:lnTo>
                <a:lnTo>
                  <a:pt x="185673" y="1174115"/>
                </a:lnTo>
                <a:lnTo>
                  <a:pt x="185546" y="1171829"/>
                </a:lnTo>
                <a:lnTo>
                  <a:pt x="185546" y="1169416"/>
                </a:lnTo>
                <a:lnTo>
                  <a:pt x="185546" y="1167130"/>
                </a:lnTo>
                <a:lnTo>
                  <a:pt x="185419" y="1164717"/>
                </a:lnTo>
                <a:lnTo>
                  <a:pt x="185419" y="1162431"/>
                </a:lnTo>
                <a:lnTo>
                  <a:pt x="185292" y="1160145"/>
                </a:lnTo>
                <a:lnTo>
                  <a:pt x="185292" y="1157732"/>
                </a:lnTo>
                <a:lnTo>
                  <a:pt x="185165" y="1155446"/>
                </a:lnTo>
                <a:lnTo>
                  <a:pt x="185038" y="1153033"/>
                </a:lnTo>
                <a:lnTo>
                  <a:pt x="185038" y="1150747"/>
                </a:lnTo>
                <a:lnTo>
                  <a:pt x="184911" y="1148461"/>
                </a:lnTo>
                <a:lnTo>
                  <a:pt x="184784" y="1146048"/>
                </a:lnTo>
                <a:lnTo>
                  <a:pt x="184657" y="1143762"/>
                </a:lnTo>
                <a:lnTo>
                  <a:pt x="184530" y="1141349"/>
                </a:lnTo>
                <a:lnTo>
                  <a:pt x="184403" y="1139063"/>
                </a:lnTo>
                <a:lnTo>
                  <a:pt x="184276" y="1136650"/>
                </a:lnTo>
                <a:lnTo>
                  <a:pt x="184149" y="1134364"/>
                </a:lnTo>
                <a:lnTo>
                  <a:pt x="184022" y="1132078"/>
                </a:lnTo>
                <a:lnTo>
                  <a:pt x="183895" y="1129665"/>
                </a:lnTo>
                <a:lnTo>
                  <a:pt x="183768" y="1127379"/>
                </a:lnTo>
                <a:lnTo>
                  <a:pt x="183514" y="1124966"/>
                </a:lnTo>
                <a:lnTo>
                  <a:pt x="183387" y="1122680"/>
                </a:lnTo>
                <a:lnTo>
                  <a:pt x="183260" y="1120394"/>
                </a:lnTo>
                <a:lnTo>
                  <a:pt x="183006" y="1117981"/>
                </a:lnTo>
                <a:lnTo>
                  <a:pt x="182752" y="1115695"/>
                </a:lnTo>
                <a:lnTo>
                  <a:pt x="182625" y="1113282"/>
                </a:lnTo>
                <a:lnTo>
                  <a:pt x="182371" y="1110996"/>
                </a:lnTo>
                <a:lnTo>
                  <a:pt x="182117" y="1108583"/>
                </a:lnTo>
                <a:lnTo>
                  <a:pt x="181863" y="1106297"/>
                </a:lnTo>
                <a:lnTo>
                  <a:pt x="181609" y="1104011"/>
                </a:lnTo>
                <a:lnTo>
                  <a:pt x="181355" y="1101598"/>
                </a:lnTo>
                <a:lnTo>
                  <a:pt x="180974" y="1099312"/>
                </a:lnTo>
                <a:lnTo>
                  <a:pt x="180720" y="1096899"/>
                </a:lnTo>
                <a:lnTo>
                  <a:pt x="180339" y="1094613"/>
                </a:lnTo>
                <a:lnTo>
                  <a:pt x="180085" y="1092327"/>
                </a:lnTo>
                <a:lnTo>
                  <a:pt x="179704" y="1089914"/>
                </a:lnTo>
                <a:lnTo>
                  <a:pt x="179323" y="1087628"/>
                </a:lnTo>
                <a:lnTo>
                  <a:pt x="178942" y="1085215"/>
                </a:lnTo>
                <a:lnTo>
                  <a:pt x="178561" y="1082929"/>
                </a:lnTo>
                <a:lnTo>
                  <a:pt x="178053" y="1080516"/>
                </a:lnTo>
                <a:lnTo>
                  <a:pt x="177672" y="1078230"/>
                </a:lnTo>
                <a:lnTo>
                  <a:pt x="177164" y="1075944"/>
                </a:lnTo>
                <a:lnTo>
                  <a:pt x="176783" y="1073531"/>
                </a:lnTo>
                <a:lnTo>
                  <a:pt x="176275" y="1071245"/>
                </a:lnTo>
                <a:lnTo>
                  <a:pt x="175767" y="1068832"/>
                </a:lnTo>
                <a:lnTo>
                  <a:pt x="175259" y="1066546"/>
                </a:lnTo>
                <a:lnTo>
                  <a:pt x="174624" y="1064260"/>
                </a:lnTo>
                <a:lnTo>
                  <a:pt x="174116" y="1061847"/>
                </a:lnTo>
                <a:lnTo>
                  <a:pt x="173481" y="1059561"/>
                </a:lnTo>
                <a:lnTo>
                  <a:pt x="172973" y="1057148"/>
                </a:lnTo>
                <a:lnTo>
                  <a:pt x="172338" y="1054862"/>
                </a:lnTo>
                <a:lnTo>
                  <a:pt x="171703" y="1052449"/>
                </a:lnTo>
                <a:lnTo>
                  <a:pt x="171068" y="1050163"/>
                </a:lnTo>
                <a:lnTo>
                  <a:pt x="170306" y="1047877"/>
                </a:lnTo>
                <a:lnTo>
                  <a:pt x="169671" y="1045464"/>
                </a:lnTo>
                <a:lnTo>
                  <a:pt x="168909" y="1043178"/>
                </a:lnTo>
                <a:lnTo>
                  <a:pt x="168147" y="1040765"/>
                </a:lnTo>
                <a:lnTo>
                  <a:pt x="167385" y="1038479"/>
                </a:lnTo>
                <a:lnTo>
                  <a:pt x="166623" y="1036193"/>
                </a:lnTo>
                <a:lnTo>
                  <a:pt x="165734" y="1033780"/>
                </a:lnTo>
                <a:lnTo>
                  <a:pt x="164972" y="1031494"/>
                </a:lnTo>
                <a:lnTo>
                  <a:pt x="164083" y="1029081"/>
                </a:lnTo>
                <a:lnTo>
                  <a:pt x="163194" y="1026795"/>
                </a:lnTo>
                <a:lnTo>
                  <a:pt x="162305" y="1024382"/>
                </a:lnTo>
                <a:lnTo>
                  <a:pt x="161416" y="1022096"/>
                </a:lnTo>
                <a:lnTo>
                  <a:pt x="160527" y="1019810"/>
                </a:lnTo>
                <a:lnTo>
                  <a:pt x="159511" y="1017397"/>
                </a:lnTo>
                <a:lnTo>
                  <a:pt x="158495" y="1015111"/>
                </a:lnTo>
                <a:lnTo>
                  <a:pt x="157606" y="1012698"/>
                </a:lnTo>
                <a:lnTo>
                  <a:pt x="156590" y="1010412"/>
                </a:lnTo>
                <a:lnTo>
                  <a:pt x="155447" y="1008126"/>
                </a:lnTo>
                <a:lnTo>
                  <a:pt x="154431" y="1005713"/>
                </a:lnTo>
                <a:lnTo>
                  <a:pt x="153415" y="1003427"/>
                </a:lnTo>
                <a:lnTo>
                  <a:pt x="152272" y="1001014"/>
                </a:lnTo>
                <a:lnTo>
                  <a:pt x="151129" y="998728"/>
                </a:lnTo>
                <a:lnTo>
                  <a:pt x="149986" y="996315"/>
                </a:lnTo>
                <a:lnTo>
                  <a:pt x="148843" y="994029"/>
                </a:lnTo>
                <a:lnTo>
                  <a:pt x="147700" y="991743"/>
                </a:lnTo>
                <a:lnTo>
                  <a:pt x="146557" y="989330"/>
                </a:lnTo>
                <a:lnTo>
                  <a:pt x="145287" y="987044"/>
                </a:lnTo>
                <a:lnTo>
                  <a:pt x="144017" y="984631"/>
                </a:lnTo>
                <a:lnTo>
                  <a:pt x="142874" y="982345"/>
                </a:lnTo>
                <a:lnTo>
                  <a:pt x="141604" y="980059"/>
                </a:lnTo>
                <a:lnTo>
                  <a:pt x="140334" y="977646"/>
                </a:lnTo>
                <a:lnTo>
                  <a:pt x="138937" y="975360"/>
                </a:lnTo>
                <a:lnTo>
                  <a:pt x="137667" y="972947"/>
                </a:lnTo>
                <a:lnTo>
                  <a:pt x="136397" y="970661"/>
                </a:lnTo>
                <a:lnTo>
                  <a:pt x="135000" y="968375"/>
                </a:lnTo>
                <a:lnTo>
                  <a:pt x="133730" y="965962"/>
                </a:lnTo>
                <a:lnTo>
                  <a:pt x="132333" y="963676"/>
                </a:lnTo>
                <a:lnTo>
                  <a:pt x="130936" y="961263"/>
                </a:lnTo>
                <a:lnTo>
                  <a:pt x="129539" y="958977"/>
                </a:lnTo>
                <a:lnTo>
                  <a:pt x="128142" y="956564"/>
                </a:lnTo>
                <a:lnTo>
                  <a:pt x="126745" y="954278"/>
                </a:lnTo>
                <a:lnTo>
                  <a:pt x="125348" y="951992"/>
                </a:lnTo>
                <a:lnTo>
                  <a:pt x="123824" y="949579"/>
                </a:lnTo>
                <a:lnTo>
                  <a:pt x="122427" y="947293"/>
                </a:lnTo>
                <a:lnTo>
                  <a:pt x="120903" y="944880"/>
                </a:lnTo>
                <a:lnTo>
                  <a:pt x="119506" y="942594"/>
                </a:lnTo>
                <a:lnTo>
                  <a:pt x="117982" y="940308"/>
                </a:lnTo>
                <a:lnTo>
                  <a:pt x="116585" y="937895"/>
                </a:lnTo>
                <a:lnTo>
                  <a:pt x="115061" y="935609"/>
                </a:lnTo>
                <a:lnTo>
                  <a:pt x="113537" y="933196"/>
                </a:lnTo>
                <a:lnTo>
                  <a:pt x="112013" y="930910"/>
                </a:lnTo>
                <a:lnTo>
                  <a:pt x="110489" y="928497"/>
                </a:lnTo>
                <a:lnTo>
                  <a:pt x="108965" y="926211"/>
                </a:lnTo>
                <a:lnTo>
                  <a:pt x="107441" y="923925"/>
                </a:lnTo>
                <a:lnTo>
                  <a:pt x="105917" y="921512"/>
                </a:lnTo>
                <a:lnTo>
                  <a:pt x="104393" y="919226"/>
                </a:lnTo>
                <a:lnTo>
                  <a:pt x="102869" y="916813"/>
                </a:lnTo>
                <a:lnTo>
                  <a:pt x="101218" y="914527"/>
                </a:lnTo>
                <a:lnTo>
                  <a:pt x="99694" y="912241"/>
                </a:lnTo>
                <a:lnTo>
                  <a:pt x="98170" y="909828"/>
                </a:lnTo>
                <a:lnTo>
                  <a:pt x="96646" y="907542"/>
                </a:lnTo>
                <a:lnTo>
                  <a:pt x="94995" y="905129"/>
                </a:lnTo>
                <a:lnTo>
                  <a:pt x="93471" y="902843"/>
                </a:lnTo>
                <a:lnTo>
                  <a:pt x="91947" y="900430"/>
                </a:lnTo>
                <a:lnTo>
                  <a:pt x="90296" y="898144"/>
                </a:lnTo>
                <a:lnTo>
                  <a:pt x="88772" y="895858"/>
                </a:lnTo>
                <a:lnTo>
                  <a:pt x="87248" y="893445"/>
                </a:lnTo>
                <a:lnTo>
                  <a:pt x="85597" y="891159"/>
                </a:lnTo>
                <a:lnTo>
                  <a:pt x="84073" y="888746"/>
                </a:lnTo>
                <a:lnTo>
                  <a:pt x="82422" y="886460"/>
                </a:lnTo>
                <a:lnTo>
                  <a:pt x="80898" y="884174"/>
                </a:lnTo>
                <a:lnTo>
                  <a:pt x="79374" y="881761"/>
                </a:lnTo>
                <a:lnTo>
                  <a:pt x="77723" y="879475"/>
                </a:lnTo>
                <a:lnTo>
                  <a:pt x="76199" y="877062"/>
                </a:lnTo>
                <a:lnTo>
                  <a:pt x="74675" y="874776"/>
                </a:lnTo>
                <a:lnTo>
                  <a:pt x="73024" y="872363"/>
                </a:lnTo>
                <a:lnTo>
                  <a:pt x="71500" y="870077"/>
                </a:lnTo>
                <a:lnTo>
                  <a:pt x="69976" y="867791"/>
                </a:lnTo>
                <a:lnTo>
                  <a:pt x="68452" y="865378"/>
                </a:lnTo>
                <a:lnTo>
                  <a:pt x="66928" y="863092"/>
                </a:lnTo>
                <a:lnTo>
                  <a:pt x="65277" y="860679"/>
                </a:lnTo>
                <a:lnTo>
                  <a:pt x="63753" y="858393"/>
                </a:lnTo>
                <a:lnTo>
                  <a:pt x="62229" y="856107"/>
                </a:lnTo>
                <a:lnTo>
                  <a:pt x="60705" y="853694"/>
                </a:lnTo>
                <a:lnTo>
                  <a:pt x="59181" y="851408"/>
                </a:lnTo>
                <a:lnTo>
                  <a:pt x="57784" y="848995"/>
                </a:lnTo>
                <a:lnTo>
                  <a:pt x="56260" y="846709"/>
                </a:lnTo>
                <a:lnTo>
                  <a:pt x="54736" y="844296"/>
                </a:lnTo>
                <a:lnTo>
                  <a:pt x="53339" y="842010"/>
                </a:lnTo>
                <a:lnTo>
                  <a:pt x="51815" y="839724"/>
                </a:lnTo>
                <a:lnTo>
                  <a:pt x="50418" y="837311"/>
                </a:lnTo>
                <a:lnTo>
                  <a:pt x="48894" y="835025"/>
                </a:lnTo>
                <a:lnTo>
                  <a:pt x="47497" y="832612"/>
                </a:lnTo>
                <a:lnTo>
                  <a:pt x="46100" y="830326"/>
                </a:lnTo>
                <a:lnTo>
                  <a:pt x="44703" y="828040"/>
                </a:lnTo>
                <a:lnTo>
                  <a:pt x="43306" y="825627"/>
                </a:lnTo>
                <a:lnTo>
                  <a:pt x="41909" y="823341"/>
                </a:lnTo>
                <a:lnTo>
                  <a:pt x="40512" y="820928"/>
                </a:lnTo>
                <a:lnTo>
                  <a:pt x="39115" y="818642"/>
                </a:lnTo>
                <a:lnTo>
                  <a:pt x="37845" y="816229"/>
                </a:lnTo>
                <a:lnTo>
                  <a:pt x="36575" y="813943"/>
                </a:lnTo>
                <a:lnTo>
                  <a:pt x="35178" y="811657"/>
                </a:lnTo>
                <a:lnTo>
                  <a:pt x="33908" y="809244"/>
                </a:lnTo>
                <a:lnTo>
                  <a:pt x="32638" y="806958"/>
                </a:lnTo>
                <a:lnTo>
                  <a:pt x="31368" y="804545"/>
                </a:lnTo>
                <a:lnTo>
                  <a:pt x="30225" y="802259"/>
                </a:lnTo>
                <a:lnTo>
                  <a:pt x="28955" y="799973"/>
                </a:lnTo>
                <a:lnTo>
                  <a:pt x="27812" y="797560"/>
                </a:lnTo>
                <a:lnTo>
                  <a:pt x="26542" y="795274"/>
                </a:lnTo>
                <a:lnTo>
                  <a:pt x="25399" y="792861"/>
                </a:lnTo>
                <a:lnTo>
                  <a:pt x="24256" y="790575"/>
                </a:lnTo>
                <a:lnTo>
                  <a:pt x="23240" y="788289"/>
                </a:lnTo>
                <a:lnTo>
                  <a:pt x="22097" y="785876"/>
                </a:lnTo>
                <a:lnTo>
                  <a:pt x="21081" y="783590"/>
                </a:lnTo>
                <a:lnTo>
                  <a:pt x="20065" y="781177"/>
                </a:lnTo>
                <a:lnTo>
                  <a:pt x="19049" y="778891"/>
                </a:lnTo>
                <a:lnTo>
                  <a:pt x="18033" y="776478"/>
                </a:lnTo>
                <a:lnTo>
                  <a:pt x="17017" y="774192"/>
                </a:lnTo>
                <a:lnTo>
                  <a:pt x="16128" y="771906"/>
                </a:lnTo>
                <a:lnTo>
                  <a:pt x="15112" y="769493"/>
                </a:lnTo>
                <a:lnTo>
                  <a:pt x="14223" y="767207"/>
                </a:lnTo>
                <a:lnTo>
                  <a:pt x="13334" y="764794"/>
                </a:lnTo>
                <a:lnTo>
                  <a:pt x="12572" y="762508"/>
                </a:lnTo>
                <a:lnTo>
                  <a:pt x="11683" y="760222"/>
                </a:lnTo>
                <a:lnTo>
                  <a:pt x="10921" y="757809"/>
                </a:lnTo>
                <a:lnTo>
                  <a:pt x="10159" y="755523"/>
                </a:lnTo>
                <a:lnTo>
                  <a:pt x="9397" y="753110"/>
                </a:lnTo>
                <a:lnTo>
                  <a:pt x="8635" y="750824"/>
                </a:lnTo>
                <a:lnTo>
                  <a:pt x="8000" y="748411"/>
                </a:lnTo>
                <a:lnTo>
                  <a:pt x="7365" y="746125"/>
                </a:lnTo>
                <a:lnTo>
                  <a:pt x="6730" y="743839"/>
                </a:lnTo>
                <a:lnTo>
                  <a:pt x="6095" y="741426"/>
                </a:lnTo>
                <a:lnTo>
                  <a:pt x="5460" y="739140"/>
                </a:lnTo>
                <a:lnTo>
                  <a:pt x="4952" y="736727"/>
                </a:lnTo>
                <a:lnTo>
                  <a:pt x="4444" y="734441"/>
                </a:lnTo>
                <a:lnTo>
                  <a:pt x="3936" y="732155"/>
                </a:lnTo>
                <a:lnTo>
                  <a:pt x="3428" y="729742"/>
                </a:lnTo>
                <a:lnTo>
                  <a:pt x="3047" y="727456"/>
                </a:lnTo>
                <a:lnTo>
                  <a:pt x="2539" y="725043"/>
                </a:lnTo>
                <a:lnTo>
                  <a:pt x="2158" y="722757"/>
                </a:lnTo>
                <a:lnTo>
                  <a:pt x="1904" y="720344"/>
                </a:lnTo>
                <a:lnTo>
                  <a:pt x="1523" y="718058"/>
                </a:lnTo>
                <a:lnTo>
                  <a:pt x="1269" y="715772"/>
                </a:lnTo>
                <a:lnTo>
                  <a:pt x="1015" y="713359"/>
                </a:lnTo>
                <a:lnTo>
                  <a:pt x="761" y="711073"/>
                </a:lnTo>
                <a:lnTo>
                  <a:pt x="507" y="708660"/>
                </a:lnTo>
                <a:lnTo>
                  <a:pt x="380" y="706374"/>
                </a:lnTo>
                <a:lnTo>
                  <a:pt x="253" y="704088"/>
                </a:lnTo>
                <a:lnTo>
                  <a:pt x="126" y="701675"/>
                </a:lnTo>
                <a:lnTo>
                  <a:pt x="0" y="699389"/>
                </a:lnTo>
                <a:lnTo>
                  <a:pt x="0" y="696976"/>
                </a:lnTo>
                <a:lnTo>
                  <a:pt x="0" y="694690"/>
                </a:lnTo>
                <a:lnTo>
                  <a:pt x="0" y="692277"/>
                </a:lnTo>
                <a:lnTo>
                  <a:pt x="0" y="689991"/>
                </a:lnTo>
                <a:lnTo>
                  <a:pt x="126" y="687705"/>
                </a:lnTo>
                <a:lnTo>
                  <a:pt x="126" y="685292"/>
                </a:lnTo>
                <a:lnTo>
                  <a:pt x="380" y="683006"/>
                </a:lnTo>
                <a:lnTo>
                  <a:pt x="507" y="680593"/>
                </a:lnTo>
                <a:lnTo>
                  <a:pt x="634" y="678307"/>
                </a:lnTo>
                <a:lnTo>
                  <a:pt x="888" y="676021"/>
                </a:lnTo>
                <a:lnTo>
                  <a:pt x="1142" y="673608"/>
                </a:lnTo>
                <a:lnTo>
                  <a:pt x="1523" y="671322"/>
                </a:lnTo>
                <a:lnTo>
                  <a:pt x="1904" y="668909"/>
                </a:lnTo>
                <a:lnTo>
                  <a:pt x="2158" y="666623"/>
                </a:lnTo>
                <a:lnTo>
                  <a:pt x="2666" y="664210"/>
                </a:lnTo>
                <a:lnTo>
                  <a:pt x="3047" y="661924"/>
                </a:lnTo>
                <a:lnTo>
                  <a:pt x="3555" y="659638"/>
                </a:lnTo>
                <a:lnTo>
                  <a:pt x="4063" y="657225"/>
                </a:lnTo>
                <a:lnTo>
                  <a:pt x="4571" y="654939"/>
                </a:lnTo>
                <a:lnTo>
                  <a:pt x="5079" y="652526"/>
                </a:lnTo>
                <a:lnTo>
                  <a:pt x="5714" y="650240"/>
                </a:lnTo>
                <a:lnTo>
                  <a:pt x="6349" y="647954"/>
                </a:lnTo>
                <a:lnTo>
                  <a:pt x="6984" y="645541"/>
                </a:lnTo>
                <a:lnTo>
                  <a:pt x="7746" y="643255"/>
                </a:lnTo>
                <a:lnTo>
                  <a:pt x="8381" y="640842"/>
                </a:lnTo>
                <a:lnTo>
                  <a:pt x="9143" y="638556"/>
                </a:lnTo>
                <a:lnTo>
                  <a:pt x="10032" y="636143"/>
                </a:lnTo>
                <a:lnTo>
                  <a:pt x="10794" y="633857"/>
                </a:lnTo>
                <a:lnTo>
                  <a:pt x="11683" y="631571"/>
                </a:lnTo>
                <a:lnTo>
                  <a:pt x="12572" y="629158"/>
                </a:lnTo>
                <a:lnTo>
                  <a:pt x="13461" y="626872"/>
                </a:lnTo>
                <a:lnTo>
                  <a:pt x="14350" y="624459"/>
                </a:lnTo>
                <a:lnTo>
                  <a:pt x="15366" y="622173"/>
                </a:lnTo>
                <a:lnTo>
                  <a:pt x="16382" y="619887"/>
                </a:lnTo>
                <a:lnTo>
                  <a:pt x="17398" y="617474"/>
                </a:lnTo>
                <a:lnTo>
                  <a:pt x="18414" y="615188"/>
                </a:lnTo>
                <a:lnTo>
                  <a:pt x="19430" y="612775"/>
                </a:lnTo>
                <a:lnTo>
                  <a:pt x="20573" y="610489"/>
                </a:lnTo>
                <a:lnTo>
                  <a:pt x="21716" y="608203"/>
                </a:lnTo>
                <a:lnTo>
                  <a:pt x="22859" y="605790"/>
                </a:lnTo>
                <a:lnTo>
                  <a:pt x="24002" y="603504"/>
                </a:lnTo>
                <a:lnTo>
                  <a:pt x="25145" y="601091"/>
                </a:lnTo>
                <a:lnTo>
                  <a:pt x="26415" y="598805"/>
                </a:lnTo>
                <a:lnTo>
                  <a:pt x="27685" y="596392"/>
                </a:lnTo>
                <a:lnTo>
                  <a:pt x="28828" y="594106"/>
                </a:lnTo>
                <a:lnTo>
                  <a:pt x="30098" y="591820"/>
                </a:lnTo>
                <a:lnTo>
                  <a:pt x="31495" y="589407"/>
                </a:lnTo>
                <a:lnTo>
                  <a:pt x="32765" y="587121"/>
                </a:lnTo>
                <a:lnTo>
                  <a:pt x="34035" y="584708"/>
                </a:lnTo>
                <a:lnTo>
                  <a:pt x="35432" y="582422"/>
                </a:lnTo>
                <a:lnTo>
                  <a:pt x="36702" y="580136"/>
                </a:lnTo>
                <a:lnTo>
                  <a:pt x="38099" y="577723"/>
                </a:lnTo>
                <a:lnTo>
                  <a:pt x="39496" y="575437"/>
                </a:lnTo>
                <a:lnTo>
                  <a:pt x="40766" y="573024"/>
                </a:lnTo>
                <a:lnTo>
                  <a:pt x="42163" y="570738"/>
                </a:lnTo>
                <a:lnTo>
                  <a:pt x="43560" y="568325"/>
                </a:lnTo>
                <a:lnTo>
                  <a:pt x="44957" y="566039"/>
                </a:lnTo>
                <a:lnTo>
                  <a:pt x="46354" y="563753"/>
                </a:lnTo>
                <a:lnTo>
                  <a:pt x="47878" y="561340"/>
                </a:lnTo>
                <a:lnTo>
                  <a:pt x="49275" y="559054"/>
                </a:lnTo>
                <a:lnTo>
                  <a:pt x="50672" y="556641"/>
                </a:lnTo>
                <a:lnTo>
                  <a:pt x="52069" y="554355"/>
                </a:lnTo>
                <a:lnTo>
                  <a:pt x="53466" y="552069"/>
                </a:lnTo>
                <a:lnTo>
                  <a:pt x="54990" y="549656"/>
                </a:lnTo>
                <a:lnTo>
                  <a:pt x="56387" y="547370"/>
                </a:lnTo>
                <a:lnTo>
                  <a:pt x="57784" y="544957"/>
                </a:lnTo>
                <a:lnTo>
                  <a:pt x="59181" y="542671"/>
                </a:lnTo>
                <a:lnTo>
                  <a:pt x="60578" y="540258"/>
                </a:lnTo>
                <a:lnTo>
                  <a:pt x="62102" y="537972"/>
                </a:lnTo>
                <a:lnTo>
                  <a:pt x="63499" y="535686"/>
                </a:lnTo>
                <a:lnTo>
                  <a:pt x="64896" y="533273"/>
                </a:lnTo>
                <a:lnTo>
                  <a:pt x="66293" y="530987"/>
                </a:lnTo>
                <a:lnTo>
                  <a:pt x="67690" y="528574"/>
                </a:lnTo>
                <a:lnTo>
                  <a:pt x="69087" y="526288"/>
                </a:lnTo>
                <a:lnTo>
                  <a:pt x="70484" y="524002"/>
                </a:lnTo>
                <a:lnTo>
                  <a:pt x="71881" y="521589"/>
                </a:lnTo>
                <a:lnTo>
                  <a:pt x="73151" y="519303"/>
                </a:lnTo>
                <a:lnTo>
                  <a:pt x="74548" y="516890"/>
                </a:lnTo>
                <a:lnTo>
                  <a:pt x="75818" y="514604"/>
                </a:lnTo>
                <a:lnTo>
                  <a:pt x="77215" y="512191"/>
                </a:lnTo>
                <a:lnTo>
                  <a:pt x="78485" y="509905"/>
                </a:lnTo>
                <a:lnTo>
                  <a:pt x="79882" y="507619"/>
                </a:lnTo>
                <a:lnTo>
                  <a:pt x="81152" y="505206"/>
                </a:lnTo>
                <a:lnTo>
                  <a:pt x="82422" y="502920"/>
                </a:lnTo>
                <a:lnTo>
                  <a:pt x="83692" y="500507"/>
                </a:lnTo>
                <a:lnTo>
                  <a:pt x="84962" y="498221"/>
                </a:lnTo>
                <a:lnTo>
                  <a:pt x="86232" y="495935"/>
                </a:lnTo>
                <a:lnTo>
                  <a:pt x="87375" y="493522"/>
                </a:lnTo>
                <a:lnTo>
                  <a:pt x="88645" y="491236"/>
                </a:lnTo>
                <a:lnTo>
                  <a:pt x="89788" y="488823"/>
                </a:lnTo>
                <a:lnTo>
                  <a:pt x="90931" y="486537"/>
                </a:lnTo>
                <a:lnTo>
                  <a:pt x="92074" y="484124"/>
                </a:lnTo>
                <a:lnTo>
                  <a:pt x="93217" y="481838"/>
                </a:lnTo>
                <a:lnTo>
                  <a:pt x="94360" y="479552"/>
                </a:lnTo>
                <a:lnTo>
                  <a:pt x="95503" y="477139"/>
                </a:lnTo>
                <a:lnTo>
                  <a:pt x="96519" y="474853"/>
                </a:lnTo>
                <a:lnTo>
                  <a:pt x="97662" y="472440"/>
                </a:lnTo>
                <a:lnTo>
                  <a:pt x="98678" y="470154"/>
                </a:lnTo>
                <a:lnTo>
                  <a:pt x="99694" y="467868"/>
                </a:lnTo>
                <a:lnTo>
                  <a:pt x="100710" y="465455"/>
                </a:lnTo>
                <a:lnTo>
                  <a:pt x="101726" y="463169"/>
                </a:lnTo>
                <a:lnTo>
                  <a:pt x="102742" y="460756"/>
                </a:lnTo>
                <a:lnTo>
                  <a:pt x="103631" y="458470"/>
                </a:lnTo>
                <a:lnTo>
                  <a:pt x="104520" y="456057"/>
                </a:lnTo>
                <a:lnTo>
                  <a:pt x="105536" y="453771"/>
                </a:lnTo>
                <a:lnTo>
                  <a:pt x="106425" y="451485"/>
                </a:lnTo>
                <a:lnTo>
                  <a:pt x="107314" y="449072"/>
                </a:lnTo>
                <a:lnTo>
                  <a:pt x="108076" y="446786"/>
                </a:lnTo>
                <a:lnTo>
                  <a:pt x="108965" y="444373"/>
                </a:lnTo>
                <a:lnTo>
                  <a:pt x="109727" y="442087"/>
                </a:lnTo>
                <a:lnTo>
                  <a:pt x="110616" y="439801"/>
                </a:lnTo>
                <a:lnTo>
                  <a:pt x="111378" y="437388"/>
                </a:lnTo>
                <a:lnTo>
                  <a:pt x="112140" y="435102"/>
                </a:lnTo>
                <a:lnTo>
                  <a:pt x="112775" y="432689"/>
                </a:lnTo>
                <a:lnTo>
                  <a:pt x="113537" y="430403"/>
                </a:lnTo>
                <a:lnTo>
                  <a:pt x="114299" y="428117"/>
                </a:lnTo>
                <a:lnTo>
                  <a:pt x="114934" y="425704"/>
                </a:lnTo>
                <a:lnTo>
                  <a:pt x="115569" y="423418"/>
                </a:lnTo>
                <a:lnTo>
                  <a:pt x="116331" y="421005"/>
                </a:lnTo>
                <a:lnTo>
                  <a:pt x="116966" y="418719"/>
                </a:lnTo>
                <a:lnTo>
                  <a:pt x="117474" y="416306"/>
                </a:lnTo>
                <a:lnTo>
                  <a:pt x="118109" y="414020"/>
                </a:lnTo>
                <a:lnTo>
                  <a:pt x="118744" y="411734"/>
                </a:lnTo>
                <a:lnTo>
                  <a:pt x="119252" y="409321"/>
                </a:lnTo>
                <a:lnTo>
                  <a:pt x="119887" y="407035"/>
                </a:lnTo>
                <a:lnTo>
                  <a:pt x="120395" y="404622"/>
                </a:lnTo>
                <a:lnTo>
                  <a:pt x="120903" y="402336"/>
                </a:lnTo>
                <a:lnTo>
                  <a:pt x="121411" y="400050"/>
                </a:lnTo>
                <a:lnTo>
                  <a:pt x="121919" y="397637"/>
                </a:lnTo>
                <a:lnTo>
                  <a:pt x="122427" y="395351"/>
                </a:lnTo>
                <a:lnTo>
                  <a:pt x="122935" y="392938"/>
                </a:lnTo>
                <a:lnTo>
                  <a:pt x="123443" y="390652"/>
                </a:lnTo>
                <a:lnTo>
                  <a:pt x="123824" y="388239"/>
                </a:lnTo>
                <a:lnTo>
                  <a:pt x="124332" y="385953"/>
                </a:lnTo>
                <a:lnTo>
                  <a:pt x="124713" y="383667"/>
                </a:lnTo>
                <a:lnTo>
                  <a:pt x="125221" y="381254"/>
                </a:lnTo>
                <a:lnTo>
                  <a:pt x="125602" y="378968"/>
                </a:lnTo>
                <a:lnTo>
                  <a:pt x="125983" y="376555"/>
                </a:lnTo>
                <a:lnTo>
                  <a:pt x="126364" y="374269"/>
                </a:lnTo>
                <a:lnTo>
                  <a:pt x="126745" y="371983"/>
                </a:lnTo>
                <a:lnTo>
                  <a:pt x="127253" y="369570"/>
                </a:lnTo>
                <a:lnTo>
                  <a:pt x="127634" y="367284"/>
                </a:lnTo>
                <a:lnTo>
                  <a:pt x="128015" y="364871"/>
                </a:lnTo>
                <a:lnTo>
                  <a:pt x="128396" y="362585"/>
                </a:lnTo>
                <a:lnTo>
                  <a:pt x="128650" y="360172"/>
                </a:lnTo>
                <a:lnTo>
                  <a:pt x="129031" y="357886"/>
                </a:lnTo>
                <a:lnTo>
                  <a:pt x="129412" y="355600"/>
                </a:lnTo>
                <a:lnTo>
                  <a:pt x="129793" y="353187"/>
                </a:lnTo>
                <a:lnTo>
                  <a:pt x="130174" y="350901"/>
                </a:lnTo>
                <a:lnTo>
                  <a:pt x="130555" y="348488"/>
                </a:lnTo>
                <a:lnTo>
                  <a:pt x="130809" y="346202"/>
                </a:lnTo>
                <a:lnTo>
                  <a:pt x="131190" y="343916"/>
                </a:lnTo>
                <a:lnTo>
                  <a:pt x="131571" y="341503"/>
                </a:lnTo>
                <a:lnTo>
                  <a:pt x="131952" y="339217"/>
                </a:lnTo>
                <a:lnTo>
                  <a:pt x="132333" y="336804"/>
                </a:lnTo>
                <a:lnTo>
                  <a:pt x="132587" y="334518"/>
                </a:lnTo>
                <a:lnTo>
                  <a:pt x="132968" y="332105"/>
                </a:lnTo>
                <a:lnTo>
                  <a:pt x="133349" y="329819"/>
                </a:lnTo>
                <a:lnTo>
                  <a:pt x="133730" y="327533"/>
                </a:lnTo>
                <a:lnTo>
                  <a:pt x="134111" y="325120"/>
                </a:lnTo>
                <a:lnTo>
                  <a:pt x="134492" y="322834"/>
                </a:lnTo>
                <a:lnTo>
                  <a:pt x="134746" y="320421"/>
                </a:lnTo>
                <a:lnTo>
                  <a:pt x="135127" y="318135"/>
                </a:lnTo>
                <a:lnTo>
                  <a:pt x="135508" y="315849"/>
                </a:lnTo>
                <a:lnTo>
                  <a:pt x="135889" y="313436"/>
                </a:lnTo>
                <a:lnTo>
                  <a:pt x="136270" y="311150"/>
                </a:lnTo>
                <a:lnTo>
                  <a:pt x="136651" y="308737"/>
                </a:lnTo>
                <a:lnTo>
                  <a:pt x="137032" y="306451"/>
                </a:lnTo>
                <a:lnTo>
                  <a:pt x="137540" y="304038"/>
                </a:lnTo>
                <a:lnTo>
                  <a:pt x="137921" y="301752"/>
                </a:lnTo>
                <a:lnTo>
                  <a:pt x="138302" y="299466"/>
                </a:lnTo>
                <a:lnTo>
                  <a:pt x="138683" y="297053"/>
                </a:lnTo>
                <a:lnTo>
                  <a:pt x="139064" y="294767"/>
                </a:lnTo>
                <a:lnTo>
                  <a:pt x="139572" y="292354"/>
                </a:lnTo>
                <a:lnTo>
                  <a:pt x="139953" y="290068"/>
                </a:lnTo>
                <a:lnTo>
                  <a:pt x="140461" y="287782"/>
                </a:lnTo>
                <a:lnTo>
                  <a:pt x="140842" y="285369"/>
                </a:lnTo>
                <a:lnTo>
                  <a:pt x="141223" y="283083"/>
                </a:lnTo>
                <a:lnTo>
                  <a:pt x="141731" y="280670"/>
                </a:lnTo>
                <a:lnTo>
                  <a:pt x="142239" y="278384"/>
                </a:lnTo>
                <a:lnTo>
                  <a:pt x="142620" y="275971"/>
                </a:lnTo>
                <a:lnTo>
                  <a:pt x="143128" y="273685"/>
                </a:lnTo>
                <a:lnTo>
                  <a:pt x="143636" y="271399"/>
                </a:lnTo>
                <a:lnTo>
                  <a:pt x="144144" y="268986"/>
                </a:lnTo>
                <a:lnTo>
                  <a:pt x="144652" y="266700"/>
                </a:lnTo>
                <a:lnTo>
                  <a:pt x="145160" y="264287"/>
                </a:lnTo>
                <a:lnTo>
                  <a:pt x="145668" y="262001"/>
                </a:lnTo>
                <a:lnTo>
                  <a:pt x="146176" y="259715"/>
                </a:lnTo>
                <a:lnTo>
                  <a:pt x="146684" y="257302"/>
                </a:lnTo>
                <a:lnTo>
                  <a:pt x="147192" y="255016"/>
                </a:lnTo>
                <a:lnTo>
                  <a:pt x="147700" y="252603"/>
                </a:lnTo>
                <a:lnTo>
                  <a:pt x="148208" y="250317"/>
                </a:lnTo>
                <a:lnTo>
                  <a:pt x="148843" y="248031"/>
                </a:lnTo>
                <a:lnTo>
                  <a:pt x="149351" y="245618"/>
                </a:lnTo>
                <a:lnTo>
                  <a:pt x="149859" y="243332"/>
                </a:lnTo>
                <a:lnTo>
                  <a:pt x="150494" y="240919"/>
                </a:lnTo>
                <a:lnTo>
                  <a:pt x="151002" y="238633"/>
                </a:lnTo>
                <a:lnTo>
                  <a:pt x="151637" y="236220"/>
                </a:lnTo>
                <a:lnTo>
                  <a:pt x="152272" y="233934"/>
                </a:lnTo>
                <a:lnTo>
                  <a:pt x="152780" y="231648"/>
                </a:lnTo>
                <a:lnTo>
                  <a:pt x="153415" y="229235"/>
                </a:lnTo>
                <a:lnTo>
                  <a:pt x="154050" y="226949"/>
                </a:lnTo>
                <a:lnTo>
                  <a:pt x="154558" y="224536"/>
                </a:lnTo>
                <a:lnTo>
                  <a:pt x="155193" y="222250"/>
                </a:lnTo>
                <a:lnTo>
                  <a:pt x="155828" y="219964"/>
                </a:lnTo>
                <a:lnTo>
                  <a:pt x="156463" y="217551"/>
                </a:lnTo>
                <a:lnTo>
                  <a:pt x="156971" y="215265"/>
                </a:lnTo>
                <a:lnTo>
                  <a:pt x="157606" y="212852"/>
                </a:lnTo>
                <a:lnTo>
                  <a:pt x="158241" y="210566"/>
                </a:lnTo>
                <a:lnTo>
                  <a:pt x="158876" y="208153"/>
                </a:lnTo>
                <a:lnTo>
                  <a:pt x="159511" y="205867"/>
                </a:lnTo>
                <a:lnTo>
                  <a:pt x="160019" y="203581"/>
                </a:lnTo>
                <a:lnTo>
                  <a:pt x="160654" y="201168"/>
                </a:lnTo>
                <a:lnTo>
                  <a:pt x="161289" y="198882"/>
                </a:lnTo>
                <a:lnTo>
                  <a:pt x="161924" y="196469"/>
                </a:lnTo>
                <a:lnTo>
                  <a:pt x="162559" y="194183"/>
                </a:lnTo>
                <a:lnTo>
                  <a:pt x="163194" y="191897"/>
                </a:lnTo>
                <a:lnTo>
                  <a:pt x="163702" y="189484"/>
                </a:lnTo>
                <a:lnTo>
                  <a:pt x="164337" y="187198"/>
                </a:lnTo>
                <a:lnTo>
                  <a:pt x="164972" y="184785"/>
                </a:lnTo>
                <a:lnTo>
                  <a:pt x="165607" y="182499"/>
                </a:lnTo>
                <a:lnTo>
                  <a:pt x="166115" y="180086"/>
                </a:lnTo>
                <a:lnTo>
                  <a:pt x="166750" y="177800"/>
                </a:lnTo>
                <a:lnTo>
                  <a:pt x="167258" y="175514"/>
                </a:lnTo>
                <a:lnTo>
                  <a:pt x="167893" y="173101"/>
                </a:lnTo>
                <a:lnTo>
                  <a:pt x="168401" y="170815"/>
                </a:lnTo>
                <a:lnTo>
                  <a:pt x="169036" y="168402"/>
                </a:lnTo>
                <a:lnTo>
                  <a:pt x="169544" y="166116"/>
                </a:lnTo>
                <a:lnTo>
                  <a:pt x="170052" y="163830"/>
                </a:lnTo>
                <a:lnTo>
                  <a:pt x="170687" y="161417"/>
                </a:lnTo>
                <a:lnTo>
                  <a:pt x="171195" y="159131"/>
                </a:lnTo>
                <a:lnTo>
                  <a:pt x="171703" y="156718"/>
                </a:lnTo>
                <a:lnTo>
                  <a:pt x="172211" y="154432"/>
                </a:lnTo>
                <a:lnTo>
                  <a:pt x="172719" y="152019"/>
                </a:lnTo>
                <a:lnTo>
                  <a:pt x="173227" y="149733"/>
                </a:lnTo>
                <a:lnTo>
                  <a:pt x="173735" y="147447"/>
                </a:lnTo>
                <a:lnTo>
                  <a:pt x="174243" y="145034"/>
                </a:lnTo>
                <a:lnTo>
                  <a:pt x="174624" y="142748"/>
                </a:lnTo>
                <a:lnTo>
                  <a:pt x="175132" y="140335"/>
                </a:lnTo>
                <a:lnTo>
                  <a:pt x="175513" y="138049"/>
                </a:lnTo>
                <a:lnTo>
                  <a:pt x="176021" y="135763"/>
                </a:lnTo>
                <a:lnTo>
                  <a:pt x="176402" y="133350"/>
                </a:lnTo>
                <a:lnTo>
                  <a:pt x="176783" y="131064"/>
                </a:lnTo>
                <a:lnTo>
                  <a:pt x="177164" y="128651"/>
                </a:lnTo>
                <a:lnTo>
                  <a:pt x="177672" y="126365"/>
                </a:lnTo>
                <a:lnTo>
                  <a:pt x="178053" y="123952"/>
                </a:lnTo>
                <a:lnTo>
                  <a:pt x="178307" y="121666"/>
                </a:lnTo>
                <a:lnTo>
                  <a:pt x="178688" y="119380"/>
                </a:lnTo>
                <a:lnTo>
                  <a:pt x="179069" y="116967"/>
                </a:lnTo>
                <a:lnTo>
                  <a:pt x="179450" y="114681"/>
                </a:lnTo>
                <a:lnTo>
                  <a:pt x="179704" y="112268"/>
                </a:lnTo>
                <a:lnTo>
                  <a:pt x="180085" y="109982"/>
                </a:lnTo>
                <a:lnTo>
                  <a:pt x="180339" y="107696"/>
                </a:lnTo>
                <a:lnTo>
                  <a:pt x="180593" y="105283"/>
                </a:lnTo>
                <a:lnTo>
                  <a:pt x="180974" y="102997"/>
                </a:lnTo>
                <a:lnTo>
                  <a:pt x="181228" y="100584"/>
                </a:lnTo>
                <a:lnTo>
                  <a:pt x="181482" y="98298"/>
                </a:lnTo>
                <a:lnTo>
                  <a:pt x="181736" y="95885"/>
                </a:lnTo>
                <a:lnTo>
                  <a:pt x="181990" y="93599"/>
                </a:lnTo>
                <a:lnTo>
                  <a:pt x="182117" y="91313"/>
                </a:lnTo>
                <a:lnTo>
                  <a:pt x="182371" y="88900"/>
                </a:lnTo>
                <a:lnTo>
                  <a:pt x="182625" y="86614"/>
                </a:lnTo>
                <a:lnTo>
                  <a:pt x="182879" y="84201"/>
                </a:lnTo>
                <a:lnTo>
                  <a:pt x="183006" y="81915"/>
                </a:lnTo>
                <a:lnTo>
                  <a:pt x="183133" y="79629"/>
                </a:lnTo>
                <a:lnTo>
                  <a:pt x="183387" y="77216"/>
                </a:lnTo>
                <a:lnTo>
                  <a:pt x="183514" y="74930"/>
                </a:lnTo>
                <a:lnTo>
                  <a:pt x="183641" y="72517"/>
                </a:lnTo>
                <a:lnTo>
                  <a:pt x="183895" y="70231"/>
                </a:lnTo>
                <a:lnTo>
                  <a:pt x="184022" y="67945"/>
                </a:lnTo>
                <a:lnTo>
                  <a:pt x="184149" y="65532"/>
                </a:lnTo>
                <a:lnTo>
                  <a:pt x="184276" y="63246"/>
                </a:lnTo>
                <a:lnTo>
                  <a:pt x="184403" y="60833"/>
                </a:lnTo>
                <a:lnTo>
                  <a:pt x="184530" y="58547"/>
                </a:lnTo>
                <a:lnTo>
                  <a:pt x="184657" y="56134"/>
                </a:lnTo>
                <a:lnTo>
                  <a:pt x="184784" y="53848"/>
                </a:lnTo>
                <a:lnTo>
                  <a:pt x="184784" y="51562"/>
                </a:lnTo>
                <a:lnTo>
                  <a:pt x="184911" y="49149"/>
                </a:lnTo>
                <a:lnTo>
                  <a:pt x="185038" y="46863"/>
                </a:lnTo>
                <a:lnTo>
                  <a:pt x="185038" y="44450"/>
                </a:lnTo>
                <a:lnTo>
                  <a:pt x="185165" y="42164"/>
                </a:lnTo>
                <a:lnTo>
                  <a:pt x="185292" y="39878"/>
                </a:lnTo>
                <a:lnTo>
                  <a:pt x="185292" y="37465"/>
                </a:lnTo>
                <a:lnTo>
                  <a:pt x="185419" y="35179"/>
                </a:lnTo>
                <a:lnTo>
                  <a:pt x="185419" y="32766"/>
                </a:lnTo>
                <a:lnTo>
                  <a:pt x="185546" y="30480"/>
                </a:lnTo>
                <a:lnTo>
                  <a:pt x="185546" y="28067"/>
                </a:lnTo>
                <a:lnTo>
                  <a:pt x="185546" y="25781"/>
                </a:lnTo>
                <a:lnTo>
                  <a:pt x="185673" y="23495"/>
                </a:lnTo>
                <a:lnTo>
                  <a:pt x="185673" y="21082"/>
                </a:lnTo>
                <a:lnTo>
                  <a:pt x="185673" y="18796"/>
                </a:lnTo>
                <a:lnTo>
                  <a:pt x="185800" y="16383"/>
                </a:lnTo>
                <a:lnTo>
                  <a:pt x="185800" y="14097"/>
                </a:lnTo>
                <a:lnTo>
                  <a:pt x="185800" y="11811"/>
                </a:lnTo>
                <a:lnTo>
                  <a:pt x="185927" y="9398"/>
                </a:lnTo>
                <a:lnTo>
                  <a:pt x="185927" y="7112"/>
                </a:lnTo>
                <a:lnTo>
                  <a:pt x="185927" y="4699"/>
                </a:lnTo>
                <a:lnTo>
                  <a:pt x="185927" y="2413"/>
                </a:lnTo>
                <a:lnTo>
                  <a:pt x="185927" y="0"/>
                </a:lnTo>
                <a:lnTo>
                  <a:pt x="186435" y="0"/>
                </a:lnTo>
                <a:lnTo>
                  <a:pt x="186435" y="2413"/>
                </a:lnTo>
                <a:lnTo>
                  <a:pt x="186562" y="4699"/>
                </a:lnTo>
                <a:lnTo>
                  <a:pt x="186562" y="7112"/>
                </a:lnTo>
                <a:lnTo>
                  <a:pt x="186562" y="9398"/>
                </a:lnTo>
                <a:lnTo>
                  <a:pt x="186562" y="11811"/>
                </a:lnTo>
                <a:lnTo>
                  <a:pt x="186689" y="14097"/>
                </a:lnTo>
                <a:lnTo>
                  <a:pt x="186689" y="16383"/>
                </a:lnTo>
                <a:lnTo>
                  <a:pt x="186689" y="18796"/>
                </a:lnTo>
                <a:lnTo>
                  <a:pt x="186689" y="21082"/>
                </a:lnTo>
                <a:lnTo>
                  <a:pt x="186816" y="23495"/>
                </a:lnTo>
                <a:lnTo>
                  <a:pt x="186816" y="25781"/>
                </a:lnTo>
                <a:lnTo>
                  <a:pt x="186943" y="28067"/>
                </a:lnTo>
                <a:lnTo>
                  <a:pt x="186943" y="30480"/>
                </a:lnTo>
                <a:lnTo>
                  <a:pt x="186943" y="32766"/>
                </a:lnTo>
                <a:lnTo>
                  <a:pt x="187070" y="35179"/>
                </a:lnTo>
                <a:lnTo>
                  <a:pt x="187070" y="37465"/>
                </a:lnTo>
                <a:lnTo>
                  <a:pt x="187197" y="39878"/>
                </a:lnTo>
                <a:lnTo>
                  <a:pt x="187324" y="42164"/>
                </a:lnTo>
                <a:lnTo>
                  <a:pt x="187324" y="44450"/>
                </a:lnTo>
                <a:lnTo>
                  <a:pt x="187451" y="46863"/>
                </a:lnTo>
                <a:lnTo>
                  <a:pt x="187578" y="49149"/>
                </a:lnTo>
                <a:lnTo>
                  <a:pt x="187578" y="51562"/>
                </a:lnTo>
                <a:lnTo>
                  <a:pt x="187705" y="53848"/>
                </a:lnTo>
                <a:lnTo>
                  <a:pt x="187832" y="56134"/>
                </a:lnTo>
                <a:lnTo>
                  <a:pt x="187959" y="58547"/>
                </a:lnTo>
                <a:lnTo>
                  <a:pt x="188086" y="60833"/>
                </a:lnTo>
                <a:lnTo>
                  <a:pt x="188213" y="63246"/>
                </a:lnTo>
                <a:lnTo>
                  <a:pt x="188340" y="65532"/>
                </a:lnTo>
                <a:lnTo>
                  <a:pt x="188467" y="67945"/>
                </a:lnTo>
                <a:lnTo>
                  <a:pt x="188594" y="70231"/>
                </a:lnTo>
                <a:lnTo>
                  <a:pt x="188721" y="72517"/>
                </a:lnTo>
                <a:lnTo>
                  <a:pt x="188848" y="74930"/>
                </a:lnTo>
                <a:lnTo>
                  <a:pt x="189102" y="77216"/>
                </a:lnTo>
                <a:lnTo>
                  <a:pt x="189229" y="79629"/>
                </a:lnTo>
                <a:lnTo>
                  <a:pt x="189483" y="81915"/>
                </a:lnTo>
                <a:lnTo>
                  <a:pt x="189610" y="84201"/>
                </a:lnTo>
                <a:lnTo>
                  <a:pt x="189864" y="86614"/>
                </a:lnTo>
                <a:lnTo>
                  <a:pt x="189991" y="88900"/>
                </a:lnTo>
                <a:lnTo>
                  <a:pt x="190245" y="91313"/>
                </a:lnTo>
                <a:lnTo>
                  <a:pt x="190499" y="93599"/>
                </a:lnTo>
                <a:lnTo>
                  <a:pt x="190753" y="95885"/>
                </a:lnTo>
                <a:lnTo>
                  <a:pt x="191007" y="98298"/>
                </a:lnTo>
                <a:lnTo>
                  <a:pt x="191261" y="100584"/>
                </a:lnTo>
                <a:lnTo>
                  <a:pt x="191515" y="102997"/>
                </a:lnTo>
                <a:lnTo>
                  <a:pt x="191769" y="105283"/>
                </a:lnTo>
                <a:lnTo>
                  <a:pt x="192150" y="107696"/>
                </a:lnTo>
                <a:lnTo>
                  <a:pt x="192404" y="109982"/>
                </a:lnTo>
                <a:lnTo>
                  <a:pt x="192658" y="112268"/>
                </a:lnTo>
                <a:lnTo>
                  <a:pt x="193039" y="114681"/>
                </a:lnTo>
                <a:lnTo>
                  <a:pt x="193420" y="116967"/>
                </a:lnTo>
                <a:lnTo>
                  <a:pt x="193674" y="119380"/>
                </a:lnTo>
                <a:lnTo>
                  <a:pt x="194055" y="121666"/>
                </a:lnTo>
                <a:lnTo>
                  <a:pt x="194436" y="123952"/>
                </a:lnTo>
                <a:lnTo>
                  <a:pt x="194817" y="126365"/>
                </a:lnTo>
                <a:lnTo>
                  <a:pt x="195198" y="128651"/>
                </a:lnTo>
                <a:lnTo>
                  <a:pt x="195579" y="131064"/>
                </a:lnTo>
                <a:lnTo>
                  <a:pt x="196087" y="133350"/>
                </a:lnTo>
                <a:lnTo>
                  <a:pt x="196468" y="135763"/>
                </a:lnTo>
                <a:lnTo>
                  <a:pt x="196849" y="138049"/>
                </a:lnTo>
                <a:lnTo>
                  <a:pt x="197357" y="140335"/>
                </a:lnTo>
                <a:lnTo>
                  <a:pt x="197738" y="142748"/>
                </a:lnTo>
                <a:lnTo>
                  <a:pt x="198246" y="145034"/>
                </a:lnTo>
                <a:lnTo>
                  <a:pt x="198754" y="147447"/>
                </a:lnTo>
                <a:lnTo>
                  <a:pt x="199262" y="149733"/>
                </a:lnTo>
                <a:lnTo>
                  <a:pt x="199770" y="152019"/>
                </a:lnTo>
                <a:lnTo>
                  <a:pt x="200278" y="154432"/>
                </a:lnTo>
                <a:lnTo>
                  <a:pt x="200786" y="156718"/>
                </a:lnTo>
                <a:lnTo>
                  <a:pt x="201294" y="159131"/>
                </a:lnTo>
                <a:lnTo>
                  <a:pt x="201802" y="161417"/>
                </a:lnTo>
                <a:lnTo>
                  <a:pt x="202310" y="163830"/>
                </a:lnTo>
                <a:lnTo>
                  <a:pt x="202818" y="166116"/>
                </a:lnTo>
                <a:lnTo>
                  <a:pt x="203453" y="168402"/>
                </a:lnTo>
                <a:lnTo>
                  <a:pt x="203961" y="170815"/>
                </a:lnTo>
                <a:lnTo>
                  <a:pt x="204596" y="173101"/>
                </a:lnTo>
                <a:lnTo>
                  <a:pt x="205104" y="175514"/>
                </a:lnTo>
                <a:lnTo>
                  <a:pt x="205739" y="177800"/>
                </a:lnTo>
                <a:lnTo>
                  <a:pt x="206247" y="180086"/>
                </a:lnTo>
                <a:lnTo>
                  <a:pt x="206882" y="182499"/>
                </a:lnTo>
                <a:lnTo>
                  <a:pt x="207517" y="184785"/>
                </a:lnTo>
                <a:lnTo>
                  <a:pt x="208025" y="187198"/>
                </a:lnTo>
                <a:lnTo>
                  <a:pt x="208660" y="189484"/>
                </a:lnTo>
                <a:lnTo>
                  <a:pt x="209295" y="191897"/>
                </a:lnTo>
                <a:lnTo>
                  <a:pt x="209930" y="194183"/>
                </a:lnTo>
                <a:lnTo>
                  <a:pt x="210565" y="196469"/>
                </a:lnTo>
                <a:lnTo>
                  <a:pt x="211073" y="198882"/>
                </a:lnTo>
                <a:lnTo>
                  <a:pt x="211708" y="201168"/>
                </a:lnTo>
                <a:lnTo>
                  <a:pt x="212343" y="203581"/>
                </a:lnTo>
                <a:lnTo>
                  <a:pt x="212978" y="205867"/>
                </a:lnTo>
                <a:lnTo>
                  <a:pt x="213613" y="208153"/>
                </a:lnTo>
                <a:lnTo>
                  <a:pt x="214248" y="210566"/>
                </a:lnTo>
                <a:lnTo>
                  <a:pt x="214756" y="212852"/>
                </a:lnTo>
                <a:lnTo>
                  <a:pt x="215391" y="215265"/>
                </a:lnTo>
                <a:lnTo>
                  <a:pt x="216026" y="217551"/>
                </a:lnTo>
                <a:lnTo>
                  <a:pt x="216661" y="219964"/>
                </a:lnTo>
                <a:lnTo>
                  <a:pt x="217296" y="222250"/>
                </a:lnTo>
                <a:lnTo>
                  <a:pt x="217804" y="224536"/>
                </a:lnTo>
                <a:lnTo>
                  <a:pt x="218439" y="226949"/>
                </a:lnTo>
                <a:lnTo>
                  <a:pt x="219074" y="229235"/>
                </a:lnTo>
                <a:lnTo>
                  <a:pt x="219582" y="231648"/>
                </a:lnTo>
                <a:lnTo>
                  <a:pt x="220217" y="233934"/>
                </a:lnTo>
                <a:lnTo>
                  <a:pt x="220852" y="236220"/>
                </a:lnTo>
                <a:lnTo>
                  <a:pt x="221360" y="238633"/>
                </a:lnTo>
                <a:lnTo>
                  <a:pt x="221995" y="240919"/>
                </a:lnTo>
                <a:lnTo>
                  <a:pt x="222503" y="243332"/>
                </a:lnTo>
                <a:lnTo>
                  <a:pt x="223011" y="245618"/>
                </a:lnTo>
                <a:lnTo>
                  <a:pt x="223646" y="248031"/>
                </a:lnTo>
                <a:lnTo>
                  <a:pt x="224154" y="250317"/>
                </a:lnTo>
                <a:lnTo>
                  <a:pt x="224662" y="252603"/>
                </a:lnTo>
                <a:lnTo>
                  <a:pt x="225297" y="255016"/>
                </a:lnTo>
                <a:lnTo>
                  <a:pt x="225805" y="257302"/>
                </a:lnTo>
                <a:lnTo>
                  <a:pt x="226313" y="259715"/>
                </a:lnTo>
                <a:lnTo>
                  <a:pt x="226821" y="262001"/>
                </a:lnTo>
                <a:lnTo>
                  <a:pt x="227329" y="264287"/>
                </a:lnTo>
                <a:lnTo>
                  <a:pt x="227837" y="266700"/>
                </a:lnTo>
                <a:lnTo>
                  <a:pt x="228345" y="268986"/>
                </a:lnTo>
                <a:lnTo>
                  <a:pt x="228853" y="271399"/>
                </a:lnTo>
                <a:lnTo>
                  <a:pt x="229234" y="273685"/>
                </a:lnTo>
                <a:lnTo>
                  <a:pt x="229742" y="275971"/>
                </a:lnTo>
                <a:lnTo>
                  <a:pt x="230250" y="278384"/>
                </a:lnTo>
                <a:lnTo>
                  <a:pt x="230758" y="280670"/>
                </a:lnTo>
                <a:lnTo>
                  <a:pt x="231139" y="283083"/>
                </a:lnTo>
                <a:lnTo>
                  <a:pt x="231647" y="285369"/>
                </a:lnTo>
                <a:lnTo>
                  <a:pt x="232028" y="287782"/>
                </a:lnTo>
                <a:lnTo>
                  <a:pt x="232536" y="290068"/>
                </a:lnTo>
                <a:lnTo>
                  <a:pt x="232917" y="292354"/>
                </a:lnTo>
                <a:lnTo>
                  <a:pt x="233298" y="294767"/>
                </a:lnTo>
                <a:lnTo>
                  <a:pt x="233679" y="297053"/>
                </a:lnTo>
                <a:lnTo>
                  <a:pt x="234187" y="299466"/>
                </a:lnTo>
                <a:lnTo>
                  <a:pt x="234568" y="301752"/>
                </a:lnTo>
                <a:lnTo>
                  <a:pt x="234949" y="304038"/>
                </a:lnTo>
                <a:lnTo>
                  <a:pt x="235330" y="306451"/>
                </a:lnTo>
                <a:lnTo>
                  <a:pt x="235711" y="308737"/>
                </a:lnTo>
                <a:lnTo>
                  <a:pt x="236092" y="311150"/>
                </a:lnTo>
                <a:lnTo>
                  <a:pt x="236473" y="313436"/>
                </a:lnTo>
                <a:lnTo>
                  <a:pt x="236854" y="315849"/>
                </a:lnTo>
                <a:lnTo>
                  <a:pt x="237235" y="318135"/>
                </a:lnTo>
                <a:lnTo>
                  <a:pt x="237616" y="320421"/>
                </a:lnTo>
                <a:lnTo>
                  <a:pt x="237997" y="322834"/>
                </a:lnTo>
                <a:lnTo>
                  <a:pt x="238378" y="325120"/>
                </a:lnTo>
                <a:lnTo>
                  <a:pt x="238759" y="327533"/>
                </a:lnTo>
                <a:lnTo>
                  <a:pt x="239140" y="329819"/>
                </a:lnTo>
                <a:lnTo>
                  <a:pt x="239394" y="332105"/>
                </a:lnTo>
                <a:lnTo>
                  <a:pt x="239775" y="334518"/>
                </a:lnTo>
                <a:lnTo>
                  <a:pt x="240156" y="336804"/>
                </a:lnTo>
                <a:lnTo>
                  <a:pt x="240537" y="339217"/>
                </a:lnTo>
                <a:lnTo>
                  <a:pt x="240918" y="341503"/>
                </a:lnTo>
                <a:lnTo>
                  <a:pt x="241172" y="343916"/>
                </a:lnTo>
                <a:lnTo>
                  <a:pt x="241553" y="346202"/>
                </a:lnTo>
                <a:lnTo>
                  <a:pt x="241934" y="348488"/>
                </a:lnTo>
                <a:lnTo>
                  <a:pt x="242315" y="350901"/>
                </a:lnTo>
                <a:lnTo>
                  <a:pt x="242696" y="353187"/>
                </a:lnTo>
                <a:lnTo>
                  <a:pt x="242950" y="355600"/>
                </a:lnTo>
                <a:lnTo>
                  <a:pt x="243331" y="357886"/>
                </a:lnTo>
                <a:lnTo>
                  <a:pt x="243712" y="360172"/>
                </a:lnTo>
                <a:lnTo>
                  <a:pt x="244093" y="362585"/>
                </a:lnTo>
                <a:lnTo>
                  <a:pt x="244474" y="364871"/>
                </a:lnTo>
                <a:lnTo>
                  <a:pt x="244855" y="367284"/>
                </a:lnTo>
                <a:lnTo>
                  <a:pt x="245236" y="369570"/>
                </a:lnTo>
                <a:lnTo>
                  <a:pt x="245617" y="371983"/>
                </a:lnTo>
                <a:lnTo>
                  <a:pt x="245998" y="374269"/>
                </a:lnTo>
                <a:lnTo>
                  <a:pt x="246379" y="376555"/>
                </a:lnTo>
                <a:lnTo>
                  <a:pt x="246887" y="378968"/>
                </a:lnTo>
                <a:lnTo>
                  <a:pt x="247268" y="381254"/>
                </a:lnTo>
                <a:lnTo>
                  <a:pt x="247649" y="383667"/>
                </a:lnTo>
                <a:lnTo>
                  <a:pt x="248157" y="385953"/>
                </a:lnTo>
                <a:lnTo>
                  <a:pt x="248538" y="388239"/>
                </a:lnTo>
                <a:lnTo>
                  <a:pt x="249046" y="390652"/>
                </a:lnTo>
                <a:lnTo>
                  <a:pt x="249554" y="392938"/>
                </a:lnTo>
                <a:lnTo>
                  <a:pt x="249935" y="395351"/>
                </a:lnTo>
                <a:lnTo>
                  <a:pt x="250443" y="397637"/>
                </a:lnTo>
                <a:lnTo>
                  <a:pt x="250951" y="400050"/>
                </a:lnTo>
                <a:lnTo>
                  <a:pt x="251459" y="402336"/>
                </a:lnTo>
                <a:lnTo>
                  <a:pt x="252094" y="404622"/>
                </a:lnTo>
                <a:lnTo>
                  <a:pt x="252602" y="407035"/>
                </a:lnTo>
                <a:lnTo>
                  <a:pt x="253110" y="409321"/>
                </a:lnTo>
                <a:lnTo>
                  <a:pt x="253745" y="411734"/>
                </a:lnTo>
                <a:lnTo>
                  <a:pt x="254253" y="414020"/>
                </a:lnTo>
                <a:lnTo>
                  <a:pt x="254888" y="416306"/>
                </a:lnTo>
                <a:lnTo>
                  <a:pt x="255523" y="418719"/>
                </a:lnTo>
                <a:lnTo>
                  <a:pt x="256158" y="421005"/>
                </a:lnTo>
                <a:lnTo>
                  <a:pt x="256793" y="423418"/>
                </a:lnTo>
                <a:lnTo>
                  <a:pt x="257428" y="425704"/>
                </a:lnTo>
                <a:lnTo>
                  <a:pt x="258190" y="428117"/>
                </a:lnTo>
                <a:lnTo>
                  <a:pt x="258825" y="430403"/>
                </a:lnTo>
                <a:lnTo>
                  <a:pt x="259587" y="432689"/>
                </a:lnTo>
                <a:lnTo>
                  <a:pt x="260349" y="435102"/>
                </a:lnTo>
                <a:lnTo>
                  <a:pt x="261111" y="437388"/>
                </a:lnTo>
                <a:lnTo>
                  <a:pt x="261873" y="439801"/>
                </a:lnTo>
                <a:lnTo>
                  <a:pt x="262635" y="442087"/>
                </a:lnTo>
                <a:lnTo>
                  <a:pt x="263524" y="444373"/>
                </a:lnTo>
                <a:lnTo>
                  <a:pt x="264286" y="446786"/>
                </a:lnTo>
                <a:lnTo>
                  <a:pt x="265175" y="449072"/>
                </a:lnTo>
                <a:lnTo>
                  <a:pt x="266064" y="451485"/>
                </a:lnTo>
                <a:lnTo>
                  <a:pt x="266953" y="453771"/>
                </a:lnTo>
                <a:lnTo>
                  <a:pt x="267842" y="456057"/>
                </a:lnTo>
                <a:lnTo>
                  <a:pt x="268858" y="458470"/>
                </a:lnTo>
                <a:lnTo>
                  <a:pt x="269747" y="460756"/>
                </a:lnTo>
                <a:lnTo>
                  <a:pt x="270763" y="463169"/>
                </a:lnTo>
                <a:lnTo>
                  <a:pt x="271652" y="465455"/>
                </a:lnTo>
                <a:lnTo>
                  <a:pt x="272668" y="467868"/>
                </a:lnTo>
                <a:lnTo>
                  <a:pt x="273811" y="470154"/>
                </a:lnTo>
                <a:lnTo>
                  <a:pt x="274827" y="472440"/>
                </a:lnTo>
                <a:lnTo>
                  <a:pt x="275843" y="474853"/>
                </a:lnTo>
                <a:lnTo>
                  <a:pt x="276986" y="477139"/>
                </a:lnTo>
                <a:lnTo>
                  <a:pt x="278002" y="479552"/>
                </a:lnTo>
                <a:lnTo>
                  <a:pt x="279145" y="481838"/>
                </a:lnTo>
                <a:lnTo>
                  <a:pt x="280288" y="484124"/>
                </a:lnTo>
                <a:lnTo>
                  <a:pt x="281431" y="486537"/>
                </a:lnTo>
                <a:lnTo>
                  <a:pt x="282701" y="488823"/>
                </a:lnTo>
                <a:lnTo>
                  <a:pt x="283844" y="491236"/>
                </a:lnTo>
                <a:lnTo>
                  <a:pt x="284987" y="493522"/>
                </a:lnTo>
                <a:lnTo>
                  <a:pt x="286257" y="495935"/>
                </a:lnTo>
                <a:lnTo>
                  <a:pt x="287527" y="498221"/>
                </a:lnTo>
                <a:lnTo>
                  <a:pt x="288797" y="500507"/>
                </a:lnTo>
                <a:lnTo>
                  <a:pt x="290067" y="502920"/>
                </a:lnTo>
                <a:lnTo>
                  <a:pt x="291337" y="505206"/>
                </a:lnTo>
                <a:lnTo>
                  <a:pt x="292607" y="507619"/>
                </a:lnTo>
                <a:lnTo>
                  <a:pt x="293877" y="509905"/>
                </a:lnTo>
                <a:lnTo>
                  <a:pt x="295274" y="512191"/>
                </a:lnTo>
                <a:lnTo>
                  <a:pt x="296544" y="514604"/>
                </a:lnTo>
                <a:lnTo>
                  <a:pt x="297941" y="516890"/>
                </a:lnTo>
                <a:lnTo>
                  <a:pt x="299211" y="519303"/>
                </a:lnTo>
                <a:lnTo>
                  <a:pt x="300608" y="521589"/>
                </a:lnTo>
                <a:lnTo>
                  <a:pt x="302005" y="524002"/>
                </a:lnTo>
                <a:lnTo>
                  <a:pt x="303402" y="526288"/>
                </a:lnTo>
                <a:lnTo>
                  <a:pt x="304799" y="528574"/>
                </a:lnTo>
                <a:lnTo>
                  <a:pt x="306196" y="530987"/>
                </a:lnTo>
                <a:lnTo>
                  <a:pt x="307593" y="533273"/>
                </a:lnTo>
                <a:lnTo>
                  <a:pt x="308990" y="535686"/>
                </a:lnTo>
                <a:lnTo>
                  <a:pt x="310387" y="537972"/>
                </a:lnTo>
                <a:lnTo>
                  <a:pt x="311784" y="540258"/>
                </a:lnTo>
                <a:lnTo>
                  <a:pt x="313181" y="542671"/>
                </a:lnTo>
                <a:lnTo>
                  <a:pt x="314705" y="544957"/>
                </a:lnTo>
                <a:lnTo>
                  <a:pt x="316102" y="547370"/>
                </a:lnTo>
                <a:lnTo>
                  <a:pt x="317499" y="549656"/>
                </a:lnTo>
                <a:lnTo>
                  <a:pt x="318896" y="552069"/>
                </a:lnTo>
                <a:lnTo>
                  <a:pt x="320293" y="554355"/>
                </a:lnTo>
                <a:lnTo>
                  <a:pt x="321817" y="556641"/>
                </a:lnTo>
                <a:lnTo>
                  <a:pt x="323214" y="559054"/>
                </a:lnTo>
                <a:lnTo>
                  <a:pt x="324611" y="561340"/>
                </a:lnTo>
                <a:lnTo>
                  <a:pt x="326008" y="563753"/>
                </a:lnTo>
                <a:lnTo>
                  <a:pt x="327405" y="566039"/>
                </a:lnTo>
                <a:lnTo>
                  <a:pt x="328802" y="568325"/>
                </a:lnTo>
                <a:lnTo>
                  <a:pt x="330199" y="570738"/>
                </a:lnTo>
                <a:lnTo>
                  <a:pt x="331596" y="573024"/>
                </a:lnTo>
                <a:lnTo>
                  <a:pt x="332993" y="575437"/>
                </a:lnTo>
                <a:lnTo>
                  <a:pt x="334390" y="577723"/>
                </a:lnTo>
                <a:lnTo>
                  <a:pt x="335660" y="580136"/>
                </a:lnTo>
                <a:lnTo>
                  <a:pt x="337057" y="582422"/>
                </a:lnTo>
                <a:lnTo>
                  <a:pt x="338327" y="584708"/>
                </a:lnTo>
                <a:lnTo>
                  <a:pt x="339724" y="587121"/>
                </a:lnTo>
                <a:lnTo>
                  <a:pt x="340994" y="589407"/>
                </a:lnTo>
                <a:lnTo>
                  <a:pt x="342264" y="591820"/>
                </a:lnTo>
                <a:lnTo>
                  <a:pt x="343534" y="594106"/>
                </a:lnTo>
                <a:lnTo>
                  <a:pt x="344804" y="596392"/>
                </a:lnTo>
                <a:lnTo>
                  <a:pt x="346074" y="598805"/>
                </a:lnTo>
                <a:lnTo>
                  <a:pt x="347217" y="601091"/>
                </a:lnTo>
                <a:lnTo>
                  <a:pt x="348487" y="603504"/>
                </a:lnTo>
                <a:lnTo>
                  <a:pt x="349630" y="605790"/>
                </a:lnTo>
                <a:lnTo>
                  <a:pt x="350773" y="608203"/>
                </a:lnTo>
                <a:lnTo>
                  <a:pt x="351916" y="610489"/>
                </a:lnTo>
                <a:lnTo>
                  <a:pt x="352932" y="612775"/>
                </a:lnTo>
                <a:lnTo>
                  <a:pt x="354075" y="615188"/>
                </a:lnTo>
                <a:lnTo>
                  <a:pt x="355091" y="617474"/>
                </a:lnTo>
                <a:lnTo>
                  <a:pt x="356107" y="619887"/>
                </a:lnTo>
                <a:lnTo>
                  <a:pt x="357123" y="622173"/>
                </a:lnTo>
                <a:lnTo>
                  <a:pt x="358012" y="624459"/>
                </a:lnTo>
                <a:lnTo>
                  <a:pt x="359028" y="626872"/>
                </a:lnTo>
                <a:lnTo>
                  <a:pt x="359917" y="629158"/>
                </a:lnTo>
                <a:lnTo>
                  <a:pt x="360806" y="631571"/>
                </a:lnTo>
                <a:lnTo>
                  <a:pt x="361695" y="633857"/>
                </a:lnTo>
                <a:lnTo>
                  <a:pt x="362457" y="636143"/>
                </a:lnTo>
                <a:lnTo>
                  <a:pt x="363219" y="638556"/>
                </a:lnTo>
                <a:lnTo>
                  <a:pt x="363981" y="640842"/>
                </a:lnTo>
                <a:lnTo>
                  <a:pt x="364743" y="643255"/>
                </a:lnTo>
                <a:lnTo>
                  <a:pt x="365378" y="645541"/>
                </a:lnTo>
                <a:lnTo>
                  <a:pt x="366140" y="647954"/>
                </a:lnTo>
                <a:lnTo>
                  <a:pt x="366775" y="650240"/>
                </a:lnTo>
                <a:lnTo>
                  <a:pt x="367283" y="652526"/>
                </a:lnTo>
                <a:lnTo>
                  <a:pt x="367918" y="654939"/>
                </a:lnTo>
                <a:lnTo>
                  <a:pt x="368426" y="657225"/>
                </a:lnTo>
                <a:lnTo>
                  <a:pt x="368934" y="659638"/>
                </a:lnTo>
                <a:lnTo>
                  <a:pt x="369442" y="661924"/>
                </a:lnTo>
                <a:lnTo>
                  <a:pt x="369823" y="664210"/>
                </a:lnTo>
                <a:lnTo>
                  <a:pt x="370204" y="666623"/>
                </a:lnTo>
                <a:lnTo>
                  <a:pt x="370585" y="668909"/>
                </a:lnTo>
                <a:lnTo>
                  <a:pt x="370966" y="671322"/>
                </a:lnTo>
                <a:lnTo>
                  <a:pt x="371220" y="673608"/>
                </a:lnTo>
                <a:lnTo>
                  <a:pt x="371474" y="676021"/>
                </a:lnTo>
                <a:lnTo>
                  <a:pt x="371728" y="678307"/>
                </a:lnTo>
                <a:lnTo>
                  <a:pt x="371982" y="680593"/>
                </a:lnTo>
                <a:lnTo>
                  <a:pt x="372109" y="683006"/>
                </a:lnTo>
                <a:lnTo>
                  <a:pt x="372236" y="685292"/>
                </a:lnTo>
                <a:lnTo>
                  <a:pt x="372363" y="687705"/>
                </a:lnTo>
                <a:lnTo>
                  <a:pt x="372490" y="689991"/>
                </a:lnTo>
                <a:lnTo>
                  <a:pt x="372490" y="692277"/>
                </a:lnTo>
                <a:lnTo>
                  <a:pt x="372490" y="694690"/>
                </a:lnTo>
                <a:lnTo>
                  <a:pt x="372490" y="696976"/>
                </a:lnTo>
                <a:lnTo>
                  <a:pt x="372363" y="699389"/>
                </a:lnTo>
                <a:lnTo>
                  <a:pt x="372363" y="701675"/>
                </a:lnTo>
                <a:lnTo>
                  <a:pt x="372236" y="704088"/>
                </a:lnTo>
                <a:lnTo>
                  <a:pt x="372109" y="706374"/>
                </a:lnTo>
                <a:lnTo>
                  <a:pt x="371855" y="708660"/>
                </a:lnTo>
                <a:lnTo>
                  <a:pt x="371728" y="711073"/>
                </a:lnTo>
                <a:lnTo>
                  <a:pt x="371474" y="713359"/>
                </a:lnTo>
                <a:lnTo>
                  <a:pt x="371220" y="715772"/>
                </a:lnTo>
                <a:lnTo>
                  <a:pt x="370966" y="718058"/>
                </a:lnTo>
                <a:lnTo>
                  <a:pt x="370585" y="720344"/>
                </a:lnTo>
                <a:lnTo>
                  <a:pt x="370204" y="722757"/>
                </a:lnTo>
                <a:lnTo>
                  <a:pt x="369823" y="725043"/>
                </a:lnTo>
                <a:lnTo>
                  <a:pt x="369442" y="727456"/>
                </a:lnTo>
                <a:lnTo>
                  <a:pt x="368934" y="729742"/>
                </a:lnTo>
                <a:lnTo>
                  <a:pt x="368553" y="732155"/>
                </a:lnTo>
                <a:lnTo>
                  <a:pt x="368045" y="734441"/>
                </a:lnTo>
                <a:lnTo>
                  <a:pt x="367537" y="736727"/>
                </a:lnTo>
                <a:lnTo>
                  <a:pt x="366902" y="739140"/>
                </a:lnTo>
                <a:lnTo>
                  <a:pt x="366394" y="741426"/>
                </a:lnTo>
                <a:lnTo>
                  <a:pt x="365759" y="743839"/>
                </a:lnTo>
                <a:lnTo>
                  <a:pt x="365124" y="746125"/>
                </a:lnTo>
                <a:lnTo>
                  <a:pt x="364489" y="748411"/>
                </a:lnTo>
                <a:lnTo>
                  <a:pt x="363727" y="750824"/>
                </a:lnTo>
                <a:lnTo>
                  <a:pt x="363092" y="753110"/>
                </a:lnTo>
                <a:lnTo>
                  <a:pt x="362330" y="755523"/>
                </a:lnTo>
                <a:lnTo>
                  <a:pt x="361568" y="757809"/>
                </a:lnTo>
                <a:lnTo>
                  <a:pt x="360679" y="760222"/>
                </a:lnTo>
                <a:lnTo>
                  <a:pt x="359917" y="762508"/>
                </a:lnTo>
                <a:lnTo>
                  <a:pt x="359028" y="764794"/>
                </a:lnTo>
                <a:lnTo>
                  <a:pt x="358139" y="767207"/>
                </a:lnTo>
                <a:lnTo>
                  <a:pt x="357250" y="769493"/>
                </a:lnTo>
                <a:lnTo>
                  <a:pt x="356361" y="771906"/>
                </a:lnTo>
                <a:lnTo>
                  <a:pt x="355345" y="774192"/>
                </a:lnTo>
                <a:lnTo>
                  <a:pt x="354456" y="776478"/>
                </a:lnTo>
                <a:lnTo>
                  <a:pt x="353440" y="778891"/>
                </a:lnTo>
                <a:lnTo>
                  <a:pt x="352424" y="781177"/>
                </a:lnTo>
                <a:lnTo>
                  <a:pt x="351408" y="783590"/>
                </a:lnTo>
                <a:lnTo>
                  <a:pt x="350265" y="785876"/>
                </a:lnTo>
                <a:lnTo>
                  <a:pt x="349249" y="788289"/>
                </a:lnTo>
                <a:lnTo>
                  <a:pt x="348106" y="790575"/>
                </a:lnTo>
                <a:lnTo>
                  <a:pt x="346963" y="792861"/>
                </a:lnTo>
                <a:lnTo>
                  <a:pt x="345820" y="795274"/>
                </a:lnTo>
                <a:lnTo>
                  <a:pt x="344677" y="797560"/>
                </a:lnTo>
                <a:lnTo>
                  <a:pt x="343407" y="799973"/>
                </a:lnTo>
                <a:lnTo>
                  <a:pt x="342264" y="802259"/>
                </a:lnTo>
                <a:lnTo>
                  <a:pt x="340994" y="804545"/>
                </a:lnTo>
                <a:lnTo>
                  <a:pt x="339724" y="806958"/>
                </a:lnTo>
                <a:lnTo>
                  <a:pt x="338454" y="809244"/>
                </a:lnTo>
                <a:lnTo>
                  <a:pt x="337184" y="811657"/>
                </a:lnTo>
                <a:lnTo>
                  <a:pt x="335914" y="813943"/>
                </a:lnTo>
                <a:lnTo>
                  <a:pt x="334644" y="816229"/>
                </a:lnTo>
                <a:lnTo>
                  <a:pt x="333247" y="818642"/>
                </a:lnTo>
                <a:lnTo>
                  <a:pt x="331977" y="820928"/>
                </a:lnTo>
                <a:lnTo>
                  <a:pt x="330580" y="823341"/>
                </a:lnTo>
                <a:lnTo>
                  <a:pt x="329183" y="825627"/>
                </a:lnTo>
                <a:lnTo>
                  <a:pt x="327786" y="828040"/>
                </a:lnTo>
                <a:lnTo>
                  <a:pt x="326389" y="830326"/>
                </a:lnTo>
                <a:lnTo>
                  <a:pt x="324992" y="832612"/>
                </a:lnTo>
                <a:lnTo>
                  <a:pt x="323468" y="835025"/>
                </a:lnTo>
                <a:lnTo>
                  <a:pt x="322071" y="837311"/>
                </a:lnTo>
                <a:lnTo>
                  <a:pt x="320674" y="839724"/>
                </a:lnTo>
                <a:lnTo>
                  <a:pt x="319150" y="842010"/>
                </a:lnTo>
                <a:lnTo>
                  <a:pt x="317626" y="844296"/>
                </a:lnTo>
                <a:lnTo>
                  <a:pt x="316229" y="846709"/>
                </a:lnTo>
                <a:lnTo>
                  <a:pt x="314705" y="848995"/>
                </a:lnTo>
                <a:lnTo>
                  <a:pt x="313181" y="851408"/>
                </a:lnTo>
                <a:lnTo>
                  <a:pt x="311657" y="853694"/>
                </a:lnTo>
                <a:lnTo>
                  <a:pt x="310133" y="856107"/>
                </a:lnTo>
                <a:lnTo>
                  <a:pt x="308609" y="858393"/>
                </a:lnTo>
                <a:lnTo>
                  <a:pt x="307085" y="860679"/>
                </a:lnTo>
                <a:lnTo>
                  <a:pt x="305561" y="863092"/>
                </a:lnTo>
                <a:lnTo>
                  <a:pt x="304037" y="865378"/>
                </a:lnTo>
                <a:lnTo>
                  <a:pt x="302513" y="867791"/>
                </a:lnTo>
                <a:lnTo>
                  <a:pt x="300862" y="870077"/>
                </a:lnTo>
                <a:lnTo>
                  <a:pt x="299338" y="872363"/>
                </a:lnTo>
                <a:lnTo>
                  <a:pt x="297814" y="874776"/>
                </a:lnTo>
                <a:lnTo>
                  <a:pt x="296290" y="877062"/>
                </a:lnTo>
                <a:lnTo>
                  <a:pt x="294639" y="879475"/>
                </a:lnTo>
                <a:lnTo>
                  <a:pt x="293115" y="881761"/>
                </a:lnTo>
                <a:lnTo>
                  <a:pt x="291591" y="884174"/>
                </a:lnTo>
                <a:lnTo>
                  <a:pt x="289940" y="886460"/>
                </a:lnTo>
                <a:lnTo>
                  <a:pt x="288416" y="888746"/>
                </a:lnTo>
                <a:lnTo>
                  <a:pt x="286765" y="891159"/>
                </a:lnTo>
                <a:lnTo>
                  <a:pt x="285241" y="893445"/>
                </a:lnTo>
                <a:lnTo>
                  <a:pt x="283717" y="895858"/>
                </a:lnTo>
                <a:lnTo>
                  <a:pt x="282066" y="898144"/>
                </a:lnTo>
                <a:lnTo>
                  <a:pt x="280542" y="900430"/>
                </a:lnTo>
                <a:lnTo>
                  <a:pt x="279018" y="902843"/>
                </a:lnTo>
                <a:lnTo>
                  <a:pt x="277367" y="905129"/>
                </a:lnTo>
                <a:lnTo>
                  <a:pt x="275843" y="907542"/>
                </a:lnTo>
                <a:lnTo>
                  <a:pt x="274319" y="909828"/>
                </a:lnTo>
                <a:lnTo>
                  <a:pt x="272668" y="912241"/>
                </a:lnTo>
                <a:lnTo>
                  <a:pt x="271144" y="914527"/>
                </a:lnTo>
                <a:lnTo>
                  <a:pt x="269620" y="916813"/>
                </a:lnTo>
                <a:lnTo>
                  <a:pt x="268096" y="919226"/>
                </a:lnTo>
                <a:lnTo>
                  <a:pt x="266572" y="921512"/>
                </a:lnTo>
                <a:lnTo>
                  <a:pt x="258952" y="933196"/>
                </a:lnTo>
                <a:lnTo>
                  <a:pt x="257428" y="935609"/>
                </a:lnTo>
                <a:lnTo>
                  <a:pt x="255904" y="937895"/>
                </a:lnTo>
                <a:lnTo>
                  <a:pt x="254380" y="940308"/>
                </a:lnTo>
                <a:lnTo>
                  <a:pt x="252983" y="942594"/>
                </a:lnTo>
                <a:lnTo>
                  <a:pt x="251459" y="944880"/>
                </a:lnTo>
                <a:lnTo>
                  <a:pt x="250062" y="947293"/>
                </a:lnTo>
                <a:lnTo>
                  <a:pt x="248538" y="949579"/>
                </a:lnTo>
                <a:lnTo>
                  <a:pt x="247141" y="951992"/>
                </a:lnTo>
                <a:lnTo>
                  <a:pt x="245744" y="954278"/>
                </a:lnTo>
                <a:lnTo>
                  <a:pt x="244347" y="956564"/>
                </a:lnTo>
                <a:lnTo>
                  <a:pt x="242823" y="958977"/>
                </a:lnTo>
                <a:lnTo>
                  <a:pt x="241553" y="961263"/>
                </a:lnTo>
                <a:lnTo>
                  <a:pt x="240156" y="963676"/>
                </a:lnTo>
                <a:lnTo>
                  <a:pt x="238759" y="965962"/>
                </a:lnTo>
                <a:lnTo>
                  <a:pt x="237362" y="968375"/>
                </a:lnTo>
                <a:lnTo>
                  <a:pt x="236092" y="970661"/>
                </a:lnTo>
                <a:lnTo>
                  <a:pt x="234695" y="972947"/>
                </a:lnTo>
                <a:lnTo>
                  <a:pt x="233425" y="975360"/>
                </a:lnTo>
                <a:lnTo>
                  <a:pt x="232155" y="977646"/>
                </a:lnTo>
                <a:lnTo>
                  <a:pt x="230885" y="980059"/>
                </a:lnTo>
                <a:lnTo>
                  <a:pt x="229615" y="982345"/>
                </a:lnTo>
                <a:lnTo>
                  <a:pt x="228345" y="984631"/>
                </a:lnTo>
                <a:lnTo>
                  <a:pt x="227202" y="987044"/>
                </a:lnTo>
                <a:lnTo>
                  <a:pt x="225932" y="989330"/>
                </a:lnTo>
                <a:lnTo>
                  <a:pt x="224789" y="991743"/>
                </a:lnTo>
                <a:lnTo>
                  <a:pt x="223519" y="994029"/>
                </a:lnTo>
                <a:lnTo>
                  <a:pt x="222376" y="996315"/>
                </a:lnTo>
                <a:lnTo>
                  <a:pt x="221233" y="998728"/>
                </a:lnTo>
                <a:lnTo>
                  <a:pt x="220217" y="1001014"/>
                </a:lnTo>
                <a:lnTo>
                  <a:pt x="219074" y="1003427"/>
                </a:lnTo>
                <a:lnTo>
                  <a:pt x="217931" y="1005713"/>
                </a:lnTo>
                <a:lnTo>
                  <a:pt x="216915" y="1008126"/>
                </a:lnTo>
                <a:lnTo>
                  <a:pt x="215899" y="1010412"/>
                </a:lnTo>
                <a:lnTo>
                  <a:pt x="214883" y="1012698"/>
                </a:lnTo>
                <a:lnTo>
                  <a:pt x="213867" y="1015111"/>
                </a:lnTo>
                <a:lnTo>
                  <a:pt x="212851" y="1017397"/>
                </a:lnTo>
                <a:lnTo>
                  <a:pt x="211962" y="1019810"/>
                </a:lnTo>
                <a:lnTo>
                  <a:pt x="211073" y="1022096"/>
                </a:lnTo>
                <a:lnTo>
                  <a:pt x="210057" y="1024382"/>
                </a:lnTo>
                <a:lnTo>
                  <a:pt x="209168" y="1026795"/>
                </a:lnTo>
                <a:lnTo>
                  <a:pt x="208279" y="1029081"/>
                </a:lnTo>
                <a:lnTo>
                  <a:pt x="207517" y="1031494"/>
                </a:lnTo>
                <a:lnTo>
                  <a:pt x="206628" y="1033780"/>
                </a:lnTo>
                <a:lnTo>
                  <a:pt x="205866" y="1036193"/>
                </a:lnTo>
                <a:lnTo>
                  <a:pt x="205104" y="1038479"/>
                </a:lnTo>
                <a:lnTo>
                  <a:pt x="204342" y="1040765"/>
                </a:lnTo>
                <a:lnTo>
                  <a:pt x="203580" y="1043178"/>
                </a:lnTo>
                <a:lnTo>
                  <a:pt x="202818" y="1045464"/>
                </a:lnTo>
                <a:lnTo>
                  <a:pt x="202056" y="1047877"/>
                </a:lnTo>
                <a:lnTo>
                  <a:pt x="201421" y="1050163"/>
                </a:lnTo>
                <a:lnTo>
                  <a:pt x="200786" y="1052449"/>
                </a:lnTo>
                <a:lnTo>
                  <a:pt x="200151" y="1054862"/>
                </a:lnTo>
                <a:lnTo>
                  <a:pt x="199516" y="1057148"/>
                </a:lnTo>
                <a:lnTo>
                  <a:pt x="198881" y="1059561"/>
                </a:lnTo>
                <a:lnTo>
                  <a:pt x="198373" y="1061847"/>
                </a:lnTo>
                <a:lnTo>
                  <a:pt x="197738" y="1064260"/>
                </a:lnTo>
                <a:lnTo>
                  <a:pt x="197230" y="1066546"/>
                </a:lnTo>
                <a:lnTo>
                  <a:pt x="196722" y="1068832"/>
                </a:lnTo>
                <a:lnTo>
                  <a:pt x="196214" y="1071245"/>
                </a:lnTo>
                <a:lnTo>
                  <a:pt x="195706" y="1073531"/>
                </a:lnTo>
                <a:lnTo>
                  <a:pt x="195198" y="1075944"/>
                </a:lnTo>
                <a:lnTo>
                  <a:pt x="194817" y="1078230"/>
                </a:lnTo>
                <a:lnTo>
                  <a:pt x="194309" y="1080516"/>
                </a:lnTo>
                <a:lnTo>
                  <a:pt x="193928" y="1082929"/>
                </a:lnTo>
                <a:lnTo>
                  <a:pt x="193547" y="1085215"/>
                </a:lnTo>
                <a:lnTo>
                  <a:pt x="193166" y="1087628"/>
                </a:lnTo>
                <a:lnTo>
                  <a:pt x="192785" y="1089914"/>
                </a:lnTo>
                <a:lnTo>
                  <a:pt x="192404" y="1092327"/>
                </a:lnTo>
                <a:lnTo>
                  <a:pt x="192023" y="1094613"/>
                </a:lnTo>
                <a:lnTo>
                  <a:pt x="191769" y="1096899"/>
                </a:lnTo>
                <a:lnTo>
                  <a:pt x="191388" y="1099312"/>
                </a:lnTo>
                <a:lnTo>
                  <a:pt x="191134" y="1101598"/>
                </a:lnTo>
                <a:lnTo>
                  <a:pt x="190880" y="1104011"/>
                </a:lnTo>
                <a:lnTo>
                  <a:pt x="190626" y="1106297"/>
                </a:lnTo>
                <a:lnTo>
                  <a:pt x="190372" y="1108583"/>
                </a:lnTo>
                <a:lnTo>
                  <a:pt x="190118" y="1110996"/>
                </a:lnTo>
                <a:lnTo>
                  <a:pt x="189864" y="1113282"/>
                </a:lnTo>
                <a:lnTo>
                  <a:pt x="189610" y="1115695"/>
                </a:lnTo>
                <a:lnTo>
                  <a:pt x="189483" y="1117981"/>
                </a:lnTo>
                <a:lnTo>
                  <a:pt x="189229" y="1120394"/>
                </a:lnTo>
                <a:lnTo>
                  <a:pt x="189102" y="1122680"/>
                </a:lnTo>
                <a:lnTo>
                  <a:pt x="188848" y="1124966"/>
                </a:lnTo>
                <a:lnTo>
                  <a:pt x="188721" y="1127379"/>
                </a:lnTo>
                <a:lnTo>
                  <a:pt x="188594" y="1129665"/>
                </a:lnTo>
                <a:lnTo>
                  <a:pt x="188340" y="1132078"/>
                </a:lnTo>
                <a:lnTo>
                  <a:pt x="188213" y="1134364"/>
                </a:lnTo>
                <a:lnTo>
                  <a:pt x="188086" y="1136650"/>
                </a:lnTo>
                <a:lnTo>
                  <a:pt x="187959" y="1139063"/>
                </a:lnTo>
                <a:lnTo>
                  <a:pt x="187832" y="1141349"/>
                </a:lnTo>
                <a:lnTo>
                  <a:pt x="187705" y="1143762"/>
                </a:lnTo>
                <a:lnTo>
                  <a:pt x="187578" y="1146048"/>
                </a:lnTo>
                <a:lnTo>
                  <a:pt x="187578" y="1148461"/>
                </a:lnTo>
                <a:lnTo>
                  <a:pt x="187451" y="1150747"/>
                </a:lnTo>
                <a:lnTo>
                  <a:pt x="187324" y="1153033"/>
                </a:lnTo>
                <a:lnTo>
                  <a:pt x="187324" y="1155446"/>
                </a:lnTo>
                <a:lnTo>
                  <a:pt x="187197" y="1157732"/>
                </a:lnTo>
                <a:lnTo>
                  <a:pt x="187070" y="1160145"/>
                </a:lnTo>
                <a:lnTo>
                  <a:pt x="187070" y="1162431"/>
                </a:lnTo>
                <a:lnTo>
                  <a:pt x="186943" y="1164717"/>
                </a:lnTo>
                <a:lnTo>
                  <a:pt x="186943" y="1167130"/>
                </a:lnTo>
                <a:lnTo>
                  <a:pt x="186943" y="1169416"/>
                </a:lnTo>
                <a:lnTo>
                  <a:pt x="186816" y="1171829"/>
                </a:lnTo>
                <a:lnTo>
                  <a:pt x="186816" y="1174115"/>
                </a:lnTo>
                <a:lnTo>
                  <a:pt x="186689" y="1176401"/>
                </a:lnTo>
                <a:lnTo>
                  <a:pt x="186689" y="1178814"/>
                </a:lnTo>
                <a:lnTo>
                  <a:pt x="186689" y="1181100"/>
                </a:lnTo>
                <a:lnTo>
                  <a:pt x="186562" y="1183513"/>
                </a:lnTo>
                <a:lnTo>
                  <a:pt x="186562" y="1185799"/>
                </a:lnTo>
                <a:lnTo>
                  <a:pt x="186562" y="1188212"/>
                </a:lnTo>
                <a:lnTo>
                  <a:pt x="186562" y="1190498"/>
                </a:lnTo>
                <a:lnTo>
                  <a:pt x="186562" y="1192784"/>
                </a:lnTo>
                <a:lnTo>
                  <a:pt x="186435" y="1195197"/>
                </a:lnTo>
                <a:lnTo>
                  <a:pt x="185927" y="1195197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4265295" y="11293602"/>
            <a:ext cx="372745" cy="1233170"/>
          </a:xfrm>
          <a:custGeom>
            <a:avLst/>
            <a:gdLst/>
            <a:ahLst/>
            <a:cxnLst/>
            <a:rect l="l" t="t" r="r" b="b"/>
            <a:pathLst>
              <a:path w="372745" h="1233170">
                <a:moveTo>
                  <a:pt x="186308" y="0"/>
                </a:moveTo>
                <a:lnTo>
                  <a:pt x="186054" y="0"/>
                </a:lnTo>
                <a:lnTo>
                  <a:pt x="185927" y="15240"/>
                </a:lnTo>
                <a:lnTo>
                  <a:pt x="185673" y="36830"/>
                </a:lnTo>
                <a:lnTo>
                  <a:pt x="185419" y="50800"/>
                </a:lnTo>
                <a:lnTo>
                  <a:pt x="185292" y="53340"/>
                </a:lnTo>
                <a:lnTo>
                  <a:pt x="185292" y="55880"/>
                </a:lnTo>
                <a:lnTo>
                  <a:pt x="185165" y="58420"/>
                </a:lnTo>
                <a:lnTo>
                  <a:pt x="185038" y="63500"/>
                </a:lnTo>
                <a:lnTo>
                  <a:pt x="184966" y="67310"/>
                </a:lnTo>
                <a:lnTo>
                  <a:pt x="184530" y="74930"/>
                </a:lnTo>
                <a:lnTo>
                  <a:pt x="184530" y="77470"/>
                </a:lnTo>
                <a:lnTo>
                  <a:pt x="183768" y="91440"/>
                </a:lnTo>
                <a:lnTo>
                  <a:pt x="183514" y="93980"/>
                </a:lnTo>
                <a:lnTo>
                  <a:pt x="183133" y="101600"/>
                </a:lnTo>
                <a:lnTo>
                  <a:pt x="182879" y="104140"/>
                </a:lnTo>
                <a:lnTo>
                  <a:pt x="182752" y="106680"/>
                </a:lnTo>
                <a:lnTo>
                  <a:pt x="182498" y="109220"/>
                </a:lnTo>
                <a:lnTo>
                  <a:pt x="182244" y="114300"/>
                </a:lnTo>
                <a:lnTo>
                  <a:pt x="181736" y="118110"/>
                </a:lnTo>
                <a:lnTo>
                  <a:pt x="181609" y="120650"/>
                </a:lnTo>
                <a:lnTo>
                  <a:pt x="181355" y="123190"/>
                </a:lnTo>
                <a:lnTo>
                  <a:pt x="181228" y="125730"/>
                </a:lnTo>
                <a:lnTo>
                  <a:pt x="180466" y="133350"/>
                </a:lnTo>
                <a:lnTo>
                  <a:pt x="180339" y="135890"/>
                </a:lnTo>
                <a:lnTo>
                  <a:pt x="179323" y="144780"/>
                </a:lnTo>
                <a:lnTo>
                  <a:pt x="179196" y="147320"/>
                </a:lnTo>
                <a:lnTo>
                  <a:pt x="178180" y="157480"/>
                </a:lnTo>
                <a:lnTo>
                  <a:pt x="178053" y="160020"/>
                </a:lnTo>
                <a:lnTo>
                  <a:pt x="177291" y="166370"/>
                </a:lnTo>
                <a:lnTo>
                  <a:pt x="177164" y="168910"/>
                </a:lnTo>
                <a:lnTo>
                  <a:pt x="176656" y="173990"/>
                </a:lnTo>
                <a:lnTo>
                  <a:pt x="176529" y="176530"/>
                </a:lnTo>
                <a:lnTo>
                  <a:pt x="176021" y="181610"/>
                </a:lnTo>
                <a:lnTo>
                  <a:pt x="175894" y="184150"/>
                </a:lnTo>
                <a:lnTo>
                  <a:pt x="175259" y="190500"/>
                </a:lnTo>
                <a:lnTo>
                  <a:pt x="175005" y="195580"/>
                </a:lnTo>
                <a:lnTo>
                  <a:pt x="174751" y="198120"/>
                </a:lnTo>
                <a:lnTo>
                  <a:pt x="174116" y="210820"/>
                </a:lnTo>
                <a:lnTo>
                  <a:pt x="173862" y="212090"/>
                </a:lnTo>
                <a:lnTo>
                  <a:pt x="173100" y="227330"/>
                </a:lnTo>
                <a:lnTo>
                  <a:pt x="173100" y="229870"/>
                </a:lnTo>
                <a:lnTo>
                  <a:pt x="171830" y="254000"/>
                </a:lnTo>
                <a:lnTo>
                  <a:pt x="171576" y="256540"/>
                </a:lnTo>
                <a:lnTo>
                  <a:pt x="171195" y="262890"/>
                </a:lnTo>
                <a:lnTo>
                  <a:pt x="170941" y="265430"/>
                </a:lnTo>
                <a:lnTo>
                  <a:pt x="170687" y="270510"/>
                </a:lnTo>
                <a:lnTo>
                  <a:pt x="170433" y="273050"/>
                </a:lnTo>
                <a:lnTo>
                  <a:pt x="170306" y="275590"/>
                </a:lnTo>
                <a:lnTo>
                  <a:pt x="167893" y="299720"/>
                </a:lnTo>
                <a:lnTo>
                  <a:pt x="167512" y="302260"/>
                </a:lnTo>
                <a:lnTo>
                  <a:pt x="167004" y="307340"/>
                </a:lnTo>
                <a:lnTo>
                  <a:pt x="166623" y="308610"/>
                </a:lnTo>
                <a:lnTo>
                  <a:pt x="166115" y="313690"/>
                </a:lnTo>
                <a:lnTo>
                  <a:pt x="165734" y="316230"/>
                </a:lnTo>
                <a:lnTo>
                  <a:pt x="165480" y="318770"/>
                </a:lnTo>
                <a:lnTo>
                  <a:pt x="165099" y="321310"/>
                </a:lnTo>
                <a:lnTo>
                  <a:pt x="164845" y="323850"/>
                </a:lnTo>
                <a:lnTo>
                  <a:pt x="164464" y="326390"/>
                </a:lnTo>
                <a:lnTo>
                  <a:pt x="164210" y="328930"/>
                </a:lnTo>
                <a:lnTo>
                  <a:pt x="163448" y="334010"/>
                </a:lnTo>
                <a:lnTo>
                  <a:pt x="163194" y="335280"/>
                </a:lnTo>
                <a:lnTo>
                  <a:pt x="162813" y="337820"/>
                </a:lnTo>
                <a:lnTo>
                  <a:pt x="162559" y="340360"/>
                </a:lnTo>
                <a:lnTo>
                  <a:pt x="161797" y="345440"/>
                </a:lnTo>
                <a:lnTo>
                  <a:pt x="161543" y="347980"/>
                </a:lnTo>
                <a:lnTo>
                  <a:pt x="161162" y="350520"/>
                </a:lnTo>
                <a:lnTo>
                  <a:pt x="160908" y="353060"/>
                </a:lnTo>
                <a:lnTo>
                  <a:pt x="160146" y="358140"/>
                </a:lnTo>
                <a:lnTo>
                  <a:pt x="159892" y="359410"/>
                </a:lnTo>
                <a:lnTo>
                  <a:pt x="159130" y="364490"/>
                </a:lnTo>
                <a:lnTo>
                  <a:pt x="158876" y="367030"/>
                </a:lnTo>
                <a:lnTo>
                  <a:pt x="157352" y="377190"/>
                </a:lnTo>
                <a:lnTo>
                  <a:pt x="157098" y="379730"/>
                </a:lnTo>
                <a:lnTo>
                  <a:pt x="155828" y="386080"/>
                </a:lnTo>
                <a:lnTo>
                  <a:pt x="155066" y="391160"/>
                </a:lnTo>
                <a:lnTo>
                  <a:pt x="154558" y="393700"/>
                </a:lnTo>
                <a:lnTo>
                  <a:pt x="144525" y="431800"/>
                </a:lnTo>
                <a:lnTo>
                  <a:pt x="143636" y="434340"/>
                </a:lnTo>
                <a:lnTo>
                  <a:pt x="142620" y="436880"/>
                </a:lnTo>
                <a:lnTo>
                  <a:pt x="141731" y="439420"/>
                </a:lnTo>
                <a:lnTo>
                  <a:pt x="140715" y="441960"/>
                </a:lnTo>
                <a:lnTo>
                  <a:pt x="139572" y="444500"/>
                </a:lnTo>
                <a:lnTo>
                  <a:pt x="138556" y="447040"/>
                </a:lnTo>
                <a:lnTo>
                  <a:pt x="136270" y="452120"/>
                </a:lnTo>
                <a:lnTo>
                  <a:pt x="131190" y="461010"/>
                </a:lnTo>
                <a:lnTo>
                  <a:pt x="128396" y="466090"/>
                </a:lnTo>
                <a:lnTo>
                  <a:pt x="126872" y="468630"/>
                </a:lnTo>
                <a:lnTo>
                  <a:pt x="125475" y="471170"/>
                </a:lnTo>
                <a:lnTo>
                  <a:pt x="123951" y="473710"/>
                </a:lnTo>
                <a:lnTo>
                  <a:pt x="122300" y="476250"/>
                </a:lnTo>
                <a:lnTo>
                  <a:pt x="120776" y="478790"/>
                </a:lnTo>
                <a:lnTo>
                  <a:pt x="117474" y="482600"/>
                </a:lnTo>
                <a:lnTo>
                  <a:pt x="115696" y="485140"/>
                </a:lnTo>
                <a:lnTo>
                  <a:pt x="114045" y="487680"/>
                </a:lnTo>
                <a:lnTo>
                  <a:pt x="110489" y="492760"/>
                </a:lnTo>
                <a:lnTo>
                  <a:pt x="108584" y="495300"/>
                </a:lnTo>
                <a:lnTo>
                  <a:pt x="106806" y="497840"/>
                </a:lnTo>
                <a:lnTo>
                  <a:pt x="101091" y="504190"/>
                </a:lnTo>
                <a:lnTo>
                  <a:pt x="99059" y="506730"/>
                </a:lnTo>
                <a:lnTo>
                  <a:pt x="97154" y="509270"/>
                </a:lnTo>
                <a:lnTo>
                  <a:pt x="95122" y="511810"/>
                </a:lnTo>
                <a:lnTo>
                  <a:pt x="93217" y="514350"/>
                </a:lnTo>
                <a:lnTo>
                  <a:pt x="70865" y="541020"/>
                </a:lnTo>
                <a:lnTo>
                  <a:pt x="68960" y="543560"/>
                </a:lnTo>
                <a:lnTo>
                  <a:pt x="64896" y="548640"/>
                </a:lnTo>
                <a:lnTo>
                  <a:pt x="53466" y="562610"/>
                </a:lnTo>
                <a:lnTo>
                  <a:pt x="46354" y="572770"/>
                </a:lnTo>
                <a:lnTo>
                  <a:pt x="41401" y="579120"/>
                </a:lnTo>
                <a:lnTo>
                  <a:pt x="35305" y="589280"/>
                </a:lnTo>
                <a:lnTo>
                  <a:pt x="32511" y="594360"/>
                </a:lnTo>
                <a:lnTo>
                  <a:pt x="28701" y="600710"/>
                </a:lnTo>
                <a:lnTo>
                  <a:pt x="25272" y="608330"/>
                </a:lnTo>
                <a:lnTo>
                  <a:pt x="22224" y="615950"/>
                </a:lnTo>
                <a:lnTo>
                  <a:pt x="20446" y="621030"/>
                </a:lnTo>
                <a:lnTo>
                  <a:pt x="18922" y="624840"/>
                </a:lnTo>
                <a:lnTo>
                  <a:pt x="11302" y="661670"/>
                </a:lnTo>
                <a:lnTo>
                  <a:pt x="10921" y="664210"/>
                </a:lnTo>
                <a:lnTo>
                  <a:pt x="9397" y="678180"/>
                </a:lnTo>
                <a:lnTo>
                  <a:pt x="9270" y="680720"/>
                </a:lnTo>
                <a:lnTo>
                  <a:pt x="8508" y="688340"/>
                </a:lnTo>
                <a:lnTo>
                  <a:pt x="8381" y="690880"/>
                </a:lnTo>
                <a:lnTo>
                  <a:pt x="5206" y="722630"/>
                </a:lnTo>
                <a:lnTo>
                  <a:pt x="4825" y="723900"/>
                </a:lnTo>
                <a:lnTo>
                  <a:pt x="4063" y="731520"/>
                </a:lnTo>
                <a:lnTo>
                  <a:pt x="3682" y="734060"/>
                </a:lnTo>
                <a:lnTo>
                  <a:pt x="2666" y="744220"/>
                </a:lnTo>
                <a:lnTo>
                  <a:pt x="2285" y="746760"/>
                </a:lnTo>
                <a:lnTo>
                  <a:pt x="1269" y="755650"/>
                </a:lnTo>
                <a:lnTo>
                  <a:pt x="1142" y="758190"/>
                </a:lnTo>
                <a:lnTo>
                  <a:pt x="634" y="763270"/>
                </a:lnTo>
                <a:lnTo>
                  <a:pt x="0" y="774700"/>
                </a:lnTo>
                <a:lnTo>
                  <a:pt x="0" y="787400"/>
                </a:lnTo>
                <a:lnTo>
                  <a:pt x="7873" y="830580"/>
                </a:lnTo>
                <a:lnTo>
                  <a:pt x="13588" y="844550"/>
                </a:lnTo>
                <a:lnTo>
                  <a:pt x="17017" y="852170"/>
                </a:lnTo>
                <a:lnTo>
                  <a:pt x="23367" y="864870"/>
                </a:lnTo>
                <a:lnTo>
                  <a:pt x="30352" y="876300"/>
                </a:lnTo>
                <a:lnTo>
                  <a:pt x="31876" y="878840"/>
                </a:lnTo>
                <a:lnTo>
                  <a:pt x="33273" y="881380"/>
                </a:lnTo>
                <a:lnTo>
                  <a:pt x="36321" y="886460"/>
                </a:lnTo>
                <a:lnTo>
                  <a:pt x="37718" y="889000"/>
                </a:lnTo>
                <a:lnTo>
                  <a:pt x="40766" y="892810"/>
                </a:lnTo>
                <a:lnTo>
                  <a:pt x="42163" y="895350"/>
                </a:lnTo>
                <a:lnTo>
                  <a:pt x="45211" y="900430"/>
                </a:lnTo>
                <a:lnTo>
                  <a:pt x="46608" y="902970"/>
                </a:lnTo>
                <a:lnTo>
                  <a:pt x="49656" y="908050"/>
                </a:lnTo>
                <a:lnTo>
                  <a:pt x="59435" y="924560"/>
                </a:lnTo>
                <a:lnTo>
                  <a:pt x="60705" y="927100"/>
                </a:lnTo>
                <a:lnTo>
                  <a:pt x="62102" y="929640"/>
                </a:lnTo>
                <a:lnTo>
                  <a:pt x="67182" y="939800"/>
                </a:lnTo>
                <a:lnTo>
                  <a:pt x="68325" y="942340"/>
                </a:lnTo>
                <a:lnTo>
                  <a:pt x="69595" y="943610"/>
                </a:lnTo>
                <a:lnTo>
                  <a:pt x="77596" y="961390"/>
                </a:lnTo>
                <a:lnTo>
                  <a:pt x="78612" y="963930"/>
                </a:lnTo>
                <a:lnTo>
                  <a:pt x="80898" y="967740"/>
                </a:lnTo>
                <a:lnTo>
                  <a:pt x="81914" y="970280"/>
                </a:lnTo>
                <a:lnTo>
                  <a:pt x="84200" y="975360"/>
                </a:lnTo>
                <a:lnTo>
                  <a:pt x="85216" y="977900"/>
                </a:lnTo>
                <a:lnTo>
                  <a:pt x="87502" y="982980"/>
                </a:lnTo>
                <a:lnTo>
                  <a:pt x="88518" y="985520"/>
                </a:lnTo>
                <a:lnTo>
                  <a:pt x="93090" y="994410"/>
                </a:lnTo>
                <a:lnTo>
                  <a:pt x="94360" y="996950"/>
                </a:lnTo>
                <a:lnTo>
                  <a:pt x="95503" y="999490"/>
                </a:lnTo>
                <a:lnTo>
                  <a:pt x="101853" y="1012190"/>
                </a:lnTo>
                <a:lnTo>
                  <a:pt x="103250" y="1014730"/>
                </a:lnTo>
                <a:lnTo>
                  <a:pt x="104520" y="1016000"/>
                </a:lnTo>
                <a:lnTo>
                  <a:pt x="108711" y="1023620"/>
                </a:lnTo>
                <a:lnTo>
                  <a:pt x="110235" y="1026160"/>
                </a:lnTo>
                <a:lnTo>
                  <a:pt x="111632" y="1028700"/>
                </a:lnTo>
                <a:lnTo>
                  <a:pt x="117728" y="1038860"/>
                </a:lnTo>
                <a:lnTo>
                  <a:pt x="119379" y="1040130"/>
                </a:lnTo>
                <a:lnTo>
                  <a:pt x="120903" y="1042670"/>
                </a:lnTo>
                <a:lnTo>
                  <a:pt x="122554" y="1045210"/>
                </a:lnTo>
                <a:lnTo>
                  <a:pt x="124078" y="1047750"/>
                </a:lnTo>
                <a:lnTo>
                  <a:pt x="127380" y="1052830"/>
                </a:lnTo>
                <a:lnTo>
                  <a:pt x="128904" y="1055370"/>
                </a:lnTo>
                <a:lnTo>
                  <a:pt x="135508" y="1064260"/>
                </a:lnTo>
                <a:lnTo>
                  <a:pt x="137032" y="1066800"/>
                </a:lnTo>
                <a:lnTo>
                  <a:pt x="140334" y="1071880"/>
                </a:lnTo>
                <a:lnTo>
                  <a:pt x="143382" y="1076960"/>
                </a:lnTo>
                <a:lnTo>
                  <a:pt x="145033" y="1079500"/>
                </a:lnTo>
                <a:lnTo>
                  <a:pt x="149605" y="1087120"/>
                </a:lnTo>
                <a:lnTo>
                  <a:pt x="151002" y="1088390"/>
                </a:lnTo>
                <a:lnTo>
                  <a:pt x="152526" y="1090930"/>
                </a:lnTo>
                <a:lnTo>
                  <a:pt x="155320" y="1096010"/>
                </a:lnTo>
                <a:lnTo>
                  <a:pt x="156590" y="1098550"/>
                </a:lnTo>
                <a:lnTo>
                  <a:pt x="157987" y="1101090"/>
                </a:lnTo>
                <a:lnTo>
                  <a:pt x="161797" y="1108710"/>
                </a:lnTo>
                <a:lnTo>
                  <a:pt x="162940" y="1111250"/>
                </a:lnTo>
                <a:lnTo>
                  <a:pt x="164210" y="1112520"/>
                </a:lnTo>
                <a:lnTo>
                  <a:pt x="165226" y="1115060"/>
                </a:lnTo>
                <a:lnTo>
                  <a:pt x="166369" y="1117600"/>
                </a:lnTo>
                <a:lnTo>
                  <a:pt x="169417" y="1125220"/>
                </a:lnTo>
                <a:lnTo>
                  <a:pt x="170306" y="1127760"/>
                </a:lnTo>
                <a:lnTo>
                  <a:pt x="171322" y="1130300"/>
                </a:lnTo>
                <a:lnTo>
                  <a:pt x="172084" y="1132840"/>
                </a:lnTo>
                <a:lnTo>
                  <a:pt x="172973" y="1135380"/>
                </a:lnTo>
                <a:lnTo>
                  <a:pt x="175259" y="1141730"/>
                </a:lnTo>
                <a:lnTo>
                  <a:pt x="175894" y="1144270"/>
                </a:lnTo>
                <a:lnTo>
                  <a:pt x="176656" y="1146810"/>
                </a:lnTo>
                <a:lnTo>
                  <a:pt x="177291" y="1149350"/>
                </a:lnTo>
                <a:lnTo>
                  <a:pt x="177799" y="1151890"/>
                </a:lnTo>
                <a:lnTo>
                  <a:pt x="178434" y="1154430"/>
                </a:lnTo>
                <a:lnTo>
                  <a:pt x="179958" y="1160780"/>
                </a:lnTo>
                <a:lnTo>
                  <a:pt x="180339" y="1163320"/>
                </a:lnTo>
                <a:lnTo>
                  <a:pt x="180847" y="1165860"/>
                </a:lnTo>
                <a:lnTo>
                  <a:pt x="181609" y="1170940"/>
                </a:lnTo>
                <a:lnTo>
                  <a:pt x="181863" y="1173480"/>
                </a:lnTo>
                <a:lnTo>
                  <a:pt x="182244" y="1176020"/>
                </a:lnTo>
                <a:lnTo>
                  <a:pt x="182498" y="1178560"/>
                </a:lnTo>
                <a:lnTo>
                  <a:pt x="182879" y="1181100"/>
                </a:lnTo>
                <a:lnTo>
                  <a:pt x="183641" y="1187450"/>
                </a:lnTo>
                <a:lnTo>
                  <a:pt x="183768" y="1189990"/>
                </a:lnTo>
                <a:lnTo>
                  <a:pt x="184022" y="1192530"/>
                </a:lnTo>
                <a:lnTo>
                  <a:pt x="184149" y="1195070"/>
                </a:lnTo>
                <a:lnTo>
                  <a:pt x="184403" y="1197610"/>
                </a:lnTo>
                <a:lnTo>
                  <a:pt x="185292" y="1214120"/>
                </a:lnTo>
                <a:lnTo>
                  <a:pt x="185419" y="1219200"/>
                </a:lnTo>
                <a:lnTo>
                  <a:pt x="185546" y="1221740"/>
                </a:lnTo>
                <a:lnTo>
                  <a:pt x="185673" y="1226820"/>
                </a:lnTo>
                <a:lnTo>
                  <a:pt x="185800" y="1233170"/>
                </a:lnTo>
                <a:lnTo>
                  <a:pt x="186562" y="1233170"/>
                </a:lnTo>
                <a:lnTo>
                  <a:pt x="186689" y="1231900"/>
                </a:lnTo>
                <a:lnTo>
                  <a:pt x="186816" y="1224280"/>
                </a:lnTo>
                <a:lnTo>
                  <a:pt x="186943" y="1219200"/>
                </a:lnTo>
                <a:lnTo>
                  <a:pt x="187070" y="1216660"/>
                </a:lnTo>
                <a:lnTo>
                  <a:pt x="187197" y="1211580"/>
                </a:lnTo>
                <a:lnTo>
                  <a:pt x="187959" y="1197610"/>
                </a:lnTo>
                <a:lnTo>
                  <a:pt x="188213" y="1195070"/>
                </a:lnTo>
                <a:lnTo>
                  <a:pt x="188340" y="1192530"/>
                </a:lnTo>
                <a:lnTo>
                  <a:pt x="188848" y="1187450"/>
                </a:lnTo>
                <a:lnTo>
                  <a:pt x="188975" y="1184910"/>
                </a:lnTo>
                <a:lnTo>
                  <a:pt x="189483" y="1181100"/>
                </a:lnTo>
                <a:lnTo>
                  <a:pt x="189864" y="1178560"/>
                </a:lnTo>
                <a:lnTo>
                  <a:pt x="190118" y="1176020"/>
                </a:lnTo>
                <a:lnTo>
                  <a:pt x="192023" y="1163320"/>
                </a:lnTo>
                <a:lnTo>
                  <a:pt x="192531" y="1160780"/>
                </a:lnTo>
                <a:lnTo>
                  <a:pt x="192912" y="1159510"/>
                </a:lnTo>
                <a:lnTo>
                  <a:pt x="193928" y="1154430"/>
                </a:lnTo>
                <a:lnTo>
                  <a:pt x="197103" y="1141730"/>
                </a:lnTo>
                <a:lnTo>
                  <a:pt x="199389" y="1135380"/>
                </a:lnTo>
                <a:lnTo>
                  <a:pt x="202945" y="1125220"/>
                </a:lnTo>
                <a:lnTo>
                  <a:pt x="205993" y="1117600"/>
                </a:lnTo>
                <a:lnTo>
                  <a:pt x="210565" y="1108710"/>
                </a:lnTo>
                <a:lnTo>
                  <a:pt x="214375" y="1101090"/>
                </a:lnTo>
                <a:lnTo>
                  <a:pt x="215772" y="1098550"/>
                </a:lnTo>
                <a:lnTo>
                  <a:pt x="217042" y="1096010"/>
                </a:lnTo>
                <a:lnTo>
                  <a:pt x="218439" y="1093470"/>
                </a:lnTo>
                <a:lnTo>
                  <a:pt x="219963" y="1090930"/>
                </a:lnTo>
                <a:lnTo>
                  <a:pt x="221360" y="1088390"/>
                </a:lnTo>
                <a:lnTo>
                  <a:pt x="222884" y="1087120"/>
                </a:lnTo>
                <a:lnTo>
                  <a:pt x="224281" y="1084580"/>
                </a:lnTo>
                <a:lnTo>
                  <a:pt x="227329" y="1079500"/>
                </a:lnTo>
                <a:lnTo>
                  <a:pt x="228980" y="1076960"/>
                </a:lnTo>
                <a:lnTo>
                  <a:pt x="230504" y="1074420"/>
                </a:lnTo>
                <a:lnTo>
                  <a:pt x="232155" y="1071880"/>
                </a:lnTo>
                <a:lnTo>
                  <a:pt x="233679" y="1069340"/>
                </a:lnTo>
                <a:lnTo>
                  <a:pt x="236981" y="1064260"/>
                </a:lnTo>
                <a:lnTo>
                  <a:pt x="238505" y="1062990"/>
                </a:lnTo>
                <a:lnTo>
                  <a:pt x="245109" y="1052830"/>
                </a:lnTo>
                <a:lnTo>
                  <a:pt x="246633" y="1050290"/>
                </a:lnTo>
                <a:lnTo>
                  <a:pt x="249935" y="1045210"/>
                </a:lnTo>
                <a:lnTo>
                  <a:pt x="251459" y="1042670"/>
                </a:lnTo>
                <a:lnTo>
                  <a:pt x="253110" y="1040130"/>
                </a:lnTo>
                <a:lnTo>
                  <a:pt x="260730" y="1028700"/>
                </a:lnTo>
                <a:lnTo>
                  <a:pt x="262127" y="1026160"/>
                </a:lnTo>
                <a:lnTo>
                  <a:pt x="263651" y="1023620"/>
                </a:lnTo>
                <a:lnTo>
                  <a:pt x="269239" y="1014730"/>
                </a:lnTo>
                <a:lnTo>
                  <a:pt x="276859" y="999490"/>
                </a:lnTo>
                <a:lnTo>
                  <a:pt x="278002" y="996950"/>
                </a:lnTo>
                <a:lnTo>
                  <a:pt x="284988" y="982980"/>
                </a:lnTo>
                <a:lnTo>
                  <a:pt x="286003" y="980440"/>
                </a:lnTo>
                <a:lnTo>
                  <a:pt x="288289" y="975360"/>
                </a:lnTo>
                <a:lnTo>
                  <a:pt x="289305" y="972820"/>
                </a:lnTo>
                <a:lnTo>
                  <a:pt x="290448" y="970280"/>
                </a:lnTo>
                <a:lnTo>
                  <a:pt x="291464" y="967740"/>
                </a:lnTo>
                <a:lnTo>
                  <a:pt x="293750" y="963930"/>
                </a:lnTo>
                <a:lnTo>
                  <a:pt x="294766" y="961390"/>
                </a:lnTo>
                <a:lnTo>
                  <a:pt x="301624" y="946150"/>
                </a:lnTo>
                <a:lnTo>
                  <a:pt x="302894" y="943610"/>
                </a:lnTo>
                <a:lnTo>
                  <a:pt x="304038" y="942340"/>
                </a:lnTo>
                <a:lnTo>
                  <a:pt x="305307" y="939800"/>
                </a:lnTo>
                <a:lnTo>
                  <a:pt x="306450" y="937260"/>
                </a:lnTo>
                <a:lnTo>
                  <a:pt x="308990" y="932180"/>
                </a:lnTo>
                <a:lnTo>
                  <a:pt x="310388" y="929640"/>
                </a:lnTo>
                <a:lnTo>
                  <a:pt x="312927" y="924560"/>
                </a:lnTo>
                <a:lnTo>
                  <a:pt x="322833" y="908050"/>
                </a:lnTo>
                <a:lnTo>
                  <a:pt x="324230" y="905510"/>
                </a:lnTo>
                <a:lnTo>
                  <a:pt x="325754" y="902970"/>
                </a:lnTo>
                <a:lnTo>
                  <a:pt x="327152" y="900430"/>
                </a:lnTo>
                <a:lnTo>
                  <a:pt x="330199" y="895350"/>
                </a:lnTo>
                <a:lnTo>
                  <a:pt x="331596" y="892810"/>
                </a:lnTo>
                <a:lnTo>
                  <a:pt x="336168" y="886460"/>
                </a:lnTo>
                <a:lnTo>
                  <a:pt x="337565" y="883920"/>
                </a:lnTo>
                <a:lnTo>
                  <a:pt x="339089" y="881380"/>
                </a:lnTo>
                <a:lnTo>
                  <a:pt x="340486" y="878840"/>
                </a:lnTo>
                <a:lnTo>
                  <a:pt x="342010" y="876300"/>
                </a:lnTo>
                <a:lnTo>
                  <a:pt x="348995" y="864870"/>
                </a:lnTo>
                <a:lnTo>
                  <a:pt x="350265" y="862330"/>
                </a:lnTo>
                <a:lnTo>
                  <a:pt x="351663" y="859790"/>
                </a:lnTo>
                <a:lnTo>
                  <a:pt x="352932" y="857250"/>
                </a:lnTo>
                <a:lnTo>
                  <a:pt x="354075" y="854710"/>
                </a:lnTo>
                <a:lnTo>
                  <a:pt x="355345" y="852170"/>
                </a:lnTo>
                <a:lnTo>
                  <a:pt x="358774" y="844550"/>
                </a:lnTo>
                <a:lnTo>
                  <a:pt x="361822" y="838200"/>
                </a:lnTo>
                <a:lnTo>
                  <a:pt x="362711" y="835660"/>
                </a:lnTo>
                <a:lnTo>
                  <a:pt x="363727" y="833120"/>
                </a:lnTo>
                <a:lnTo>
                  <a:pt x="364489" y="830580"/>
                </a:lnTo>
                <a:lnTo>
                  <a:pt x="365378" y="828040"/>
                </a:lnTo>
                <a:lnTo>
                  <a:pt x="366140" y="825500"/>
                </a:lnTo>
                <a:lnTo>
                  <a:pt x="366775" y="822960"/>
                </a:lnTo>
                <a:lnTo>
                  <a:pt x="367538" y="820420"/>
                </a:lnTo>
                <a:lnTo>
                  <a:pt x="368172" y="819150"/>
                </a:lnTo>
                <a:lnTo>
                  <a:pt x="370204" y="808990"/>
                </a:lnTo>
                <a:lnTo>
                  <a:pt x="370966" y="803910"/>
                </a:lnTo>
                <a:lnTo>
                  <a:pt x="371220" y="801370"/>
                </a:lnTo>
                <a:lnTo>
                  <a:pt x="371602" y="798830"/>
                </a:lnTo>
                <a:lnTo>
                  <a:pt x="371855" y="796290"/>
                </a:lnTo>
                <a:lnTo>
                  <a:pt x="372490" y="784860"/>
                </a:lnTo>
                <a:lnTo>
                  <a:pt x="372490" y="777240"/>
                </a:lnTo>
                <a:lnTo>
                  <a:pt x="371728" y="763270"/>
                </a:lnTo>
                <a:lnTo>
                  <a:pt x="371474" y="760730"/>
                </a:lnTo>
                <a:lnTo>
                  <a:pt x="371347" y="758190"/>
                </a:lnTo>
                <a:lnTo>
                  <a:pt x="369823" y="744220"/>
                </a:lnTo>
                <a:lnTo>
                  <a:pt x="369442" y="741680"/>
                </a:lnTo>
                <a:lnTo>
                  <a:pt x="368680" y="734060"/>
                </a:lnTo>
                <a:lnTo>
                  <a:pt x="368299" y="731520"/>
                </a:lnTo>
                <a:lnTo>
                  <a:pt x="367283" y="722630"/>
                </a:lnTo>
                <a:lnTo>
                  <a:pt x="366902" y="720090"/>
                </a:lnTo>
                <a:lnTo>
                  <a:pt x="365378" y="704850"/>
                </a:lnTo>
                <a:lnTo>
                  <a:pt x="365252" y="702310"/>
                </a:lnTo>
                <a:lnTo>
                  <a:pt x="364235" y="693420"/>
                </a:lnTo>
                <a:lnTo>
                  <a:pt x="364108" y="690880"/>
                </a:lnTo>
                <a:lnTo>
                  <a:pt x="363346" y="683260"/>
                </a:lnTo>
                <a:lnTo>
                  <a:pt x="363219" y="680720"/>
                </a:lnTo>
                <a:lnTo>
                  <a:pt x="361441" y="664210"/>
                </a:lnTo>
                <a:lnTo>
                  <a:pt x="361060" y="661670"/>
                </a:lnTo>
                <a:lnTo>
                  <a:pt x="360806" y="659130"/>
                </a:lnTo>
                <a:lnTo>
                  <a:pt x="358902" y="647700"/>
                </a:lnTo>
                <a:lnTo>
                  <a:pt x="356869" y="637540"/>
                </a:lnTo>
                <a:lnTo>
                  <a:pt x="354964" y="629920"/>
                </a:lnTo>
                <a:lnTo>
                  <a:pt x="354202" y="627380"/>
                </a:lnTo>
                <a:lnTo>
                  <a:pt x="353567" y="624840"/>
                </a:lnTo>
                <a:lnTo>
                  <a:pt x="352678" y="623570"/>
                </a:lnTo>
                <a:lnTo>
                  <a:pt x="351916" y="621030"/>
                </a:lnTo>
                <a:lnTo>
                  <a:pt x="350138" y="615950"/>
                </a:lnTo>
                <a:lnTo>
                  <a:pt x="347090" y="608330"/>
                </a:lnTo>
                <a:lnTo>
                  <a:pt x="343661" y="600710"/>
                </a:lnTo>
                <a:lnTo>
                  <a:pt x="339852" y="594360"/>
                </a:lnTo>
                <a:lnTo>
                  <a:pt x="337057" y="589280"/>
                </a:lnTo>
                <a:lnTo>
                  <a:pt x="335533" y="586740"/>
                </a:lnTo>
                <a:lnTo>
                  <a:pt x="334136" y="584200"/>
                </a:lnTo>
                <a:lnTo>
                  <a:pt x="332485" y="581660"/>
                </a:lnTo>
                <a:lnTo>
                  <a:pt x="330961" y="579120"/>
                </a:lnTo>
                <a:lnTo>
                  <a:pt x="326008" y="572770"/>
                </a:lnTo>
                <a:lnTo>
                  <a:pt x="318896" y="562610"/>
                </a:lnTo>
                <a:lnTo>
                  <a:pt x="316991" y="560070"/>
                </a:lnTo>
                <a:lnTo>
                  <a:pt x="315213" y="557530"/>
                </a:lnTo>
                <a:lnTo>
                  <a:pt x="313308" y="554990"/>
                </a:lnTo>
                <a:lnTo>
                  <a:pt x="311277" y="552450"/>
                </a:lnTo>
                <a:lnTo>
                  <a:pt x="307466" y="548640"/>
                </a:lnTo>
                <a:lnTo>
                  <a:pt x="303402" y="543560"/>
                </a:lnTo>
                <a:lnTo>
                  <a:pt x="301497" y="541020"/>
                </a:lnTo>
                <a:lnTo>
                  <a:pt x="279145" y="514350"/>
                </a:lnTo>
                <a:lnTo>
                  <a:pt x="277240" y="511810"/>
                </a:lnTo>
                <a:lnTo>
                  <a:pt x="275208" y="509270"/>
                </a:lnTo>
                <a:lnTo>
                  <a:pt x="273303" y="506730"/>
                </a:lnTo>
                <a:lnTo>
                  <a:pt x="271271" y="504190"/>
                </a:lnTo>
                <a:lnTo>
                  <a:pt x="267461" y="500380"/>
                </a:lnTo>
                <a:lnTo>
                  <a:pt x="265683" y="497840"/>
                </a:lnTo>
                <a:lnTo>
                  <a:pt x="263778" y="495300"/>
                </a:lnTo>
                <a:lnTo>
                  <a:pt x="256666" y="485140"/>
                </a:lnTo>
                <a:lnTo>
                  <a:pt x="255015" y="482600"/>
                </a:lnTo>
                <a:lnTo>
                  <a:pt x="253237" y="480060"/>
                </a:lnTo>
                <a:lnTo>
                  <a:pt x="251586" y="478790"/>
                </a:lnTo>
                <a:lnTo>
                  <a:pt x="248538" y="473710"/>
                </a:lnTo>
                <a:lnTo>
                  <a:pt x="246887" y="471170"/>
                </a:lnTo>
                <a:lnTo>
                  <a:pt x="245490" y="468630"/>
                </a:lnTo>
                <a:lnTo>
                  <a:pt x="243966" y="466090"/>
                </a:lnTo>
                <a:lnTo>
                  <a:pt x="241172" y="461010"/>
                </a:lnTo>
                <a:lnTo>
                  <a:pt x="236092" y="452120"/>
                </a:lnTo>
                <a:lnTo>
                  <a:pt x="233806" y="447040"/>
                </a:lnTo>
                <a:lnTo>
                  <a:pt x="232790" y="444500"/>
                </a:lnTo>
                <a:lnTo>
                  <a:pt x="231647" y="441960"/>
                </a:lnTo>
                <a:lnTo>
                  <a:pt x="230631" y="439420"/>
                </a:lnTo>
                <a:lnTo>
                  <a:pt x="228853" y="434340"/>
                </a:lnTo>
                <a:lnTo>
                  <a:pt x="227837" y="431800"/>
                </a:lnTo>
                <a:lnTo>
                  <a:pt x="217804" y="393700"/>
                </a:lnTo>
                <a:lnTo>
                  <a:pt x="217296" y="391160"/>
                </a:lnTo>
                <a:lnTo>
                  <a:pt x="213867" y="369570"/>
                </a:lnTo>
                <a:lnTo>
                  <a:pt x="213613" y="367030"/>
                </a:lnTo>
                <a:lnTo>
                  <a:pt x="212851" y="361950"/>
                </a:lnTo>
                <a:lnTo>
                  <a:pt x="212597" y="359410"/>
                </a:lnTo>
                <a:lnTo>
                  <a:pt x="211835" y="355600"/>
                </a:lnTo>
                <a:lnTo>
                  <a:pt x="211581" y="353060"/>
                </a:lnTo>
                <a:lnTo>
                  <a:pt x="210819" y="347980"/>
                </a:lnTo>
                <a:lnTo>
                  <a:pt x="210565" y="345440"/>
                </a:lnTo>
                <a:lnTo>
                  <a:pt x="210184" y="342900"/>
                </a:lnTo>
                <a:lnTo>
                  <a:pt x="209930" y="340360"/>
                </a:lnTo>
                <a:lnTo>
                  <a:pt x="209168" y="335280"/>
                </a:lnTo>
                <a:lnTo>
                  <a:pt x="208914" y="334010"/>
                </a:lnTo>
                <a:lnTo>
                  <a:pt x="208533" y="331470"/>
                </a:lnTo>
                <a:lnTo>
                  <a:pt x="208279" y="328930"/>
                </a:lnTo>
                <a:lnTo>
                  <a:pt x="207898" y="326390"/>
                </a:lnTo>
                <a:lnTo>
                  <a:pt x="207644" y="323850"/>
                </a:lnTo>
                <a:lnTo>
                  <a:pt x="206882" y="318770"/>
                </a:lnTo>
                <a:lnTo>
                  <a:pt x="206374" y="313690"/>
                </a:lnTo>
                <a:lnTo>
                  <a:pt x="205993" y="311150"/>
                </a:lnTo>
                <a:lnTo>
                  <a:pt x="205739" y="308610"/>
                </a:lnTo>
                <a:lnTo>
                  <a:pt x="205358" y="307340"/>
                </a:lnTo>
                <a:lnTo>
                  <a:pt x="204596" y="299720"/>
                </a:lnTo>
                <a:lnTo>
                  <a:pt x="204215" y="297180"/>
                </a:lnTo>
                <a:lnTo>
                  <a:pt x="203199" y="287020"/>
                </a:lnTo>
                <a:lnTo>
                  <a:pt x="203072" y="284480"/>
                </a:lnTo>
                <a:lnTo>
                  <a:pt x="202310" y="278130"/>
                </a:lnTo>
                <a:lnTo>
                  <a:pt x="202183" y="275590"/>
                </a:lnTo>
                <a:lnTo>
                  <a:pt x="201929" y="273050"/>
                </a:lnTo>
                <a:lnTo>
                  <a:pt x="201802" y="270510"/>
                </a:lnTo>
                <a:lnTo>
                  <a:pt x="201548" y="267970"/>
                </a:lnTo>
                <a:lnTo>
                  <a:pt x="201421" y="265430"/>
                </a:lnTo>
                <a:lnTo>
                  <a:pt x="201167" y="262890"/>
                </a:lnTo>
                <a:lnTo>
                  <a:pt x="200532" y="251460"/>
                </a:lnTo>
                <a:lnTo>
                  <a:pt x="200278" y="248920"/>
                </a:lnTo>
                <a:lnTo>
                  <a:pt x="199643" y="236220"/>
                </a:lnTo>
                <a:lnTo>
                  <a:pt x="199643" y="234950"/>
                </a:lnTo>
                <a:lnTo>
                  <a:pt x="198246" y="208280"/>
                </a:lnTo>
                <a:lnTo>
                  <a:pt x="197992" y="205740"/>
                </a:lnTo>
                <a:lnTo>
                  <a:pt x="197611" y="198120"/>
                </a:lnTo>
                <a:lnTo>
                  <a:pt x="197357" y="195580"/>
                </a:lnTo>
                <a:lnTo>
                  <a:pt x="197103" y="190500"/>
                </a:lnTo>
                <a:lnTo>
                  <a:pt x="196468" y="184150"/>
                </a:lnTo>
                <a:lnTo>
                  <a:pt x="196341" y="181610"/>
                </a:lnTo>
                <a:lnTo>
                  <a:pt x="196087" y="179070"/>
                </a:lnTo>
                <a:lnTo>
                  <a:pt x="195960" y="176530"/>
                </a:lnTo>
                <a:lnTo>
                  <a:pt x="195452" y="171450"/>
                </a:lnTo>
                <a:lnTo>
                  <a:pt x="195325" y="168910"/>
                </a:lnTo>
                <a:lnTo>
                  <a:pt x="194563" y="162560"/>
                </a:lnTo>
                <a:lnTo>
                  <a:pt x="194436" y="160020"/>
                </a:lnTo>
                <a:lnTo>
                  <a:pt x="193420" y="149860"/>
                </a:lnTo>
                <a:lnTo>
                  <a:pt x="193293" y="147320"/>
                </a:lnTo>
                <a:lnTo>
                  <a:pt x="192277" y="138430"/>
                </a:lnTo>
                <a:lnTo>
                  <a:pt x="192150" y="135890"/>
                </a:lnTo>
                <a:lnTo>
                  <a:pt x="191388" y="128270"/>
                </a:lnTo>
                <a:lnTo>
                  <a:pt x="191261" y="125730"/>
                </a:lnTo>
                <a:lnTo>
                  <a:pt x="190753" y="120650"/>
                </a:lnTo>
                <a:lnTo>
                  <a:pt x="190626" y="118110"/>
                </a:lnTo>
                <a:lnTo>
                  <a:pt x="189991" y="111760"/>
                </a:lnTo>
                <a:lnTo>
                  <a:pt x="189864" y="109220"/>
                </a:lnTo>
                <a:lnTo>
                  <a:pt x="189610" y="106680"/>
                </a:lnTo>
                <a:lnTo>
                  <a:pt x="189356" y="101600"/>
                </a:lnTo>
                <a:lnTo>
                  <a:pt x="189102" y="99060"/>
                </a:lnTo>
                <a:lnTo>
                  <a:pt x="188594" y="90170"/>
                </a:lnTo>
                <a:lnTo>
                  <a:pt x="188340" y="87630"/>
                </a:lnTo>
                <a:lnTo>
                  <a:pt x="187959" y="80010"/>
                </a:lnTo>
                <a:lnTo>
                  <a:pt x="187959" y="77470"/>
                </a:lnTo>
                <a:lnTo>
                  <a:pt x="187451" y="67310"/>
                </a:lnTo>
                <a:lnTo>
                  <a:pt x="187324" y="63500"/>
                </a:lnTo>
                <a:lnTo>
                  <a:pt x="187197" y="60960"/>
                </a:lnTo>
                <a:lnTo>
                  <a:pt x="187070" y="53340"/>
                </a:lnTo>
                <a:lnTo>
                  <a:pt x="186943" y="50800"/>
                </a:lnTo>
                <a:lnTo>
                  <a:pt x="186689" y="34290"/>
                </a:lnTo>
                <a:lnTo>
                  <a:pt x="186562" y="31750"/>
                </a:lnTo>
                <a:lnTo>
                  <a:pt x="186435" y="12700"/>
                </a:lnTo>
                <a:lnTo>
                  <a:pt x="186308" y="10160"/>
                </a:lnTo>
                <a:lnTo>
                  <a:pt x="186308" y="0"/>
                </a:lnTo>
                <a:close/>
              </a:path>
            </a:pathLst>
          </a:custGeom>
          <a:solidFill>
            <a:srgbClr val="5786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4265167" y="11293220"/>
            <a:ext cx="372745" cy="1233805"/>
          </a:xfrm>
          <a:custGeom>
            <a:avLst/>
            <a:gdLst/>
            <a:ahLst/>
            <a:cxnLst/>
            <a:rect l="l" t="t" r="r" b="b"/>
            <a:pathLst>
              <a:path w="372745" h="1233804">
                <a:moveTo>
                  <a:pt x="185927" y="1233550"/>
                </a:moveTo>
                <a:lnTo>
                  <a:pt x="185800" y="1231137"/>
                </a:lnTo>
                <a:lnTo>
                  <a:pt x="185800" y="1228724"/>
                </a:lnTo>
                <a:lnTo>
                  <a:pt x="185800" y="1226311"/>
                </a:lnTo>
                <a:lnTo>
                  <a:pt x="185673" y="1223898"/>
                </a:lnTo>
                <a:lnTo>
                  <a:pt x="185673" y="1221485"/>
                </a:lnTo>
                <a:lnTo>
                  <a:pt x="185546" y="1219072"/>
                </a:lnTo>
                <a:lnTo>
                  <a:pt x="185419" y="1216659"/>
                </a:lnTo>
                <a:lnTo>
                  <a:pt x="185419" y="1214246"/>
                </a:lnTo>
                <a:lnTo>
                  <a:pt x="185292" y="1211833"/>
                </a:lnTo>
                <a:lnTo>
                  <a:pt x="185165" y="1209420"/>
                </a:lnTo>
                <a:lnTo>
                  <a:pt x="185038" y="1207007"/>
                </a:lnTo>
                <a:lnTo>
                  <a:pt x="184911" y="1204594"/>
                </a:lnTo>
                <a:lnTo>
                  <a:pt x="184784" y="1202181"/>
                </a:lnTo>
                <a:lnTo>
                  <a:pt x="184657" y="1199768"/>
                </a:lnTo>
                <a:lnTo>
                  <a:pt x="184530" y="1197355"/>
                </a:lnTo>
                <a:lnTo>
                  <a:pt x="184276" y="1194942"/>
                </a:lnTo>
                <a:lnTo>
                  <a:pt x="184149" y="1192529"/>
                </a:lnTo>
                <a:lnTo>
                  <a:pt x="183895" y="1190116"/>
                </a:lnTo>
                <a:lnTo>
                  <a:pt x="183768" y="1187703"/>
                </a:lnTo>
                <a:lnTo>
                  <a:pt x="183514" y="1185290"/>
                </a:lnTo>
                <a:lnTo>
                  <a:pt x="183260" y="1182877"/>
                </a:lnTo>
                <a:lnTo>
                  <a:pt x="183006" y="1180464"/>
                </a:lnTo>
                <a:lnTo>
                  <a:pt x="182625" y="1178051"/>
                </a:lnTo>
                <a:lnTo>
                  <a:pt x="182371" y="1175638"/>
                </a:lnTo>
                <a:lnTo>
                  <a:pt x="181990" y="1173225"/>
                </a:lnTo>
                <a:lnTo>
                  <a:pt x="181736" y="1170812"/>
                </a:lnTo>
                <a:lnTo>
                  <a:pt x="181355" y="1168399"/>
                </a:lnTo>
                <a:lnTo>
                  <a:pt x="180974" y="1165986"/>
                </a:lnTo>
                <a:lnTo>
                  <a:pt x="180466" y="1163573"/>
                </a:lnTo>
                <a:lnTo>
                  <a:pt x="180085" y="1161160"/>
                </a:lnTo>
                <a:lnTo>
                  <a:pt x="179577" y="1158747"/>
                </a:lnTo>
                <a:lnTo>
                  <a:pt x="179069" y="1156334"/>
                </a:lnTo>
                <a:lnTo>
                  <a:pt x="178561" y="1153921"/>
                </a:lnTo>
                <a:lnTo>
                  <a:pt x="177926" y="1151508"/>
                </a:lnTo>
                <a:lnTo>
                  <a:pt x="177418" y="1149095"/>
                </a:lnTo>
                <a:lnTo>
                  <a:pt x="176783" y="1146682"/>
                </a:lnTo>
                <a:lnTo>
                  <a:pt x="176021" y="1144269"/>
                </a:lnTo>
                <a:lnTo>
                  <a:pt x="175386" y="1141856"/>
                </a:lnTo>
                <a:lnTo>
                  <a:pt x="174624" y="1139443"/>
                </a:lnTo>
                <a:lnTo>
                  <a:pt x="173862" y="1137030"/>
                </a:lnTo>
                <a:lnTo>
                  <a:pt x="173100" y="1134617"/>
                </a:lnTo>
                <a:lnTo>
                  <a:pt x="172211" y="1132204"/>
                </a:lnTo>
                <a:lnTo>
                  <a:pt x="171449" y="1129791"/>
                </a:lnTo>
                <a:lnTo>
                  <a:pt x="170433" y="1127378"/>
                </a:lnTo>
                <a:lnTo>
                  <a:pt x="169544" y="1124965"/>
                </a:lnTo>
                <a:lnTo>
                  <a:pt x="168528" y="1122552"/>
                </a:lnTo>
                <a:lnTo>
                  <a:pt x="167512" y="1120139"/>
                </a:lnTo>
                <a:lnTo>
                  <a:pt x="166496" y="1117726"/>
                </a:lnTo>
                <a:lnTo>
                  <a:pt x="165353" y="1115313"/>
                </a:lnTo>
                <a:lnTo>
                  <a:pt x="164337" y="1112900"/>
                </a:lnTo>
                <a:lnTo>
                  <a:pt x="163067" y="1110487"/>
                </a:lnTo>
                <a:lnTo>
                  <a:pt x="161924" y="1108074"/>
                </a:lnTo>
                <a:lnTo>
                  <a:pt x="160654" y="1105661"/>
                </a:lnTo>
                <a:lnTo>
                  <a:pt x="159384" y="1103248"/>
                </a:lnTo>
                <a:lnTo>
                  <a:pt x="158114" y="1100835"/>
                </a:lnTo>
                <a:lnTo>
                  <a:pt x="156717" y="1098422"/>
                </a:lnTo>
                <a:lnTo>
                  <a:pt x="155447" y="1096009"/>
                </a:lnTo>
                <a:lnTo>
                  <a:pt x="154050" y="1093596"/>
                </a:lnTo>
                <a:lnTo>
                  <a:pt x="152653" y="1091183"/>
                </a:lnTo>
                <a:lnTo>
                  <a:pt x="151129" y="1088770"/>
                </a:lnTo>
                <a:lnTo>
                  <a:pt x="149732" y="1086357"/>
                </a:lnTo>
                <a:lnTo>
                  <a:pt x="148208" y="1083944"/>
                </a:lnTo>
                <a:lnTo>
                  <a:pt x="146684" y="1081531"/>
                </a:lnTo>
                <a:lnTo>
                  <a:pt x="145160" y="1079118"/>
                </a:lnTo>
                <a:lnTo>
                  <a:pt x="143509" y="1076705"/>
                </a:lnTo>
                <a:lnTo>
                  <a:pt x="141985" y="1074292"/>
                </a:lnTo>
                <a:lnTo>
                  <a:pt x="140461" y="1071879"/>
                </a:lnTo>
                <a:lnTo>
                  <a:pt x="138810" y="1069466"/>
                </a:lnTo>
                <a:lnTo>
                  <a:pt x="137159" y="1067053"/>
                </a:lnTo>
                <a:lnTo>
                  <a:pt x="135635" y="1064640"/>
                </a:lnTo>
                <a:lnTo>
                  <a:pt x="133984" y="1062227"/>
                </a:lnTo>
                <a:lnTo>
                  <a:pt x="132333" y="1059814"/>
                </a:lnTo>
                <a:lnTo>
                  <a:pt x="130682" y="1057401"/>
                </a:lnTo>
                <a:lnTo>
                  <a:pt x="129031" y="1054988"/>
                </a:lnTo>
                <a:lnTo>
                  <a:pt x="127507" y="1052575"/>
                </a:lnTo>
                <a:lnTo>
                  <a:pt x="125856" y="1050162"/>
                </a:lnTo>
                <a:lnTo>
                  <a:pt x="124205" y="1047749"/>
                </a:lnTo>
                <a:lnTo>
                  <a:pt x="122681" y="1045336"/>
                </a:lnTo>
                <a:lnTo>
                  <a:pt x="121030" y="1042923"/>
                </a:lnTo>
                <a:lnTo>
                  <a:pt x="119506" y="1040510"/>
                </a:lnTo>
                <a:lnTo>
                  <a:pt x="117855" y="1038097"/>
                </a:lnTo>
                <a:lnTo>
                  <a:pt x="116331" y="1035684"/>
                </a:lnTo>
                <a:lnTo>
                  <a:pt x="114807" y="1033271"/>
                </a:lnTo>
                <a:lnTo>
                  <a:pt x="113283" y="1030858"/>
                </a:lnTo>
                <a:lnTo>
                  <a:pt x="111759" y="1028445"/>
                </a:lnTo>
                <a:lnTo>
                  <a:pt x="110362" y="1026032"/>
                </a:lnTo>
                <a:lnTo>
                  <a:pt x="108838" y="1023619"/>
                </a:lnTo>
                <a:lnTo>
                  <a:pt x="107441" y="1021206"/>
                </a:lnTo>
                <a:lnTo>
                  <a:pt x="106044" y="1018793"/>
                </a:lnTo>
                <a:lnTo>
                  <a:pt x="104647" y="1016380"/>
                </a:lnTo>
                <a:lnTo>
                  <a:pt x="103377" y="1013967"/>
                </a:lnTo>
                <a:lnTo>
                  <a:pt x="101980" y="1011554"/>
                </a:lnTo>
                <a:lnTo>
                  <a:pt x="100710" y="1009141"/>
                </a:lnTo>
                <a:lnTo>
                  <a:pt x="99440" y="1006728"/>
                </a:lnTo>
                <a:lnTo>
                  <a:pt x="98170" y="1004315"/>
                </a:lnTo>
                <a:lnTo>
                  <a:pt x="96900" y="1001902"/>
                </a:lnTo>
                <a:lnTo>
                  <a:pt x="95630" y="999489"/>
                </a:lnTo>
                <a:lnTo>
                  <a:pt x="94487" y="997076"/>
                </a:lnTo>
                <a:lnTo>
                  <a:pt x="93217" y="994663"/>
                </a:lnTo>
                <a:lnTo>
                  <a:pt x="92074" y="992250"/>
                </a:lnTo>
                <a:lnTo>
                  <a:pt x="90931" y="989837"/>
                </a:lnTo>
                <a:lnTo>
                  <a:pt x="89788" y="987424"/>
                </a:lnTo>
                <a:lnTo>
                  <a:pt x="88645" y="985011"/>
                </a:lnTo>
                <a:lnTo>
                  <a:pt x="87629" y="982598"/>
                </a:lnTo>
                <a:lnTo>
                  <a:pt x="86486" y="980185"/>
                </a:lnTo>
                <a:lnTo>
                  <a:pt x="85343" y="977772"/>
                </a:lnTo>
                <a:lnTo>
                  <a:pt x="84327" y="975359"/>
                </a:lnTo>
                <a:lnTo>
                  <a:pt x="83184" y="972946"/>
                </a:lnTo>
                <a:lnTo>
                  <a:pt x="82041" y="970533"/>
                </a:lnTo>
                <a:lnTo>
                  <a:pt x="81025" y="968120"/>
                </a:lnTo>
                <a:lnTo>
                  <a:pt x="79882" y="965707"/>
                </a:lnTo>
                <a:lnTo>
                  <a:pt x="78739" y="963294"/>
                </a:lnTo>
                <a:lnTo>
                  <a:pt x="77723" y="960881"/>
                </a:lnTo>
                <a:lnTo>
                  <a:pt x="76580" y="958468"/>
                </a:lnTo>
                <a:lnTo>
                  <a:pt x="75437" y="956055"/>
                </a:lnTo>
                <a:lnTo>
                  <a:pt x="74294" y="953642"/>
                </a:lnTo>
                <a:lnTo>
                  <a:pt x="73151" y="951229"/>
                </a:lnTo>
                <a:lnTo>
                  <a:pt x="72008" y="948816"/>
                </a:lnTo>
                <a:lnTo>
                  <a:pt x="70865" y="946403"/>
                </a:lnTo>
                <a:lnTo>
                  <a:pt x="69722" y="943990"/>
                </a:lnTo>
                <a:lnTo>
                  <a:pt x="68452" y="941577"/>
                </a:lnTo>
                <a:lnTo>
                  <a:pt x="67309" y="939037"/>
                </a:lnTo>
                <a:lnTo>
                  <a:pt x="66039" y="936624"/>
                </a:lnTo>
                <a:lnTo>
                  <a:pt x="64769" y="934211"/>
                </a:lnTo>
                <a:lnTo>
                  <a:pt x="63499" y="931798"/>
                </a:lnTo>
                <a:lnTo>
                  <a:pt x="62229" y="929385"/>
                </a:lnTo>
                <a:lnTo>
                  <a:pt x="60832" y="926972"/>
                </a:lnTo>
                <a:lnTo>
                  <a:pt x="59562" y="924559"/>
                </a:lnTo>
                <a:lnTo>
                  <a:pt x="58165" y="922146"/>
                </a:lnTo>
                <a:lnTo>
                  <a:pt x="56768" y="919733"/>
                </a:lnTo>
                <a:lnTo>
                  <a:pt x="55371" y="917320"/>
                </a:lnTo>
                <a:lnTo>
                  <a:pt x="53974" y="914907"/>
                </a:lnTo>
                <a:lnTo>
                  <a:pt x="52577" y="912494"/>
                </a:lnTo>
                <a:lnTo>
                  <a:pt x="51180" y="910081"/>
                </a:lnTo>
                <a:lnTo>
                  <a:pt x="49783" y="907668"/>
                </a:lnTo>
                <a:lnTo>
                  <a:pt x="48259" y="905255"/>
                </a:lnTo>
                <a:lnTo>
                  <a:pt x="46735" y="902842"/>
                </a:lnTo>
                <a:lnTo>
                  <a:pt x="45338" y="900429"/>
                </a:lnTo>
                <a:lnTo>
                  <a:pt x="43814" y="898016"/>
                </a:lnTo>
                <a:lnTo>
                  <a:pt x="42290" y="895603"/>
                </a:lnTo>
                <a:lnTo>
                  <a:pt x="40893" y="893190"/>
                </a:lnTo>
                <a:lnTo>
                  <a:pt x="39369" y="890777"/>
                </a:lnTo>
                <a:lnTo>
                  <a:pt x="37845" y="888364"/>
                </a:lnTo>
                <a:lnTo>
                  <a:pt x="36448" y="885951"/>
                </a:lnTo>
                <a:lnTo>
                  <a:pt x="34924" y="883538"/>
                </a:lnTo>
                <a:lnTo>
                  <a:pt x="33400" y="881125"/>
                </a:lnTo>
                <a:lnTo>
                  <a:pt x="32003" y="878712"/>
                </a:lnTo>
                <a:lnTo>
                  <a:pt x="30479" y="876299"/>
                </a:lnTo>
                <a:lnTo>
                  <a:pt x="29082" y="873886"/>
                </a:lnTo>
                <a:lnTo>
                  <a:pt x="27685" y="871473"/>
                </a:lnTo>
                <a:lnTo>
                  <a:pt x="26288" y="869060"/>
                </a:lnTo>
                <a:lnTo>
                  <a:pt x="24891" y="866647"/>
                </a:lnTo>
                <a:lnTo>
                  <a:pt x="23494" y="864234"/>
                </a:lnTo>
                <a:lnTo>
                  <a:pt x="22224" y="861821"/>
                </a:lnTo>
                <a:lnTo>
                  <a:pt x="20954" y="859408"/>
                </a:lnTo>
                <a:lnTo>
                  <a:pt x="19684" y="856995"/>
                </a:lnTo>
                <a:lnTo>
                  <a:pt x="18414" y="854582"/>
                </a:lnTo>
                <a:lnTo>
                  <a:pt x="12699" y="842517"/>
                </a:lnTo>
                <a:lnTo>
                  <a:pt x="11683" y="840104"/>
                </a:lnTo>
                <a:lnTo>
                  <a:pt x="10667" y="837691"/>
                </a:lnTo>
                <a:lnTo>
                  <a:pt x="9778" y="835278"/>
                </a:lnTo>
                <a:lnTo>
                  <a:pt x="8889" y="832865"/>
                </a:lnTo>
                <a:lnTo>
                  <a:pt x="8000" y="830452"/>
                </a:lnTo>
                <a:lnTo>
                  <a:pt x="7238" y="828039"/>
                </a:lnTo>
                <a:lnTo>
                  <a:pt x="6476" y="825626"/>
                </a:lnTo>
                <a:lnTo>
                  <a:pt x="1904" y="806322"/>
                </a:lnTo>
                <a:lnTo>
                  <a:pt x="1523" y="803909"/>
                </a:lnTo>
                <a:lnTo>
                  <a:pt x="1269" y="801496"/>
                </a:lnTo>
                <a:lnTo>
                  <a:pt x="1015" y="799083"/>
                </a:lnTo>
                <a:lnTo>
                  <a:pt x="761" y="796670"/>
                </a:lnTo>
                <a:lnTo>
                  <a:pt x="507" y="794257"/>
                </a:lnTo>
                <a:lnTo>
                  <a:pt x="380" y="791844"/>
                </a:lnTo>
                <a:lnTo>
                  <a:pt x="253" y="789431"/>
                </a:lnTo>
                <a:lnTo>
                  <a:pt x="126" y="787018"/>
                </a:lnTo>
                <a:lnTo>
                  <a:pt x="126" y="784605"/>
                </a:lnTo>
                <a:lnTo>
                  <a:pt x="0" y="782192"/>
                </a:lnTo>
                <a:lnTo>
                  <a:pt x="0" y="779779"/>
                </a:lnTo>
                <a:lnTo>
                  <a:pt x="126" y="777366"/>
                </a:lnTo>
                <a:lnTo>
                  <a:pt x="126" y="774953"/>
                </a:lnTo>
                <a:lnTo>
                  <a:pt x="253" y="772540"/>
                </a:lnTo>
                <a:lnTo>
                  <a:pt x="380" y="770127"/>
                </a:lnTo>
                <a:lnTo>
                  <a:pt x="507" y="767714"/>
                </a:lnTo>
                <a:lnTo>
                  <a:pt x="634" y="765301"/>
                </a:lnTo>
                <a:lnTo>
                  <a:pt x="761" y="762888"/>
                </a:lnTo>
                <a:lnTo>
                  <a:pt x="1015" y="760475"/>
                </a:lnTo>
                <a:lnTo>
                  <a:pt x="1269" y="758062"/>
                </a:lnTo>
                <a:lnTo>
                  <a:pt x="1396" y="755649"/>
                </a:lnTo>
                <a:lnTo>
                  <a:pt x="1650" y="753236"/>
                </a:lnTo>
                <a:lnTo>
                  <a:pt x="1904" y="750823"/>
                </a:lnTo>
                <a:lnTo>
                  <a:pt x="2158" y="748410"/>
                </a:lnTo>
                <a:lnTo>
                  <a:pt x="2412" y="745997"/>
                </a:lnTo>
                <a:lnTo>
                  <a:pt x="2793" y="743584"/>
                </a:lnTo>
                <a:lnTo>
                  <a:pt x="3047" y="741171"/>
                </a:lnTo>
                <a:lnTo>
                  <a:pt x="3301" y="738758"/>
                </a:lnTo>
                <a:lnTo>
                  <a:pt x="3555" y="736345"/>
                </a:lnTo>
                <a:lnTo>
                  <a:pt x="3809" y="733932"/>
                </a:lnTo>
                <a:lnTo>
                  <a:pt x="4190" y="731519"/>
                </a:lnTo>
                <a:lnTo>
                  <a:pt x="4444" y="729106"/>
                </a:lnTo>
                <a:lnTo>
                  <a:pt x="4698" y="726693"/>
                </a:lnTo>
                <a:lnTo>
                  <a:pt x="4952" y="724280"/>
                </a:lnTo>
                <a:lnTo>
                  <a:pt x="5333" y="721867"/>
                </a:lnTo>
                <a:lnTo>
                  <a:pt x="5587" y="719454"/>
                </a:lnTo>
                <a:lnTo>
                  <a:pt x="5841" y="717041"/>
                </a:lnTo>
                <a:lnTo>
                  <a:pt x="6095" y="714628"/>
                </a:lnTo>
                <a:lnTo>
                  <a:pt x="6349" y="712215"/>
                </a:lnTo>
                <a:lnTo>
                  <a:pt x="6603" y="709802"/>
                </a:lnTo>
                <a:lnTo>
                  <a:pt x="6857" y="707389"/>
                </a:lnTo>
                <a:lnTo>
                  <a:pt x="7111" y="704976"/>
                </a:lnTo>
                <a:lnTo>
                  <a:pt x="7365" y="702563"/>
                </a:lnTo>
                <a:lnTo>
                  <a:pt x="7619" y="700150"/>
                </a:lnTo>
                <a:lnTo>
                  <a:pt x="7746" y="697737"/>
                </a:lnTo>
                <a:lnTo>
                  <a:pt x="8000" y="695324"/>
                </a:lnTo>
                <a:lnTo>
                  <a:pt x="8254" y="692911"/>
                </a:lnTo>
                <a:lnTo>
                  <a:pt x="8508" y="690498"/>
                </a:lnTo>
                <a:lnTo>
                  <a:pt x="8635" y="688085"/>
                </a:lnTo>
                <a:lnTo>
                  <a:pt x="8889" y="685672"/>
                </a:lnTo>
                <a:lnTo>
                  <a:pt x="9143" y="683259"/>
                </a:lnTo>
                <a:lnTo>
                  <a:pt x="9397" y="680846"/>
                </a:lnTo>
                <a:lnTo>
                  <a:pt x="9524" y="678433"/>
                </a:lnTo>
                <a:lnTo>
                  <a:pt x="9778" y="676020"/>
                </a:lnTo>
                <a:lnTo>
                  <a:pt x="10032" y="673607"/>
                </a:lnTo>
                <a:lnTo>
                  <a:pt x="10286" y="671194"/>
                </a:lnTo>
                <a:lnTo>
                  <a:pt x="10540" y="668781"/>
                </a:lnTo>
                <a:lnTo>
                  <a:pt x="10794" y="666368"/>
                </a:lnTo>
                <a:lnTo>
                  <a:pt x="11048" y="663955"/>
                </a:lnTo>
                <a:lnTo>
                  <a:pt x="11429" y="661542"/>
                </a:lnTo>
                <a:lnTo>
                  <a:pt x="11683" y="659129"/>
                </a:lnTo>
                <a:lnTo>
                  <a:pt x="12064" y="656716"/>
                </a:lnTo>
                <a:lnTo>
                  <a:pt x="12445" y="654303"/>
                </a:lnTo>
                <a:lnTo>
                  <a:pt x="12826" y="651890"/>
                </a:lnTo>
                <a:lnTo>
                  <a:pt x="13207" y="649477"/>
                </a:lnTo>
                <a:lnTo>
                  <a:pt x="13588" y="647064"/>
                </a:lnTo>
                <a:lnTo>
                  <a:pt x="14096" y="644651"/>
                </a:lnTo>
                <a:lnTo>
                  <a:pt x="14604" y="642238"/>
                </a:lnTo>
                <a:lnTo>
                  <a:pt x="15112" y="639825"/>
                </a:lnTo>
                <a:lnTo>
                  <a:pt x="18287" y="627760"/>
                </a:lnTo>
                <a:lnTo>
                  <a:pt x="19049" y="625220"/>
                </a:lnTo>
                <a:lnTo>
                  <a:pt x="19811" y="622807"/>
                </a:lnTo>
                <a:lnTo>
                  <a:pt x="20573" y="620394"/>
                </a:lnTo>
                <a:lnTo>
                  <a:pt x="21462" y="617981"/>
                </a:lnTo>
                <a:lnTo>
                  <a:pt x="22351" y="615568"/>
                </a:lnTo>
                <a:lnTo>
                  <a:pt x="23367" y="613155"/>
                </a:lnTo>
                <a:lnTo>
                  <a:pt x="24383" y="610742"/>
                </a:lnTo>
                <a:lnTo>
                  <a:pt x="25399" y="608329"/>
                </a:lnTo>
                <a:lnTo>
                  <a:pt x="31368" y="596264"/>
                </a:lnTo>
                <a:lnTo>
                  <a:pt x="32638" y="593851"/>
                </a:lnTo>
                <a:lnTo>
                  <a:pt x="34035" y="591438"/>
                </a:lnTo>
                <a:lnTo>
                  <a:pt x="35432" y="589025"/>
                </a:lnTo>
                <a:lnTo>
                  <a:pt x="36956" y="586612"/>
                </a:lnTo>
                <a:lnTo>
                  <a:pt x="38480" y="584199"/>
                </a:lnTo>
                <a:lnTo>
                  <a:pt x="40004" y="581786"/>
                </a:lnTo>
                <a:lnTo>
                  <a:pt x="41528" y="579373"/>
                </a:lnTo>
                <a:lnTo>
                  <a:pt x="43179" y="576960"/>
                </a:lnTo>
                <a:lnTo>
                  <a:pt x="44830" y="574547"/>
                </a:lnTo>
                <a:lnTo>
                  <a:pt x="46481" y="572134"/>
                </a:lnTo>
                <a:lnTo>
                  <a:pt x="48259" y="569721"/>
                </a:lnTo>
                <a:lnTo>
                  <a:pt x="50037" y="567308"/>
                </a:lnTo>
                <a:lnTo>
                  <a:pt x="51815" y="564895"/>
                </a:lnTo>
                <a:lnTo>
                  <a:pt x="53593" y="562482"/>
                </a:lnTo>
                <a:lnTo>
                  <a:pt x="55498" y="560069"/>
                </a:lnTo>
                <a:lnTo>
                  <a:pt x="57403" y="557656"/>
                </a:lnTo>
                <a:lnTo>
                  <a:pt x="59308" y="555243"/>
                </a:lnTo>
                <a:lnTo>
                  <a:pt x="61213" y="552830"/>
                </a:lnTo>
                <a:lnTo>
                  <a:pt x="63118" y="550417"/>
                </a:lnTo>
                <a:lnTo>
                  <a:pt x="65023" y="548004"/>
                </a:lnTo>
                <a:lnTo>
                  <a:pt x="67055" y="545591"/>
                </a:lnTo>
                <a:lnTo>
                  <a:pt x="69087" y="543178"/>
                </a:lnTo>
                <a:lnTo>
                  <a:pt x="70992" y="540765"/>
                </a:lnTo>
                <a:lnTo>
                  <a:pt x="73024" y="538352"/>
                </a:lnTo>
                <a:lnTo>
                  <a:pt x="75056" y="535939"/>
                </a:lnTo>
                <a:lnTo>
                  <a:pt x="77088" y="533526"/>
                </a:lnTo>
                <a:lnTo>
                  <a:pt x="79120" y="531113"/>
                </a:lnTo>
                <a:lnTo>
                  <a:pt x="81152" y="528700"/>
                </a:lnTo>
                <a:lnTo>
                  <a:pt x="83184" y="526287"/>
                </a:lnTo>
                <a:lnTo>
                  <a:pt x="85216" y="523874"/>
                </a:lnTo>
                <a:lnTo>
                  <a:pt x="87248" y="521461"/>
                </a:lnTo>
                <a:lnTo>
                  <a:pt x="89280" y="519048"/>
                </a:lnTo>
                <a:lnTo>
                  <a:pt x="91312" y="516635"/>
                </a:lnTo>
                <a:lnTo>
                  <a:pt x="93344" y="514222"/>
                </a:lnTo>
                <a:lnTo>
                  <a:pt x="95249" y="511809"/>
                </a:lnTo>
                <a:lnTo>
                  <a:pt x="97281" y="509396"/>
                </a:lnTo>
                <a:lnTo>
                  <a:pt x="99186" y="506983"/>
                </a:lnTo>
                <a:lnTo>
                  <a:pt x="101218" y="504570"/>
                </a:lnTo>
                <a:lnTo>
                  <a:pt x="103123" y="502157"/>
                </a:lnTo>
                <a:lnTo>
                  <a:pt x="105028" y="499744"/>
                </a:lnTo>
                <a:lnTo>
                  <a:pt x="106933" y="497331"/>
                </a:lnTo>
                <a:lnTo>
                  <a:pt x="108711" y="494918"/>
                </a:lnTo>
                <a:lnTo>
                  <a:pt x="110616" y="492505"/>
                </a:lnTo>
                <a:lnTo>
                  <a:pt x="112394" y="490092"/>
                </a:lnTo>
                <a:lnTo>
                  <a:pt x="114172" y="487679"/>
                </a:lnTo>
                <a:lnTo>
                  <a:pt x="115823" y="485266"/>
                </a:lnTo>
                <a:lnTo>
                  <a:pt x="117601" y="482853"/>
                </a:lnTo>
                <a:lnTo>
                  <a:pt x="119252" y="480440"/>
                </a:lnTo>
                <a:lnTo>
                  <a:pt x="120903" y="478027"/>
                </a:lnTo>
                <a:lnTo>
                  <a:pt x="122427" y="475614"/>
                </a:lnTo>
                <a:lnTo>
                  <a:pt x="124078" y="473201"/>
                </a:lnTo>
                <a:lnTo>
                  <a:pt x="125602" y="470788"/>
                </a:lnTo>
                <a:lnTo>
                  <a:pt x="126999" y="468375"/>
                </a:lnTo>
                <a:lnTo>
                  <a:pt x="128523" y="465962"/>
                </a:lnTo>
                <a:lnTo>
                  <a:pt x="129920" y="463549"/>
                </a:lnTo>
                <a:lnTo>
                  <a:pt x="131317" y="461136"/>
                </a:lnTo>
                <a:lnTo>
                  <a:pt x="132587" y="458723"/>
                </a:lnTo>
                <a:lnTo>
                  <a:pt x="133857" y="456310"/>
                </a:lnTo>
                <a:lnTo>
                  <a:pt x="135127" y="453897"/>
                </a:lnTo>
                <a:lnTo>
                  <a:pt x="136397" y="451484"/>
                </a:lnTo>
                <a:lnTo>
                  <a:pt x="137540" y="449071"/>
                </a:lnTo>
                <a:lnTo>
                  <a:pt x="138683" y="446658"/>
                </a:lnTo>
                <a:lnTo>
                  <a:pt x="139699" y="444245"/>
                </a:lnTo>
                <a:lnTo>
                  <a:pt x="140842" y="441832"/>
                </a:lnTo>
                <a:lnTo>
                  <a:pt x="141858" y="439419"/>
                </a:lnTo>
                <a:lnTo>
                  <a:pt x="142747" y="437006"/>
                </a:lnTo>
                <a:lnTo>
                  <a:pt x="143763" y="434593"/>
                </a:lnTo>
                <a:lnTo>
                  <a:pt x="144652" y="432180"/>
                </a:lnTo>
                <a:lnTo>
                  <a:pt x="145414" y="429767"/>
                </a:lnTo>
                <a:lnTo>
                  <a:pt x="146303" y="427354"/>
                </a:lnTo>
                <a:lnTo>
                  <a:pt x="147065" y="424941"/>
                </a:lnTo>
                <a:lnTo>
                  <a:pt x="147827" y="422528"/>
                </a:lnTo>
                <a:lnTo>
                  <a:pt x="148589" y="420115"/>
                </a:lnTo>
                <a:lnTo>
                  <a:pt x="149224" y="417702"/>
                </a:lnTo>
                <a:lnTo>
                  <a:pt x="149859" y="415289"/>
                </a:lnTo>
                <a:lnTo>
                  <a:pt x="150494" y="412876"/>
                </a:lnTo>
                <a:lnTo>
                  <a:pt x="151129" y="410463"/>
                </a:lnTo>
                <a:lnTo>
                  <a:pt x="151764" y="408050"/>
                </a:lnTo>
                <a:lnTo>
                  <a:pt x="152272" y="405637"/>
                </a:lnTo>
                <a:lnTo>
                  <a:pt x="152780" y="403224"/>
                </a:lnTo>
                <a:lnTo>
                  <a:pt x="153288" y="400811"/>
                </a:lnTo>
                <a:lnTo>
                  <a:pt x="153796" y="398398"/>
                </a:lnTo>
                <a:lnTo>
                  <a:pt x="154304" y="395985"/>
                </a:lnTo>
                <a:lnTo>
                  <a:pt x="154685" y="393572"/>
                </a:lnTo>
                <a:lnTo>
                  <a:pt x="155193" y="391159"/>
                </a:lnTo>
                <a:lnTo>
                  <a:pt x="155574" y="388746"/>
                </a:lnTo>
                <a:lnTo>
                  <a:pt x="155955" y="386333"/>
                </a:lnTo>
                <a:lnTo>
                  <a:pt x="156463" y="383920"/>
                </a:lnTo>
                <a:lnTo>
                  <a:pt x="156844" y="381507"/>
                </a:lnTo>
                <a:lnTo>
                  <a:pt x="157225" y="379094"/>
                </a:lnTo>
                <a:lnTo>
                  <a:pt x="157479" y="376681"/>
                </a:lnTo>
                <a:lnTo>
                  <a:pt x="157860" y="374268"/>
                </a:lnTo>
                <a:lnTo>
                  <a:pt x="158241" y="371855"/>
                </a:lnTo>
                <a:lnTo>
                  <a:pt x="158622" y="369442"/>
                </a:lnTo>
                <a:lnTo>
                  <a:pt x="159003" y="367029"/>
                </a:lnTo>
                <a:lnTo>
                  <a:pt x="159257" y="364616"/>
                </a:lnTo>
                <a:lnTo>
                  <a:pt x="159638" y="362203"/>
                </a:lnTo>
                <a:lnTo>
                  <a:pt x="160019" y="359790"/>
                </a:lnTo>
                <a:lnTo>
                  <a:pt x="160273" y="357377"/>
                </a:lnTo>
                <a:lnTo>
                  <a:pt x="160654" y="354964"/>
                </a:lnTo>
                <a:lnTo>
                  <a:pt x="161035" y="352551"/>
                </a:lnTo>
                <a:lnTo>
                  <a:pt x="161289" y="350138"/>
                </a:lnTo>
                <a:lnTo>
                  <a:pt x="161670" y="347725"/>
                </a:lnTo>
                <a:lnTo>
                  <a:pt x="161924" y="345312"/>
                </a:lnTo>
                <a:lnTo>
                  <a:pt x="162305" y="342899"/>
                </a:lnTo>
                <a:lnTo>
                  <a:pt x="162686" y="340486"/>
                </a:lnTo>
                <a:lnTo>
                  <a:pt x="162940" y="338073"/>
                </a:lnTo>
                <a:lnTo>
                  <a:pt x="163321" y="335660"/>
                </a:lnTo>
                <a:lnTo>
                  <a:pt x="163575" y="333247"/>
                </a:lnTo>
                <a:lnTo>
                  <a:pt x="163956" y="330834"/>
                </a:lnTo>
                <a:lnTo>
                  <a:pt x="164337" y="328421"/>
                </a:lnTo>
                <a:lnTo>
                  <a:pt x="164591" y="326008"/>
                </a:lnTo>
                <a:lnTo>
                  <a:pt x="164972" y="323595"/>
                </a:lnTo>
                <a:lnTo>
                  <a:pt x="165226" y="321182"/>
                </a:lnTo>
                <a:lnTo>
                  <a:pt x="165607" y="318769"/>
                </a:lnTo>
                <a:lnTo>
                  <a:pt x="165861" y="316356"/>
                </a:lnTo>
                <a:lnTo>
                  <a:pt x="166242" y="313943"/>
                </a:lnTo>
                <a:lnTo>
                  <a:pt x="166496" y="311403"/>
                </a:lnTo>
                <a:lnTo>
                  <a:pt x="166750" y="308990"/>
                </a:lnTo>
                <a:lnTo>
                  <a:pt x="167131" y="306577"/>
                </a:lnTo>
                <a:lnTo>
                  <a:pt x="167385" y="304164"/>
                </a:lnTo>
                <a:lnTo>
                  <a:pt x="167639" y="301751"/>
                </a:lnTo>
                <a:lnTo>
                  <a:pt x="168020" y="299338"/>
                </a:lnTo>
                <a:lnTo>
                  <a:pt x="168274" y="296925"/>
                </a:lnTo>
                <a:lnTo>
                  <a:pt x="168528" y="294512"/>
                </a:lnTo>
                <a:lnTo>
                  <a:pt x="168782" y="292099"/>
                </a:lnTo>
                <a:lnTo>
                  <a:pt x="169036" y="289686"/>
                </a:lnTo>
                <a:lnTo>
                  <a:pt x="169290" y="287273"/>
                </a:lnTo>
                <a:lnTo>
                  <a:pt x="169544" y="284860"/>
                </a:lnTo>
                <a:lnTo>
                  <a:pt x="169671" y="282447"/>
                </a:lnTo>
                <a:lnTo>
                  <a:pt x="169925" y="280034"/>
                </a:lnTo>
                <a:lnTo>
                  <a:pt x="170179" y="277621"/>
                </a:lnTo>
                <a:lnTo>
                  <a:pt x="170433" y="275208"/>
                </a:lnTo>
                <a:lnTo>
                  <a:pt x="170560" y="272795"/>
                </a:lnTo>
                <a:lnTo>
                  <a:pt x="170814" y="270382"/>
                </a:lnTo>
                <a:lnTo>
                  <a:pt x="170941" y="267969"/>
                </a:lnTo>
                <a:lnTo>
                  <a:pt x="171068" y="265556"/>
                </a:lnTo>
                <a:lnTo>
                  <a:pt x="171322" y="263143"/>
                </a:lnTo>
                <a:lnTo>
                  <a:pt x="171449" y="260730"/>
                </a:lnTo>
                <a:lnTo>
                  <a:pt x="171576" y="258317"/>
                </a:lnTo>
                <a:lnTo>
                  <a:pt x="171703" y="255904"/>
                </a:lnTo>
                <a:lnTo>
                  <a:pt x="171957" y="253491"/>
                </a:lnTo>
                <a:lnTo>
                  <a:pt x="172084" y="251078"/>
                </a:lnTo>
                <a:lnTo>
                  <a:pt x="172211" y="248665"/>
                </a:lnTo>
                <a:lnTo>
                  <a:pt x="172338" y="246252"/>
                </a:lnTo>
                <a:lnTo>
                  <a:pt x="172465" y="243839"/>
                </a:lnTo>
                <a:lnTo>
                  <a:pt x="172592" y="241426"/>
                </a:lnTo>
                <a:lnTo>
                  <a:pt x="172719" y="239013"/>
                </a:lnTo>
                <a:lnTo>
                  <a:pt x="172846" y="236600"/>
                </a:lnTo>
                <a:lnTo>
                  <a:pt x="172973" y="234187"/>
                </a:lnTo>
                <a:lnTo>
                  <a:pt x="173100" y="231774"/>
                </a:lnTo>
                <a:lnTo>
                  <a:pt x="173227" y="229361"/>
                </a:lnTo>
                <a:lnTo>
                  <a:pt x="173227" y="226948"/>
                </a:lnTo>
                <a:lnTo>
                  <a:pt x="173354" y="224535"/>
                </a:lnTo>
                <a:lnTo>
                  <a:pt x="173481" y="222122"/>
                </a:lnTo>
                <a:lnTo>
                  <a:pt x="173608" y="219709"/>
                </a:lnTo>
                <a:lnTo>
                  <a:pt x="173735" y="217296"/>
                </a:lnTo>
                <a:lnTo>
                  <a:pt x="173862" y="214883"/>
                </a:lnTo>
                <a:lnTo>
                  <a:pt x="173989" y="212470"/>
                </a:lnTo>
                <a:lnTo>
                  <a:pt x="174243" y="210057"/>
                </a:lnTo>
                <a:lnTo>
                  <a:pt x="174370" y="207644"/>
                </a:lnTo>
                <a:lnTo>
                  <a:pt x="174497" y="205231"/>
                </a:lnTo>
                <a:lnTo>
                  <a:pt x="174624" y="202818"/>
                </a:lnTo>
                <a:lnTo>
                  <a:pt x="174751" y="200405"/>
                </a:lnTo>
                <a:lnTo>
                  <a:pt x="174878" y="197992"/>
                </a:lnTo>
                <a:lnTo>
                  <a:pt x="175132" y="195579"/>
                </a:lnTo>
                <a:lnTo>
                  <a:pt x="175259" y="193166"/>
                </a:lnTo>
                <a:lnTo>
                  <a:pt x="175386" y="190753"/>
                </a:lnTo>
                <a:lnTo>
                  <a:pt x="175640" y="188340"/>
                </a:lnTo>
                <a:lnTo>
                  <a:pt x="175767" y="185927"/>
                </a:lnTo>
                <a:lnTo>
                  <a:pt x="176021" y="183514"/>
                </a:lnTo>
                <a:lnTo>
                  <a:pt x="176148" y="181101"/>
                </a:lnTo>
                <a:lnTo>
                  <a:pt x="176402" y="178688"/>
                </a:lnTo>
                <a:lnTo>
                  <a:pt x="176656" y="176275"/>
                </a:lnTo>
                <a:lnTo>
                  <a:pt x="176783" y="173862"/>
                </a:lnTo>
                <a:lnTo>
                  <a:pt x="177037" y="171449"/>
                </a:lnTo>
                <a:lnTo>
                  <a:pt x="177291" y="169036"/>
                </a:lnTo>
                <a:lnTo>
                  <a:pt x="177418" y="166623"/>
                </a:lnTo>
                <a:lnTo>
                  <a:pt x="177672" y="164210"/>
                </a:lnTo>
                <a:lnTo>
                  <a:pt x="177926" y="161797"/>
                </a:lnTo>
                <a:lnTo>
                  <a:pt x="178180" y="159384"/>
                </a:lnTo>
                <a:lnTo>
                  <a:pt x="178307" y="156971"/>
                </a:lnTo>
                <a:lnTo>
                  <a:pt x="178561" y="154558"/>
                </a:lnTo>
                <a:lnTo>
                  <a:pt x="178815" y="152145"/>
                </a:lnTo>
                <a:lnTo>
                  <a:pt x="179069" y="149732"/>
                </a:lnTo>
                <a:lnTo>
                  <a:pt x="179323" y="147319"/>
                </a:lnTo>
                <a:lnTo>
                  <a:pt x="179450" y="144906"/>
                </a:lnTo>
                <a:lnTo>
                  <a:pt x="179704" y="142493"/>
                </a:lnTo>
                <a:lnTo>
                  <a:pt x="179958" y="140080"/>
                </a:lnTo>
                <a:lnTo>
                  <a:pt x="180212" y="137667"/>
                </a:lnTo>
                <a:lnTo>
                  <a:pt x="180466" y="135254"/>
                </a:lnTo>
                <a:lnTo>
                  <a:pt x="180593" y="132841"/>
                </a:lnTo>
                <a:lnTo>
                  <a:pt x="180847" y="130428"/>
                </a:lnTo>
                <a:lnTo>
                  <a:pt x="181101" y="128015"/>
                </a:lnTo>
                <a:lnTo>
                  <a:pt x="181355" y="125602"/>
                </a:lnTo>
                <a:lnTo>
                  <a:pt x="181482" y="123189"/>
                </a:lnTo>
                <a:lnTo>
                  <a:pt x="181736" y="120776"/>
                </a:lnTo>
                <a:lnTo>
                  <a:pt x="181863" y="118363"/>
                </a:lnTo>
                <a:lnTo>
                  <a:pt x="182117" y="115950"/>
                </a:lnTo>
                <a:lnTo>
                  <a:pt x="182371" y="113537"/>
                </a:lnTo>
                <a:lnTo>
                  <a:pt x="182498" y="111124"/>
                </a:lnTo>
                <a:lnTo>
                  <a:pt x="182625" y="108711"/>
                </a:lnTo>
                <a:lnTo>
                  <a:pt x="182879" y="106298"/>
                </a:lnTo>
                <a:lnTo>
                  <a:pt x="183006" y="103885"/>
                </a:lnTo>
                <a:lnTo>
                  <a:pt x="183260" y="101472"/>
                </a:lnTo>
                <a:lnTo>
                  <a:pt x="183387" y="99059"/>
                </a:lnTo>
                <a:lnTo>
                  <a:pt x="183514" y="96646"/>
                </a:lnTo>
                <a:lnTo>
                  <a:pt x="183641" y="94233"/>
                </a:lnTo>
                <a:lnTo>
                  <a:pt x="183895" y="91820"/>
                </a:lnTo>
                <a:lnTo>
                  <a:pt x="184022" y="89407"/>
                </a:lnTo>
                <a:lnTo>
                  <a:pt x="184149" y="86994"/>
                </a:lnTo>
                <a:lnTo>
                  <a:pt x="184276" y="84581"/>
                </a:lnTo>
                <a:lnTo>
                  <a:pt x="184403" y="82168"/>
                </a:lnTo>
                <a:lnTo>
                  <a:pt x="184530" y="79755"/>
                </a:lnTo>
                <a:lnTo>
                  <a:pt x="184657" y="77342"/>
                </a:lnTo>
                <a:lnTo>
                  <a:pt x="184657" y="74929"/>
                </a:lnTo>
                <a:lnTo>
                  <a:pt x="184784" y="72516"/>
                </a:lnTo>
                <a:lnTo>
                  <a:pt x="184911" y="70103"/>
                </a:lnTo>
                <a:lnTo>
                  <a:pt x="185038" y="67690"/>
                </a:lnTo>
                <a:lnTo>
                  <a:pt x="185165" y="65277"/>
                </a:lnTo>
                <a:lnTo>
                  <a:pt x="185165" y="62864"/>
                </a:lnTo>
                <a:lnTo>
                  <a:pt x="185292" y="60451"/>
                </a:lnTo>
                <a:lnTo>
                  <a:pt x="185292" y="58038"/>
                </a:lnTo>
                <a:lnTo>
                  <a:pt x="185419" y="55625"/>
                </a:lnTo>
                <a:lnTo>
                  <a:pt x="185419" y="53212"/>
                </a:lnTo>
                <a:lnTo>
                  <a:pt x="185546" y="50799"/>
                </a:lnTo>
                <a:lnTo>
                  <a:pt x="185546" y="48386"/>
                </a:lnTo>
                <a:lnTo>
                  <a:pt x="185673" y="45973"/>
                </a:lnTo>
                <a:lnTo>
                  <a:pt x="185673" y="43560"/>
                </a:lnTo>
                <a:lnTo>
                  <a:pt x="185800" y="41147"/>
                </a:lnTo>
                <a:lnTo>
                  <a:pt x="185800" y="38734"/>
                </a:lnTo>
                <a:lnTo>
                  <a:pt x="185800" y="36321"/>
                </a:lnTo>
                <a:lnTo>
                  <a:pt x="185927" y="33908"/>
                </a:lnTo>
                <a:lnTo>
                  <a:pt x="185927" y="31495"/>
                </a:lnTo>
                <a:lnTo>
                  <a:pt x="185927" y="29082"/>
                </a:lnTo>
                <a:lnTo>
                  <a:pt x="185927" y="26669"/>
                </a:lnTo>
                <a:lnTo>
                  <a:pt x="186054" y="24256"/>
                </a:lnTo>
                <a:lnTo>
                  <a:pt x="186054" y="21843"/>
                </a:lnTo>
                <a:lnTo>
                  <a:pt x="186054" y="19430"/>
                </a:lnTo>
                <a:lnTo>
                  <a:pt x="186054" y="17017"/>
                </a:lnTo>
                <a:lnTo>
                  <a:pt x="186054" y="14604"/>
                </a:lnTo>
                <a:lnTo>
                  <a:pt x="186181" y="12191"/>
                </a:lnTo>
                <a:lnTo>
                  <a:pt x="186181" y="0"/>
                </a:lnTo>
                <a:lnTo>
                  <a:pt x="186435" y="0"/>
                </a:lnTo>
                <a:lnTo>
                  <a:pt x="186435" y="2539"/>
                </a:lnTo>
                <a:lnTo>
                  <a:pt x="186435" y="4952"/>
                </a:lnTo>
                <a:lnTo>
                  <a:pt x="186435" y="7365"/>
                </a:lnTo>
                <a:lnTo>
                  <a:pt x="186435" y="9778"/>
                </a:lnTo>
                <a:lnTo>
                  <a:pt x="186562" y="12191"/>
                </a:lnTo>
                <a:lnTo>
                  <a:pt x="186562" y="14604"/>
                </a:lnTo>
                <a:lnTo>
                  <a:pt x="186562" y="17017"/>
                </a:lnTo>
                <a:lnTo>
                  <a:pt x="186562" y="19430"/>
                </a:lnTo>
                <a:lnTo>
                  <a:pt x="186562" y="21843"/>
                </a:lnTo>
                <a:lnTo>
                  <a:pt x="186689" y="24256"/>
                </a:lnTo>
                <a:lnTo>
                  <a:pt x="186689" y="26669"/>
                </a:lnTo>
                <a:lnTo>
                  <a:pt x="186689" y="29082"/>
                </a:lnTo>
                <a:lnTo>
                  <a:pt x="186689" y="31495"/>
                </a:lnTo>
                <a:lnTo>
                  <a:pt x="186816" y="33908"/>
                </a:lnTo>
                <a:lnTo>
                  <a:pt x="186816" y="36321"/>
                </a:lnTo>
                <a:lnTo>
                  <a:pt x="186816" y="38734"/>
                </a:lnTo>
                <a:lnTo>
                  <a:pt x="186943" y="41147"/>
                </a:lnTo>
                <a:lnTo>
                  <a:pt x="186943" y="43560"/>
                </a:lnTo>
                <a:lnTo>
                  <a:pt x="186943" y="45973"/>
                </a:lnTo>
                <a:lnTo>
                  <a:pt x="187070" y="48386"/>
                </a:lnTo>
                <a:lnTo>
                  <a:pt x="187070" y="50799"/>
                </a:lnTo>
                <a:lnTo>
                  <a:pt x="187197" y="53212"/>
                </a:lnTo>
                <a:lnTo>
                  <a:pt x="187197" y="55625"/>
                </a:lnTo>
                <a:lnTo>
                  <a:pt x="187324" y="58038"/>
                </a:lnTo>
                <a:lnTo>
                  <a:pt x="187324" y="60451"/>
                </a:lnTo>
                <a:lnTo>
                  <a:pt x="187451" y="62864"/>
                </a:lnTo>
                <a:lnTo>
                  <a:pt x="187578" y="65277"/>
                </a:lnTo>
                <a:lnTo>
                  <a:pt x="187578" y="67690"/>
                </a:lnTo>
                <a:lnTo>
                  <a:pt x="187705" y="70103"/>
                </a:lnTo>
                <a:lnTo>
                  <a:pt x="187832" y="72516"/>
                </a:lnTo>
                <a:lnTo>
                  <a:pt x="187959" y="74929"/>
                </a:lnTo>
                <a:lnTo>
                  <a:pt x="188086" y="77342"/>
                </a:lnTo>
                <a:lnTo>
                  <a:pt x="188086" y="79755"/>
                </a:lnTo>
                <a:lnTo>
                  <a:pt x="188213" y="82168"/>
                </a:lnTo>
                <a:lnTo>
                  <a:pt x="188340" y="84581"/>
                </a:lnTo>
                <a:lnTo>
                  <a:pt x="188467" y="86994"/>
                </a:lnTo>
                <a:lnTo>
                  <a:pt x="188721" y="89407"/>
                </a:lnTo>
                <a:lnTo>
                  <a:pt x="188848" y="91820"/>
                </a:lnTo>
                <a:lnTo>
                  <a:pt x="188975" y="94233"/>
                </a:lnTo>
                <a:lnTo>
                  <a:pt x="189102" y="96646"/>
                </a:lnTo>
                <a:lnTo>
                  <a:pt x="189229" y="99059"/>
                </a:lnTo>
                <a:lnTo>
                  <a:pt x="189483" y="101472"/>
                </a:lnTo>
                <a:lnTo>
                  <a:pt x="189610" y="103885"/>
                </a:lnTo>
                <a:lnTo>
                  <a:pt x="189737" y="106298"/>
                </a:lnTo>
                <a:lnTo>
                  <a:pt x="189991" y="108711"/>
                </a:lnTo>
                <a:lnTo>
                  <a:pt x="190118" y="111124"/>
                </a:lnTo>
                <a:lnTo>
                  <a:pt x="190372" y="113537"/>
                </a:lnTo>
                <a:lnTo>
                  <a:pt x="190499" y="115950"/>
                </a:lnTo>
                <a:lnTo>
                  <a:pt x="190753" y="118363"/>
                </a:lnTo>
                <a:lnTo>
                  <a:pt x="190880" y="120776"/>
                </a:lnTo>
                <a:lnTo>
                  <a:pt x="191134" y="123189"/>
                </a:lnTo>
                <a:lnTo>
                  <a:pt x="191388" y="125602"/>
                </a:lnTo>
                <a:lnTo>
                  <a:pt x="191515" y="128015"/>
                </a:lnTo>
                <a:lnTo>
                  <a:pt x="191769" y="130428"/>
                </a:lnTo>
                <a:lnTo>
                  <a:pt x="192023" y="132841"/>
                </a:lnTo>
                <a:lnTo>
                  <a:pt x="192277" y="135254"/>
                </a:lnTo>
                <a:lnTo>
                  <a:pt x="192404" y="137667"/>
                </a:lnTo>
                <a:lnTo>
                  <a:pt x="192658" y="140080"/>
                </a:lnTo>
                <a:lnTo>
                  <a:pt x="192912" y="142493"/>
                </a:lnTo>
                <a:lnTo>
                  <a:pt x="193166" y="144906"/>
                </a:lnTo>
                <a:lnTo>
                  <a:pt x="193420" y="147319"/>
                </a:lnTo>
                <a:lnTo>
                  <a:pt x="193547" y="149732"/>
                </a:lnTo>
                <a:lnTo>
                  <a:pt x="193801" y="152145"/>
                </a:lnTo>
                <a:lnTo>
                  <a:pt x="194055" y="154558"/>
                </a:lnTo>
                <a:lnTo>
                  <a:pt x="194309" y="156971"/>
                </a:lnTo>
                <a:lnTo>
                  <a:pt x="194563" y="159384"/>
                </a:lnTo>
                <a:lnTo>
                  <a:pt x="194690" y="161797"/>
                </a:lnTo>
                <a:lnTo>
                  <a:pt x="194944" y="164210"/>
                </a:lnTo>
                <a:lnTo>
                  <a:pt x="195198" y="166623"/>
                </a:lnTo>
                <a:lnTo>
                  <a:pt x="195452" y="169036"/>
                </a:lnTo>
                <a:lnTo>
                  <a:pt x="195579" y="171449"/>
                </a:lnTo>
                <a:lnTo>
                  <a:pt x="195833" y="173862"/>
                </a:lnTo>
                <a:lnTo>
                  <a:pt x="196087" y="176275"/>
                </a:lnTo>
                <a:lnTo>
                  <a:pt x="196214" y="178688"/>
                </a:lnTo>
                <a:lnTo>
                  <a:pt x="196468" y="181101"/>
                </a:lnTo>
                <a:lnTo>
                  <a:pt x="196595" y="183514"/>
                </a:lnTo>
                <a:lnTo>
                  <a:pt x="196849" y="185927"/>
                </a:lnTo>
                <a:lnTo>
                  <a:pt x="196976" y="188340"/>
                </a:lnTo>
                <a:lnTo>
                  <a:pt x="197230" y="190753"/>
                </a:lnTo>
                <a:lnTo>
                  <a:pt x="197357" y="193166"/>
                </a:lnTo>
                <a:lnTo>
                  <a:pt x="197484" y="195579"/>
                </a:lnTo>
                <a:lnTo>
                  <a:pt x="197738" y="197992"/>
                </a:lnTo>
                <a:lnTo>
                  <a:pt x="197865" y="200405"/>
                </a:lnTo>
                <a:lnTo>
                  <a:pt x="197992" y="202818"/>
                </a:lnTo>
                <a:lnTo>
                  <a:pt x="198119" y="205231"/>
                </a:lnTo>
                <a:lnTo>
                  <a:pt x="198373" y="207644"/>
                </a:lnTo>
                <a:lnTo>
                  <a:pt x="198500" y="210057"/>
                </a:lnTo>
                <a:lnTo>
                  <a:pt x="198627" y="212470"/>
                </a:lnTo>
                <a:lnTo>
                  <a:pt x="198754" y="214883"/>
                </a:lnTo>
                <a:lnTo>
                  <a:pt x="198881" y="217296"/>
                </a:lnTo>
                <a:lnTo>
                  <a:pt x="199008" y="219709"/>
                </a:lnTo>
                <a:lnTo>
                  <a:pt x="199135" y="222122"/>
                </a:lnTo>
                <a:lnTo>
                  <a:pt x="199262" y="224535"/>
                </a:lnTo>
                <a:lnTo>
                  <a:pt x="199389" y="226948"/>
                </a:lnTo>
                <a:lnTo>
                  <a:pt x="199516" y="229361"/>
                </a:lnTo>
                <a:lnTo>
                  <a:pt x="199643" y="231774"/>
                </a:lnTo>
                <a:lnTo>
                  <a:pt x="199770" y="234187"/>
                </a:lnTo>
                <a:lnTo>
                  <a:pt x="199770" y="236600"/>
                </a:lnTo>
                <a:lnTo>
                  <a:pt x="199897" y="239013"/>
                </a:lnTo>
                <a:lnTo>
                  <a:pt x="200024" y="241426"/>
                </a:lnTo>
                <a:lnTo>
                  <a:pt x="200151" y="243839"/>
                </a:lnTo>
                <a:lnTo>
                  <a:pt x="200278" y="246252"/>
                </a:lnTo>
                <a:lnTo>
                  <a:pt x="200405" y="248665"/>
                </a:lnTo>
                <a:lnTo>
                  <a:pt x="200659" y="251078"/>
                </a:lnTo>
                <a:lnTo>
                  <a:pt x="200786" y="253491"/>
                </a:lnTo>
                <a:lnTo>
                  <a:pt x="200913" y="255904"/>
                </a:lnTo>
                <a:lnTo>
                  <a:pt x="201040" y="258317"/>
                </a:lnTo>
                <a:lnTo>
                  <a:pt x="201167" y="260730"/>
                </a:lnTo>
                <a:lnTo>
                  <a:pt x="201294" y="263143"/>
                </a:lnTo>
                <a:lnTo>
                  <a:pt x="201548" y="265556"/>
                </a:lnTo>
                <a:lnTo>
                  <a:pt x="201675" y="267969"/>
                </a:lnTo>
                <a:lnTo>
                  <a:pt x="201929" y="270382"/>
                </a:lnTo>
                <a:lnTo>
                  <a:pt x="202056" y="272795"/>
                </a:lnTo>
                <a:lnTo>
                  <a:pt x="202310" y="275208"/>
                </a:lnTo>
                <a:lnTo>
                  <a:pt x="202437" y="277621"/>
                </a:lnTo>
                <a:lnTo>
                  <a:pt x="202691" y="280034"/>
                </a:lnTo>
                <a:lnTo>
                  <a:pt x="202945" y="282447"/>
                </a:lnTo>
                <a:lnTo>
                  <a:pt x="203199" y="284860"/>
                </a:lnTo>
                <a:lnTo>
                  <a:pt x="203326" y="287273"/>
                </a:lnTo>
                <a:lnTo>
                  <a:pt x="203580" y="289686"/>
                </a:lnTo>
                <a:lnTo>
                  <a:pt x="203834" y="292099"/>
                </a:lnTo>
                <a:lnTo>
                  <a:pt x="204088" y="294512"/>
                </a:lnTo>
                <a:lnTo>
                  <a:pt x="204342" y="296925"/>
                </a:lnTo>
                <a:lnTo>
                  <a:pt x="204723" y="299338"/>
                </a:lnTo>
                <a:lnTo>
                  <a:pt x="204977" y="301751"/>
                </a:lnTo>
                <a:lnTo>
                  <a:pt x="205231" y="304164"/>
                </a:lnTo>
                <a:lnTo>
                  <a:pt x="205485" y="306577"/>
                </a:lnTo>
                <a:lnTo>
                  <a:pt x="205866" y="308990"/>
                </a:lnTo>
                <a:lnTo>
                  <a:pt x="206120" y="311403"/>
                </a:lnTo>
                <a:lnTo>
                  <a:pt x="206501" y="313943"/>
                </a:lnTo>
                <a:lnTo>
                  <a:pt x="206755" y="316356"/>
                </a:lnTo>
                <a:lnTo>
                  <a:pt x="207009" y="318769"/>
                </a:lnTo>
                <a:lnTo>
                  <a:pt x="207390" y="321182"/>
                </a:lnTo>
                <a:lnTo>
                  <a:pt x="207771" y="323595"/>
                </a:lnTo>
                <a:lnTo>
                  <a:pt x="208025" y="326008"/>
                </a:lnTo>
                <a:lnTo>
                  <a:pt x="208406" y="328421"/>
                </a:lnTo>
                <a:lnTo>
                  <a:pt x="208660" y="330834"/>
                </a:lnTo>
                <a:lnTo>
                  <a:pt x="209041" y="333247"/>
                </a:lnTo>
                <a:lnTo>
                  <a:pt x="209295" y="335660"/>
                </a:lnTo>
                <a:lnTo>
                  <a:pt x="209676" y="338073"/>
                </a:lnTo>
                <a:lnTo>
                  <a:pt x="210057" y="340486"/>
                </a:lnTo>
                <a:lnTo>
                  <a:pt x="210311" y="342899"/>
                </a:lnTo>
                <a:lnTo>
                  <a:pt x="210692" y="345312"/>
                </a:lnTo>
                <a:lnTo>
                  <a:pt x="210946" y="347725"/>
                </a:lnTo>
                <a:lnTo>
                  <a:pt x="211327" y="350138"/>
                </a:lnTo>
                <a:lnTo>
                  <a:pt x="211708" y="352551"/>
                </a:lnTo>
                <a:lnTo>
                  <a:pt x="211962" y="354964"/>
                </a:lnTo>
                <a:lnTo>
                  <a:pt x="212343" y="357377"/>
                </a:lnTo>
                <a:lnTo>
                  <a:pt x="212724" y="359790"/>
                </a:lnTo>
                <a:lnTo>
                  <a:pt x="212978" y="362203"/>
                </a:lnTo>
                <a:lnTo>
                  <a:pt x="213359" y="364616"/>
                </a:lnTo>
                <a:lnTo>
                  <a:pt x="213740" y="367029"/>
                </a:lnTo>
                <a:lnTo>
                  <a:pt x="213994" y="369442"/>
                </a:lnTo>
                <a:lnTo>
                  <a:pt x="214375" y="371855"/>
                </a:lnTo>
                <a:lnTo>
                  <a:pt x="214756" y="374268"/>
                </a:lnTo>
                <a:lnTo>
                  <a:pt x="215137" y="376681"/>
                </a:lnTo>
                <a:lnTo>
                  <a:pt x="215518" y="379094"/>
                </a:lnTo>
                <a:lnTo>
                  <a:pt x="215899" y="381507"/>
                </a:lnTo>
                <a:lnTo>
                  <a:pt x="216280" y="383920"/>
                </a:lnTo>
                <a:lnTo>
                  <a:pt x="216661" y="386333"/>
                </a:lnTo>
                <a:lnTo>
                  <a:pt x="217042" y="388746"/>
                </a:lnTo>
                <a:lnTo>
                  <a:pt x="217423" y="391159"/>
                </a:lnTo>
                <a:lnTo>
                  <a:pt x="217931" y="393572"/>
                </a:lnTo>
                <a:lnTo>
                  <a:pt x="218312" y="395985"/>
                </a:lnTo>
                <a:lnTo>
                  <a:pt x="218820" y="398398"/>
                </a:lnTo>
                <a:lnTo>
                  <a:pt x="219328" y="400811"/>
                </a:lnTo>
                <a:lnTo>
                  <a:pt x="219836" y="403224"/>
                </a:lnTo>
                <a:lnTo>
                  <a:pt x="220344" y="405637"/>
                </a:lnTo>
                <a:lnTo>
                  <a:pt x="220852" y="408050"/>
                </a:lnTo>
                <a:lnTo>
                  <a:pt x="221487" y="410463"/>
                </a:lnTo>
                <a:lnTo>
                  <a:pt x="222122" y="412876"/>
                </a:lnTo>
                <a:lnTo>
                  <a:pt x="222757" y="415289"/>
                </a:lnTo>
                <a:lnTo>
                  <a:pt x="223392" y="417702"/>
                </a:lnTo>
                <a:lnTo>
                  <a:pt x="224027" y="420115"/>
                </a:lnTo>
                <a:lnTo>
                  <a:pt x="224789" y="422528"/>
                </a:lnTo>
                <a:lnTo>
                  <a:pt x="225551" y="424941"/>
                </a:lnTo>
                <a:lnTo>
                  <a:pt x="226313" y="427354"/>
                </a:lnTo>
                <a:lnTo>
                  <a:pt x="227202" y="429767"/>
                </a:lnTo>
                <a:lnTo>
                  <a:pt x="227964" y="432180"/>
                </a:lnTo>
                <a:lnTo>
                  <a:pt x="228980" y="434593"/>
                </a:lnTo>
                <a:lnTo>
                  <a:pt x="229869" y="437006"/>
                </a:lnTo>
                <a:lnTo>
                  <a:pt x="230758" y="439419"/>
                </a:lnTo>
                <a:lnTo>
                  <a:pt x="231774" y="441832"/>
                </a:lnTo>
                <a:lnTo>
                  <a:pt x="232917" y="444245"/>
                </a:lnTo>
                <a:lnTo>
                  <a:pt x="233933" y="446658"/>
                </a:lnTo>
                <a:lnTo>
                  <a:pt x="235076" y="449071"/>
                </a:lnTo>
                <a:lnTo>
                  <a:pt x="236219" y="451484"/>
                </a:lnTo>
                <a:lnTo>
                  <a:pt x="237489" y="453897"/>
                </a:lnTo>
                <a:lnTo>
                  <a:pt x="238759" y="456310"/>
                </a:lnTo>
                <a:lnTo>
                  <a:pt x="240029" y="458723"/>
                </a:lnTo>
                <a:lnTo>
                  <a:pt x="241299" y="461136"/>
                </a:lnTo>
                <a:lnTo>
                  <a:pt x="242696" y="463549"/>
                </a:lnTo>
                <a:lnTo>
                  <a:pt x="244093" y="465962"/>
                </a:lnTo>
                <a:lnTo>
                  <a:pt x="245617" y="468375"/>
                </a:lnTo>
                <a:lnTo>
                  <a:pt x="247014" y="470788"/>
                </a:lnTo>
                <a:lnTo>
                  <a:pt x="248665" y="473201"/>
                </a:lnTo>
                <a:lnTo>
                  <a:pt x="250189" y="475614"/>
                </a:lnTo>
                <a:lnTo>
                  <a:pt x="251713" y="478027"/>
                </a:lnTo>
                <a:lnTo>
                  <a:pt x="253364" y="480440"/>
                </a:lnTo>
                <a:lnTo>
                  <a:pt x="255142" y="482853"/>
                </a:lnTo>
                <a:lnTo>
                  <a:pt x="256793" y="485266"/>
                </a:lnTo>
                <a:lnTo>
                  <a:pt x="258571" y="487679"/>
                </a:lnTo>
                <a:lnTo>
                  <a:pt x="260349" y="490092"/>
                </a:lnTo>
                <a:lnTo>
                  <a:pt x="262127" y="492505"/>
                </a:lnTo>
                <a:lnTo>
                  <a:pt x="263905" y="494918"/>
                </a:lnTo>
                <a:lnTo>
                  <a:pt x="265810" y="497331"/>
                </a:lnTo>
                <a:lnTo>
                  <a:pt x="267588" y="499744"/>
                </a:lnTo>
                <a:lnTo>
                  <a:pt x="269493" y="502157"/>
                </a:lnTo>
                <a:lnTo>
                  <a:pt x="271398" y="504570"/>
                </a:lnTo>
                <a:lnTo>
                  <a:pt x="273430" y="506983"/>
                </a:lnTo>
                <a:lnTo>
                  <a:pt x="275335" y="509396"/>
                </a:lnTo>
                <a:lnTo>
                  <a:pt x="277367" y="511809"/>
                </a:lnTo>
                <a:lnTo>
                  <a:pt x="279272" y="514222"/>
                </a:lnTo>
                <a:lnTo>
                  <a:pt x="281304" y="516635"/>
                </a:lnTo>
                <a:lnTo>
                  <a:pt x="283336" y="519048"/>
                </a:lnTo>
                <a:lnTo>
                  <a:pt x="285368" y="521461"/>
                </a:lnTo>
                <a:lnTo>
                  <a:pt x="287400" y="523874"/>
                </a:lnTo>
                <a:lnTo>
                  <a:pt x="289432" y="526287"/>
                </a:lnTo>
                <a:lnTo>
                  <a:pt x="291464" y="528700"/>
                </a:lnTo>
                <a:lnTo>
                  <a:pt x="293496" y="531113"/>
                </a:lnTo>
                <a:lnTo>
                  <a:pt x="295528" y="533526"/>
                </a:lnTo>
                <a:lnTo>
                  <a:pt x="297560" y="535939"/>
                </a:lnTo>
                <a:lnTo>
                  <a:pt x="299592" y="538352"/>
                </a:lnTo>
                <a:lnTo>
                  <a:pt x="301624" y="540765"/>
                </a:lnTo>
                <a:lnTo>
                  <a:pt x="303529" y="543178"/>
                </a:lnTo>
                <a:lnTo>
                  <a:pt x="305561" y="545591"/>
                </a:lnTo>
                <a:lnTo>
                  <a:pt x="307593" y="548004"/>
                </a:lnTo>
                <a:lnTo>
                  <a:pt x="309498" y="550417"/>
                </a:lnTo>
                <a:lnTo>
                  <a:pt x="311403" y="552830"/>
                </a:lnTo>
                <a:lnTo>
                  <a:pt x="313435" y="555243"/>
                </a:lnTo>
                <a:lnTo>
                  <a:pt x="315340" y="557656"/>
                </a:lnTo>
                <a:lnTo>
                  <a:pt x="317118" y="560069"/>
                </a:lnTo>
                <a:lnTo>
                  <a:pt x="319023" y="562482"/>
                </a:lnTo>
                <a:lnTo>
                  <a:pt x="320801" y="564895"/>
                </a:lnTo>
                <a:lnTo>
                  <a:pt x="322579" y="567308"/>
                </a:lnTo>
                <a:lnTo>
                  <a:pt x="324357" y="569721"/>
                </a:lnTo>
                <a:lnTo>
                  <a:pt x="332612" y="581786"/>
                </a:lnTo>
                <a:lnTo>
                  <a:pt x="334263" y="584199"/>
                </a:lnTo>
                <a:lnTo>
                  <a:pt x="335660" y="586612"/>
                </a:lnTo>
                <a:lnTo>
                  <a:pt x="337184" y="589025"/>
                </a:lnTo>
                <a:lnTo>
                  <a:pt x="338581" y="591438"/>
                </a:lnTo>
                <a:lnTo>
                  <a:pt x="339978" y="593851"/>
                </a:lnTo>
                <a:lnTo>
                  <a:pt x="341248" y="596264"/>
                </a:lnTo>
                <a:lnTo>
                  <a:pt x="342518" y="598677"/>
                </a:lnTo>
                <a:lnTo>
                  <a:pt x="343788" y="601090"/>
                </a:lnTo>
                <a:lnTo>
                  <a:pt x="344931" y="603503"/>
                </a:lnTo>
                <a:lnTo>
                  <a:pt x="346074" y="605916"/>
                </a:lnTo>
                <a:lnTo>
                  <a:pt x="351154" y="617981"/>
                </a:lnTo>
                <a:lnTo>
                  <a:pt x="352043" y="620394"/>
                </a:lnTo>
                <a:lnTo>
                  <a:pt x="352805" y="622807"/>
                </a:lnTo>
                <a:lnTo>
                  <a:pt x="353694" y="625220"/>
                </a:lnTo>
                <a:lnTo>
                  <a:pt x="354329" y="627760"/>
                </a:lnTo>
                <a:lnTo>
                  <a:pt x="355091" y="630173"/>
                </a:lnTo>
                <a:lnTo>
                  <a:pt x="355726" y="632586"/>
                </a:lnTo>
                <a:lnTo>
                  <a:pt x="356361" y="634999"/>
                </a:lnTo>
                <a:lnTo>
                  <a:pt x="356996" y="637412"/>
                </a:lnTo>
                <a:lnTo>
                  <a:pt x="357504" y="639825"/>
                </a:lnTo>
                <a:lnTo>
                  <a:pt x="358012" y="642238"/>
                </a:lnTo>
                <a:lnTo>
                  <a:pt x="358520" y="644651"/>
                </a:lnTo>
                <a:lnTo>
                  <a:pt x="359028" y="647064"/>
                </a:lnTo>
                <a:lnTo>
                  <a:pt x="359409" y="649477"/>
                </a:lnTo>
                <a:lnTo>
                  <a:pt x="359790" y="651890"/>
                </a:lnTo>
                <a:lnTo>
                  <a:pt x="360171" y="654303"/>
                </a:lnTo>
                <a:lnTo>
                  <a:pt x="360552" y="656716"/>
                </a:lnTo>
                <a:lnTo>
                  <a:pt x="360933" y="659129"/>
                </a:lnTo>
                <a:lnTo>
                  <a:pt x="361187" y="661542"/>
                </a:lnTo>
                <a:lnTo>
                  <a:pt x="361568" y="663955"/>
                </a:lnTo>
                <a:lnTo>
                  <a:pt x="361822" y="666368"/>
                </a:lnTo>
                <a:lnTo>
                  <a:pt x="362076" y="668781"/>
                </a:lnTo>
                <a:lnTo>
                  <a:pt x="362330" y="671194"/>
                </a:lnTo>
                <a:lnTo>
                  <a:pt x="362584" y="673607"/>
                </a:lnTo>
                <a:lnTo>
                  <a:pt x="362838" y="676020"/>
                </a:lnTo>
                <a:lnTo>
                  <a:pt x="363092" y="678433"/>
                </a:lnTo>
                <a:lnTo>
                  <a:pt x="363346" y="680846"/>
                </a:lnTo>
                <a:lnTo>
                  <a:pt x="363473" y="683259"/>
                </a:lnTo>
                <a:lnTo>
                  <a:pt x="363727" y="685672"/>
                </a:lnTo>
                <a:lnTo>
                  <a:pt x="363981" y="688085"/>
                </a:lnTo>
                <a:lnTo>
                  <a:pt x="364235" y="690498"/>
                </a:lnTo>
                <a:lnTo>
                  <a:pt x="364362" y="692911"/>
                </a:lnTo>
                <a:lnTo>
                  <a:pt x="364616" y="695324"/>
                </a:lnTo>
                <a:lnTo>
                  <a:pt x="364870" y="697737"/>
                </a:lnTo>
                <a:lnTo>
                  <a:pt x="365124" y="700150"/>
                </a:lnTo>
                <a:lnTo>
                  <a:pt x="365378" y="702563"/>
                </a:lnTo>
                <a:lnTo>
                  <a:pt x="365505" y="704976"/>
                </a:lnTo>
                <a:lnTo>
                  <a:pt x="365759" y="707389"/>
                </a:lnTo>
                <a:lnTo>
                  <a:pt x="366013" y="709802"/>
                </a:lnTo>
                <a:lnTo>
                  <a:pt x="366267" y="712215"/>
                </a:lnTo>
                <a:lnTo>
                  <a:pt x="366521" y="714628"/>
                </a:lnTo>
                <a:lnTo>
                  <a:pt x="366775" y="717041"/>
                </a:lnTo>
                <a:lnTo>
                  <a:pt x="367029" y="719454"/>
                </a:lnTo>
                <a:lnTo>
                  <a:pt x="367410" y="721867"/>
                </a:lnTo>
                <a:lnTo>
                  <a:pt x="367664" y="724280"/>
                </a:lnTo>
                <a:lnTo>
                  <a:pt x="367918" y="726693"/>
                </a:lnTo>
                <a:lnTo>
                  <a:pt x="368172" y="729106"/>
                </a:lnTo>
                <a:lnTo>
                  <a:pt x="368426" y="731519"/>
                </a:lnTo>
                <a:lnTo>
                  <a:pt x="368807" y="733932"/>
                </a:lnTo>
                <a:lnTo>
                  <a:pt x="369061" y="736345"/>
                </a:lnTo>
                <a:lnTo>
                  <a:pt x="369315" y="738758"/>
                </a:lnTo>
                <a:lnTo>
                  <a:pt x="369569" y="741171"/>
                </a:lnTo>
                <a:lnTo>
                  <a:pt x="369950" y="743584"/>
                </a:lnTo>
                <a:lnTo>
                  <a:pt x="370204" y="745997"/>
                </a:lnTo>
                <a:lnTo>
                  <a:pt x="370458" y="748410"/>
                </a:lnTo>
                <a:lnTo>
                  <a:pt x="370712" y="750823"/>
                </a:lnTo>
                <a:lnTo>
                  <a:pt x="370966" y="753236"/>
                </a:lnTo>
                <a:lnTo>
                  <a:pt x="371220" y="755649"/>
                </a:lnTo>
                <a:lnTo>
                  <a:pt x="371474" y="758062"/>
                </a:lnTo>
                <a:lnTo>
                  <a:pt x="371601" y="760475"/>
                </a:lnTo>
                <a:lnTo>
                  <a:pt x="371855" y="762888"/>
                </a:lnTo>
                <a:lnTo>
                  <a:pt x="371982" y="765301"/>
                </a:lnTo>
                <a:lnTo>
                  <a:pt x="372109" y="767714"/>
                </a:lnTo>
                <a:lnTo>
                  <a:pt x="372236" y="770127"/>
                </a:lnTo>
                <a:lnTo>
                  <a:pt x="372363" y="772540"/>
                </a:lnTo>
                <a:lnTo>
                  <a:pt x="372490" y="774953"/>
                </a:lnTo>
                <a:lnTo>
                  <a:pt x="372617" y="777366"/>
                </a:lnTo>
                <a:lnTo>
                  <a:pt x="372617" y="779779"/>
                </a:lnTo>
                <a:lnTo>
                  <a:pt x="372617" y="782192"/>
                </a:lnTo>
                <a:lnTo>
                  <a:pt x="372617" y="784605"/>
                </a:lnTo>
                <a:lnTo>
                  <a:pt x="372490" y="787018"/>
                </a:lnTo>
                <a:lnTo>
                  <a:pt x="372363" y="789431"/>
                </a:lnTo>
                <a:lnTo>
                  <a:pt x="372236" y="791844"/>
                </a:lnTo>
                <a:lnTo>
                  <a:pt x="372109" y="794257"/>
                </a:lnTo>
                <a:lnTo>
                  <a:pt x="371982" y="796670"/>
                </a:lnTo>
                <a:lnTo>
                  <a:pt x="371728" y="799083"/>
                </a:lnTo>
                <a:lnTo>
                  <a:pt x="371347" y="801496"/>
                </a:lnTo>
                <a:lnTo>
                  <a:pt x="371093" y="803909"/>
                </a:lnTo>
                <a:lnTo>
                  <a:pt x="370712" y="806322"/>
                </a:lnTo>
                <a:lnTo>
                  <a:pt x="370331" y="808735"/>
                </a:lnTo>
                <a:lnTo>
                  <a:pt x="369823" y="811148"/>
                </a:lnTo>
                <a:lnTo>
                  <a:pt x="369315" y="813561"/>
                </a:lnTo>
                <a:lnTo>
                  <a:pt x="368807" y="815974"/>
                </a:lnTo>
                <a:lnTo>
                  <a:pt x="368299" y="818387"/>
                </a:lnTo>
                <a:lnTo>
                  <a:pt x="367664" y="820800"/>
                </a:lnTo>
                <a:lnTo>
                  <a:pt x="366902" y="823213"/>
                </a:lnTo>
                <a:lnTo>
                  <a:pt x="366267" y="825626"/>
                </a:lnTo>
                <a:lnTo>
                  <a:pt x="365505" y="828039"/>
                </a:lnTo>
                <a:lnTo>
                  <a:pt x="364616" y="830452"/>
                </a:lnTo>
                <a:lnTo>
                  <a:pt x="363854" y="832865"/>
                </a:lnTo>
                <a:lnTo>
                  <a:pt x="362838" y="835278"/>
                </a:lnTo>
                <a:lnTo>
                  <a:pt x="361949" y="837691"/>
                </a:lnTo>
                <a:lnTo>
                  <a:pt x="360933" y="840104"/>
                </a:lnTo>
                <a:lnTo>
                  <a:pt x="359917" y="842517"/>
                </a:lnTo>
                <a:lnTo>
                  <a:pt x="358901" y="844930"/>
                </a:lnTo>
                <a:lnTo>
                  <a:pt x="357758" y="847343"/>
                </a:lnTo>
                <a:lnTo>
                  <a:pt x="356615" y="849756"/>
                </a:lnTo>
                <a:lnTo>
                  <a:pt x="355472" y="852169"/>
                </a:lnTo>
                <a:lnTo>
                  <a:pt x="354202" y="854582"/>
                </a:lnTo>
                <a:lnTo>
                  <a:pt x="353059" y="856995"/>
                </a:lnTo>
                <a:lnTo>
                  <a:pt x="351789" y="859408"/>
                </a:lnTo>
                <a:lnTo>
                  <a:pt x="350392" y="861821"/>
                </a:lnTo>
                <a:lnTo>
                  <a:pt x="349122" y="864234"/>
                </a:lnTo>
                <a:lnTo>
                  <a:pt x="347725" y="866647"/>
                </a:lnTo>
                <a:lnTo>
                  <a:pt x="346328" y="869060"/>
                </a:lnTo>
                <a:lnTo>
                  <a:pt x="344931" y="871473"/>
                </a:lnTo>
                <a:lnTo>
                  <a:pt x="343534" y="873886"/>
                </a:lnTo>
                <a:lnTo>
                  <a:pt x="342137" y="876299"/>
                </a:lnTo>
                <a:lnTo>
                  <a:pt x="340613" y="878712"/>
                </a:lnTo>
                <a:lnTo>
                  <a:pt x="339216" y="881125"/>
                </a:lnTo>
                <a:lnTo>
                  <a:pt x="337692" y="883538"/>
                </a:lnTo>
                <a:lnTo>
                  <a:pt x="336295" y="885951"/>
                </a:lnTo>
                <a:lnTo>
                  <a:pt x="334771" y="888364"/>
                </a:lnTo>
                <a:lnTo>
                  <a:pt x="333247" y="890777"/>
                </a:lnTo>
                <a:lnTo>
                  <a:pt x="331723" y="893190"/>
                </a:lnTo>
                <a:lnTo>
                  <a:pt x="330326" y="895603"/>
                </a:lnTo>
                <a:lnTo>
                  <a:pt x="328802" y="898016"/>
                </a:lnTo>
                <a:lnTo>
                  <a:pt x="327278" y="900429"/>
                </a:lnTo>
                <a:lnTo>
                  <a:pt x="325881" y="902842"/>
                </a:lnTo>
                <a:lnTo>
                  <a:pt x="324357" y="905255"/>
                </a:lnTo>
                <a:lnTo>
                  <a:pt x="322960" y="907668"/>
                </a:lnTo>
                <a:lnTo>
                  <a:pt x="321436" y="910081"/>
                </a:lnTo>
                <a:lnTo>
                  <a:pt x="320039" y="912494"/>
                </a:lnTo>
                <a:lnTo>
                  <a:pt x="318642" y="914907"/>
                </a:lnTo>
                <a:lnTo>
                  <a:pt x="317245" y="917320"/>
                </a:lnTo>
                <a:lnTo>
                  <a:pt x="315848" y="919733"/>
                </a:lnTo>
                <a:lnTo>
                  <a:pt x="314451" y="922146"/>
                </a:lnTo>
                <a:lnTo>
                  <a:pt x="313054" y="924559"/>
                </a:lnTo>
                <a:lnTo>
                  <a:pt x="311784" y="926972"/>
                </a:lnTo>
                <a:lnTo>
                  <a:pt x="310514" y="929385"/>
                </a:lnTo>
                <a:lnTo>
                  <a:pt x="309117" y="931798"/>
                </a:lnTo>
                <a:lnTo>
                  <a:pt x="307847" y="934211"/>
                </a:lnTo>
                <a:lnTo>
                  <a:pt x="306577" y="936624"/>
                </a:lnTo>
                <a:lnTo>
                  <a:pt x="305434" y="939037"/>
                </a:lnTo>
                <a:lnTo>
                  <a:pt x="304164" y="941577"/>
                </a:lnTo>
                <a:lnTo>
                  <a:pt x="303021" y="943990"/>
                </a:lnTo>
                <a:lnTo>
                  <a:pt x="301751" y="946403"/>
                </a:lnTo>
                <a:lnTo>
                  <a:pt x="300608" y="948816"/>
                </a:lnTo>
                <a:lnTo>
                  <a:pt x="299465" y="951229"/>
                </a:lnTo>
                <a:lnTo>
                  <a:pt x="298322" y="953642"/>
                </a:lnTo>
                <a:lnTo>
                  <a:pt x="297179" y="956055"/>
                </a:lnTo>
                <a:lnTo>
                  <a:pt x="296036" y="958468"/>
                </a:lnTo>
                <a:lnTo>
                  <a:pt x="294893" y="960881"/>
                </a:lnTo>
                <a:lnTo>
                  <a:pt x="293877" y="963294"/>
                </a:lnTo>
                <a:lnTo>
                  <a:pt x="292734" y="965707"/>
                </a:lnTo>
                <a:lnTo>
                  <a:pt x="291591" y="968120"/>
                </a:lnTo>
                <a:lnTo>
                  <a:pt x="290575" y="970533"/>
                </a:lnTo>
                <a:lnTo>
                  <a:pt x="289432" y="972946"/>
                </a:lnTo>
                <a:lnTo>
                  <a:pt x="288416" y="975359"/>
                </a:lnTo>
                <a:lnTo>
                  <a:pt x="287273" y="977772"/>
                </a:lnTo>
                <a:lnTo>
                  <a:pt x="286130" y="980185"/>
                </a:lnTo>
                <a:lnTo>
                  <a:pt x="285114" y="982598"/>
                </a:lnTo>
                <a:lnTo>
                  <a:pt x="283971" y="985011"/>
                </a:lnTo>
                <a:lnTo>
                  <a:pt x="282828" y="987424"/>
                </a:lnTo>
                <a:lnTo>
                  <a:pt x="281685" y="989837"/>
                </a:lnTo>
                <a:lnTo>
                  <a:pt x="280542" y="992250"/>
                </a:lnTo>
                <a:lnTo>
                  <a:pt x="279399" y="994663"/>
                </a:lnTo>
                <a:lnTo>
                  <a:pt x="278129" y="997076"/>
                </a:lnTo>
                <a:lnTo>
                  <a:pt x="276986" y="999489"/>
                </a:lnTo>
                <a:lnTo>
                  <a:pt x="275716" y="1001902"/>
                </a:lnTo>
                <a:lnTo>
                  <a:pt x="274446" y="1004315"/>
                </a:lnTo>
                <a:lnTo>
                  <a:pt x="273176" y="1006728"/>
                </a:lnTo>
                <a:lnTo>
                  <a:pt x="271906" y="1009141"/>
                </a:lnTo>
                <a:lnTo>
                  <a:pt x="270636" y="1011554"/>
                </a:lnTo>
                <a:lnTo>
                  <a:pt x="269366" y="1013967"/>
                </a:lnTo>
                <a:lnTo>
                  <a:pt x="267969" y="1016380"/>
                </a:lnTo>
                <a:lnTo>
                  <a:pt x="266572" y="1018793"/>
                </a:lnTo>
                <a:lnTo>
                  <a:pt x="265175" y="1021206"/>
                </a:lnTo>
                <a:lnTo>
                  <a:pt x="263778" y="1023619"/>
                </a:lnTo>
                <a:lnTo>
                  <a:pt x="262254" y="1026032"/>
                </a:lnTo>
                <a:lnTo>
                  <a:pt x="260857" y="1028445"/>
                </a:lnTo>
                <a:lnTo>
                  <a:pt x="259333" y="1030858"/>
                </a:lnTo>
                <a:lnTo>
                  <a:pt x="257809" y="1033271"/>
                </a:lnTo>
                <a:lnTo>
                  <a:pt x="256285" y="1035684"/>
                </a:lnTo>
                <a:lnTo>
                  <a:pt x="254761" y="1038097"/>
                </a:lnTo>
                <a:lnTo>
                  <a:pt x="253237" y="1040510"/>
                </a:lnTo>
                <a:lnTo>
                  <a:pt x="251586" y="1042923"/>
                </a:lnTo>
                <a:lnTo>
                  <a:pt x="250062" y="1045336"/>
                </a:lnTo>
                <a:lnTo>
                  <a:pt x="248411" y="1047749"/>
                </a:lnTo>
                <a:lnTo>
                  <a:pt x="246760" y="1050162"/>
                </a:lnTo>
                <a:lnTo>
                  <a:pt x="245236" y="1052575"/>
                </a:lnTo>
                <a:lnTo>
                  <a:pt x="243585" y="1054988"/>
                </a:lnTo>
                <a:lnTo>
                  <a:pt x="241934" y="1057401"/>
                </a:lnTo>
                <a:lnTo>
                  <a:pt x="240283" y="1059814"/>
                </a:lnTo>
                <a:lnTo>
                  <a:pt x="238632" y="1062227"/>
                </a:lnTo>
                <a:lnTo>
                  <a:pt x="237108" y="1064640"/>
                </a:lnTo>
                <a:lnTo>
                  <a:pt x="235457" y="1067053"/>
                </a:lnTo>
                <a:lnTo>
                  <a:pt x="233806" y="1069466"/>
                </a:lnTo>
                <a:lnTo>
                  <a:pt x="232282" y="1071879"/>
                </a:lnTo>
                <a:lnTo>
                  <a:pt x="230631" y="1074292"/>
                </a:lnTo>
                <a:lnTo>
                  <a:pt x="229107" y="1076705"/>
                </a:lnTo>
                <a:lnTo>
                  <a:pt x="227456" y="1079118"/>
                </a:lnTo>
                <a:lnTo>
                  <a:pt x="225932" y="1081531"/>
                </a:lnTo>
                <a:lnTo>
                  <a:pt x="224408" y="1083944"/>
                </a:lnTo>
                <a:lnTo>
                  <a:pt x="223011" y="1086357"/>
                </a:lnTo>
                <a:lnTo>
                  <a:pt x="221487" y="1088770"/>
                </a:lnTo>
                <a:lnTo>
                  <a:pt x="220090" y="1091183"/>
                </a:lnTo>
                <a:lnTo>
                  <a:pt x="218566" y="1093596"/>
                </a:lnTo>
                <a:lnTo>
                  <a:pt x="217169" y="1096009"/>
                </a:lnTo>
                <a:lnTo>
                  <a:pt x="215899" y="1098422"/>
                </a:lnTo>
                <a:lnTo>
                  <a:pt x="214502" y="1100835"/>
                </a:lnTo>
                <a:lnTo>
                  <a:pt x="213232" y="1103248"/>
                </a:lnTo>
                <a:lnTo>
                  <a:pt x="211962" y="1105661"/>
                </a:lnTo>
                <a:lnTo>
                  <a:pt x="210692" y="1108074"/>
                </a:lnTo>
                <a:lnTo>
                  <a:pt x="209549" y="1110487"/>
                </a:lnTo>
                <a:lnTo>
                  <a:pt x="208406" y="1112900"/>
                </a:lnTo>
                <a:lnTo>
                  <a:pt x="207263" y="1115313"/>
                </a:lnTo>
                <a:lnTo>
                  <a:pt x="206120" y="1117726"/>
                </a:lnTo>
                <a:lnTo>
                  <a:pt x="205104" y="1120139"/>
                </a:lnTo>
                <a:lnTo>
                  <a:pt x="204088" y="1122552"/>
                </a:lnTo>
                <a:lnTo>
                  <a:pt x="203072" y="1124965"/>
                </a:lnTo>
                <a:lnTo>
                  <a:pt x="202183" y="1127378"/>
                </a:lnTo>
                <a:lnTo>
                  <a:pt x="201294" y="1129791"/>
                </a:lnTo>
                <a:lnTo>
                  <a:pt x="200405" y="1132204"/>
                </a:lnTo>
                <a:lnTo>
                  <a:pt x="199516" y="1134617"/>
                </a:lnTo>
                <a:lnTo>
                  <a:pt x="198754" y="1137030"/>
                </a:lnTo>
                <a:lnTo>
                  <a:pt x="197992" y="1139443"/>
                </a:lnTo>
                <a:lnTo>
                  <a:pt x="197230" y="1141856"/>
                </a:lnTo>
                <a:lnTo>
                  <a:pt x="196595" y="1144269"/>
                </a:lnTo>
                <a:lnTo>
                  <a:pt x="195960" y="1146682"/>
                </a:lnTo>
                <a:lnTo>
                  <a:pt x="195325" y="1149095"/>
                </a:lnTo>
                <a:lnTo>
                  <a:pt x="194690" y="1151508"/>
                </a:lnTo>
                <a:lnTo>
                  <a:pt x="194055" y="1153921"/>
                </a:lnTo>
                <a:lnTo>
                  <a:pt x="193547" y="1156334"/>
                </a:lnTo>
                <a:lnTo>
                  <a:pt x="193039" y="1158747"/>
                </a:lnTo>
                <a:lnTo>
                  <a:pt x="192658" y="1161160"/>
                </a:lnTo>
                <a:lnTo>
                  <a:pt x="192150" y="1163573"/>
                </a:lnTo>
                <a:lnTo>
                  <a:pt x="191769" y="1165986"/>
                </a:lnTo>
                <a:lnTo>
                  <a:pt x="191388" y="1168399"/>
                </a:lnTo>
                <a:lnTo>
                  <a:pt x="191007" y="1170812"/>
                </a:lnTo>
                <a:lnTo>
                  <a:pt x="190626" y="1173225"/>
                </a:lnTo>
                <a:lnTo>
                  <a:pt x="190245" y="1175638"/>
                </a:lnTo>
                <a:lnTo>
                  <a:pt x="189991" y="1178051"/>
                </a:lnTo>
                <a:lnTo>
                  <a:pt x="189610" y="1180464"/>
                </a:lnTo>
                <a:lnTo>
                  <a:pt x="189356" y="1182877"/>
                </a:lnTo>
                <a:lnTo>
                  <a:pt x="189102" y="1185290"/>
                </a:lnTo>
                <a:lnTo>
                  <a:pt x="188975" y="1187703"/>
                </a:lnTo>
                <a:lnTo>
                  <a:pt x="188721" y="1190116"/>
                </a:lnTo>
                <a:lnTo>
                  <a:pt x="188467" y="1192529"/>
                </a:lnTo>
                <a:lnTo>
                  <a:pt x="188340" y="1194942"/>
                </a:lnTo>
                <a:lnTo>
                  <a:pt x="188086" y="1197355"/>
                </a:lnTo>
                <a:lnTo>
                  <a:pt x="187959" y="1199768"/>
                </a:lnTo>
                <a:lnTo>
                  <a:pt x="187832" y="1202181"/>
                </a:lnTo>
                <a:lnTo>
                  <a:pt x="187705" y="1204594"/>
                </a:lnTo>
                <a:lnTo>
                  <a:pt x="187578" y="1207007"/>
                </a:lnTo>
                <a:lnTo>
                  <a:pt x="187451" y="1209420"/>
                </a:lnTo>
                <a:lnTo>
                  <a:pt x="187324" y="1211833"/>
                </a:lnTo>
                <a:lnTo>
                  <a:pt x="187324" y="1214246"/>
                </a:lnTo>
                <a:lnTo>
                  <a:pt x="187197" y="1216659"/>
                </a:lnTo>
                <a:lnTo>
                  <a:pt x="187070" y="1219072"/>
                </a:lnTo>
                <a:lnTo>
                  <a:pt x="187070" y="1221485"/>
                </a:lnTo>
                <a:lnTo>
                  <a:pt x="186943" y="1223898"/>
                </a:lnTo>
                <a:lnTo>
                  <a:pt x="186943" y="1226311"/>
                </a:lnTo>
                <a:lnTo>
                  <a:pt x="186816" y="1228724"/>
                </a:lnTo>
                <a:lnTo>
                  <a:pt x="186816" y="1231137"/>
                </a:lnTo>
                <a:lnTo>
                  <a:pt x="186689" y="1233550"/>
                </a:lnTo>
                <a:lnTo>
                  <a:pt x="185927" y="1233550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5086286" y="10895393"/>
            <a:ext cx="386207" cy="15387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5920994" y="11189589"/>
            <a:ext cx="372745" cy="1409700"/>
          </a:xfrm>
          <a:custGeom>
            <a:avLst/>
            <a:gdLst/>
            <a:ahLst/>
            <a:cxnLst/>
            <a:rect l="l" t="t" r="r" b="b"/>
            <a:pathLst>
              <a:path w="372745" h="1409700">
                <a:moveTo>
                  <a:pt x="186689" y="1397000"/>
                </a:moveTo>
                <a:lnTo>
                  <a:pt x="185927" y="1397000"/>
                </a:lnTo>
                <a:lnTo>
                  <a:pt x="185927" y="1409700"/>
                </a:lnTo>
                <a:lnTo>
                  <a:pt x="186562" y="1409700"/>
                </a:lnTo>
                <a:lnTo>
                  <a:pt x="186689" y="1397000"/>
                </a:lnTo>
                <a:close/>
              </a:path>
              <a:path w="372745" h="1409700">
                <a:moveTo>
                  <a:pt x="186816" y="1384300"/>
                </a:moveTo>
                <a:lnTo>
                  <a:pt x="185673" y="1384300"/>
                </a:lnTo>
                <a:lnTo>
                  <a:pt x="185673" y="1397000"/>
                </a:lnTo>
                <a:lnTo>
                  <a:pt x="186816" y="1397000"/>
                </a:lnTo>
                <a:lnTo>
                  <a:pt x="186816" y="1384300"/>
                </a:lnTo>
                <a:close/>
              </a:path>
              <a:path w="372745" h="1409700">
                <a:moveTo>
                  <a:pt x="188213" y="1346200"/>
                </a:moveTo>
                <a:lnTo>
                  <a:pt x="184149" y="1346200"/>
                </a:lnTo>
                <a:lnTo>
                  <a:pt x="184530" y="1358900"/>
                </a:lnTo>
                <a:lnTo>
                  <a:pt x="184784" y="1358900"/>
                </a:lnTo>
                <a:lnTo>
                  <a:pt x="185038" y="1371600"/>
                </a:lnTo>
                <a:lnTo>
                  <a:pt x="185419" y="1371600"/>
                </a:lnTo>
                <a:lnTo>
                  <a:pt x="185419" y="1384300"/>
                </a:lnTo>
                <a:lnTo>
                  <a:pt x="186943" y="1384300"/>
                </a:lnTo>
                <a:lnTo>
                  <a:pt x="187197" y="1371600"/>
                </a:lnTo>
                <a:lnTo>
                  <a:pt x="188213" y="1346200"/>
                </a:lnTo>
                <a:close/>
              </a:path>
              <a:path w="372745" h="1409700">
                <a:moveTo>
                  <a:pt x="190626" y="1320800"/>
                </a:moveTo>
                <a:lnTo>
                  <a:pt x="181863" y="1320800"/>
                </a:lnTo>
                <a:lnTo>
                  <a:pt x="182244" y="1333500"/>
                </a:lnTo>
                <a:lnTo>
                  <a:pt x="183768" y="1346200"/>
                </a:lnTo>
                <a:lnTo>
                  <a:pt x="188975" y="1346200"/>
                </a:lnTo>
                <a:lnTo>
                  <a:pt x="189991" y="1333500"/>
                </a:lnTo>
                <a:lnTo>
                  <a:pt x="190372" y="1333500"/>
                </a:lnTo>
                <a:lnTo>
                  <a:pt x="190626" y="1320800"/>
                </a:lnTo>
                <a:close/>
              </a:path>
              <a:path w="372745" h="1409700">
                <a:moveTo>
                  <a:pt x="192404" y="1308100"/>
                </a:moveTo>
                <a:lnTo>
                  <a:pt x="179704" y="1308100"/>
                </a:lnTo>
                <a:lnTo>
                  <a:pt x="181609" y="1320800"/>
                </a:lnTo>
                <a:lnTo>
                  <a:pt x="191261" y="1320800"/>
                </a:lnTo>
                <a:lnTo>
                  <a:pt x="192404" y="1308100"/>
                </a:lnTo>
                <a:close/>
              </a:path>
              <a:path w="372745" h="1409700">
                <a:moveTo>
                  <a:pt x="196341" y="1282700"/>
                </a:moveTo>
                <a:lnTo>
                  <a:pt x="175513" y="1282700"/>
                </a:lnTo>
                <a:lnTo>
                  <a:pt x="176783" y="1295400"/>
                </a:lnTo>
                <a:lnTo>
                  <a:pt x="178815" y="1308100"/>
                </a:lnTo>
                <a:lnTo>
                  <a:pt x="193801" y="1308100"/>
                </a:lnTo>
                <a:lnTo>
                  <a:pt x="194182" y="1295400"/>
                </a:lnTo>
                <a:lnTo>
                  <a:pt x="195325" y="1295400"/>
                </a:lnTo>
                <a:lnTo>
                  <a:pt x="196341" y="1282700"/>
                </a:lnTo>
                <a:close/>
              </a:path>
              <a:path w="372745" h="1409700">
                <a:moveTo>
                  <a:pt x="199516" y="1270000"/>
                </a:moveTo>
                <a:lnTo>
                  <a:pt x="172338" y="1270000"/>
                </a:lnTo>
                <a:lnTo>
                  <a:pt x="173608" y="1282700"/>
                </a:lnTo>
                <a:lnTo>
                  <a:pt x="198246" y="1282700"/>
                </a:lnTo>
                <a:lnTo>
                  <a:pt x="199516" y="1270000"/>
                </a:lnTo>
                <a:close/>
              </a:path>
              <a:path w="372745" h="1409700">
                <a:moveTo>
                  <a:pt x="203961" y="1257300"/>
                </a:moveTo>
                <a:lnTo>
                  <a:pt x="168528" y="1257300"/>
                </a:lnTo>
                <a:lnTo>
                  <a:pt x="171576" y="1270000"/>
                </a:lnTo>
                <a:lnTo>
                  <a:pt x="200913" y="1270000"/>
                </a:lnTo>
                <a:lnTo>
                  <a:pt x="203961" y="1257300"/>
                </a:lnTo>
                <a:close/>
              </a:path>
              <a:path w="372745" h="1409700">
                <a:moveTo>
                  <a:pt x="206501" y="1244600"/>
                </a:moveTo>
                <a:lnTo>
                  <a:pt x="166115" y="1244600"/>
                </a:lnTo>
                <a:lnTo>
                  <a:pt x="166877" y="1257300"/>
                </a:lnTo>
                <a:lnTo>
                  <a:pt x="205612" y="1257300"/>
                </a:lnTo>
                <a:lnTo>
                  <a:pt x="206501" y="1244600"/>
                </a:lnTo>
                <a:close/>
              </a:path>
              <a:path w="372745" h="1409700">
                <a:moveTo>
                  <a:pt x="211708" y="1231900"/>
                </a:moveTo>
                <a:lnTo>
                  <a:pt x="160781" y="1231900"/>
                </a:lnTo>
                <a:lnTo>
                  <a:pt x="164337" y="1244600"/>
                </a:lnTo>
                <a:lnTo>
                  <a:pt x="208152" y="1244600"/>
                </a:lnTo>
                <a:lnTo>
                  <a:pt x="211708" y="1231900"/>
                </a:lnTo>
                <a:close/>
              </a:path>
              <a:path w="372745" h="1409700">
                <a:moveTo>
                  <a:pt x="215391" y="1219200"/>
                </a:moveTo>
                <a:lnTo>
                  <a:pt x="157987" y="1219200"/>
                </a:lnTo>
                <a:lnTo>
                  <a:pt x="159003" y="1231900"/>
                </a:lnTo>
                <a:lnTo>
                  <a:pt x="213613" y="1231900"/>
                </a:lnTo>
                <a:lnTo>
                  <a:pt x="215391" y="1219200"/>
                </a:lnTo>
                <a:close/>
              </a:path>
              <a:path w="372745" h="1409700">
                <a:moveTo>
                  <a:pt x="219201" y="1206500"/>
                </a:moveTo>
                <a:lnTo>
                  <a:pt x="153288" y="1206500"/>
                </a:lnTo>
                <a:lnTo>
                  <a:pt x="154304" y="1219200"/>
                </a:lnTo>
                <a:lnTo>
                  <a:pt x="218312" y="1219200"/>
                </a:lnTo>
                <a:lnTo>
                  <a:pt x="219201" y="1206500"/>
                </a:lnTo>
                <a:close/>
              </a:path>
              <a:path w="372745" h="1409700">
                <a:moveTo>
                  <a:pt x="223900" y="1193800"/>
                </a:moveTo>
                <a:lnTo>
                  <a:pt x="148589" y="1193800"/>
                </a:lnTo>
                <a:lnTo>
                  <a:pt x="149605" y="1206500"/>
                </a:lnTo>
                <a:lnTo>
                  <a:pt x="223011" y="1206500"/>
                </a:lnTo>
                <a:lnTo>
                  <a:pt x="223900" y="1193800"/>
                </a:lnTo>
                <a:close/>
              </a:path>
              <a:path w="372745" h="1409700">
                <a:moveTo>
                  <a:pt x="227710" y="1181100"/>
                </a:moveTo>
                <a:lnTo>
                  <a:pt x="144906" y="1181100"/>
                </a:lnTo>
                <a:lnTo>
                  <a:pt x="146684" y="1193800"/>
                </a:lnTo>
                <a:lnTo>
                  <a:pt x="226694" y="1193800"/>
                </a:lnTo>
                <a:lnTo>
                  <a:pt x="227710" y="1181100"/>
                </a:lnTo>
                <a:close/>
              </a:path>
              <a:path w="372745" h="1409700">
                <a:moveTo>
                  <a:pt x="232282" y="1168400"/>
                </a:moveTo>
                <a:lnTo>
                  <a:pt x="140207" y="1168400"/>
                </a:lnTo>
                <a:lnTo>
                  <a:pt x="141096" y="1181100"/>
                </a:lnTo>
                <a:lnTo>
                  <a:pt x="230504" y="1181100"/>
                </a:lnTo>
                <a:lnTo>
                  <a:pt x="232282" y="1168400"/>
                </a:lnTo>
                <a:close/>
              </a:path>
              <a:path w="372745" h="1409700">
                <a:moveTo>
                  <a:pt x="236092" y="1155700"/>
                </a:moveTo>
                <a:lnTo>
                  <a:pt x="136524" y="1155700"/>
                </a:lnTo>
                <a:lnTo>
                  <a:pt x="138302" y="1168400"/>
                </a:lnTo>
                <a:lnTo>
                  <a:pt x="235076" y="1168400"/>
                </a:lnTo>
                <a:lnTo>
                  <a:pt x="236092" y="1155700"/>
                </a:lnTo>
                <a:close/>
              </a:path>
              <a:path w="372745" h="1409700">
                <a:moveTo>
                  <a:pt x="240791" y="1143000"/>
                </a:moveTo>
                <a:lnTo>
                  <a:pt x="131698" y="1143000"/>
                </a:lnTo>
                <a:lnTo>
                  <a:pt x="132714" y="1155700"/>
                </a:lnTo>
                <a:lnTo>
                  <a:pt x="239902" y="1155700"/>
                </a:lnTo>
                <a:lnTo>
                  <a:pt x="240791" y="1143000"/>
                </a:lnTo>
                <a:close/>
              </a:path>
              <a:path w="372745" h="1409700">
                <a:moveTo>
                  <a:pt x="244855" y="1130300"/>
                </a:moveTo>
                <a:lnTo>
                  <a:pt x="127634" y="1130300"/>
                </a:lnTo>
                <a:lnTo>
                  <a:pt x="130682" y="1143000"/>
                </a:lnTo>
                <a:lnTo>
                  <a:pt x="241807" y="1143000"/>
                </a:lnTo>
                <a:lnTo>
                  <a:pt x="244855" y="1130300"/>
                </a:lnTo>
                <a:close/>
              </a:path>
              <a:path w="372745" h="1409700">
                <a:moveTo>
                  <a:pt x="250443" y="1117600"/>
                </a:moveTo>
                <a:lnTo>
                  <a:pt x="122046" y="1117600"/>
                </a:lnTo>
                <a:lnTo>
                  <a:pt x="123316" y="1130300"/>
                </a:lnTo>
                <a:lnTo>
                  <a:pt x="247014" y="1130300"/>
                </a:lnTo>
                <a:lnTo>
                  <a:pt x="250443" y="1117600"/>
                </a:lnTo>
                <a:close/>
              </a:path>
              <a:path w="372745" h="1409700">
                <a:moveTo>
                  <a:pt x="256793" y="1104900"/>
                </a:moveTo>
                <a:lnTo>
                  <a:pt x="115823" y="1104900"/>
                </a:lnTo>
                <a:lnTo>
                  <a:pt x="117093" y="1117600"/>
                </a:lnTo>
                <a:lnTo>
                  <a:pt x="255396" y="1117600"/>
                </a:lnTo>
                <a:lnTo>
                  <a:pt x="256793" y="1104900"/>
                </a:lnTo>
                <a:close/>
              </a:path>
              <a:path w="372745" h="1409700">
                <a:moveTo>
                  <a:pt x="262508" y="1092200"/>
                </a:moveTo>
                <a:lnTo>
                  <a:pt x="110108" y="1092200"/>
                </a:lnTo>
                <a:lnTo>
                  <a:pt x="111632" y="1104900"/>
                </a:lnTo>
                <a:lnTo>
                  <a:pt x="259460" y="1104900"/>
                </a:lnTo>
                <a:lnTo>
                  <a:pt x="262508" y="1092200"/>
                </a:lnTo>
                <a:close/>
              </a:path>
              <a:path w="372745" h="1409700">
                <a:moveTo>
                  <a:pt x="270509" y="1079500"/>
                </a:moveTo>
                <a:lnTo>
                  <a:pt x="101980" y="1079500"/>
                </a:lnTo>
                <a:lnTo>
                  <a:pt x="103758" y="1092200"/>
                </a:lnTo>
                <a:lnTo>
                  <a:pt x="268858" y="1092200"/>
                </a:lnTo>
                <a:lnTo>
                  <a:pt x="270509" y="1079500"/>
                </a:lnTo>
                <a:close/>
              </a:path>
              <a:path w="372745" h="1409700">
                <a:moveTo>
                  <a:pt x="277748" y="1066800"/>
                </a:moveTo>
                <a:lnTo>
                  <a:pt x="94868" y="1066800"/>
                </a:lnTo>
                <a:lnTo>
                  <a:pt x="96646" y="1079500"/>
                </a:lnTo>
                <a:lnTo>
                  <a:pt x="275843" y="1079500"/>
                </a:lnTo>
                <a:lnTo>
                  <a:pt x="277748" y="1066800"/>
                </a:lnTo>
                <a:close/>
              </a:path>
              <a:path w="372745" h="1409700">
                <a:moveTo>
                  <a:pt x="287527" y="1054100"/>
                </a:moveTo>
                <a:lnTo>
                  <a:pt x="84962" y="1054100"/>
                </a:lnTo>
                <a:lnTo>
                  <a:pt x="86994" y="1066800"/>
                </a:lnTo>
                <a:lnTo>
                  <a:pt x="285495" y="1066800"/>
                </a:lnTo>
                <a:lnTo>
                  <a:pt x="287527" y="1054100"/>
                </a:lnTo>
                <a:close/>
              </a:path>
              <a:path w="372745" h="1409700">
                <a:moveTo>
                  <a:pt x="300354" y="1041400"/>
                </a:moveTo>
                <a:lnTo>
                  <a:pt x="74421" y="1041400"/>
                </a:lnTo>
                <a:lnTo>
                  <a:pt x="76580" y="1054100"/>
                </a:lnTo>
                <a:lnTo>
                  <a:pt x="295909" y="1054100"/>
                </a:lnTo>
                <a:lnTo>
                  <a:pt x="300354" y="1041400"/>
                </a:lnTo>
                <a:close/>
              </a:path>
              <a:path w="372745" h="1409700">
                <a:moveTo>
                  <a:pt x="306958" y="1028700"/>
                </a:moveTo>
                <a:lnTo>
                  <a:pt x="63372" y="1028700"/>
                </a:lnTo>
                <a:lnTo>
                  <a:pt x="70103" y="1041400"/>
                </a:lnTo>
                <a:lnTo>
                  <a:pt x="304672" y="1041400"/>
                </a:lnTo>
                <a:lnTo>
                  <a:pt x="306958" y="1028700"/>
                </a:lnTo>
                <a:close/>
              </a:path>
              <a:path w="372745" h="1409700">
                <a:moveTo>
                  <a:pt x="320293" y="1016000"/>
                </a:moveTo>
                <a:lnTo>
                  <a:pt x="54482" y="1016000"/>
                </a:lnTo>
                <a:lnTo>
                  <a:pt x="56768" y="1028700"/>
                </a:lnTo>
                <a:lnTo>
                  <a:pt x="313562" y="1028700"/>
                </a:lnTo>
                <a:lnTo>
                  <a:pt x="320293" y="1016000"/>
                </a:lnTo>
                <a:close/>
              </a:path>
              <a:path w="372745" h="1409700">
                <a:moveTo>
                  <a:pt x="326770" y="1003300"/>
                </a:moveTo>
                <a:lnTo>
                  <a:pt x="45846" y="1003300"/>
                </a:lnTo>
                <a:lnTo>
                  <a:pt x="48005" y="1016000"/>
                </a:lnTo>
                <a:lnTo>
                  <a:pt x="324611" y="1016000"/>
                </a:lnTo>
                <a:lnTo>
                  <a:pt x="326770" y="1003300"/>
                </a:lnTo>
                <a:close/>
              </a:path>
              <a:path w="372745" h="1409700">
                <a:moveTo>
                  <a:pt x="337184" y="990600"/>
                </a:moveTo>
                <a:lnTo>
                  <a:pt x="33400" y="990600"/>
                </a:lnTo>
                <a:lnTo>
                  <a:pt x="37464" y="1003300"/>
                </a:lnTo>
                <a:lnTo>
                  <a:pt x="335152" y="1003300"/>
                </a:lnTo>
                <a:lnTo>
                  <a:pt x="337184" y="990600"/>
                </a:lnTo>
                <a:close/>
              </a:path>
              <a:path w="372745" h="1409700">
                <a:moveTo>
                  <a:pt x="350138" y="977900"/>
                </a:moveTo>
                <a:lnTo>
                  <a:pt x="24129" y="977900"/>
                </a:lnTo>
                <a:lnTo>
                  <a:pt x="27685" y="990600"/>
                </a:lnTo>
                <a:lnTo>
                  <a:pt x="344804" y="990600"/>
                </a:lnTo>
                <a:lnTo>
                  <a:pt x="350138" y="977900"/>
                </a:lnTo>
                <a:close/>
              </a:path>
              <a:path w="372745" h="1409700">
                <a:moveTo>
                  <a:pt x="356361" y="965200"/>
                </a:moveTo>
                <a:lnTo>
                  <a:pt x="19176" y="965200"/>
                </a:lnTo>
                <a:lnTo>
                  <a:pt x="20827" y="977900"/>
                </a:lnTo>
                <a:lnTo>
                  <a:pt x="351789" y="977900"/>
                </a:lnTo>
                <a:lnTo>
                  <a:pt x="356361" y="965200"/>
                </a:lnTo>
                <a:close/>
              </a:path>
              <a:path w="372745" h="1409700">
                <a:moveTo>
                  <a:pt x="361695" y="952500"/>
                </a:moveTo>
                <a:lnTo>
                  <a:pt x="12064" y="952500"/>
                </a:lnTo>
                <a:lnTo>
                  <a:pt x="13461" y="965200"/>
                </a:lnTo>
                <a:lnTo>
                  <a:pt x="359155" y="965200"/>
                </a:lnTo>
                <a:lnTo>
                  <a:pt x="361695" y="952500"/>
                </a:lnTo>
                <a:close/>
              </a:path>
              <a:path w="372745" h="1409700">
                <a:moveTo>
                  <a:pt x="366013" y="939800"/>
                </a:moveTo>
                <a:lnTo>
                  <a:pt x="7492" y="939800"/>
                </a:lnTo>
                <a:lnTo>
                  <a:pt x="8635" y="952500"/>
                </a:lnTo>
                <a:lnTo>
                  <a:pt x="363981" y="952500"/>
                </a:lnTo>
                <a:lnTo>
                  <a:pt x="366013" y="939800"/>
                </a:lnTo>
                <a:close/>
              </a:path>
              <a:path w="372745" h="1409700">
                <a:moveTo>
                  <a:pt x="369188" y="927100"/>
                </a:moveTo>
                <a:lnTo>
                  <a:pt x="2158" y="927100"/>
                </a:lnTo>
                <a:lnTo>
                  <a:pt x="4063" y="939800"/>
                </a:lnTo>
                <a:lnTo>
                  <a:pt x="368426" y="939800"/>
                </a:lnTo>
                <a:lnTo>
                  <a:pt x="369188" y="927100"/>
                </a:lnTo>
                <a:close/>
              </a:path>
              <a:path w="372745" h="1409700">
                <a:moveTo>
                  <a:pt x="371728" y="914400"/>
                </a:moveTo>
                <a:lnTo>
                  <a:pt x="507" y="914400"/>
                </a:lnTo>
                <a:lnTo>
                  <a:pt x="1650" y="927100"/>
                </a:lnTo>
                <a:lnTo>
                  <a:pt x="371347" y="927100"/>
                </a:lnTo>
                <a:lnTo>
                  <a:pt x="371728" y="914400"/>
                </a:lnTo>
                <a:close/>
              </a:path>
              <a:path w="372745" h="1409700">
                <a:moveTo>
                  <a:pt x="372490" y="901700"/>
                </a:moveTo>
                <a:lnTo>
                  <a:pt x="0" y="901700"/>
                </a:lnTo>
                <a:lnTo>
                  <a:pt x="126" y="914400"/>
                </a:lnTo>
                <a:lnTo>
                  <a:pt x="372236" y="914400"/>
                </a:lnTo>
                <a:lnTo>
                  <a:pt x="372490" y="901700"/>
                </a:lnTo>
                <a:close/>
              </a:path>
              <a:path w="372745" h="1409700">
                <a:moveTo>
                  <a:pt x="372109" y="889000"/>
                </a:moveTo>
                <a:lnTo>
                  <a:pt x="380" y="889000"/>
                </a:lnTo>
                <a:lnTo>
                  <a:pt x="253" y="901700"/>
                </a:lnTo>
                <a:lnTo>
                  <a:pt x="372363" y="901700"/>
                </a:lnTo>
                <a:lnTo>
                  <a:pt x="372109" y="889000"/>
                </a:lnTo>
                <a:close/>
              </a:path>
              <a:path w="372745" h="1409700">
                <a:moveTo>
                  <a:pt x="370966" y="876300"/>
                </a:moveTo>
                <a:lnTo>
                  <a:pt x="2031" y="876300"/>
                </a:lnTo>
                <a:lnTo>
                  <a:pt x="888" y="889000"/>
                </a:lnTo>
                <a:lnTo>
                  <a:pt x="371347" y="889000"/>
                </a:lnTo>
                <a:lnTo>
                  <a:pt x="370966" y="876300"/>
                </a:lnTo>
                <a:close/>
              </a:path>
              <a:path w="372745" h="1409700">
                <a:moveTo>
                  <a:pt x="368426" y="863600"/>
                </a:moveTo>
                <a:lnTo>
                  <a:pt x="5460" y="863600"/>
                </a:lnTo>
                <a:lnTo>
                  <a:pt x="3555" y="876300"/>
                </a:lnTo>
                <a:lnTo>
                  <a:pt x="368934" y="876300"/>
                </a:lnTo>
                <a:lnTo>
                  <a:pt x="368426" y="863600"/>
                </a:lnTo>
                <a:close/>
              </a:path>
              <a:path w="372745" h="1409700">
                <a:moveTo>
                  <a:pt x="364235" y="850900"/>
                </a:moveTo>
                <a:lnTo>
                  <a:pt x="8381" y="850900"/>
                </a:lnTo>
                <a:lnTo>
                  <a:pt x="6095" y="863600"/>
                </a:lnTo>
                <a:lnTo>
                  <a:pt x="365759" y="863600"/>
                </a:lnTo>
                <a:lnTo>
                  <a:pt x="364235" y="850900"/>
                </a:lnTo>
                <a:close/>
              </a:path>
              <a:path w="372745" h="1409700">
                <a:moveTo>
                  <a:pt x="361822" y="838200"/>
                </a:moveTo>
                <a:lnTo>
                  <a:pt x="10794" y="838200"/>
                </a:lnTo>
                <a:lnTo>
                  <a:pt x="9905" y="850900"/>
                </a:lnTo>
                <a:lnTo>
                  <a:pt x="362584" y="850900"/>
                </a:lnTo>
                <a:lnTo>
                  <a:pt x="361822" y="838200"/>
                </a:lnTo>
                <a:close/>
              </a:path>
              <a:path w="372745" h="1409700">
                <a:moveTo>
                  <a:pt x="356615" y="825500"/>
                </a:moveTo>
                <a:lnTo>
                  <a:pt x="14985" y="825500"/>
                </a:lnTo>
                <a:lnTo>
                  <a:pt x="14223" y="838200"/>
                </a:lnTo>
                <a:lnTo>
                  <a:pt x="359282" y="838200"/>
                </a:lnTo>
                <a:lnTo>
                  <a:pt x="356615" y="825500"/>
                </a:lnTo>
                <a:close/>
              </a:path>
              <a:path w="372745" h="1409700">
                <a:moveTo>
                  <a:pt x="353059" y="812800"/>
                </a:moveTo>
                <a:lnTo>
                  <a:pt x="19557" y="812800"/>
                </a:lnTo>
                <a:lnTo>
                  <a:pt x="17779" y="825500"/>
                </a:lnTo>
                <a:lnTo>
                  <a:pt x="355726" y="825500"/>
                </a:lnTo>
                <a:lnTo>
                  <a:pt x="353059" y="812800"/>
                </a:lnTo>
                <a:close/>
              </a:path>
              <a:path w="372745" h="1409700">
                <a:moveTo>
                  <a:pt x="348487" y="800100"/>
                </a:moveTo>
                <a:lnTo>
                  <a:pt x="24002" y="800100"/>
                </a:lnTo>
                <a:lnTo>
                  <a:pt x="20446" y="812800"/>
                </a:lnTo>
                <a:lnTo>
                  <a:pt x="351154" y="812800"/>
                </a:lnTo>
                <a:lnTo>
                  <a:pt x="348487" y="800100"/>
                </a:lnTo>
                <a:close/>
              </a:path>
              <a:path w="372745" h="1409700">
                <a:moveTo>
                  <a:pt x="344931" y="787400"/>
                </a:moveTo>
                <a:lnTo>
                  <a:pt x="26796" y="787400"/>
                </a:lnTo>
                <a:lnTo>
                  <a:pt x="25780" y="800100"/>
                </a:lnTo>
                <a:lnTo>
                  <a:pt x="347598" y="800100"/>
                </a:lnTo>
                <a:lnTo>
                  <a:pt x="344931" y="787400"/>
                </a:lnTo>
                <a:close/>
              </a:path>
              <a:path w="372745" h="1409700">
                <a:moveTo>
                  <a:pt x="340359" y="774700"/>
                </a:moveTo>
                <a:lnTo>
                  <a:pt x="31368" y="774700"/>
                </a:lnTo>
                <a:lnTo>
                  <a:pt x="30352" y="787400"/>
                </a:lnTo>
                <a:lnTo>
                  <a:pt x="343026" y="787400"/>
                </a:lnTo>
                <a:lnTo>
                  <a:pt x="340359" y="774700"/>
                </a:lnTo>
                <a:close/>
              </a:path>
              <a:path w="372745" h="1409700">
                <a:moveTo>
                  <a:pt x="336549" y="762000"/>
                </a:moveTo>
                <a:lnTo>
                  <a:pt x="36067" y="762000"/>
                </a:lnTo>
                <a:lnTo>
                  <a:pt x="35051" y="774700"/>
                </a:lnTo>
                <a:lnTo>
                  <a:pt x="337438" y="774700"/>
                </a:lnTo>
                <a:lnTo>
                  <a:pt x="336549" y="762000"/>
                </a:lnTo>
                <a:close/>
              </a:path>
              <a:path w="372745" h="1409700">
                <a:moveTo>
                  <a:pt x="331469" y="749300"/>
                </a:moveTo>
                <a:lnTo>
                  <a:pt x="41020" y="749300"/>
                </a:lnTo>
                <a:lnTo>
                  <a:pt x="36956" y="762000"/>
                </a:lnTo>
                <a:lnTo>
                  <a:pt x="335533" y="762000"/>
                </a:lnTo>
                <a:lnTo>
                  <a:pt x="331469" y="749300"/>
                </a:lnTo>
                <a:close/>
              </a:path>
              <a:path w="372745" h="1409700">
                <a:moveTo>
                  <a:pt x="327151" y="736600"/>
                </a:moveTo>
                <a:lnTo>
                  <a:pt x="45465" y="736600"/>
                </a:lnTo>
                <a:lnTo>
                  <a:pt x="43179" y="749300"/>
                </a:lnTo>
                <a:lnTo>
                  <a:pt x="328294" y="749300"/>
                </a:lnTo>
                <a:lnTo>
                  <a:pt x="327151" y="736600"/>
                </a:lnTo>
                <a:close/>
              </a:path>
              <a:path w="372745" h="1409700">
                <a:moveTo>
                  <a:pt x="321055" y="723900"/>
                </a:moveTo>
                <a:lnTo>
                  <a:pt x="50164" y="723900"/>
                </a:lnTo>
                <a:lnTo>
                  <a:pt x="49021" y="736600"/>
                </a:lnTo>
                <a:lnTo>
                  <a:pt x="323595" y="736600"/>
                </a:lnTo>
                <a:lnTo>
                  <a:pt x="321055" y="723900"/>
                </a:lnTo>
                <a:close/>
              </a:path>
              <a:path w="372745" h="1409700">
                <a:moveTo>
                  <a:pt x="315721" y="711200"/>
                </a:moveTo>
                <a:lnTo>
                  <a:pt x="56768" y="711200"/>
                </a:lnTo>
                <a:lnTo>
                  <a:pt x="55371" y="723900"/>
                </a:lnTo>
                <a:lnTo>
                  <a:pt x="318515" y="723900"/>
                </a:lnTo>
                <a:lnTo>
                  <a:pt x="315721" y="711200"/>
                </a:lnTo>
                <a:close/>
              </a:path>
              <a:path w="372745" h="1409700">
                <a:moveTo>
                  <a:pt x="308482" y="698500"/>
                </a:moveTo>
                <a:lnTo>
                  <a:pt x="64134" y="698500"/>
                </a:lnTo>
                <a:lnTo>
                  <a:pt x="61086" y="711200"/>
                </a:lnTo>
                <a:lnTo>
                  <a:pt x="310006" y="711200"/>
                </a:lnTo>
                <a:lnTo>
                  <a:pt x="308482" y="698500"/>
                </a:lnTo>
                <a:close/>
              </a:path>
              <a:path w="372745" h="1409700">
                <a:moveTo>
                  <a:pt x="302259" y="685800"/>
                </a:moveTo>
                <a:lnTo>
                  <a:pt x="70357" y="685800"/>
                </a:lnTo>
                <a:lnTo>
                  <a:pt x="68706" y="698500"/>
                </a:lnTo>
                <a:lnTo>
                  <a:pt x="305307" y="698500"/>
                </a:lnTo>
                <a:lnTo>
                  <a:pt x="302259" y="685800"/>
                </a:lnTo>
                <a:close/>
              </a:path>
              <a:path w="372745" h="1409700">
                <a:moveTo>
                  <a:pt x="287400" y="660400"/>
                </a:moveTo>
                <a:lnTo>
                  <a:pt x="85089" y="660400"/>
                </a:lnTo>
                <a:lnTo>
                  <a:pt x="78485" y="673100"/>
                </a:lnTo>
                <a:lnTo>
                  <a:pt x="76834" y="685800"/>
                </a:lnTo>
                <a:lnTo>
                  <a:pt x="295655" y="685800"/>
                </a:lnTo>
                <a:lnTo>
                  <a:pt x="294004" y="673100"/>
                </a:lnTo>
                <a:lnTo>
                  <a:pt x="287400" y="660400"/>
                </a:lnTo>
                <a:close/>
              </a:path>
              <a:path w="372745" h="1409700">
                <a:moveTo>
                  <a:pt x="279272" y="647700"/>
                </a:moveTo>
                <a:lnTo>
                  <a:pt x="93344" y="647700"/>
                </a:lnTo>
                <a:lnTo>
                  <a:pt x="91693" y="660400"/>
                </a:lnTo>
                <a:lnTo>
                  <a:pt x="280796" y="660400"/>
                </a:lnTo>
                <a:lnTo>
                  <a:pt x="279272" y="647700"/>
                </a:lnTo>
                <a:close/>
              </a:path>
              <a:path w="372745" h="1409700">
                <a:moveTo>
                  <a:pt x="271525" y="635000"/>
                </a:moveTo>
                <a:lnTo>
                  <a:pt x="100964" y="635000"/>
                </a:lnTo>
                <a:lnTo>
                  <a:pt x="99567" y="647700"/>
                </a:lnTo>
                <a:lnTo>
                  <a:pt x="273049" y="647700"/>
                </a:lnTo>
                <a:lnTo>
                  <a:pt x="271525" y="635000"/>
                </a:lnTo>
                <a:close/>
              </a:path>
              <a:path w="372745" h="1409700">
                <a:moveTo>
                  <a:pt x="265810" y="622300"/>
                </a:moveTo>
                <a:lnTo>
                  <a:pt x="106679" y="622300"/>
                </a:lnTo>
                <a:lnTo>
                  <a:pt x="105282" y="635000"/>
                </a:lnTo>
                <a:lnTo>
                  <a:pt x="267207" y="635000"/>
                </a:lnTo>
                <a:lnTo>
                  <a:pt x="265810" y="622300"/>
                </a:lnTo>
                <a:close/>
              </a:path>
              <a:path w="372745" h="1409700">
                <a:moveTo>
                  <a:pt x="259460" y="609600"/>
                </a:moveTo>
                <a:lnTo>
                  <a:pt x="113029" y="609600"/>
                </a:lnTo>
                <a:lnTo>
                  <a:pt x="111886" y="622300"/>
                </a:lnTo>
                <a:lnTo>
                  <a:pt x="260730" y="622300"/>
                </a:lnTo>
                <a:lnTo>
                  <a:pt x="259460" y="609600"/>
                </a:lnTo>
                <a:close/>
              </a:path>
              <a:path w="372745" h="1409700">
                <a:moveTo>
                  <a:pt x="255015" y="596900"/>
                </a:moveTo>
                <a:lnTo>
                  <a:pt x="117474" y="596900"/>
                </a:lnTo>
                <a:lnTo>
                  <a:pt x="116458" y="609600"/>
                </a:lnTo>
                <a:lnTo>
                  <a:pt x="256158" y="609600"/>
                </a:lnTo>
                <a:lnTo>
                  <a:pt x="255015" y="596900"/>
                </a:lnTo>
                <a:close/>
              </a:path>
              <a:path w="372745" h="1409700">
                <a:moveTo>
                  <a:pt x="250443" y="584200"/>
                </a:moveTo>
                <a:lnTo>
                  <a:pt x="122046" y="584200"/>
                </a:lnTo>
                <a:lnTo>
                  <a:pt x="121284" y="596900"/>
                </a:lnTo>
                <a:lnTo>
                  <a:pt x="251332" y="596900"/>
                </a:lnTo>
                <a:lnTo>
                  <a:pt x="250443" y="584200"/>
                </a:lnTo>
                <a:close/>
              </a:path>
              <a:path w="372745" h="1409700">
                <a:moveTo>
                  <a:pt x="241680" y="546100"/>
                </a:moveTo>
                <a:lnTo>
                  <a:pt x="130809" y="546100"/>
                </a:lnTo>
                <a:lnTo>
                  <a:pt x="130428" y="558800"/>
                </a:lnTo>
                <a:lnTo>
                  <a:pt x="128269" y="558800"/>
                </a:lnTo>
                <a:lnTo>
                  <a:pt x="127761" y="571500"/>
                </a:lnTo>
                <a:lnTo>
                  <a:pt x="125221" y="584200"/>
                </a:lnTo>
                <a:lnTo>
                  <a:pt x="247395" y="584200"/>
                </a:lnTo>
                <a:lnTo>
                  <a:pt x="246633" y="571500"/>
                </a:lnTo>
                <a:lnTo>
                  <a:pt x="244855" y="571500"/>
                </a:lnTo>
                <a:lnTo>
                  <a:pt x="244220" y="558800"/>
                </a:lnTo>
                <a:lnTo>
                  <a:pt x="241680" y="546100"/>
                </a:lnTo>
                <a:close/>
              </a:path>
              <a:path w="372745" h="1409700">
                <a:moveTo>
                  <a:pt x="237743" y="520700"/>
                </a:moveTo>
                <a:lnTo>
                  <a:pt x="135127" y="520700"/>
                </a:lnTo>
                <a:lnTo>
                  <a:pt x="133984" y="533400"/>
                </a:lnTo>
                <a:lnTo>
                  <a:pt x="132587" y="533400"/>
                </a:lnTo>
                <a:lnTo>
                  <a:pt x="132079" y="546100"/>
                </a:lnTo>
                <a:lnTo>
                  <a:pt x="240791" y="546100"/>
                </a:lnTo>
                <a:lnTo>
                  <a:pt x="237743" y="520700"/>
                </a:lnTo>
                <a:close/>
              </a:path>
              <a:path w="372745" h="1409700">
                <a:moveTo>
                  <a:pt x="236092" y="508000"/>
                </a:moveTo>
                <a:lnTo>
                  <a:pt x="136016" y="508000"/>
                </a:lnTo>
                <a:lnTo>
                  <a:pt x="135762" y="520700"/>
                </a:lnTo>
                <a:lnTo>
                  <a:pt x="236854" y="520700"/>
                </a:lnTo>
                <a:lnTo>
                  <a:pt x="236092" y="508000"/>
                </a:lnTo>
                <a:close/>
              </a:path>
              <a:path w="372745" h="1409700">
                <a:moveTo>
                  <a:pt x="235203" y="495300"/>
                </a:moveTo>
                <a:lnTo>
                  <a:pt x="137413" y="495300"/>
                </a:lnTo>
                <a:lnTo>
                  <a:pt x="136651" y="508000"/>
                </a:lnTo>
                <a:lnTo>
                  <a:pt x="235457" y="508000"/>
                </a:lnTo>
                <a:lnTo>
                  <a:pt x="235203" y="495300"/>
                </a:lnTo>
                <a:close/>
              </a:path>
              <a:path w="372745" h="1409700">
                <a:moveTo>
                  <a:pt x="233552" y="482600"/>
                </a:moveTo>
                <a:lnTo>
                  <a:pt x="138937" y="482600"/>
                </a:lnTo>
                <a:lnTo>
                  <a:pt x="138556" y="495300"/>
                </a:lnTo>
                <a:lnTo>
                  <a:pt x="233933" y="495300"/>
                </a:lnTo>
                <a:lnTo>
                  <a:pt x="233552" y="482600"/>
                </a:lnTo>
                <a:close/>
              </a:path>
              <a:path w="372745" h="1409700">
                <a:moveTo>
                  <a:pt x="232282" y="469900"/>
                </a:moveTo>
                <a:lnTo>
                  <a:pt x="140207" y="469900"/>
                </a:lnTo>
                <a:lnTo>
                  <a:pt x="139953" y="482600"/>
                </a:lnTo>
                <a:lnTo>
                  <a:pt x="232663" y="482600"/>
                </a:lnTo>
                <a:lnTo>
                  <a:pt x="232282" y="469900"/>
                </a:lnTo>
                <a:close/>
              </a:path>
              <a:path w="372745" h="1409700">
                <a:moveTo>
                  <a:pt x="230631" y="457200"/>
                </a:moveTo>
                <a:lnTo>
                  <a:pt x="142239" y="457200"/>
                </a:lnTo>
                <a:lnTo>
                  <a:pt x="141477" y="469900"/>
                </a:lnTo>
                <a:lnTo>
                  <a:pt x="231393" y="469900"/>
                </a:lnTo>
                <a:lnTo>
                  <a:pt x="230631" y="457200"/>
                </a:lnTo>
                <a:close/>
              </a:path>
              <a:path w="372745" h="1409700">
                <a:moveTo>
                  <a:pt x="228599" y="444500"/>
                </a:moveTo>
                <a:lnTo>
                  <a:pt x="143255" y="444500"/>
                </a:lnTo>
                <a:lnTo>
                  <a:pt x="142493" y="457200"/>
                </a:lnTo>
                <a:lnTo>
                  <a:pt x="229742" y="457200"/>
                </a:lnTo>
                <a:lnTo>
                  <a:pt x="228599" y="444500"/>
                </a:lnTo>
                <a:close/>
              </a:path>
              <a:path w="372745" h="1409700">
                <a:moveTo>
                  <a:pt x="218693" y="368300"/>
                </a:moveTo>
                <a:lnTo>
                  <a:pt x="154177" y="368300"/>
                </a:lnTo>
                <a:lnTo>
                  <a:pt x="152272" y="381000"/>
                </a:lnTo>
                <a:lnTo>
                  <a:pt x="152018" y="381000"/>
                </a:lnTo>
                <a:lnTo>
                  <a:pt x="146684" y="419100"/>
                </a:lnTo>
                <a:lnTo>
                  <a:pt x="146430" y="431800"/>
                </a:lnTo>
                <a:lnTo>
                  <a:pt x="144525" y="444500"/>
                </a:lnTo>
                <a:lnTo>
                  <a:pt x="228345" y="444500"/>
                </a:lnTo>
                <a:lnTo>
                  <a:pt x="227202" y="431800"/>
                </a:lnTo>
                <a:lnTo>
                  <a:pt x="226567" y="431800"/>
                </a:lnTo>
                <a:lnTo>
                  <a:pt x="223900" y="406400"/>
                </a:lnTo>
                <a:lnTo>
                  <a:pt x="223265" y="406400"/>
                </a:lnTo>
                <a:lnTo>
                  <a:pt x="218693" y="368300"/>
                </a:lnTo>
                <a:close/>
              </a:path>
              <a:path w="372745" h="1409700">
                <a:moveTo>
                  <a:pt x="217423" y="355600"/>
                </a:moveTo>
                <a:lnTo>
                  <a:pt x="155574" y="355600"/>
                </a:lnTo>
                <a:lnTo>
                  <a:pt x="154431" y="368300"/>
                </a:lnTo>
                <a:lnTo>
                  <a:pt x="217677" y="368300"/>
                </a:lnTo>
                <a:lnTo>
                  <a:pt x="217423" y="355600"/>
                </a:lnTo>
                <a:close/>
              </a:path>
              <a:path w="372745" h="1409700">
                <a:moveTo>
                  <a:pt x="216026" y="342900"/>
                </a:moveTo>
                <a:lnTo>
                  <a:pt x="156463" y="342900"/>
                </a:lnTo>
                <a:lnTo>
                  <a:pt x="156209" y="355600"/>
                </a:lnTo>
                <a:lnTo>
                  <a:pt x="216407" y="355600"/>
                </a:lnTo>
                <a:lnTo>
                  <a:pt x="216026" y="342900"/>
                </a:lnTo>
                <a:close/>
              </a:path>
              <a:path w="372745" h="1409700">
                <a:moveTo>
                  <a:pt x="213105" y="317500"/>
                </a:moveTo>
                <a:lnTo>
                  <a:pt x="158876" y="317500"/>
                </a:lnTo>
                <a:lnTo>
                  <a:pt x="158749" y="330200"/>
                </a:lnTo>
                <a:lnTo>
                  <a:pt x="157860" y="330200"/>
                </a:lnTo>
                <a:lnTo>
                  <a:pt x="156844" y="342900"/>
                </a:lnTo>
                <a:lnTo>
                  <a:pt x="215137" y="342900"/>
                </a:lnTo>
                <a:lnTo>
                  <a:pt x="213105" y="317500"/>
                </a:lnTo>
                <a:close/>
              </a:path>
              <a:path w="372745" h="1409700">
                <a:moveTo>
                  <a:pt x="212597" y="304800"/>
                </a:moveTo>
                <a:lnTo>
                  <a:pt x="160019" y="304800"/>
                </a:lnTo>
                <a:lnTo>
                  <a:pt x="159765" y="317500"/>
                </a:lnTo>
                <a:lnTo>
                  <a:pt x="212724" y="317500"/>
                </a:lnTo>
                <a:lnTo>
                  <a:pt x="212597" y="304800"/>
                </a:lnTo>
                <a:close/>
              </a:path>
              <a:path w="372745" h="1409700">
                <a:moveTo>
                  <a:pt x="211708" y="292100"/>
                </a:moveTo>
                <a:lnTo>
                  <a:pt x="160908" y="292100"/>
                </a:lnTo>
                <a:lnTo>
                  <a:pt x="160654" y="304800"/>
                </a:lnTo>
                <a:lnTo>
                  <a:pt x="211962" y="304800"/>
                </a:lnTo>
                <a:lnTo>
                  <a:pt x="211708" y="292100"/>
                </a:lnTo>
                <a:close/>
              </a:path>
              <a:path w="372745" h="1409700">
                <a:moveTo>
                  <a:pt x="210311" y="266700"/>
                </a:moveTo>
                <a:lnTo>
                  <a:pt x="162305" y="266700"/>
                </a:lnTo>
                <a:lnTo>
                  <a:pt x="162051" y="279400"/>
                </a:lnTo>
                <a:lnTo>
                  <a:pt x="161416" y="292100"/>
                </a:lnTo>
                <a:lnTo>
                  <a:pt x="211454" y="292100"/>
                </a:lnTo>
                <a:lnTo>
                  <a:pt x="211073" y="279400"/>
                </a:lnTo>
                <a:lnTo>
                  <a:pt x="210819" y="279400"/>
                </a:lnTo>
                <a:lnTo>
                  <a:pt x="210311" y="266700"/>
                </a:lnTo>
                <a:close/>
              </a:path>
              <a:path w="372745" h="1409700">
                <a:moveTo>
                  <a:pt x="209676" y="254000"/>
                </a:moveTo>
                <a:lnTo>
                  <a:pt x="162940" y="254000"/>
                </a:lnTo>
                <a:lnTo>
                  <a:pt x="162686" y="266700"/>
                </a:lnTo>
                <a:lnTo>
                  <a:pt x="210057" y="266700"/>
                </a:lnTo>
                <a:lnTo>
                  <a:pt x="209676" y="254000"/>
                </a:lnTo>
                <a:close/>
              </a:path>
              <a:path w="372745" h="1409700">
                <a:moveTo>
                  <a:pt x="206374" y="215900"/>
                </a:moveTo>
                <a:lnTo>
                  <a:pt x="166242" y="215900"/>
                </a:lnTo>
                <a:lnTo>
                  <a:pt x="165861" y="228600"/>
                </a:lnTo>
                <a:lnTo>
                  <a:pt x="163829" y="241300"/>
                </a:lnTo>
                <a:lnTo>
                  <a:pt x="163702" y="254000"/>
                </a:lnTo>
                <a:lnTo>
                  <a:pt x="208914" y="254000"/>
                </a:lnTo>
                <a:lnTo>
                  <a:pt x="208406" y="241300"/>
                </a:lnTo>
                <a:lnTo>
                  <a:pt x="208279" y="241300"/>
                </a:lnTo>
                <a:lnTo>
                  <a:pt x="207263" y="228600"/>
                </a:lnTo>
                <a:lnTo>
                  <a:pt x="206882" y="228600"/>
                </a:lnTo>
                <a:lnTo>
                  <a:pt x="206374" y="215900"/>
                </a:lnTo>
                <a:close/>
              </a:path>
              <a:path w="372745" h="1409700">
                <a:moveTo>
                  <a:pt x="202818" y="190500"/>
                </a:moveTo>
                <a:lnTo>
                  <a:pt x="170560" y="190500"/>
                </a:lnTo>
                <a:lnTo>
                  <a:pt x="167131" y="215900"/>
                </a:lnTo>
                <a:lnTo>
                  <a:pt x="204977" y="215900"/>
                </a:lnTo>
                <a:lnTo>
                  <a:pt x="204723" y="203200"/>
                </a:lnTo>
                <a:lnTo>
                  <a:pt x="202818" y="190500"/>
                </a:lnTo>
                <a:close/>
              </a:path>
              <a:path w="372745" h="1409700">
                <a:moveTo>
                  <a:pt x="201167" y="177800"/>
                </a:moveTo>
                <a:lnTo>
                  <a:pt x="171830" y="177800"/>
                </a:lnTo>
                <a:lnTo>
                  <a:pt x="171068" y="190500"/>
                </a:lnTo>
                <a:lnTo>
                  <a:pt x="202310" y="190500"/>
                </a:lnTo>
                <a:lnTo>
                  <a:pt x="201167" y="177800"/>
                </a:lnTo>
                <a:close/>
              </a:path>
              <a:path w="372745" h="1409700">
                <a:moveTo>
                  <a:pt x="199008" y="165100"/>
                </a:moveTo>
                <a:lnTo>
                  <a:pt x="173608" y="165100"/>
                </a:lnTo>
                <a:lnTo>
                  <a:pt x="173100" y="177800"/>
                </a:lnTo>
                <a:lnTo>
                  <a:pt x="199389" y="177800"/>
                </a:lnTo>
                <a:lnTo>
                  <a:pt x="199008" y="165100"/>
                </a:lnTo>
                <a:close/>
              </a:path>
              <a:path w="372745" h="1409700">
                <a:moveTo>
                  <a:pt x="197230" y="152400"/>
                </a:moveTo>
                <a:lnTo>
                  <a:pt x="175640" y="152400"/>
                </a:lnTo>
                <a:lnTo>
                  <a:pt x="174878" y="165100"/>
                </a:lnTo>
                <a:lnTo>
                  <a:pt x="197738" y="165100"/>
                </a:lnTo>
                <a:lnTo>
                  <a:pt x="197230" y="152400"/>
                </a:lnTo>
                <a:close/>
              </a:path>
              <a:path w="372745" h="1409700">
                <a:moveTo>
                  <a:pt x="193293" y="127000"/>
                </a:moveTo>
                <a:lnTo>
                  <a:pt x="179577" y="127000"/>
                </a:lnTo>
                <a:lnTo>
                  <a:pt x="176148" y="152400"/>
                </a:lnTo>
                <a:lnTo>
                  <a:pt x="195960" y="152400"/>
                </a:lnTo>
                <a:lnTo>
                  <a:pt x="193293" y="127000"/>
                </a:lnTo>
                <a:close/>
              </a:path>
              <a:path w="372745" h="1409700">
                <a:moveTo>
                  <a:pt x="192023" y="114300"/>
                </a:moveTo>
                <a:lnTo>
                  <a:pt x="180593" y="114300"/>
                </a:lnTo>
                <a:lnTo>
                  <a:pt x="179831" y="127000"/>
                </a:lnTo>
                <a:lnTo>
                  <a:pt x="192277" y="127000"/>
                </a:lnTo>
                <a:lnTo>
                  <a:pt x="192023" y="114300"/>
                </a:lnTo>
                <a:close/>
              </a:path>
              <a:path w="372745" h="1409700">
                <a:moveTo>
                  <a:pt x="189356" y="88900"/>
                </a:moveTo>
                <a:lnTo>
                  <a:pt x="183006" y="88900"/>
                </a:lnTo>
                <a:lnTo>
                  <a:pt x="181482" y="114300"/>
                </a:lnTo>
                <a:lnTo>
                  <a:pt x="191642" y="114300"/>
                </a:lnTo>
                <a:lnTo>
                  <a:pt x="190880" y="101600"/>
                </a:lnTo>
                <a:lnTo>
                  <a:pt x="190118" y="101600"/>
                </a:lnTo>
                <a:lnTo>
                  <a:pt x="189356" y="88900"/>
                </a:lnTo>
                <a:close/>
              </a:path>
              <a:path w="372745" h="1409700">
                <a:moveTo>
                  <a:pt x="188594" y="76200"/>
                </a:moveTo>
                <a:lnTo>
                  <a:pt x="184022" y="76200"/>
                </a:lnTo>
                <a:lnTo>
                  <a:pt x="183768" y="88900"/>
                </a:lnTo>
                <a:lnTo>
                  <a:pt x="188848" y="88900"/>
                </a:lnTo>
                <a:lnTo>
                  <a:pt x="188594" y="76200"/>
                </a:lnTo>
                <a:close/>
              </a:path>
              <a:path w="372745" h="1409700">
                <a:moveTo>
                  <a:pt x="187070" y="38100"/>
                </a:moveTo>
                <a:lnTo>
                  <a:pt x="185419" y="38100"/>
                </a:lnTo>
                <a:lnTo>
                  <a:pt x="185419" y="50800"/>
                </a:lnTo>
                <a:lnTo>
                  <a:pt x="185038" y="50800"/>
                </a:lnTo>
                <a:lnTo>
                  <a:pt x="185038" y="63500"/>
                </a:lnTo>
                <a:lnTo>
                  <a:pt x="184276" y="76200"/>
                </a:lnTo>
                <a:lnTo>
                  <a:pt x="188213" y="76200"/>
                </a:lnTo>
                <a:lnTo>
                  <a:pt x="187959" y="63500"/>
                </a:lnTo>
                <a:lnTo>
                  <a:pt x="187705" y="63500"/>
                </a:lnTo>
                <a:lnTo>
                  <a:pt x="187197" y="50800"/>
                </a:lnTo>
                <a:lnTo>
                  <a:pt x="187070" y="38100"/>
                </a:lnTo>
                <a:close/>
              </a:path>
              <a:path w="372745" h="1409700">
                <a:moveTo>
                  <a:pt x="186816" y="25400"/>
                </a:moveTo>
                <a:lnTo>
                  <a:pt x="185800" y="25400"/>
                </a:lnTo>
                <a:lnTo>
                  <a:pt x="185673" y="38100"/>
                </a:lnTo>
                <a:lnTo>
                  <a:pt x="186816" y="38100"/>
                </a:lnTo>
                <a:lnTo>
                  <a:pt x="186816" y="25400"/>
                </a:lnTo>
                <a:close/>
              </a:path>
              <a:path w="372745" h="1409700">
                <a:moveTo>
                  <a:pt x="186435" y="0"/>
                </a:moveTo>
                <a:lnTo>
                  <a:pt x="186054" y="0"/>
                </a:lnTo>
                <a:lnTo>
                  <a:pt x="186054" y="12700"/>
                </a:lnTo>
                <a:lnTo>
                  <a:pt x="185927" y="25400"/>
                </a:lnTo>
                <a:lnTo>
                  <a:pt x="186689" y="25400"/>
                </a:lnTo>
                <a:lnTo>
                  <a:pt x="186435" y="0"/>
                </a:lnTo>
                <a:close/>
              </a:path>
            </a:pathLst>
          </a:custGeom>
          <a:solidFill>
            <a:srgbClr val="5786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5920994" y="11186032"/>
            <a:ext cx="372745" cy="1413510"/>
          </a:xfrm>
          <a:custGeom>
            <a:avLst/>
            <a:gdLst/>
            <a:ahLst/>
            <a:cxnLst/>
            <a:rect l="l" t="t" r="r" b="b"/>
            <a:pathLst>
              <a:path w="372745" h="1413509">
                <a:moveTo>
                  <a:pt x="186054" y="1413256"/>
                </a:moveTo>
                <a:lnTo>
                  <a:pt x="186054" y="1410462"/>
                </a:lnTo>
                <a:lnTo>
                  <a:pt x="186054" y="1407668"/>
                </a:lnTo>
                <a:lnTo>
                  <a:pt x="185927" y="1404874"/>
                </a:lnTo>
                <a:lnTo>
                  <a:pt x="185927" y="1402207"/>
                </a:lnTo>
                <a:lnTo>
                  <a:pt x="185927" y="1399413"/>
                </a:lnTo>
                <a:lnTo>
                  <a:pt x="185927" y="1396619"/>
                </a:lnTo>
                <a:lnTo>
                  <a:pt x="185800" y="1393825"/>
                </a:lnTo>
                <a:lnTo>
                  <a:pt x="185800" y="1391031"/>
                </a:lnTo>
                <a:lnTo>
                  <a:pt x="185673" y="1388364"/>
                </a:lnTo>
                <a:lnTo>
                  <a:pt x="185673" y="1385570"/>
                </a:lnTo>
                <a:lnTo>
                  <a:pt x="185546" y="1382776"/>
                </a:lnTo>
                <a:lnTo>
                  <a:pt x="185546" y="1379982"/>
                </a:lnTo>
                <a:lnTo>
                  <a:pt x="185419" y="1377315"/>
                </a:lnTo>
                <a:lnTo>
                  <a:pt x="185419" y="1374521"/>
                </a:lnTo>
                <a:lnTo>
                  <a:pt x="185292" y="1371727"/>
                </a:lnTo>
                <a:lnTo>
                  <a:pt x="185165" y="1368933"/>
                </a:lnTo>
                <a:lnTo>
                  <a:pt x="185038" y="1366139"/>
                </a:lnTo>
                <a:lnTo>
                  <a:pt x="185038" y="1363472"/>
                </a:lnTo>
                <a:lnTo>
                  <a:pt x="184911" y="1360678"/>
                </a:lnTo>
                <a:lnTo>
                  <a:pt x="184784" y="1357884"/>
                </a:lnTo>
                <a:lnTo>
                  <a:pt x="184530" y="1355090"/>
                </a:lnTo>
                <a:lnTo>
                  <a:pt x="184403" y="1352423"/>
                </a:lnTo>
                <a:lnTo>
                  <a:pt x="184276" y="1349629"/>
                </a:lnTo>
                <a:lnTo>
                  <a:pt x="184149" y="1346835"/>
                </a:lnTo>
                <a:lnTo>
                  <a:pt x="183895" y="1344041"/>
                </a:lnTo>
                <a:lnTo>
                  <a:pt x="183768" y="1341374"/>
                </a:lnTo>
                <a:lnTo>
                  <a:pt x="183514" y="1338580"/>
                </a:lnTo>
                <a:lnTo>
                  <a:pt x="183260" y="1335786"/>
                </a:lnTo>
                <a:lnTo>
                  <a:pt x="183006" y="1332992"/>
                </a:lnTo>
                <a:lnTo>
                  <a:pt x="182752" y="1330198"/>
                </a:lnTo>
                <a:lnTo>
                  <a:pt x="182498" y="1327531"/>
                </a:lnTo>
                <a:lnTo>
                  <a:pt x="182244" y="1324737"/>
                </a:lnTo>
                <a:lnTo>
                  <a:pt x="181863" y="1321943"/>
                </a:lnTo>
                <a:lnTo>
                  <a:pt x="181609" y="1319149"/>
                </a:lnTo>
                <a:lnTo>
                  <a:pt x="181228" y="1316482"/>
                </a:lnTo>
                <a:lnTo>
                  <a:pt x="180847" y="1313688"/>
                </a:lnTo>
                <a:lnTo>
                  <a:pt x="180466" y="1310894"/>
                </a:lnTo>
                <a:lnTo>
                  <a:pt x="180085" y="1308100"/>
                </a:lnTo>
                <a:lnTo>
                  <a:pt x="179704" y="1305306"/>
                </a:lnTo>
                <a:lnTo>
                  <a:pt x="179196" y="1302639"/>
                </a:lnTo>
                <a:lnTo>
                  <a:pt x="178815" y="1299845"/>
                </a:lnTo>
                <a:lnTo>
                  <a:pt x="178307" y="1297051"/>
                </a:lnTo>
                <a:lnTo>
                  <a:pt x="177799" y="1294257"/>
                </a:lnTo>
                <a:lnTo>
                  <a:pt x="177291" y="1291590"/>
                </a:lnTo>
                <a:lnTo>
                  <a:pt x="176783" y="1288796"/>
                </a:lnTo>
                <a:lnTo>
                  <a:pt x="176148" y="1286002"/>
                </a:lnTo>
                <a:lnTo>
                  <a:pt x="175513" y="1283208"/>
                </a:lnTo>
                <a:lnTo>
                  <a:pt x="175005" y="1280414"/>
                </a:lnTo>
                <a:lnTo>
                  <a:pt x="174370" y="1277747"/>
                </a:lnTo>
                <a:lnTo>
                  <a:pt x="173608" y="1274953"/>
                </a:lnTo>
                <a:lnTo>
                  <a:pt x="172973" y="1272159"/>
                </a:lnTo>
                <a:lnTo>
                  <a:pt x="172338" y="1269365"/>
                </a:lnTo>
                <a:lnTo>
                  <a:pt x="171576" y="1266698"/>
                </a:lnTo>
                <a:lnTo>
                  <a:pt x="170814" y="1263904"/>
                </a:lnTo>
                <a:lnTo>
                  <a:pt x="170052" y="1261110"/>
                </a:lnTo>
                <a:lnTo>
                  <a:pt x="169290" y="1258316"/>
                </a:lnTo>
                <a:lnTo>
                  <a:pt x="168528" y="1255522"/>
                </a:lnTo>
                <a:lnTo>
                  <a:pt x="167766" y="1252855"/>
                </a:lnTo>
                <a:lnTo>
                  <a:pt x="166877" y="1250061"/>
                </a:lnTo>
                <a:lnTo>
                  <a:pt x="166115" y="1247267"/>
                </a:lnTo>
                <a:lnTo>
                  <a:pt x="165226" y="1244473"/>
                </a:lnTo>
                <a:lnTo>
                  <a:pt x="164337" y="1241806"/>
                </a:lnTo>
                <a:lnTo>
                  <a:pt x="163448" y="1239012"/>
                </a:lnTo>
                <a:lnTo>
                  <a:pt x="162559" y="1236218"/>
                </a:lnTo>
                <a:lnTo>
                  <a:pt x="161670" y="1233424"/>
                </a:lnTo>
                <a:lnTo>
                  <a:pt x="160781" y="1230630"/>
                </a:lnTo>
                <a:lnTo>
                  <a:pt x="159892" y="1227963"/>
                </a:lnTo>
                <a:lnTo>
                  <a:pt x="159003" y="1225169"/>
                </a:lnTo>
                <a:lnTo>
                  <a:pt x="157987" y="1222375"/>
                </a:lnTo>
                <a:lnTo>
                  <a:pt x="157098" y="1219581"/>
                </a:lnTo>
                <a:lnTo>
                  <a:pt x="156209" y="1216914"/>
                </a:lnTo>
                <a:lnTo>
                  <a:pt x="155193" y="1214120"/>
                </a:lnTo>
                <a:lnTo>
                  <a:pt x="154304" y="1211326"/>
                </a:lnTo>
                <a:lnTo>
                  <a:pt x="153288" y="1208532"/>
                </a:lnTo>
                <a:lnTo>
                  <a:pt x="152399" y="1205738"/>
                </a:lnTo>
                <a:lnTo>
                  <a:pt x="151383" y="1203071"/>
                </a:lnTo>
                <a:lnTo>
                  <a:pt x="150494" y="1200277"/>
                </a:lnTo>
                <a:lnTo>
                  <a:pt x="149605" y="1197483"/>
                </a:lnTo>
                <a:lnTo>
                  <a:pt x="148589" y="1194689"/>
                </a:lnTo>
                <a:lnTo>
                  <a:pt x="147700" y="1192022"/>
                </a:lnTo>
                <a:lnTo>
                  <a:pt x="146684" y="1189228"/>
                </a:lnTo>
                <a:lnTo>
                  <a:pt x="145795" y="1186434"/>
                </a:lnTo>
                <a:lnTo>
                  <a:pt x="144906" y="1183640"/>
                </a:lnTo>
                <a:lnTo>
                  <a:pt x="143890" y="1180846"/>
                </a:lnTo>
                <a:lnTo>
                  <a:pt x="143001" y="1178179"/>
                </a:lnTo>
                <a:lnTo>
                  <a:pt x="142112" y="1175385"/>
                </a:lnTo>
                <a:lnTo>
                  <a:pt x="141096" y="1172591"/>
                </a:lnTo>
                <a:lnTo>
                  <a:pt x="140207" y="1169797"/>
                </a:lnTo>
                <a:lnTo>
                  <a:pt x="139318" y="1167130"/>
                </a:lnTo>
                <a:lnTo>
                  <a:pt x="138302" y="1164336"/>
                </a:lnTo>
                <a:lnTo>
                  <a:pt x="137413" y="1161542"/>
                </a:lnTo>
                <a:lnTo>
                  <a:pt x="136524" y="1158748"/>
                </a:lnTo>
                <a:lnTo>
                  <a:pt x="135508" y="1156081"/>
                </a:lnTo>
                <a:lnTo>
                  <a:pt x="134619" y="1153287"/>
                </a:lnTo>
                <a:lnTo>
                  <a:pt x="133603" y="1150493"/>
                </a:lnTo>
                <a:lnTo>
                  <a:pt x="132714" y="1147699"/>
                </a:lnTo>
                <a:lnTo>
                  <a:pt x="131698" y="1144905"/>
                </a:lnTo>
                <a:lnTo>
                  <a:pt x="130682" y="1142238"/>
                </a:lnTo>
                <a:lnTo>
                  <a:pt x="129666" y="1139444"/>
                </a:lnTo>
                <a:lnTo>
                  <a:pt x="128650" y="1136650"/>
                </a:lnTo>
                <a:lnTo>
                  <a:pt x="127634" y="1133856"/>
                </a:lnTo>
                <a:lnTo>
                  <a:pt x="126618" y="1131189"/>
                </a:lnTo>
                <a:lnTo>
                  <a:pt x="125475" y="1128395"/>
                </a:lnTo>
                <a:lnTo>
                  <a:pt x="124332" y="1125601"/>
                </a:lnTo>
                <a:lnTo>
                  <a:pt x="123316" y="1122807"/>
                </a:lnTo>
                <a:lnTo>
                  <a:pt x="122046" y="1120013"/>
                </a:lnTo>
                <a:lnTo>
                  <a:pt x="120903" y="1117346"/>
                </a:lnTo>
                <a:lnTo>
                  <a:pt x="119633" y="1114552"/>
                </a:lnTo>
                <a:lnTo>
                  <a:pt x="118363" y="1111758"/>
                </a:lnTo>
                <a:lnTo>
                  <a:pt x="117093" y="1108964"/>
                </a:lnTo>
                <a:lnTo>
                  <a:pt x="115823" y="1106297"/>
                </a:lnTo>
                <a:lnTo>
                  <a:pt x="114426" y="1103503"/>
                </a:lnTo>
                <a:lnTo>
                  <a:pt x="113029" y="1100709"/>
                </a:lnTo>
                <a:lnTo>
                  <a:pt x="111632" y="1097915"/>
                </a:lnTo>
                <a:lnTo>
                  <a:pt x="110108" y="1095121"/>
                </a:lnTo>
                <a:lnTo>
                  <a:pt x="108584" y="1092454"/>
                </a:lnTo>
                <a:lnTo>
                  <a:pt x="106933" y="1089660"/>
                </a:lnTo>
                <a:lnTo>
                  <a:pt x="105409" y="1086866"/>
                </a:lnTo>
                <a:lnTo>
                  <a:pt x="103758" y="1084072"/>
                </a:lnTo>
                <a:lnTo>
                  <a:pt x="101980" y="1081405"/>
                </a:lnTo>
                <a:lnTo>
                  <a:pt x="100329" y="1078611"/>
                </a:lnTo>
                <a:lnTo>
                  <a:pt x="98551" y="1075817"/>
                </a:lnTo>
                <a:lnTo>
                  <a:pt x="96646" y="1073023"/>
                </a:lnTo>
                <a:lnTo>
                  <a:pt x="94868" y="1070229"/>
                </a:lnTo>
                <a:lnTo>
                  <a:pt x="92963" y="1067562"/>
                </a:lnTo>
                <a:lnTo>
                  <a:pt x="91058" y="1064768"/>
                </a:lnTo>
                <a:lnTo>
                  <a:pt x="89026" y="1061974"/>
                </a:lnTo>
                <a:lnTo>
                  <a:pt x="86994" y="1059180"/>
                </a:lnTo>
                <a:lnTo>
                  <a:pt x="84962" y="1056513"/>
                </a:lnTo>
                <a:lnTo>
                  <a:pt x="82930" y="1053719"/>
                </a:lnTo>
                <a:lnTo>
                  <a:pt x="80898" y="1050925"/>
                </a:lnTo>
                <a:lnTo>
                  <a:pt x="78739" y="1048131"/>
                </a:lnTo>
                <a:lnTo>
                  <a:pt x="76580" y="1045337"/>
                </a:lnTo>
                <a:lnTo>
                  <a:pt x="74421" y="1042670"/>
                </a:lnTo>
                <a:lnTo>
                  <a:pt x="72262" y="1039876"/>
                </a:lnTo>
                <a:lnTo>
                  <a:pt x="70103" y="1037082"/>
                </a:lnTo>
                <a:lnTo>
                  <a:pt x="67817" y="1034288"/>
                </a:lnTo>
                <a:lnTo>
                  <a:pt x="65658" y="1031621"/>
                </a:lnTo>
                <a:lnTo>
                  <a:pt x="63372" y="1028827"/>
                </a:lnTo>
                <a:lnTo>
                  <a:pt x="61213" y="1026033"/>
                </a:lnTo>
                <a:lnTo>
                  <a:pt x="58927" y="1023239"/>
                </a:lnTo>
                <a:lnTo>
                  <a:pt x="56768" y="1020445"/>
                </a:lnTo>
                <a:lnTo>
                  <a:pt x="54482" y="1017778"/>
                </a:lnTo>
                <a:lnTo>
                  <a:pt x="52323" y="1014984"/>
                </a:lnTo>
                <a:lnTo>
                  <a:pt x="50164" y="1012190"/>
                </a:lnTo>
                <a:lnTo>
                  <a:pt x="48005" y="1009396"/>
                </a:lnTo>
                <a:lnTo>
                  <a:pt x="45846" y="1006729"/>
                </a:lnTo>
                <a:lnTo>
                  <a:pt x="43687" y="1003935"/>
                </a:lnTo>
                <a:lnTo>
                  <a:pt x="41528" y="1001141"/>
                </a:lnTo>
                <a:lnTo>
                  <a:pt x="39496" y="998347"/>
                </a:lnTo>
                <a:lnTo>
                  <a:pt x="37464" y="995680"/>
                </a:lnTo>
                <a:lnTo>
                  <a:pt x="35432" y="992886"/>
                </a:lnTo>
                <a:lnTo>
                  <a:pt x="33400" y="990092"/>
                </a:lnTo>
                <a:lnTo>
                  <a:pt x="31495" y="987298"/>
                </a:lnTo>
                <a:lnTo>
                  <a:pt x="29590" y="984504"/>
                </a:lnTo>
                <a:lnTo>
                  <a:pt x="27685" y="981837"/>
                </a:lnTo>
                <a:lnTo>
                  <a:pt x="25907" y="979043"/>
                </a:lnTo>
                <a:lnTo>
                  <a:pt x="24129" y="976249"/>
                </a:lnTo>
                <a:lnTo>
                  <a:pt x="22478" y="973455"/>
                </a:lnTo>
                <a:lnTo>
                  <a:pt x="20827" y="970788"/>
                </a:lnTo>
                <a:lnTo>
                  <a:pt x="19176" y="967994"/>
                </a:lnTo>
                <a:lnTo>
                  <a:pt x="17652" y="965200"/>
                </a:lnTo>
                <a:lnTo>
                  <a:pt x="16128" y="962406"/>
                </a:lnTo>
                <a:lnTo>
                  <a:pt x="14731" y="959612"/>
                </a:lnTo>
                <a:lnTo>
                  <a:pt x="13461" y="956945"/>
                </a:lnTo>
                <a:lnTo>
                  <a:pt x="12064" y="954151"/>
                </a:lnTo>
                <a:lnTo>
                  <a:pt x="10921" y="951357"/>
                </a:lnTo>
                <a:lnTo>
                  <a:pt x="9651" y="948563"/>
                </a:lnTo>
                <a:lnTo>
                  <a:pt x="8635" y="945896"/>
                </a:lnTo>
                <a:lnTo>
                  <a:pt x="7492" y="943102"/>
                </a:lnTo>
                <a:lnTo>
                  <a:pt x="6603" y="940308"/>
                </a:lnTo>
                <a:lnTo>
                  <a:pt x="5714" y="937514"/>
                </a:lnTo>
                <a:lnTo>
                  <a:pt x="4825" y="934720"/>
                </a:lnTo>
                <a:lnTo>
                  <a:pt x="4063" y="932053"/>
                </a:lnTo>
                <a:lnTo>
                  <a:pt x="3428" y="929259"/>
                </a:lnTo>
                <a:lnTo>
                  <a:pt x="2793" y="926465"/>
                </a:lnTo>
                <a:lnTo>
                  <a:pt x="2158" y="923671"/>
                </a:lnTo>
                <a:lnTo>
                  <a:pt x="1650" y="921004"/>
                </a:lnTo>
                <a:lnTo>
                  <a:pt x="1269" y="918210"/>
                </a:lnTo>
                <a:lnTo>
                  <a:pt x="888" y="915416"/>
                </a:lnTo>
                <a:lnTo>
                  <a:pt x="507" y="912622"/>
                </a:lnTo>
                <a:lnTo>
                  <a:pt x="380" y="909828"/>
                </a:lnTo>
                <a:lnTo>
                  <a:pt x="126" y="907161"/>
                </a:lnTo>
                <a:lnTo>
                  <a:pt x="0" y="904367"/>
                </a:lnTo>
                <a:lnTo>
                  <a:pt x="0" y="901573"/>
                </a:lnTo>
                <a:lnTo>
                  <a:pt x="0" y="898779"/>
                </a:lnTo>
                <a:lnTo>
                  <a:pt x="0" y="896112"/>
                </a:lnTo>
                <a:lnTo>
                  <a:pt x="253" y="893318"/>
                </a:lnTo>
                <a:lnTo>
                  <a:pt x="380" y="890524"/>
                </a:lnTo>
                <a:lnTo>
                  <a:pt x="634" y="887730"/>
                </a:lnTo>
                <a:lnTo>
                  <a:pt x="888" y="884936"/>
                </a:lnTo>
                <a:lnTo>
                  <a:pt x="1269" y="882269"/>
                </a:lnTo>
                <a:lnTo>
                  <a:pt x="1650" y="879475"/>
                </a:lnTo>
                <a:lnTo>
                  <a:pt x="2031" y="876681"/>
                </a:lnTo>
                <a:lnTo>
                  <a:pt x="2539" y="873887"/>
                </a:lnTo>
                <a:lnTo>
                  <a:pt x="3047" y="871220"/>
                </a:lnTo>
                <a:lnTo>
                  <a:pt x="3555" y="868426"/>
                </a:lnTo>
                <a:lnTo>
                  <a:pt x="4190" y="865632"/>
                </a:lnTo>
                <a:lnTo>
                  <a:pt x="4825" y="862838"/>
                </a:lnTo>
                <a:lnTo>
                  <a:pt x="5460" y="860044"/>
                </a:lnTo>
                <a:lnTo>
                  <a:pt x="6095" y="857377"/>
                </a:lnTo>
                <a:lnTo>
                  <a:pt x="6857" y="854583"/>
                </a:lnTo>
                <a:lnTo>
                  <a:pt x="7619" y="851789"/>
                </a:lnTo>
                <a:lnTo>
                  <a:pt x="8381" y="848995"/>
                </a:lnTo>
                <a:lnTo>
                  <a:pt x="9143" y="846328"/>
                </a:lnTo>
                <a:lnTo>
                  <a:pt x="9905" y="843534"/>
                </a:lnTo>
                <a:lnTo>
                  <a:pt x="10794" y="840740"/>
                </a:lnTo>
                <a:lnTo>
                  <a:pt x="11556" y="837946"/>
                </a:lnTo>
                <a:lnTo>
                  <a:pt x="12445" y="835279"/>
                </a:lnTo>
                <a:lnTo>
                  <a:pt x="13334" y="832485"/>
                </a:lnTo>
                <a:lnTo>
                  <a:pt x="14223" y="829691"/>
                </a:lnTo>
                <a:lnTo>
                  <a:pt x="14985" y="826897"/>
                </a:lnTo>
                <a:lnTo>
                  <a:pt x="15874" y="824103"/>
                </a:lnTo>
                <a:lnTo>
                  <a:pt x="16763" y="821436"/>
                </a:lnTo>
                <a:lnTo>
                  <a:pt x="17779" y="818642"/>
                </a:lnTo>
                <a:lnTo>
                  <a:pt x="18668" y="815848"/>
                </a:lnTo>
                <a:lnTo>
                  <a:pt x="19557" y="813054"/>
                </a:lnTo>
                <a:lnTo>
                  <a:pt x="20446" y="810387"/>
                </a:lnTo>
                <a:lnTo>
                  <a:pt x="21335" y="807593"/>
                </a:lnTo>
                <a:lnTo>
                  <a:pt x="22224" y="804799"/>
                </a:lnTo>
                <a:lnTo>
                  <a:pt x="23113" y="802005"/>
                </a:lnTo>
                <a:lnTo>
                  <a:pt x="24002" y="799211"/>
                </a:lnTo>
                <a:lnTo>
                  <a:pt x="24891" y="796544"/>
                </a:lnTo>
                <a:lnTo>
                  <a:pt x="25780" y="793750"/>
                </a:lnTo>
                <a:lnTo>
                  <a:pt x="26796" y="790956"/>
                </a:lnTo>
                <a:lnTo>
                  <a:pt x="27685" y="788162"/>
                </a:lnTo>
                <a:lnTo>
                  <a:pt x="28574" y="785495"/>
                </a:lnTo>
                <a:lnTo>
                  <a:pt x="29463" y="782701"/>
                </a:lnTo>
                <a:lnTo>
                  <a:pt x="30352" y="779907"/>
                </a:lnTo>
                <a:lnTo>
                  <a:pt x="31368" y="777113"/>
                </a:lnTo>
                <a:lnTo>
                  <a:pt x="32257" y="774319"/>
                </a:lnTo>
                <a:lnTo>
                  <a:pt x="33146" y="771652"/>
                </a:lnTo>
                <a:lnTo>
                  <a:pt x="34162" y="768858"/>
                </a:lnTo>
                <a:lnTo>
                  <a:pt x="35051" y="766064"/>
                </a:lnTo>
                <a:lnTo>
                  <a:pt x="36067" y="763270"/>
                </a:lnTo>
                <a:lnTo>
                  <a:pt x="36956" y="760603"/>
                </a:lnTo>
                <a:lnTo>
                  <a:pt x="37972" y="757809"/>
                </a:lnTo>
                <a:lnTo>
                  <a:pt x="38988" y="755015"/>
                </a:lnTo>
                <a:lnTo>
                  <a:pt x="40004" y="752221"/>
                </a:lnTo>
                <a:lnTo>
                  <a:pt x="41020" y="749427"/>
                </a:lnTo>
                <a:lnTo>
                  <a:pt x="42163" y="746760"/>
                </a:lnTo>
                <a:lnTo>
                  <a:pt x="43179" y="743966"/>
                </a:lnTo>
                <a:lnTo>
                  <a:pt x="44322" y="741172"/>
                </a:lnTo>
                <a:lnTo>
                  <a:pt x="45465" y="738378"/>
                </a:lnTo>
                <a:lnTo>
                  <a:pt x="46608" y="735711"/>
                </a:lnTo>
                <a:lnTo>
                  <a:pt x="47751" y="732917"/>
                </a:lnTo>
                <a:lnTo>
                  <a:pt x="49021" y="730123"/>
                </a:lnTo>
                <a:lnTo>
                  <a:pt x="50164" y="727329"/>
                </a:lnTo>
                <a:lnTo>
                  <a:pt x="51434" y="724535"/>
                </a:lnTo>
                <a:lnTo>
                  <a:pt x="52704" y="721868"/>
                </a:lnTo>
                <a:lnTo>
                  <a:pt x="54101" y="719074"/>
                </a:lnTo>
                <a:lnTo>
                  <a:pt x="55371" y="716280"/>
                </a:lnTo>
                <a:lnTo>
                  <a:pt x="56768" y="713486"/>
                </a:lnTo>
                <a:lnTo>
                  <a:pt x="58165" y="710819"/>
                </a:lnTo>
                <a:lnTo>
                  <a:pt x="59689" y="708025"/>
                </a:lnTo>
                <a:lnTo>
                  <a:pt x="61086" y="705231"/>
                </a:lnTo>
                <a:lnTo>
                  <a:pt x="62610" y="702437"/>
                </a:lnTo>
                <a:lnTo>
                  <a:pt x="64134" y="699643"/>
                </a:lnTo>
                <a:lnTo>
                  <a:pt x="65658" y="696976"/>
                </a:lnTo>
                <a:lnTo>
                  <a:pt x="67182" y="694182"/>
                </a:lnTo>
                <a:lnTo>
                  <a:pt x="68706" y="691388"/>
                </a:lnTo>
                <a:lnTo>
                  <a:pt x="70357" y="688594"/>
                </a:lnTo>
                <a:lnTo>
                  <a:pt x="71881" y="685927"/>
                </a:lnTo>
                <a:lnTo>
                  <a:pt x="73532" y="683133"/>
                </a:lnTo>
                <a:lnTo>
                  <a:pt x="75183" y="680339"/>
                </a:lnTo>
                <a:lnTo>
                  <a:pt x="76834" y="677545"/>
                </a:lnTo>
                <a:lnTo>
                  <a:pt x="78485" y="674878"/>
                </a:lnTo>
                <a:lnTo>
                  <a:pt x="80136" y="672084"/>
                </a:lnTo>
                <a:lnTo>
                  <a:pt x="81787" y="669290"/>
                </a:lnTo>
                <a:lnTo>
                  <a:pt x="83438" y="666496"/>
                </a:lnTo>
                <a:lnTo>
                  <a:pt x="85089" y="663702"/>
                </a:lnTo>
                <a:lnTo>
                  <a:pt x="86740" y="661035"/>
                </a:lnTo>
                <a:lnTo>
                  <a:pt x="88391" y="658241"/>
                </a:lnTo>
                <a:lnTo>
                  <a:pt x="90042" y="655447"/>
                </a:lnTo>
                <a:lnTo>
                  <a:pt x="91693" y="652653"/>
                </a:lnTo>
                <a:lnTo>
                  <a:pt x="93344" y="649986"/>
                </a:lnTo>
                <a:lnTo>
                  <a:pt x="94868" y="647192"/>
                </a:lnTo>
                <a:lnTo>
                  <a:pt x="96519" y="644398"/>
                </a:lnTo>
                <a:lnTo>
                  <a:pt x="98043" y="641604"/>
                </a:lnTo>
                <a:lnTo>
                  <a:pt x="99567" y="638810"/>
                </a:lnTo>
                <a:lnTo>
                  <a:pt x="100964" y="636143"/>
                </a:lnTo>
                <a:lnTo>
                  <a:pt x="102488" y="633349"/>
                </a:lnTo>
                <a:lnTo>
                  <a:pt x="103885" y="630555"/>
                </a:lnTo>
                <a:lnTo>
                  <a:pt x="105282" y="627761"/>
                </a:lnTo>
                <a:lnTo>
                  <a:pt x="106679" y="625094"/>
                </a:lnTo>
                <a:lnTo>
                  <a:pt x="108076" y="622300"/>
                </a:lnTo>
                <a:lnTo>
                  <a:pt x="109346" y="619506"/>
                </a:lnTo>
                <a:lnTo>
                  <a:pt x="110616" y="616712"/>
                </a:lnTo>
                <a:lnTo>
                  <a:pt x="111886" y="613918"/>
                </a:lnTo>
                <a:lnTo>
                  <a:pt x="113029" y="611251"/>
                </a:lnTo>
                <a:lnTo>
                  <a:pt x="114172" y="608457"/>
                </a:lnTo>
                <a:lnTo>
                  <a:pt x="115315" y="605663"/>
                </a:lnTo>
                <a:lnTo>
                  <a:pt x="116458" y="602869"/>
                </a:lnTo>
                <a:lnTo>
                  <a:pt x="117474" y="600202"/>
                </a:lnTo>
                <a:lnTo>
                  <a:pt x="118490" y="597408"/>
                </a:lnTo>
                <a:lnTo>
                  <a:pt x="119379" y="594614"/>
                </a:lnTo>
                <a:lnTo>
                  <a:pt x="120395" y="591820"/>
                </a:lnTo>
                <a:lnTo>
                  <a:pt x="121284" y="589026"/>
                </a:lnTo>
                <a:lnTo>
                  <a:pt x="122046" y="586359"/>
                </a:lnTo>
                <a:lnTo>
                  <a:pt x="122935" y="583565"/>
                </a:lnTo>
                <a:lnTo>
                  <a:pt x="123697" y="580771"/>
                </a:lnTo>
                <a:lnTo>
                  <a:pt x="124459" y="577977"/>
                </a:lnTo>
                <a:lnTo>
                  <a:pt x="125221" y="575310"/>
                </a:lnTo>
                <a:lnTo>
                  <a:pt x="125856" y="572516"/>
                </a:lnTo>
                <a:lnTo>
                  <a:pt x="126491" y="569722"/>
                </a:lnTo>
                <a:lnTo>
                  <a:pt x="127126" y="566928"/>
                </a:lnTo>
                <a:lnTo>
                  <a:pt x="127761" y="564134"/>
                </a:lnTo>
                <a:lnTo>
                  <a:pt x="128269" y="561467"/>
                </a:lnTo>
                <a:lnTo>
                  <a:pt x="128904" y="558673"/>
                </a:lnTo>
                <a:lnTo>
                  <a:pt x="129412" y="555879"/>
                </a:lnTo>
                <a:lnTo>
                  <a:pt x="129920" y="553085"/>
                </a:lnTo>
                <a:lnTo>
                  <a:pt x="130428" y="550418"/>
                </a:lnTo>
                <a:lnTo>
                  <a:pt x="130809" y="547624"/>
                </a:lnTo>
                <a:lnTo>
                  <a:pt x="131317" y="544830"/>
                </a:lnTo>
                <a:lnTo>
                  <a:pt x="131698" y="542036"/>
                </a:lnTo>
                <a:lnTo>
                  <a:pt x="132079" y="539242"/>
                </a:lnTo>
                <a:lnTo>
                  <a:pt x="132587" y="536575"/>
                </a:lnTo>
                <a:lnTo>
                  <a:pt x="132968" y="533781"/>
                </a:lnTo>
                <a:lnTo>
                  <a:pt x="133349" y="530987"/>
                </a:lnTo>
                <a:lnTo>
                  <a:pt x="133730" y="528193"/>
                </a:lnTo>
                <a:lnTo>
                  <a:pt x="133984" y="525526"/>
                </a:lnTo>
                <a:lnTo>
                  <a:pt x="134365" y="522732"/>
                </a:lnTo>
                <a:lnTo>
                  <a:pt x="134746" y="519938"/>
                </a:lnTo>
                <a:lnTo>
                  <a:pt x="135127" y="517144"/>
                </a:lnTo>
                <a:lnTo>
                  <a:pt x="135381" y="514350"/>
                </a:lnTo>
                <a:lnTo>
                  <a:pt x="135762" y="511683"/>
                </a:lnTo>
                <a:lnTo>
                  <a:pt x="136016" y="508889"/>
                </a:lnTo>
                <a:lnTo>
                  <a:pt x="136397" y="506095"/>
                </a:lnTo>
                <a:lnTo>
                  <a:pt x="136651" y="503301"/>
                </a:lnTo>
                <a:lnTo>
                  <a:pt x="137032" y="500634"/>
                </a:lnTo>
                <a:lnTo>
                  <a:pt x="137413" y="497840"/>
                </a:lnTo>
                <a:lnTo>
                  <a:pt x="137667" y="495046"/>
                </a:lnTo>
                <a:lnTo>
                  <a:pt x="137921" y="492252"/>
                </a:lnTo>
                <a:lnTo>
                  <a:pt x="138302" y="489585"/>
                </a:lnTo>
                <a:lnTo>
                  <a:pt x="138556" y="486791"/>
                </a:lnTo>
                <a:lnTo>
                  <a:pt x="138937" y="483997"/>
                </a:lnTo>
                <a:lnTo>
                  <a:pt x="139191" y="481203"/>
                </a:lnTo>
                <a:lnTo>
                  <a:pt x="139572" y="478409"/>
                </a:lnTo>
                <a:lnTo>
                  <a:pt x="139953" y="475742"/>
                </a:lnTo>
                <a:lnTo>
                  <a:pt x="140207" y="472948"/>
                </a:lnTo>
                <a:lnTo>
                  <a:pt x="140588" y="470154"/>
                </a:lnTo>
                <a:lnTo>
                  <a:pt x="140842" y="467360"/>
                </a:lnTo>
                <a:lnTo>
                  <a:pt x="141223" y="464693"/>
                </a:lnTo>
                <a:lnTo>
                  <a:pt x="141477" y="461899"/>
                </a:lnTo>
                <a:lnTo>
                  <a:pt x="141858" y="459105"/>
                </a:lnTo>
                <a:lnTo>
                  <a:pt x="142239" y="456311"/>
                </a:lnTo>
                <a:lnTo>
                  <a:pt x="142493" y="453517"/>
                </a:lnTo>
                <a:lnTo>
                  <a:pt x="142874" y="450850"/>
                </a:lnTo>
                <a:lnTo>
                  <a:pt x="143255" y="448056"/>
                </a:lnTo>
                <a:lnTo>
                  <a:pt x="143509" y="445262"/>
                </a:lnTo>
                <a:lnTo>
                  <a:pt x="143890" y="442468"/>
                </a:lnTo>
                <a:lnTo>
                  <a:pt x="144271" y="439801"/>
                </a:lnTo>
                <a:lnTo>
                  <a:pt x="144525" y="437007"/>
                </a:lnTo>
                <a:lnTo>
                  <a:pt x="144906" y="434213"/>
                </a:lnTo>
                <a:lnTo>
                  <a:pt x="145287" y="431419"/>
                </a:lnTo>
                <a:lnTo>
                  <a:pt x="145668" y="428625"/>
                </a:lnTo>
                <a:lnTo>
                  <a:pt x="146049" y="425958"/>
                </a:lnTo>
                <a:lnTo>
                  <a:pt x="146430" y="423164"/>
                </a:lnTo>
                <a:lnTo>
                  <a:pt x="146684" y="420370"/>
                </a:lnTo>
                <a:lnTo>
                  <a:pt x="147065" y="417576"/>
                </a:lnTo>
                <a:lnTo>
                  <a:pt x="147446" y="414909"/>
                </a:lnTo>
                <a:lnTo>
                  <a:pt x="147827" y="412115"/>
                </a:lnTo>
                <a:lnTo>
                  <a:pt x="148208" y="409321"/>
                </a:lnTo>
                <a:lnTo>
                  <a:pt x="148589" y="406527"/>
                </a:lnTo>
                <a:lnTo>
                  <a:pt x="148970" y="403733"/>
                </a:lnTo>
                <a:lnTo>
                  <a:pt x="149351" y="401066"/>
                </a:lnTo>
                <a:lnTo>
                  <a:pt x="149732" y="398272"/>
                </a:lnTo>
                <a:lnTo>
                  <a:pt x="150113" y="395478"/>
                </a:lnTo>
                <a:lnTo>
                  <a:pt x="150494" y="392684"/>
                </a:lnTo>
                <a:lnTo>
                  <a:pt x="150875" y="390017"/>
                </a:lnTo>
                <a:lnTo>
                  <a:pt x="151256" y="387223"/>
                </a:lnTo>
                <a:lnTo>
                  <a:pt x="151637" y="384429"/>
                </a:lnTo>
                <a:lnTo>
                  <a:pt x="152018" y="381635"/>
                </a:lnTo>
                <a:lnTo>
                  <a:pt x="152272" y="378841"/>
                </a:lnTo>
                <a:lnTo>
                  <a:pt x="152653" y="376174"/>
                </a:lnTo>
                <a:lnTo>
                  <a:pt x="153034" y="373380"/>
                </a:lnTo>
                <a:lnTo>
                  <a:pt x="153415" y="370586"/>
                </a:lnTo>
                <a:lnTo>
                  <a:pt x="153796" y="367792"/>
                </a:lnTo>
                <a:lnTo>
                  <a:pt x="154177" y="365125"/>
                </a:lnTo>
                <a:lnTo>
                  <a:pt x="154431" y="362331"/>
                </a:lnTo>
                <a:lnTo>
                  <a:pt x="154812" y="359537"/>
                </a:lnTo>
                <a:lnTo>
                  <a:pt x="155193" y="356743"/>
                </a:lnTo>
                <a:lnTo>
                  <a:pt x="155574" y="353949"/>
                </a:lnTo>
                <a:lnTo>
                  <a:pt x="155828" y="351282"/>
                </a:lnTo>
                <a:lnTo>
                  <a:pt x="156209" y="348488"/>
                </a:lnTo>
                <a:lnTo>
                  <a:pt x="156463" y="345694"/>
                </a:lnTo>
                <a:lnTo>
                  <a:pt x="156844" y="342900"/>
                </a:lnTo>
                <a:lnTo>
                  <a:pt x="157098" y="340233"/>
                </a:lnTo>
                <a:lnTo>
                  <a:pt x="157352" y="337439"/>
                </a:lnTo>
                <a:lnTo>
                  <a:pt x="157606" y="334645"/>
                </a:lnTo>
                <a:lnTo>
                  <a:pt x="157860" y="331851"/>
                </a:lnTo>
                <a:lnTo>
                  <a:pt x="158241" y="329184"/>
                </a:lnTo>
                <a:lnTo>
                  <a:pt x="158495" y="326390"/>
                </a:lnTo>
                <a:lnTo>
                  <a:pt x="158749" y="323596"/>
                </a:lnTo>
                <a:lnTo>
                  <a:pt x="158876" y="320802"/>
                </a:lnTo>
                <a:lnTo>
                  <a:pt x="159130" y="318008"/>
                </a:lnTo>
                <a:lnTo>
                  <a:pt x="159384" y="315341"/>
                </a:lnTo>
                <a:lnTo>
                  <a:pt x="159638" y="312547"/>
                </a:lnTo>
                <a:lnTo>
                  <a:pt x="159765" y="309753"/>
                </a:lnTo>
                <a:lnTo>
                  <a:pt x="160019" y="306959"/>
                </a:lnTo>
                <a:lnTo>
                  <a:pt x="160146" y="304292"/>
                </a:lnTo>
                <a:lnTo>
                  <a:pt x="160400" y="301498"/>
                </a:lnTo>
                <a:lnTo>
                  <a:pt x="160527" y="298704"/>
                </a:lnTo>
                <a:lnTo>
                  <a:pt x="160654" y="295910"/>
                </a:lnTo>
                <a:lnTo>
                  <a:pt x="160908" y="293116"/>
                </a:lnTo>
                <a:lnTo>
                  <a:pt x="161035" y="290449"/>
                </a:lnTo>
                <a:lnTo>
                  <a:pt x="161162" y="287655"/>
                </a:lnTo>
                <a:lnTo>
                  <a:pt x="161416" y="284861"/>
                </a:lnTo>
                <a:lnTo>
                  <a:pt x="161543" y="282067"/>
                </a:lnTo>
                <a:lnTo>
                  <a:pt x="161670" y="279400"/>
                </a:lnTo>
                <a:lnTo>
                  <a:pt x="161797" y="276606"/>
                </a:lnTo>
                <a:lnTo>
                  <a:pt x="161924" y="273812"/>
                </a:lnTo>
                <a:lnTo>
                  <a:pt x="162051" y="271018"/>
                </a:lnTo>
                <a:lnTo>
                  <a:pt x="162305" y="268224"/>
                </a:lnTo>
                <a:lnTo>
                  <a:pt x="162432" y="265557"/>
                </a:lnTo>
                <a:lnTo>
                  <a:pt x="162559" y="262763"/>
                </a:lnTo>
                <a:lnTo>
                  <a:pt x="162686" y="259969"/>
                </a:lnTo>
                <a:lnTo>
                  <a:pt x="162940" y="257175"/>
                </a:lnTo>
                <a:lnTo>
                  <a:pt x="163067" y="254508"/>
                </a:lnTo>
                <a:lnTo>
                  <a:pt x="163321" y="251714"/>
                </a:lnTo>
                <a:lnTo>
                  <a:pt x="163448" y="248920"/>
                </a:lnTo>
                <a:lnTo>
                  <a:pt x="163702" y="246126"/>
                </a:lnTo>
                <a:lnTo>
                  <a:pt x="163829" y="243332"/>
                </a:lnTo>
                <a:lnTo>
                  <a:pt x="164083" y="240665"/>
                </a:lnTo>
                <a:lnTo>
                  <a:pt x="164337" y="237871"/>
                </a:lnTo>
                <a:lnTo>
                  <a:pt x="164591" y="235077"/>
                </a:lnTo>
                <a:lnTo>
                  <a:pt x="164845" y="232283"/>
                </a:lnTo>
                <a:lnTo>
                  <a:pt x="165099" y="229616"/>
                </a:lnTo>
                <a:lnTo>
                  <a:pt x="165353" y="226822"/>
                </a:lnTo>
                <a:lnTo>
                  <a:pt x="165607" y="224028"/>
                </a:lnTo>
                <a:lnTo>
                  <a:pt x="165861" y="221234"/>
                </a:lnTo>
                <a:lnTo>
                  <a:pt x="166242" y="218440"/>
                </a:lnTo>
                <a:lnTo>
                  <a:pt x="166496" y="215773"/>
                </a:lnTo>
                <a:lnTo>
                  <a:pt x="166877" y="212979"/>
                </a:lnTo>
                <a:lnTo>
                  <a:pt x="167131" y="210185"/>
                </a:lnTo>
                <a:lnTo>
                  <a:pt x="167512" y="207391"/>
                </a:lnTo>
                <a:lnTo>
                  <a:pt x="167893" y="204724"/>
                </a:lnTo>
                <a:lnTo>
                  <a:pt x="168274" y="201930"/>
                </a:lnTo>
                <a:lnTo>
                  <a:pt x="168655" y="199136"/>
                </a:lnTo>
                <a:lnTo>
                  <a:pt x="169036" y="196342"/>
                </a:lnTo>
                <a:lnTo>
                  <a:pt x="169417" y="193548"/>
                </a:lnTo>
                <a:lnTo>
                  <a:pt x="169798" y="190881"/>
                </a:lnTo>
                <a:lnTo>
                  <a:pt x="170179" y="188087"/>
                </a:lnTo>
                <a:lnTo>
                  <a:pt x="170560" y="185293"/>
                </a:lnTo>
                <a:lnTo>
                  <a:pt x="171068" y="182499"/>
                </a:lnTo>
                <a:lnTo>
                  <a:pt x="171449" y="179832"/>
                </a:lnTo>
                <a:lnTo>
                  <a:pt x="171830" y="177038"/>
                </a:lnTo>
                <a:lnTo>
                  <a:pt x="172338" y="174244"/>
                </a:lnTo>
                <a:lnTo>
                  <a:pt x="172719" y="171450"/>
                </a:lnTo>
                <a:lnTo>
                  <a:pt x="173100" y="168783"/>
                </a:lnTo>
                <a:lnTo>
                  <a:pt x="173608" y="165989"/>
                </a:lnTo>
                <a:lnTo>
                  <a:pt x="173989" y="163195"/>
                </a:lnTo>
                <a:lnTo>
                  <a:pt x="174370" y="160401"/>
                </a:lnTo>
                <a:lnTo>
                  <a:pt x="174878" y="157607"/>
                </a:lnTo>
                <a:lnTo>
                  <a:pt x="175259" y="154940"/>
                </a:lnTo>
                <a:lnTo>
                  <a:pt x="175640" y="152146"/>
                </a:lnTo>
                <a:lnTo>
                  <a:pt x="176148" y="149352"/>
                </a:lnTo>
                <a:lnTo>
                  <a:pt x="176529" y="146558"/>
                </a:lnTo>
                <a:lnTo>
                  <a:pt x="176910" y="143891"/>
                </a:lnTo>
                <a:lnTo>
                  <a:pt x="177291" y="141097"/>
                </a:lnTo>
                <a:lnTo>
                  <a:pt x="177672" y="138303"/>
                </a:lnTo>
                <a:lnTo>
                  <a:pt x="178053" y="135509"/>
                </a:lnTo>
                <a:lnTo>
                  <a:pt x="178434" y="132715"/>
                </a:lnTo>
                <a:lnTo>
                  <a:pt x="178815" y="130048"/>
                </a:lnTo>
                <a:lnTo>
                  <a:pt x="179196" y="127254"/>
                </a:lnTo>
                <a:lnTo>
                  <a:pt x="179577" y="124460"/>
                </a:lnTo>
                <a:lnTo>
                  <a:pt x="179831" y="121666"/>
                </a:lnTo>
                <a:lnTo>
                  <a:pt x="180212" y="118999"/>
                </a:lnTo>
                <a:lnTo>
                  <a:pt x="180593" y="116205"/>
                </a:lnTo>
                <a:lnTo>
                  <a:pt x="180847" y="113411"/>
                </a:lnTo>
                <a:lnTo>
                  <a:pt x="181101" y="110617"/>
                </a:lnTo>
                <a:lnTo>
                  <a:pt x="181482" y="107823"/>
                </a:lnTo>
                <a:lnTo>
                  <a:pt x="181736" y="105156"/>
                </a:lnTo>
                <a:lnTo>
                  <a:pt x="181990" y="102362"/>
                </a:lnTo>
                <a:lnTo>
                  <a:pt x="182244" y="99568"/>
                </a:lnTo>
                <a:lnTo>
                  <a:pt x="182498" y="96774"/>
                </a:lnTo>
                <a:lnTo>
                  <a:pt x="182752" y="94107"/>
                </a:lnTo>
                <a:lnTo>
                  <a:pt x="183006" y="91313"/>
                </a:lnTo>
                <a:lnTo>
                  <a:pt x="183133" y="88519"/>
                </a:lnTo>
                <a:lnTo>
                  <a:pt x="183387" y="85725"/>
                </a:lnTo>
                <a:lnTo>
                  <a:pt x="183514" y="82931"/>
                </a:lnTo>
                <a:lnTo>
                  <a:pt x="183768" y="80264"/>
                </a:lnTo>
                <a:lnTo>
                  <a:pt x="183895" y="77470"/>
                </a:lnTo>
                <a:lnTo>
                  <a:pt x="184022" y="74676"/>
                </a:lnTo>
                <a:lnTo>
                  <a:pt x="184276" y="71882"/>
                </a:lnTo>
                <a:lnTo>
                  <a:pt x="184403" y="69215"/>
                </a:lnTo>
                <a:lnTo>
                  <a:pt x="184530" y="66421"/>
                </a:lnTo>
                <a:lnTo>
                  <a:pt x="184657" y="63627"/>
                </a:lnTo>
                <a:lnTo>
                  <a:pt x="184784" y="60833"/>
                </a:lnTo>
                <a:lnTo>
                  <a:pt x="184911" y="58039"/>
                </a:lnTo>
                <a:lnTo>
                  <a:pt x="185038" y="55372"/>
                </a:lnTo>
                <a:lnTo>
                  <a:pt x="185038" y="52578"/>
                </a:lnTo>
                <a:lnTo>
                  <a:pt x="185165" y="49784"/>
                </a:lnTo>
                <a:lnTo>
                  <a:pt x="185292" y="46990"/>
                </a:lnTo>
                <a:lnTo>
                  <a:pt x="185419" y="44323"/>
                </a:lnTo>
                <a:lnTo>
                  <a:pt x="185419" y="41529"/>
                </a:lnTo>
                <a:lnTo>
                  <a:pt x="185546" y="38735"/>
                </a:lnTo>
                <a:lnTo>
                  <a:pt x="185546" y="35941"/>
                </a:lnTo>
                <a:lnTo>
                  <a:pt x="185673" y="33147"/>
                </a:lnTo>
                <a:lnTo>
                  <a:pt x="185673" y="30480"/>
                </a:lnTo>
                <a:lnTo>
                  <a:pt x="185800" y="27686"/>
                </a:lnTo>
                <a:lnTo>
                  <a:pt x="185800" y="24892"/>
                </a:lnTo>
                <a:lnTo>
                  <a:pt x="185800" y="22098"/>
                </a:lnTo>
                <a:lnTo>
                  <a:pt x="185927" y="19431"/>
                </a:lnTo>
                <a:lnTo>
                  <a:pt x="185927" y="16637"/>
                </a:lnTo>
                <a:lnTo>
                  <a:pt x="185927" y="13843"/>
                </a:lnTo>
                <a:lnTo>
                  <a:pt x="185927" y="11049"/>
                </a:lnTo>
                <a:lnTo>
                  <a:pt x="186054" y="8382"/>
                </a:lnTo>
                <a:lnTo>
                  <a:pt x="186054" y="5588"/>
                </a:lnTo>
                <a:lnTo>
                  <a:pt x="186054" y="2794"/>
                </a:lnTo>
                <a:lnTo>
                  <a:pt x="186054" y="0"/>
                </a:lnTo>
                <a:lnTo>
                  <a:pt x="186435" y="0"/>
                </a:lnTo>
                <a:lnTo>
                  <a:pt x="186435" y="2794"/>
                </a:lnTo>
                <a:lnTo>
                  <a:pt x="186562" y="5588"/>
                </a:lnTo>
                <a:lnTo>
                  <a:pt x="186562" y="8382"/>
                </a:lnTo>
                <a:lnTo>
                  <a:pt x="186562" y="11049"/>
                </a:lnTo>
                <a:lnTo>
                  <a:pt x="186562" y="13843"/>
                </a:lnTo>
                <a:lnTo>
                  <a:pt x="186689" y="16637"/>
                </a:lnTo>
                <a:lnTo>
                  <a:pt x="186689" y="19431"/>
                </a:lnTo>
                <a:lnTo>
                  <a:pt x="186689" y="22098"/>
                </a:lnTo>
                <a:lnTo>
                  <a:pt x="186689" y="24892"/>
                </a:lnTo>
                <a:lnTo>
                  <a:pt x="186816" y="27686"/>
                </a:lnTo>
                <a:lnTo>
                  <a:pt x="186816" y="30480"/>
                </a:lnTo>
                <a:lnTo>
                  <a:pt x="186943" y="33147"/>
                </a:lnTo>
                <a:lnTo>
                  <a:pt x="186943" y="35941"/>
                </a:lnTo>
                <a:lnTo>
                  <a:pt x="187070" y="38735"/>
                </a:lnTo>
                <a:lnTo>
                  <a:pt x="187070" y="41529"/>
                </a:lnTo>
                <a:lnTo>
                  <a:pt x="187197" y="44323"/>
                </a:lnTo>
                <a:lnTo>
                  <a:pt x="187197" y="46990"/>
                </a:lnTo>
                <a:lnTo>
                  <a:pt x="187324" y="49784"/>
                </a:lnTo>
                <a:lnTo>
                  <a:pt x="187451" y="52578"/>
                </a:lnTo>
                <a:lnTo>
                  <a:pt x="187578" y="55372"/>
                </a:lnTo>
                <a:lnTo>
                  <a:pt x="187705" y="58039"/>
                </a:lnTo>
                <a:lnTo>
                  <a:pt x="187705" y="60833"/>
                </a:lnTo>
                <a:lnTo>
                  <a:pt x="187832" y="63627"/>
                </a:lnTo>
                <a:lnTo>
                  <a:pt x="187959" y="66421"/>
                </a:lnTo>
                <a:lnTo>
                  <a:pt x="188213" y="69215"/>
                </a:lnTo>
                <a:lnTo>
                  <a:pt x="188340" y="71882"/>
                </a:lnTo>
                <a:lnTo>
                  <a:pt x="188467" y="74676"/>
                </a:lnTo>
                <a:lnTo>
                  <a:pt x="188594" y="77470"/>
                </a:lnTo>
                <a:lnTo>
                  <a:pt x="188848" y="80264"/>
                </a:lnTo>
                <a:lnTo>
                  <a:pt x="188975" y="82931"/>
                </a:lnTo>
                <a:lnTo>
                  <a:pt x="189229" y="85725"/>
                </a:lnTo>
                <a:lnTo>
                  <a:pt x="189356" y="88519"/>
                </a:lnTo>
                <a:lnTo>
                  <a:pt x="189610" y="91313"/>
                </a:lnTo>
                <a:lnTo>
                  <a:pt x="189864" y="94107"/>
                </a:lnTo>
                <a:lnTo>
                  <a:pt x="190118" y="96774"/>
                </a:lnTo>
                <a:lnTo>
                  <a:pt x="190245" y="99568"/>
                </a:lnTo>
                <a:lnTo>
                  <a:pt x="190499" y="102362"/>
                </a:lnTo>
                <a:lnTo>
                  <a:pt x="190880" y="105156"/>
                </a:lnTo>
                <a:lnTo>
                  <a:pt x="191134" y="107823"/>
                </a:lnTo>
                <a:lnTo>
                  <a:pt x="191388" y="110617"/>
                </a:lnTo>
                <a:lnTo>
                  <a:pt x="191642" y="113411"/>
                </a:lnTo>
                <a:lnTo>
                  <a:pt x="192023" y="116205"/>
                </a:lnTo>
                <a:lnTo>
                  <a:pt x="192277" y="118999"/>
                </a:lnTo>
                <a:lnTo>
                  <a:pt x="192658" y="121666"/>
                </a:lnTo>
                <a:lnTo>
                  <a:pt x="193039" y="124460"/>
                </a:lnTo>
                <a:lnTo>
                  <a:pt x="193293" y="127254"/>
                </a:lnTo>
                <a:lnTo>
                  <a:pt x="193674" y="130048"/>
                </a:lnTo>
                <a:lnTo>
                  <a:pt x="194055" y="132715"/>
                </a:lnTo>
                <a:lnTo>
                  <a:pt x="194436" y="135509"/>
                </a:lnTo>
                <a:lnTo>
                  <a:pt x="194817" y="138303"/>
                </a:lnTo>
                <a:lnTo>
                  <a:pt x="195198" y="141097"/>
                </a:lnTo>
                <a:lnTo>
                  <a:pt x="195579" y="143891"/>
                </a:lnTo>
                <a:lnTo>
                  <a:pt x="195960" y="146558"/>
                </a:lnTo>
                <a:lnTo>
                  <a:pt x="196468" y="149352"/>
                </a:lnTo>
                <a:lnTo>
                  <a:pt x="196849" y="152146"/>
                </a:lnTo>
                <a:lnTo>
                  <a:pt x="197230" y="154940"/>
                </a:lnTo>
                <a:lnTo>
                  <a:pt x="197738" y="157607"/>
                </a:lnTo>
                <a:lnTo>
                  <a:pt x="198119" y="160401"/>
                </a:lnTo>
                <a:lnTo>
                  <a:pt x="198500" y="163195"/>
                </a:lnTo>
                <a:lnTo>
                  <a:pt x="199008" y="165989"/>
                </a:lnTo>
                <a:lnTo>
                  <a:pt x="199389" y="168783"/>
                </a:lnTo>
                <a:lnTo>
                  <a:pt x="199897" y="171450"/>
                </a:lnTo>
                <a:lnTo>
                  <a:pt x="200278" y="174244"/>
                </a:lnTo>
                <a:lnTo>
                  <a:pt x="200659" y="177038"/>
                </a:lnTo>
                <a:lnTo>
                  <a:pt x="201167" y="179832"/>
                </a:lnTo>
                <a:lnTo>
                  <a:pt x="201548" y="182499"/>
                </a:lnTo>
                <a:lnTo>
                  <a:pt x="201929" y="185293"/>
                </a:lnTo>
                <a:lnTo>
                  <a:pt x="202310" y="188087"/>
                </a:lnTo>
                <a:lnTo>
                  <a:pt x="202818" y="190881"/>
                </a:lnTo>
                <a:lnTo>
                  <a:pt x="203199" y="193548"/>
                </a:lnTo>
                <a:lnTo>
                  <a:pt x="203580" y="196342"/>
                </a:lnTo>
                <a:lnTo>
                  <a:pt x="203961" y="199136"/>
                </a:lnTo>
                <a:lnTo>
                  <a:pt x="204342" y="201930"/>
                </a:lnTo>
                <a:lnTo>
                  <a:pt x="204723" y="204724"/>
                </a:lnTo>
                <a:lnTo>
                  <a:pt x="204977" y="207391"/>
                </a:lnTo>
                <a:lnTo>
                  <a:pt x="205358" y="210185"/>
                </a:lnTo>
                <a:lnTo>
                  <a:pt x="205739" y="212979"/>
                </a:lnTo>
                <a:lnTo>
                  <a:pt x="205993" y="215773"/>
                </a:lnTo>
                <a:lnTo>
                  <a:pt x="206374" y="218440"/>
                </a:lnTo>
                <a:lnTo>
                  <a:pt x="206628" y="221234"/>
                </a:lnTo>
                <a:lnTo>
                  <a:pt x="206882" y="224028"/>
                </a:lnTo>
                <a:lnTo>
                  <a:pt x="207263" y="226822"/>
                </a:lnTo>
                <a:lnTo>
                  <a:pt x="207517" y="229616"/>
                </a:lnTo>
                <a:lnTo>
                  <a:pt x="207771" y="232283"/>
                </a:lnTo>
                <a:lnTo>
                  <a:pt x="208025" y="235077"/>
                </a:lnTo>
                <a:lnTo>
                  <a:pt x="208279" y="237871"/>
                </a:lnTo>
                <a:lnTo>
                  <a:pt x="208406" y="240665"/>
                </a:lnTo>
                <a:lnTo>
                  <a:pt x="208660" y="243332"/>
                </a:lnTo>
                <a:lnTo>
                  <a:pt x="208914" y="246126"/>
                </a:lnTo>
                <a:lnTo>
                  <a:pt x="209041" y="248920"/>
                </a:lnTo>
                <a:lnTo>
                  <a:pt x="209295" y="251714"/>
                </a:lnTo>
                <a:lnTo>
                  <a:pt x="209422" y="254508"/>
                </a:lnTo>
                <a:lnTo>
                  <a:pt x="209676" y="257175"/>
                </a:lnTo>
                <a:lnTo>
                  <a:pt x="209803" y="259969"/>
                </a:lnTo>
                <a:lnTo>
                  <a:pt x="209930" y="262763"/>
                </a:lnTo>
                <a:lnTo>
                  <a:pt x="210057" y="265557"/>
                </a:lnTo>
                <a:lnTo>
                  <a:pt x="210311" y="268224"/>
                </a:lnTo>
                <a:lnTo>
                  <a:pt x="210438" y="271018"/>
                </a:lnTo>
                <a:lnTo>
                  <a:pt x="210565" y="273812"/>
                </a:lnTo>
                <a:lnTo>
                  <a:pt x="210692" y="276606"/>
                </a:lnTo>
                <a:lnTo>
                  <a:pt x="210819" y="279400"/>
                </a:lnTo>
                <a:lnTo>
                  <a:pt x="211073" y="282067"/>
                </a:lnTo>
                <a:lnTo>
                  <a:pt x="211200" y="284861"/>
                </a:lnTo>
                <a:lnTo>
                  <a:pt x="211327" y="287655"/>
                </a:lnTo>
                <a:lnTo>
                  <a:pt x="211454" y="290449"/>
                </a:lnTo>
                <a:lnTo>
                  <a:pt x="211708" y="293116"/>
                </a:lnTo>
                <a:lnTo>
                  <a:pt x="211835" y="295910"/>
                </a:lnTo>
                <a:lnTo>
                  <a:pt x="211962" y="298704"/>
                </a:lnTo>
                <a:lnTo>
                  <a:pt x="212216" y="301498"/>
                </a:lnTo>
                <a:lnTo>
                  <a:pt x="212343" y="304292"/>
                </a:lnTo>
                <a:lnTo>
                  <a:pt x="212597" y="306959"/>
                </a:lnTo>
                <a:lnTo>
                  <a:pt x="212724" y="309753"/>
                </a:lnTo>
                <a:lnTo>
                  <a:pt x="212978" y="312547"/>
                </a:lnTo>
                <a:lnTo>
                  <a:pt x="213105" y="315341"/>
                </a:lnTo>
                <a:lnTo>
                  <a:pt x="213359" y="318008"/>
                </a:lnTo>
                <a:lnTo>
                  <a:pt x="213613" y="320802"/>
                </a:lnTo>
                <a:lnTo>
                  <a:pt x="213867" y="323596"/>
                </a:lnTo>
                <a:lnTo>
                  <a:pt x="214121" y="326390"/>
                </a:lnTo>
                <a:lnTo>
                  <a:pt x="214375" y="329184"/>
                </a:lnTo>
                <a:lnTo>
                  <a:pt x="214629" y="331851"/>
                </a:lnTo>
                <a:lnTo>
                  <a:pt x="214883" y="334645"/>
                </a:lnTo>
                <a:lnTo>
                  <a:pt x="215137" y="337439"/>
                </a:lnTo>
                <a:lnTo>
                  <a:pt x="215518" y="340233"/>
                </a:lnTo>
                <a:lnTo>
                  <a:pt x="215772" y="342900"/>
                </a:lnTo>
                <a:lnTo>
                  <a:pt x="216026" y="345694"/>
                </a:lnTo>
                <a:lnTo>
                  <a:pt x="216407" y="348488"/>
                </a:lnTo>
                <a:lnTo>
                  <a:pt x="216661" y="351282"/>
                </a:lnTo>
                <a:lnTo>
                  <a:pt x="217042" y="353949"/>
                </a:lnTo>
                <a:lnTo>
                  <a:pt x="217423" y="356743"/>
                </a:lnTo>
                <a:lnTo>
                  <a:pt x="217677" y="359537"/>
                </a:lnTo>
                <a:lnTo>
                  <a:pt x="218058" y="362331"/>
                </a:lnTo>
                <a:lnTo>
                  <a:pt x="218439" y="365125"/>
                </a:lnTo>
                <a:lnTo>
                  <a:pt x="218693" y="367792"/>
                </a:lnTo>
                <a:lnTo>
                  <a:pt x="219074" y="370586"/>
                </a:lnTo>
                <a:lnTo>
                  <a:pt x="219455" y="373380"/>
                </a:lnTo>
                <a:lnTo>
                  <a:pt x="219836" y="376174"/>
                </a:lnTo>
                <a:lnTo>
                  <a:pt x="220217" y="378841"/>
                </a:lnTo>
                <a:lnTo>
                  <a:pt x="220598" y="381635"/>
                </a:lnTo>
                <a:lnTo>
                  <a:pt x="220979" y="384429"/>
                </a:lnTo>
                <a:lnTo>
                  <a:pt x="221360" y="387223"/>
                </a:lnTo>
                <a:lnTo>
                  <a:pt x="221741" y="390017"/>
                </a:lnTo>
                <a:lnTo>
                  <a:pt x="222122" y="392684"/>
                </a:lnTo>
                <a:lnTo>
                  <a:pt x="222503" y="395478"/>
                </a:lnTo>
                <a:lnTo>
                  <a:pt x="222884" y="398272"/>
                </a:lnTo>
                <a:lnTo>
                  <a:pt x="223265" y="401066"/>
                </a:lnTo>
                <a:lnTo>
                  <a:pt x="223646" y="403733"/>
                </a:lnTo>
                <a:lnTo>
                  <a:pt x="223900" y="406527"/>
                </a:lnTo>
                <a:lnTo>
                  <a:pt x="224281" y="409321"/>
                </a:lnTo>
                <a:lnTo>
                  <a:pt x="224662" y="412115"/>
                </a:lnTo>
                <a:lnTo>
                  <a:pt x="225043" y="414909"/>
                </a:lnTo>
                <a:lnTo>
                  <a:pt x="225424" y="417576"/>
                </a:lnTo>
                <a:lnTo>
                  <a:pt x="225805" y="420370"/>
                </a:lnTo>
                <a:lnTo>
                  <a:pt x="226186" y="423164"/>
                </a:lnTo>
                <a:lnTo>
                  <a:pt x="226567" y="425958"/>
                </a:lnTo>
                <a:lnTo>
                  <a:pt x="226948" y="428625"/>
                </a:lnTo>
                <a:lnTo>
                  <a:pt x="227202" y="431419"/>
                </a:lnTo>
                <a:lnTo>
                  <a:pt x="227583" y="434213"/>
                </a:lnTo>
                <a:lnTo>
                  <a:pt x="227964" y="437007"/>
                </a:lnTo>
                <a:lnTo>
                  <a:pt x="228345" y="439801"/>
                </a:lnTo>
                <a:lnTo>
                  <a:pt x="228599" y="442468"/>
                </a:lnTo>
                <a:lnTo>
                  <a:pt x="228980" y="445262"/>
                </a:lnTo>
                <a:lnTo>
                  <a:pt x="229361" y="448056"/>
                </a:lnTo>
                <a:lnTo>
                  <a:pt x="229742" y="450850"/>
                </a:lnTo>
                <a:lnTo>
                  <a:pt x="229996" y="453517"/>
                </a:lnTo>
                <a:lnTo>
                  <a:pt x="230377" y="456311"/>
                </a:lnTo>
                <a:lnTo>
                  <a:pt x="230631" y="459105"/>
                </a:lnTo>
                <a:lnTo>
                  <a:pt x="231012" y="461899"/>
                </a:lnTo>
                <a:lnTo>
                  <a:pt x="231393" y="464693"/>
                </a:lnTo>
                <a:lnTo>
                  <a:pt x="231647" y="467360"/>
                </a:lnTo>
                <a:lnTo>
                  <a:pt x="232028" y="470154"/>
                </a:lnTo>
                <a:lnTo>
                  <a:pt x="232282" y="472948"/>
                </a:lnTo>
                <a:lnTo>
                  <a:pt x="232663" y="475742"/>
                </a:lnTo>
                <a:lnTo>
                  <a:pt x="232917" y="478409"/>
                </a:lnTo>
                <a:lnTo>
                  <a:pt x="233298" y="481203"/>
                </a:lnTo>
                <a:lnTo>
                  <a:pt x="233552" y="483997"/>
                </a:lnTo>
                <a:lnTo>
                  <a:pt x="233933" y="486791"/>
                </a:lnTo>
                <a:lnTo>
                  <a:pt x="234187" y="489585"/>
                </a:lnTo>
                <a:lnTo>
                  <a:pt x="234568" y="492252"/>
                </a:lnTo>
                <a:lnTo>
                  <a:pt x="234822" y="495046"/>
                </a:lnTo>
                <a:lnTo>
                  <a:pt x="235203" y="497840"/>
                </a:lnTo>
                <a:lnTo>
                  <a:pt x="235457" y="500634"/>
                </a:lnTo>
                <a:lnTo>
                  <a:pt x="235838" y="503301"/>
                </a:lnTo>
                <a:lnTo>
                  <a:pt x="236092" y="506095"/>
                </a:lnTo>
                <a:lnTo>
                  <a:pt x="236473" y="508889"/>
                </a:lnTo>
                <a:lnTo>
                  <a:pt x="236854" y="511683"/>
                </a:lnTo>
                <a:lnTo>
                  <a:pt x="237108" y="514350"/>
                </a:lnTo>
                <a:lnTo>
                  <a:pt x="237489" y="517144"/>
                </a:lnTo>
                <a:lnTo>
                  <a:pt x="237743" y="519938"/>
                </a:lnTo>
                <a:lnTo>
                  <a:pt x="238124" y="522732"/>
                </a:lnTo>
                <a:lnTo>
                  <a:pt x="238505" y="525526"/>
                </a:lnTo>
                <a:lnTo>
                  <a:pt x="238886" y="528193"/>
                </a:lnTo>
                <a:lnTo>
                  <a:pt x="239267" y="530987"/>
                </a:lnTo>
                <a:lnTo>
                  <a:pt x="239648" y="533781"/>
                </a:lnTo>
                <a:lnTo>
                  <a:pt x="240029" y="536575"/>
                </a:lnTo>
                <a:lnTo>
                  <a:pt x="240410" y="539242"/>
                </a:lnTo>
                <a:lnTo>
                  <a:pt x="240791" y="542036"/>
                </a:lnTo>
                <a:lnTo>
                  <a:pt x="241299" y="544830"/>
                </a:lnTo>
                <a:lnTo>
                  <a:pt x="241680" y="547624"/>
                </a:lnTo>
                <a:lnTo>
                  <a:pt x="242188" y="550418"/>
                </a:lnTo>
                <a:lnTo>
                  <a:pt x="242696" y="553085"/>
                </a:lnTo>
                <a:lnTo>
                  <a:pt x="243204" y="555879"/>
                </a:lnTo>
                <a:lnTo>
                  <a:pt x="243712" y="558673"/>
                </a:lnTo>
                <a:lnTo>
                  <a:pt x="244220" y="561467"/>
                </a:lnTo>
                <a:lnTo>
                  <a:pt x="244855" y="564134"/>
                </a:lnTo>
                <a:lnTo>
                  <a:pt x="245363" y="566928"/>
                </a:lnTo>
                <a:lnTo>
                  <a:pt x="245998" y="569722"/>
                </a:lnTo>
                <a:lnTo>
                  <a:pt x="246633" y="572516"/>
                </a:lnTo>
                <a:lnTo>
                  <a:pt x="247395" y="575310"/>
                </a:lnTo>
                <a:lnTo>
                  <a:pt x="248030" y="577977"/>
                </a:lnTo>
                <a:lnTo>
                  <a:pt x="248792" y="580771"/>
                </a:lnTo>
                <a:lnTo>
                  <a:pt x="249681" y="583565"/>
                </a:lnTo>
                <a:lnTo>
                  <a:pt x="250443" y="586359"/>
                </a:lnTo>
                <a:lnTo>
                  <a:pt x="251332" y="589026"/>
                </a:lnTo>
                <a:lnTo>
                  <a:pt x="252221" y="591820"/>
                </a:lnTo>
                <a:lnTo>
                  <a:pt x="253110" y="594614"/>
                </a:lnTo>
                <a:lnTo>
                  <a:pt x="254126" y="597408"/>
                </a:lnTo>
                <a:lnTo>
                  <a:pt x="255015" y="600202"/>
                </a:lnTo>
                <a:lnTo>
                  <a:pt x="256158" y="602869"/>
                </a:lnTo>
                <a:lnTo>
                  <a:pt x="257174" y="605663"/>
                </a:lnTo>
                <a:lnTo>
                  <a:pt x="258317" y="608457"/>
                </a:lnTo>
                <a:lnTo>
                  <a:pt x="259460" y="611251"/>
                </a:lnTo>
                <a:lnTo>
                  <a:pt x="260730" y="613918"/>
                </a:lnTo>
                <a:lnTo>
                  <a:pt x="261873" y="616712"/>
                </a:lnTo>
                <a:lnTo>
                  <a:pt x="263143" y="619506"/>
                </a:lnTo>
                <a:lnTo>
                  <a:pt x="264540" y="622300"/>
                </a:lnTo>
                <a:lnTo>
                  <a:pt x="265810" y="625094"/>
                </a:lnTo>
                <a:lnTo>
                  <a:pt x="267207" y="627761"/>
                </a:lnTo>
                <a:lnTo>
                  <a:pt x="268604" y="630555"/>
                </a:lnTo>
                <a:lnTo>
                  <a:pt x="270001" y="633349"/>
                </a:lnTo>
                <a:lnTo>
                  <a:pt x="271525" y="636143"/>
                </a:lnTo>
                <a:lnTo>
                  <a:pt x="273049" y="638810"/>
                </a:lnTo>
                <a:lnTo>
                  <a:pt x="274573" y="641604"/>
                </a:lnTo>
                <a:lnTo>
                  <a:pt x="276097" y="644398"/>
                </a:lnTo>
                <a:lnTo>
                  <a:pt x="277621" y="647192"/>
                </a:lnTo>
                <a:lnTo>
                  <a:pt x="279272" y="649986"/>
                </a:lnTo>
                <a:lnTo>
                  <a:pt x="280796" y="652653"/>
                </a:lnTo>
                <a:lnTo>
                  <a:pt x="282447" y="655447"/>
                </a:lnTo>
                <a:lnTo>
                  <a:pt x="284098" y="658241"/>
                </a:lnTo>
                <a:lnTo>
                  <a:pt x="285749" y="661035"/>
                </a:lnTo>
                <a:lnTo>
                  <a:pt x="287400" y="663702"/>
                </a:lnTo>
                <a:lnTo>
                  <a:pt x="289051" y="666496"/>
                </a:lnTo>
                <a:lnTo>
                  <a:pt x="290702" y="669290"/>
                </a:lnTo>
                <a:lnTo>
                  <a:pt x="292353" y="672084"/>
                </a:lnTo>
                <a:lnTo>
                  <a:pt x="294004" y="674878"/>
                </a:lnTo>
                <a:lnTo>
                  <a:pt x="295655" y="677545"/>
                </a:lnTo>
                <a:lnTo>
                  <a:pt x="297306" y="680339"/>
                </a:lnTo>
                <a:lnTo>
                  <a:pt x="298957" y="683133"/>
                </a:lnTo>
                <a:lnTo>
                  <a:pt x="300608" y="685927"/>
                </a:lnTo>
                <a:lnTo>
                  <a:pt x="302259" y="688594"/>
                </a:lnTo>
                <a:lnTo>
                  <a:pt x="303783" y="691388"/>
                </a:lnTo>
                <a:lnTo>
                  <a:pt x="305307" y="694182"/>
                </a:lnTo>
                <a:lnTo>
                  <a:pt x="306958" y="696976"/>
                </a:lnTo>
                <a:lnTo>
                  <a:pt x="308482" y="699643"/>
                </a:lnTo>
                <a:lnTo>
                  <a:pt x="310006" y="702437"/>
                </a:lnTo>
                <a:lnTo>
                  <a:pt x="311403" y="705231"/>
                </a:lnTo>
                <a:lnTo>
                  <a:pt x="312927" y="708025"/>
                </a:lnTo>
                <a:lnTo>
                  <a:pt x="314324" y="710819"/>
                </a:lnTo>
                <a:lnTo>
                  <a:pt x="315721" y="713486"/>
                </a:lnTo>
                <a:lnTo>
                  <a:pt x="317118" y="716280"/>
                </a:lnTo>
                <a:lnTo>
                  <a:pt x="318515" y="719074"/>
                </a:lnTo>
                <a:lnTo>
                  <a:pt x="319785" y="721868"/>
                </a:lnTo>
                <a:lnTo>
                  <a:pt x="321055" y="724535"/>
                </a:lnTo>
                <a:lnTo>
                  <a:pt x="322325" y="727329"/>
                </a:lnTo>
                <a:lnTo>
                  <a:pt x="323595" y="730123"/>
                </a:lnTo>
                <a:lnTo>
                  <a:pt x="324738" y="732917"/>
                </a:lnTo>
                <a:lnTo>
                  <a:pt x="326008" y="735711"/>
                </a:lnTo>
                <a:lnTo>
                  <a:pt x="327151" y="738378"/>
                </a:lnTo>
                <a:lnTo>
                  <a:pt x="328294" y="741172"/>
                </a:lnTo>
                <a:lnTo>
                  <a:pt x="329310" y="743966"/>
                </a:lnTo>
                <a:lnTo>
                  <a:pt x="330453" y="746760"/>
                </a:lnTo>
                <a:lnTo>
                  <a:pt x="331469" y="749427"/>
                </a:lnTo>
                <a:lnTo>
                  <a:pt x="332485" y="752221"/>
                </a:lnTo>
                <a:lnTo>
                  <a:pt x="333501" y="755015"/>
                </a:lnTo>
                <a:lnTo>
                  <a:pt x="334517" y="757809"/>
                </a:lnTo>
                <a:lnTo>
                  <a:pt x="335533" y="760603"/>
                </a:lnTo>
                <a:lnTo>
                  <a:pt x="336549" y="763270"/>
                </a:lnTo>
                <a:lnTo>
                  <a:pt x="337438" y="766064"/>
                </a:lnTo>
                <a:lnTo>
                  <a:pt x="338454" y="768858"/>
                </a:lnTo>
                <a:lnTo>
                  <a:pt x="339343" y="771652"/>
                </a:lnTo>
                <a:lnTo>
                  <a:pt x="340359" y="774319"/>
                </a:lnTo>
                <a:lnTo>
                  <a:pt x="341248" y="777113"/>
                </a:lnTo>
                <a:lnTo>
                  <a:pt x="342137" y="779907"/>
                </a:lnTo>
                <a:lnTo>
                  <a:pt x="343026" y="782701"/>
                </a:lnTo>
                <a:lnTo>
                  <a:pt x="344042" y="785495"/>
                </a:lnTo>
                <a:lnTo>
                  <a:pt x="344931" y="788162"/>
                </a:lnTo>
                <a:lnTo>
                  <a:pt x="345820" y="790956"/>
                </a:lnTo>
                <a:lnTo>
                  <a:pt x="346709" y="793750"/>
                </a:lnTo>
                <a:lnTo>
                  <a:pt x="347598" y="796544"/>
                </a:lnTo>
                <a:lnTo>
                  <a:pt x="348487" y="799211"/>
                </a:lnTo>
                <a:lnTo>
                  <a:pt x="349376" y="802005"/>
                </a:lnTo>
                <a:lnTo>
                  <a:pt x="350265" y="804799"/>
                </a:lnTo>
                <a:lnTo>
                  <a:pt x="351154" y="807593"/>
                </a:lnTo>
                <a:lnTo>
                  <a:pt x="352170" y="810387"/>
                </a:lnTo>
                <a:lnTo>
                  <a:pt x="353059" y="813054"/>
                </a:lnTo>
                <a:lnTo>
                  <a:pt x="353948" y="815848"/>
                </a:lnTo>
                <a:lnTo>
                  <a:pt x="354837" y="818642"/>
                </a:lnTo>
                <a:lnTo>
                  <a:pt x="355726" y="821436"/>
                </a:lnTo>
                <a:lnTo>
                  <a:pt x="356615" y="824103"/>
                </a:lnTo>
                <a:lnTo>
                  <a:pt x="357504" y="826897"/>
                </a:lnTo>
                <a:lnTo>
                  <a:pt x="358393" y="829691"/>
                </a:lnTo>
                <a:lnTo>
                  <a:pt x="359282" y="832485"/>
                </a:lnTo>
                <a:lnTo>
                  <a:pt x="360044" y="835279"/>
                </a:lnTo>
                <a:lnTo>
                  <a:pt x="360933" y="837946"/>
                </a:lnTo>
                <a:lnTo>
                  <a:pt x="361822" y="840740"/>
                </a:lnTo>
                <a:lnTo>
                  <a:pt x="362584" y="843534"/>
                </a:lnTo>
                <a:lnTo>
                  <a:pt x="363473" y="846328"/>
                </a:lnTo>
                <a:lnTo>
                  <a:pt x="364235" y="848995"/>
                </a:lnTo>
                <a:lnTo>
                  <a:pt x="364997" y="851789"/>
                </a:lnTo>
                <a:lnTo>
                  <a:pt x="365759" y="854583"/>
                </a:lnTo>
                <a:lnTo>
                  <a:pt x="366394" y="857377"/>
                </a:lnTo>
                <a:lnTo>
                  <a:pt x="367156" y="860044"/>
                </a:lnTo>
                <a:lnTo>
                  <a:pt x="367791" y="862838"/>
                </a:lnTo>
                <a:lnTo>
                  <a:pt x="368426" y="865632"/>
                </a:lnTo>
                <a:lnTo>
                  <a:pt x="368934" y="868426"/>
                </a:lnTo>
                <a:lnTo>
                  <a:pt x="369569" y="871220"/>
                </a:lnTo>
                <a:lnTo>
                  <a:pt x="370077" y="873887"/>
                </a:lnTo>
                <a:lnTo>
                  <a:pt x="370458" y="876681"/>
                </a:lnTo>
                <a:lnTo>
                  <a:pt x="370966" y="879475"/>
                </a:lnTo>
                <a:lnTo>
                  <a:pt x="371347" y="882269"/>
                </a:lnTo>
                <a:lnTo>
                  <a:pt x="371601" y="884936"/>
                </a:lnTo>
                <a:lnTo>
                  <a:pt x="371982" y="887730"/>
                </a:lnTo>
                <a:lnTo>
                  <a:pt x="372109" y="890524"/>
                </a:lnTo>
                <a:lnTo>
                  <a:pt x="372363" y="893318"/>
                </a:lnTo>
                <a:lnTo>
                  <a:pt x="372490" y="896112"/>
                </a:lnTo>
                <a:lnTo>
                  <a:pt x="372490" y="898779"/>
                </a:lnTo>
                <a:lnTo>
                  <a:pt x="372490" y="901573"/>
                </a:lnTo>
                <a:lnTo>
                  <a:pt x="372490" y="904367"/>
                </a:lnTo>
                <a:lnTo>
                  <a:pt x="372363" y="907161"/>
                </a:lnTo>
                <a:lnTo>
                  <a:pt x="370331" y="923671"/>
                </a:lnTo>
                <a:lnTo>
                  <a:pt x="369823" y="926465"/>
                </a:lnTo>
                <a:lnTo>
                  <a:pt x="369188" y="929259"/>
                </a:lnTo>
                <a:lnTo>
                  <a:pt x="368426" y="932053"/>
                </a:lnTo>
                <a:lnTo>
                  <a:pt x="367664" y="934720"/>
                </a:lnTo>
                <a:lnTo>
                  <a:pt x="366902" y="937514"/>
                </a:lnTo>
                <a:lnTo>
                  <a:pt x="366013" y="940308"/>
                </a:lnTo>
                <a:lnTo>
                  <a:pt x="364997" y="943102"/>
                </a:lnTo>
                <a:lnTo>
                  <a:pt x="363981" y="945896"/>
                </a:lnTo>
                <a:lnTo>
                  <a:pt x="362838" y="948563"/>
                </a:lnTo>
                <a:lnTo>
                  <a:pt x="361695" y="951357"/>
                </a:lnTo>
                <a:lnTo>
                  <a:pt x="360425" y="954151"/>
                </a:lnTo>
                <a:lnTo>
                  <a:pt x="359155" y="956945"/>
                </a:lnTo>
                <a:lnTo>
                  <a:pt x="357758" y="959612"/>
                </a:lnTo>
                <a:lnTo>
                  <a:pt x="356361" y="962406"/>
                </a:lnTo>
                <a:lnTo>
                  <a:pt x="354837" y="965200"/>
                </a:lnTo>
                <a:lnTo>
                  <a:pt x="353313" y="967994"/>
                </a:lnTo>
                <a:lnTo>
                  <a:pt x="351789" y="970788"/>
                </a:lnTo>
                <a:lnTo>
                  <a:pt x="350138" y="973455"/>
                </a:lnTo>
                <a:lnTo>
                  <a:pt x="348360" y="976249"/>
                </a:lnTo>
                <a:lnTo>
                  <a:pt x="346582" y="979043"/>
                </a:lnTo>
                <a:lnTo>
                  <a:pt x="344804" y="981837"/>
                </a:lnTo>
                <a:lnTo>
                  <a:pt x="342899" y="984504"/>
                </a:lnTo>
                <a:lnTo>
                  <a:pt x="341121" y="987298"/>
                </a:lnTo>
                <a:lnTo>
                  <a:pt x="339089" y="990092"/>
                </a:lnTo>
                <a:lnTo>
                  <a:pt x="337184" y="992886"/>
                </a:lnTo>
                <a:lnTo>
                  <a:pt x="335152" y="995680"/>
                </a:lnTo>
                <a:lnTo>
                  <a:pt x="333120" y="998347"/>
                </a:lnTo>
                <a:lnTo>
                  <a:pt x="330961" y="1001141"/>
                </a:lnTo>
                <a:lnTo>
                  <a:pt x="328929" y="1003935"/>
                </a:lnTo>
                <a:lnTo>
                  <a:pt x="326770" y="1006729"/>
                </a:lnTo>
                <a:lnTo>
                  <a:pt x="324611" y="1009396"/>
                </a:lnTo>
                <a:lnTo>
                  <a:pt x="322452" y="1012190"/>
                </a:lnTo>
                <a:lnTo>
                  <a:pt x="320293" y="1014984"/>
                </a:lnTo>
                <a:lnTo>
                  <a:pt x="318007" y="1017778"/>
                </a:lnTo>
                <a:lnTo>
                  <a:pt x="315848" y="1020445"/>
                </a:lnTo>
                <a:lnTo>
                  <a:pt x="313562" y="1023239"/>
                </a:lnTo>
                <a:lnTo>
                  <a:pt x="311403" y="1026033"/>
                </a:lnTo>
                <a:lnTo>
                  <a:pt x="309117" y="1028827"/>
                </a:lnTo>
                <a:lnTo>
                  <a:pt x="306958" y="1031621"/>
                </a:lnTo>
                <a:lnTo>
                  <a:pt x="304672" y="1034288"/>
                </a:lnTo>
                <a:lnTo>
                  <a:pt x="302513" y="1037082"/>
                </a:lnTo>
                <a:lnTo>
                  <a:pt x="300354" y="1039876"/>
                </a:lnTo>
                <a:lnTo>
                  <a:pt x="298068" y="1042670"/>
                </a:lnTo>
                <a:lnTo>
                  <a:pt x="295909" y="1045337"/>
                </a:lnTo>
                <a:lnTo>
                  <a:pt x="293750" y="1048131"/>
                </a:lnTo>
                <a:lnTo>
                  <a:pt x="291718" y="1050925"/>
                </a:lnTo>
                <a:lnTo>
                  <a:pt x="289559" y="1053719"/>
                </a:lnTo>
                <a:lnTo>
                  <a:pt x="287527" y="1056513"/>
                </a:lnTo>
                <a:lnTo>
                  <a:pt x="285495" y="1059180"/>
                </a:lnTo>
                <a:lnTo>
                  <a:pt x="283463" y="1061974"/>
                </a:lnTo>
                <a:lnTo>
                  <a:pt x="281558" y="1064768"/>
                </a:lnTo>
                <a:lnTo>
                  <a:pt x="279526" y="1067562"/>
                </a:lnTo>
                <a:lnTo>
                  <a:pt x="277748" y="1070229"/>
                </a:lnTo>
                <a:lnTo>
                  <a:pt x="275843" y="1073023"/>
                </a:lnTo>
                <a:lnTo>
                  <a:pt x="274065" y="1075817"/>
                </a:lnTo>
                <a:lnTo>
                  <a:pt x="272287" y="1078611"/>
                </a:lnTo>
                <a:lnTo>
                  <a:pt x="270509" y="1081405"/>
                </a:lnTo>
                <a:lnTo>
                  <a:pt x="268858" y="1084072"/>
                </a:lnTo>
                <a:lnTo>
                  <a:pt x="267207" y="1086866"/>
                </a:lnTo>
                <a:lnTo>
                  <a:pt x="265556" y="1089660"/>
                </a:lnTo>
                <a:lnTo>
                  <a:pt x="264032" y="1092454"/>
                </a:lnTo>
                <a:lnTo>
                  <a:pt x="262508" y="1095121"/>
                </a:lnTo>
                <a:lnTo>
                  <a:pt x="260984" y="1097915"/>
                </a:lnTo>
                <a:lnTo>
                  <a:pt x="259460" y="1100709"/>
                </a:lnTo>
                <a:lnTo>
                  <a:pt x="258063" y="1103503"/>
                </a:lnTo>
                <a:lnTo>
                  <a:pt x="256793" y="1106297"/>
                </a:lnTo>
                <a:lnTo>
                  <a:pt x="255396" y="1108964"/>
                </a:lnTo>
                <a:lnTo>
                  <a:pt x="254126" y="1111758"/>
                </a:lnTo>
                <a:lnTo>
                  <a:pt x="252856" y="1114552"/>
                </a:lnTo>
                <a:lnTo>
                  <a:pt x="251586" y="1117346"/>
                </a:lnTo>
                <a:lnTo>
                  <a:pt x="250443" y="1120013"/>
                </a:lnTo>
                <a:lnTo>
                  <a:pt x="249300" y="1122807"/>
                </a:lnTo>
                <a:lnTo>
                  <a:pt x="248157" y="1125601"/>
                </a:lnTo>
                <a:lnTo>
                  <a:pt x="247014" y="1128395"/>
                </a:lnTo>
                <a:lnTo>
                  <a:pt x="245998" y="1131189"/>
                </a:lnTo>
                <a:lnTo>
                  <a:pt x="244855" y="1133856"/>
                </a:lnTo>
                <a:lnTo>
                  <a:pt x="243839" y="1136650"/>
                </a:lnTo>
                <a:lnTo>
                  <a:pt x="242823" y="1139444"/>
                </a:lnTo>
                <a:lnTo>
                  <a:pt x="241807" y="1142238"/>
                </a:lnTo>
                <a:lnTo>
                  <a:pt x="240791" y="1144905"/>
                </a:lnTo>
                <a:lnTo>
                  <a:pt x="239902" y="1147699"/>
                </a:lnTo>
                <a:lnTo>
                  <a:pt x="238886" y="1150493"/>
                </a:lnTo>
                <a:lnTo>
                  <a:pt x="237997" y="1153287"/>
                </a:lnTo>
                <a:lnTo>
                  <a:pt x="236981" y="1156081"/>
                </a:lnTo>
                <a:lnTo>
                  <a:pt x="236092" y="1158748"/>
                </a:lnTo>
                <a:lnTo>
                  <a:pt x="235076" y="1161542"/>
                </a:lnTo>
                <a:lnTo>
                  <a:pt x="234187" y="1164336"/>
                </a:lnTo>
                <a:lnTo>
                  <a:pt x="233298" y="1167130"/>
                </a:lnTo>
                <a:lnTo>
                  <a:pt x="232282" y="1169797"/>
                </a:lnTo>
                <a:lnTo>
                  <a:pt x="231393" y="1172591"/>
                </a:lnTo>
                <a:lnTo>
                  <a:pt x="230504" y="1175385"/>
                </a:lnTo>
                <a:lnTo>
                  <a:pt x="229488" y="1178179"/>
                </a:lnTo>
                <a:lnTo>
                  <a:pt x="228599" y="1180846"/>
                </a:lnTo>
                <a:lnTo>
                  <a:pt x="227710" y="1183640"/>
                </a:lnTo>
                <a:lnTo>
                  <a:pt x="226694" y="1186434"/>
                </a:lnTo>
                <a:lnTo>
                  <a:pt x="225805" y="1189228"/>
                </a:lnTo>
                <a:lnTo>
                  <a:pt x="224916" y="1192022"/>
                </a:lnTo>
                <a:lnTo>
                  <a:pt x="223900" y="1194689"/>
                </a:lnTo>
                <a:lnTo>
                  <a:pt x="223011" y="1197483"/>
                </a:lnTo>
                <a:lnTo>
                  <a:pt x="221995" y="1200277"/>
                </a:lnTo>
                <a:lnTo>
                  <a:pt x="221106" y="1203071"/>
                </a:lnTo>
                <a:lnTo>
                  <a:pt x="220217" y="1205738"/>
                </a:lnTo>
                <a:lnTo>
                  <a:pt x="219201" y="1208532"/>
                </a:lnTo>
                <a:lnTo>
                  <a:pt x="218312" y="1211326"/>
                </a:lnTo>
                <a:lnTo>
                  <a:pt x="217296" y="1214120"/>
                </a:lnTo>
                <a:lnTo>
                  <a:pt x="216407" y="1216914"/>
                </a:lnTo>
                <a:lnTo>
                  <a:pt x="215391" y="1219581"/>
                </a:lnTo>
                <a:lnTo>
                  <a:pt x="214502" y="1222375"/>
                </a:lnTo>
                <a:lnTo>
                  <a:pt x="213613" y="1225169"/>
                </a:lnTo>
                <a:lnTo>
                  <a:pt x="212597" y="1227963"/>
                </a:lnTo>
                <a:lnTo>
                  <a:pt x="211708" y="1230630"/>
                </a:lnTo>
                <a:lnTo>
                  <a:pt x="210819" y="1233424"/>
                </a:lnTo>
                <a:lnTo>
                  <a:pt x="209930" y="1236218"/>
                </a:lnTo>
                <a:lnTo>
                  <a:pt x="209041" y="1239012"/>
                </a:lnTo>
                <a:lnTo>
                  <a:pt x="208152" y="1241806"/>
                </a:lnTo>
                <a:lnTo>
                  <a:pt x="207263" y="1244473"/>
                </a:lnTo>
                <a:lnTo>
                  <a:pt x="206501" y="1247267"/>
                </a:lnTo>
                <a:lnTo>
                  <a:pt x="205612" y="1250061"/>
                </a:lnTo>
                <a:lnTo>
                  <a:pt x="204850" y="1252855"/>
                </a:lnTo>
                <a:lnTo>
                  <a:pt x="203961" y="1255522"/>
                </a:lnTo>
                <a:lnTo>
                  <a:pt x="203199" y="1258316"/>
                </a:lnTo>
                <a:lnTo>
                  <a:pt x="202437" y="1261110"/>
                </a:lnTo>
                <a:lnTo>
                  <a:pt x="201675" y="1263904"/>
                </a:lnTo>
                <a:lnTo>
                  <a:pt x="200913" y="1266698"/>
                </a:lnTo>
                <a:lnTo>
                  <a:pt x="200278" y="1269365"/>
                </a:lnTo>
                <a:lnTo>
                  <a:pt x="199516" y="1272159"/>
                </a:lnTo>
                <a:lnTo>
                  <a:pt x="198881" y="1274953"/>
                </a:lnTo>
                <a:lnTo>
                  <a:pt x="198246" y="1277747"/>
                </a:lnTo>
                <a:lnTo>
                  <a:pt x="197611" y="1280414"/>
                </a:lnTo>
                <a:lnTo>
                  <a:pt x="196976" y="1283208"/>
                </a:lnTo>
                <a:lnTo>
                  <a:pt x="196341" y="1286002"/>
                </a:lnTo>
                <a:lnTo>
                  <a:pt x="195833" y="1288796"/>
                </a:lnTo>
                <a:lnTo>
                  <a:pt x="195325" y="1291590"/>
                </a:lnTo>
                <a:lnTo>
                  <a:pt x="194690" y="1294257"/>
                </a:lnTo>
                <a:lnTo>
                  <a:pt x="194182" y="1297051"/>
                </a:lnTo>
                <a:lnTo>
                  <a:pt x="193801" y="1299845"/>
                </a:lnTo>
                <a:lnTo>
                  <a:pt x="193293" y="1302639"/>
                </a:lnTo>
                <a:lnTo>
                  <a:pt x="192912" y="1305306"/>
                </a:lnTo>
                <a:lnTo>
                  <a:pt x="192404" y="1308100"/>
                </a:lnTo>
                <a:lnTo>
                  <a:pt x="192023" y="1310894"/>
                </a:lnTo>
                <a:lnTo>
                  <a:pt x="191642" y="1313688"/>
                </a:lnTo>
                <a:lnTo>
                  <a:pt x="191261" y="1316482"/>
                </a:lnTo>
                <a:lnTo>
                  <a:pt x="191007" y="1319149"/>
                </a:lnTo>
                <a:lnTo>
                  <a:pt x="190626" y="1321943"/>
                </a:lnTo>
                <a:lnTo>
                  <a:pt x="190372" y="1324737"/>
                </a:lnTo>
                <a:lnTo>
                  <a:pt x="189991" y="1327531"/>
                </a:lnTo>
                <a:lnTo>
                  <a:pt x="189737" y="1330198"/>
                </a:lnTo>
                <a:lnTo>
                  <a:pt x="189483" y="1332992"/>
                </a:lnTo>
                <a:lnTo>
                  <a:pt x="189229" y="1335786"/>
                </a:lnTo>
                <a:lnTo>
                  <a:pt x="188975" y="1338580"/>
                </a:lnTo>
                <a:lnTo>
                  <a:pt x="188848" y="1341374"/>
                </a:lnTo>
                <a:lnTo>
                  <a:pt x="188594" y="1344041"/>
                </a:lnTo>
                <a:lnTo>
                  <a:pt x="188467" y="1346835"/>
                </a:lnTo>
                <a:lnTo>
                  <a:pt x="188213" y="1349629"/>
                </a:lnTo>
                <a:lnTo>
                  <a:pt x="188086" y="1352423"/>
                </a:lnTo>
                <a:lnTo>
                  <a:pt x="187959" y="1355090"/>
                </a:lnTo>
                <a:lnTo>
                  <a:pt x="187832" y="1357884"/>
                </a:lnTo>
                <a:lnTo>
                  <a:pt x="187705" y="1360678"/>
                </a:lnTo>
                <a:lnTo>
                  <a:pt x="187578" y="1363472"/>
                </a:lnTo>
                <a:lnTo>
                  <a:pt x="187451" y="1366139"/>
                </a:lnTo>
                <a:lnTo>
                  <a:pt x="187324" y="1368933"/>
                </a:lnTo>
                <a:lnTo>
                  <a:pt x="187197" y="1371727"/>
                </a:lnTo>
                <a:lnTo>
                  <a:pt x="187197" y="1374521"/>
                </a:lnTo>
                <a:lnTo>
                  <a:pt x="187070" y="1377315"/>
                </a:lnTo>
                <a:lnTo>
                  <a:pt x="186943" y="1379982"/>
                </a:lnTo>
                <a:lnTo>
                  <a:pt x="186943" y="1382776"/>
                </a:lnTo>
                <a:lnTo>
                  <a:pt x="186816" y="1385570"/>
                </a:lnTo>
                <a:lnTo>
                  <a:pt x="186816" y="1388364"/>
                </a:lnTo>
                <a:lnTo>
                  <a:pt x="186816" y="1391031"/>
                </a:lnTo>
                <a:lnTo>
                  <a:pt x="186689" y="1393825"/>
                </a:lnTo>
                <a:lnTo>
                  <a:pt x="186689" y="1396619"/>
                </a:lnTo>
                <a:lnTo>
                  <a:pt x="186689" y="1399413"/>
                </a:lnTo>
                <a:lnTo>
                  <a:pt x="186562" y="1402207"/>
                </a:lnTo>
                <a:lnTo>
                  <a:pt x="186562" y="1404874"/>
                </a:lnTo>
                <a:lnTo>
                  <a:pt x="186562" y="1407668"/>
                </a:lnTo>
                <a:lnTo>
                  <a:pt x="186562" y="1410462"/>
                </a:lnTo>
                <a:lnTo>
                  <a:pt x="186435" y="1413256"/>
                </a:lnTo>
                <a:lnTo>
                  <a:pt x="186054" y="1413256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6748906" y="10604881"/>
            <a:ext cx="372745" cy="1943100"/>
          </a:xfrm>
          <a:custGeom>
            <a:avLst/>
            <a:gdLst/>
            <a:ahLst/>
            <a:cxnLst/>
            <a:rect l="l" t="t" r="r" b="b"/>
            <a:pathLst>
              <a:path w="372745" h="1943100">
                <a:moveTo>
                  <a:pt x="186435" y="1917700"/>
                </a:moveTo>
                <a:lnTo>
                  <a:pt x="186054" y="1917700"/>
                </a:lnTo>
                <a:lnTo>
                  <a:pt x="186181" y="1943100"/>
                </a:lnTo>
                <a:lnTo>
                  <a:pt x="186435" y="1917700"/>
                </a:lnTo>
                <a:close/>
              </a:path>
              <a:path w="372745" h="1943100">
                <a:moveTo>
                  <a:pt x="186689" y="1905000"/>
                </a:moveTo>
                <a:lnTo>
                  <a:pt x="185800" y="1905000"/>
                </a:lnTo>
                <a:lnTo>
                  <a:pt x="185927" y="1917700"/>
                </a:lnTo>
                <a:lnTo>
                  <a:pt x="186562" y="1917700"/>
                </a:lnTo>
                <a:lnTo>
                  <a:pt x="186689" y="1905000"/>
                </a:lnTo>
                <a:close/>
              </a:path>
              <a:path w="372745" h="1943100">
                <a:moveTo>
                  <a:pt x="186943" y="1892300"/>
                </a:moveTo>
                <a:lnTo>
                  <a:pt x="185546" y="1892300"/>
                </a:lnTo>
                <a:lnTo>
                  <a:pt x="185546" y="1905000"/>
                </a:lnTo>
                <a:lnTo>
                  <a:pt x="186943" y="1905000"/>
                </a:lnTo>
                <a:lnTo>
                  <a:pt x="186943" y="1892300"/>
                </a:lnTo>
                <a:close/>
              </a:path>
              <a:path w="372745" h="1943100">
                <a:moveTo>
                  <a:pt x="187578" y="1879600"/>
                </a:moveTo>
                <a:lnTo>
                  <a:pt x="184911" y="1879600"/>
                </a:lnTo>
                <a:lnTo>
                  <a:pt x="185165" y="1892300"/>
                </a:lnTo>
                <a:lnTo>
                  <a:pt x="187324" y="1892300"/>
                </a:lnTo>
                <a:lnTo>
                  <a:pt x="187578" y="1879600"/>
                </a:lnTo>
                <a:close/>
              </a:path>
              <a:path w="372745" h="1943100">
                <a:moveTo>
                  <a:pt x="187959" y="1866900"/>
                </a:moveTo>
                <a:lnTo>
                  <a:pt x="184530" y="1866900"/>
                </a:lnTo>
                <a:lnTo>
                  <a:pt x="184657" y="1879600"/>
                </a:lnTo>
                <a:lnTo>
                  <a:pt x="187832" y="1879600"/>
                </a:lnTo>
                <a:lnTo>
                  <a:pt x="187959" y="1866900"/>
                </a:lnTo>
                <a:close/>
              </a:path>
              <a:path w="372745" h="1943100">
                <a:moveTo>
                  <a:pt x="189102" y="1854200"/>
                </a:moveTo>
                <a:lnTo>
                  <a:pt x="183387" y="1854200"/>
                </a:lnTo>
                <a:lnTo>
                  <a:pt x="183641" y="1866900"/>
                </a:lnTo>
                <a:lnTo>
                  <a:pt x="188848" y="1866900"/>
                </a:lnTo>
                <a:lnTo>
                  <a:pt x="189102" y="1854200"/>
                </a:lnTo>
                <a:close/>
              </a:path>
              <a:path w="372745" h="1943100">
                <a:moveTo>
                  <a:pt x="194817" y="1816100"/>
                </a:moveTo>
                <a:lnTo>
                  <a:pt x="177672" y="1816100"/>
                </a:lnTo>
                <a:lnTo>
                  <a:pt x="179196" y="1828800"/>
                </a:lnTo>
                <a:lnTo>
                  <a:pt x="181101" y="1841500"/>
                </a:lnTo>
                <a:lnTo>
                  <a:pt x="182625" y="1854200"/>
                </a:lnTo>
                <a:lnTo>
                  <a:pt x="189864" y="1854200"/>
                </a:lnTo>
                <a:lnTo>
                  <a:pt x="191388" y="1841500"/>
                </a:lnTo>
                <a:lnTo>
                  <a:pt x="193293" y="1828800"/>
                </a:lnTo>
                <a:lnTo>
                  <a:pt x="194817" y="1816100"/>
                </a:lnTo>
                <a:close/>
              </a:path>
              <a:path w="372745" h="1943100">
                <a:moveTo>
                  <a:pt x="197738" y="1803400"/>
                </a:moveTo>
                <a:lnTo>
                  <a:pt x="174751" y="1803400"/>
                </a:lnTo>
                <a:lnTo>
                  <a:pt x="176783" y="1816100"/>
                </a:lnTo>
                <a:lnTo>
                  <a:pt x="195706" y="1816100"/>
                </a:lnTo>
                <a:lnTo>
                  <a:pt x="197738" y="1803400"/>
                </a:lnTo>
                <a:close/>
              </a:path>
              <a:path w="372745" h="1943100">
                <a:moveTo>
                  <a:pt x="201294" y="1790700"/>
                </a:moveTo>
                <a:lnTo>
                  <a:pt x="171195" y="1790700"/>
                </a:lnTo>
                <a:lnTo>
                  <a:pt x="172465" y="1803400"/>
                </a:lnTo>
                <a:lnTo>
                  <a:pt x="200024" y="1803400"/>
                </a:lnTo>
                <a:lnTo>
                  <a:pt x="201294" y="1790700"/>
                </a:lnTo>
                <a:close/>
              </a:path>
              <a:path w="372745" h="1943100">
                <a:moveTo>
                  <a:pt x="208914" y="1778000"/>
                </a:moveTo>
                <a:lnTo>
                  <a:pt x="163575" y="1778000"/>
                </a:lnTo>
                <a:lnTo>
                  <a:pt x="166877" y="1790700"/>
                </a:lnTo>
                <a:lnTo>
                  <a:pt x="205612" y="1790700"/>
                </a:lnTo>
                <a:lnTo>
                  <a:pt x="208914" y="1778000"/>
                </a:lnTo>
                <a:close/>
              </a:path>
              <a:path w="372745" h="1943100">
                <a:moveTo>
                  <a:pt x="212597" y="1765300"/>
                </a:moveTo>
                <a:lnTo>
                  <a:pt x="159892" y="1765300"/>
                </a:lnTo>
                <a:lnTo>
                  <a:pt x="161797" y="1778000"/>
                </a:lnTo>
                <a:lnTo>
                  <a:pt x="210692" y="1778000"/>
                </a:lnTo>
                <a:lnTo>
                  <a:pt x="212597" y="1765300"/>
                </a:lnTo>
                <a:close/>
              </a:path>
              <a:path w="372745" h="1943100">
                <a:moveTo>
                  <a:pt x="220979" y="1752600"/>
                </a:moveTo>
                <a:lnTo>
                  <a:pt x="151510" y="1752600"/>
                </a:lnTo>
                <a:lnTo>
                  <a:pt x="155828" y="1765300"/>
                </a:lnTo>
                <a:lnTo>
                  <a:pt x="216661" y="1765300"/>
                </a:lnTo>
                <a:lnTo>
                  <a:pt x="220979" y="1752600"/>
                </a:lnTo>
                <a:close/>
              </a:path>
              <a:path w="372745" h="1943100">
                <a:moveTo>
                  <a:pt x="238124" y="1727200"/>
                </a:moveTo>
                <a:lnTo>
                  <a:pt x="134365" y="1727200"/>
                </a:lnTo>
                <a:lnTo>
                  <a:pt x="141985" y="1739900"/>
                </a:lnTo>
                <a:lnTo>
                  <a:pt x="146811" y="1752600"/>
                </a:lnTo>
                <a:lnTo>
                  <a:pt x="225678" y="1752600"/>
                </a:lnTo>
                <a:lnTo>
                  <a:pt x="230504" y="1739900"/>
                </a:lnTo>
                <a:lnTo>
                  <a:pt x="238124" y="1727200"/>
                </a:lnTo>
                <a:close/>
              </a:path>
              <a:path w="372745" h="1943100">
                <a:moveTo>
                  <a:pt x="260730" y="1689100"/>
                </a:moveTo>
                <a:lnTo>
                  <a:pt x="111759" y="1689100"/>
                </a:lnTo>
                <a:lnTo>
                  <a:pt x="118998" y="1701800"/>
                </a:lnTo>
                <a:lnTo>
                  <a:pt x="129158" y="1714500"/>
                </a:lnTo>
                <a:lnTo>
                  <a:pt x="131825" y="1727200"/>
                </a:lnTo>
                <a:lnTo>
                  <a:pt x="240664" y="1727200"/>
                </a:lnTo>
                <a:lnTo>
                  <a:pt x="243331" y="1714500"/>
                </a:lnTo>
                <a:lnTo>
                  <a:pt x="253491" y="1701800"/>
                </a:lnTo>
                <a:lnTo>
                  <a:pt x="260730" y="1689100"/>
                </a:lnTo>
                <a:close/>
              </a:path>
              <a:path w="372745" h="1943100">
                <a:moveTo>
                  <a:pt x="267461" y="1676400"/>
                </a:moveTo>
                <a:lnTo>
                  <a:pt x="105028" y="1676400"/>
                </a:lnTo>
                <a:lnTo>
                  <a:pt x="107314" y="1689100"/>
                </a:lnTo>
                <a:lnTo>
                  <a:pt x="265175" y="1689100"/>
                </a:lnTo>
                <a:lnTo>
                  <a:pt x="267461" y="1676400"/>
                </a:lnTo>
                <a:close/>
              </a:path>
              <a:path w="372745" h="1943100">
                <a:moveTo>
                  <a:pt x="281177" y="1651000"/>
                </a:moveTo>
                <a:lnTo>
                  <a:pt x="91312" y="1651000"/>
                </a:lnTo>
                <a:lnTo>
                  <a:pt x="93090" y="1663700"/>
                </a:lnTo>
                <a:lnTo>
                  <a:pt x="98805" y="1676400"/>
                </a:lnTo>
                <a:lnTo>
                  <a:pt x="273684" y="1676400"/>
                </a:lnTo>
                <a:lnTo>
                  <a:pt x="279399" y="1663700"/>
                </a:lnTo>
                <a:lnTo>
                  <a:pt x="281177" y="1651000"/>
                </a:lnTo>
                <a:close/>
              </a:path>
              <a:path w="372745" h="1943100">
                <a:moveTo>
                  <a:pt x="292988" y="1625600"/>
                </a:moveTo>
                <a:lnTo>
                  <a:pt x="79501" y="1625600"/>
                </a:lnTo>
                <a:lnTo>
                  <a:pt x="86105" y="1638300"/>
                </a:lnTo>
                <a:lnTo>
                  <a:pt x="87883" y="1651000"/>
                </a:lnTo>
                <a:lnTo>
                  <a:pt x="284606" y="1651000"/>
                </a:lnTo>
                <a:lnTo>
                  <a:pt x="286384" y="1638300"/>
                </a:lnTo>
                <a:lnTo>
                  <a:pt x="292988" y="1625600"/>
                </a:lnTo>
                <a:close/>
              </a:path>
              <a:path w="372745" h="1943100">
                <a:moveTo>
                  <a:pt x="306069" y="1600200"/>
                </a:moveTo>
                <a:lnTo>
                  <a:pt x="66420" y="1600200"/>
                </a:lnTo>
                <a:lnTo>
                  <a:pt x="77977" y="1625600"/>
                </a:lnTo>
                <a:lnTo>
                  <a:pt x="294512" y="1625600"/>
                </a:lnTo>
                <a:lnTo>
                  <a:pt x="306069" y="1600200"/>
                </a:lnTo>
                <a:close/>
              </a:path>
              <a:path w="372745" h="1943100">
                <a:moveTo>
                  <a:pt x="309498" y="1587500"/>
                </a:moveTo>
                <a:lnTo>
                  <a:pt x="62991" y="1587500"/>
                </a:lnTo>
                <a:lnTo>
                  <a:pt x="64642" y="1600200"/>
                </a:lnTo>
                <a:lnTo>
                  <a:pt x="307847" y="1600200"/>
                </a:lnTo>
                <a:lnTo>
                  <a:pt x="309498" y="1587500"/>
                </a:lnTo>
                <a:close/>
              </a:path>
              <a:path w="372745" h="1943100">
                <a:moveTo>
                  <a:pt x="314832" y="1574800"/>
                </a:moveTo>
                <a:lnTo>
                  <a:pt x="57657" y="1574800"/>
                </a:lnTo>
                <a:lnTo>
                  <a:pt x="59435" y="1587500"/>
                </a:lnTo>
                <a:lnTo>
                  <a:pt x="313054" y="1587500"/>
                </a:lnTo>
                <a:lnTo>
                  <a:pt x="314832" y="1574800"/>
                </a:lnTo>
                <a:close/>
              </a:path>
              <a:path w="372745" h="1943100">
                <a:moveTo>
                  <a:pt x="324230" y="1562100"/>
                </a:moveTo>
                <a:lnTo>
                  <a:pt x="48259" y="1562100"/>
                </a:lnTo>
                <a:lnTo>
                  <a:pt x="53974" y="1574800"/>
                </a:lnTo>
                <a:lnTo>
                  <a:pt x="318515" y="1574800"/>
                </a:lnTo>
                <a:lnTo>
                  <a:pt x="324230" y="1562100"/>
                </a:lnTo>
                <a:close/>
              </a:path>
              <a:path w="372745" h="1943100">
                <a:moveTo>
                  <a:pt x="336295" y="1536700"/>
                </a:moveTo>
                <a:lnTo>
                  <a:pt x="36194" y="1536700"/>
                </a:lnTo>
                <a:lnTo>
                  <a:pt x="44322" y="1549400"/>
                </a:lnTo>
                <a:lnTo>
                  <a:pt x="46227" y="1562100"/>
                </a:lnTo>
                <a:lnTo>
                  <a:pt x="326262" y="1562100"/>
                </a:lnTo>
                <a:lnTo>
                  <a:pt x="328167" y="1549400"/>
                </a:lnTo>
                <a:lnTo>
                  <a:pt x="336295" y="1536700"/>
                </a:lnTo>
                <a:close/>
              </a:path>
              <a:path w="372745" h="1943100">
                <a:moveTo>
                  <a:pt x="342518" y="1524000"/>
                </a:moveTo>
                <a:lnTo>
                  <a:pt x="29971" y="1524000"/>
                </a:lnTo>
                <a:lnTo>
                  <a:pt x="34035" y="1536700"/>
                </a:lnTo>
                <a:lnTo>
                  <a:pt x="338454" y="1536700"/>
                </a:lnTo>
                <a:lnTo>
                  <a:pt x="342518" y="1524000"/>
                </a:lnTo>
                <a:close/>
              </a:path>
              <a:path w="372745" h="1943100">
                <a:moveTo>
                  <a:pt x="348741" y="1511300"/>
                </a:moveTo>
                <a:lnTo>
                  <a:pt x="23748" y="1511300"/>
                </a:lnTo>
                <a:lnTo>
                  <a:pt x="27812" y="1524000"/>
                </a:lnTo>
                <a:lnTo>
                  <a:pt x="344677" y="1524000"/>
                </a:lnTo>
                <a:lnTo>
                  <a:pt x="348741" y="1511300"/>
                </a:lnTo>
                <a:close/>
              </a:path>
              <a:path w="372745" h="1943100">
                <a:moveTo>
                  <a:pt x="354456" y="1498600"/>
                </a:moveTo>
                <a:lnTo>
                  <a:pt x="18033" y="1498600"/>
                </a:lnTo>
                <a:lnTo>
                  <a:pt x="19811" y="1511300"/>
                </a:lnTo>
                <a:lnTo>
                  <a:pt x="352678" y="1511300"/>
                </a:lnTo>
                <a:lnTo>
                  <a:pt x="354456" y="1498600"/>
                </a:lnTo>
                <a:close/>
              </a:path>
              <a:path w="372745" h="1943100">
                <a:moveTo>
                  <a:pt x="361441" y="1485900"/>
                </a:moveTo>
                <a:lnTo>
                  <a:pt x="11048" y="1485900"/>
                </a:lnTo>
                <a:lnTo>
                  <a:pt x="14350" y="1498600"/>
                </a:lnTo>
                <a:lnTo>
                  <a:pt x="358139" y="1498600"/>
                </a:lnTo>
                <a:lnTo>
                  <a:pt x="361441" y="1485900"/>
                </a:lnTo>
                <a:close/>
              </a:path>
              <a:path w="372745" h="1943100">
                <a:moveTo>
                  <a:pt x="365632" y="1473200"/>
                </a:moveTo>
                <a:lnTo>
                  <a:pt x="6857" y="1473200"/>
                </a:lnTo>
                <a:lnTo>
                  <a:pt x="8127" y="1485900"/>
                </a:lnTo>
                <a:lnTo>
                  <a:pt x="364362" y="1485900"/>
                </a:lnTo>
                <a:lnTo>
                  <a:pt x="365632" y="1473200"/>
                </a:lnTo>
                <a:close/>
              </a:path>
              <a:path w="372745" h="1943100">
                <a:moveTo>
                  <a:pt x="369696" y="1460500"/>
                </a:moveTo>
                <a:lnTo>
                  <a:pt x="2793" y="1460500"/>
                </a:lnTo>
                <a:lnTo>
                  <a:pt x="4571" y="1473200"/>
                </a:lnTo>
                <a:lnTo>
                  <a:pt x="367918" y="1473200"/>
                </a:lnTo>
                <a:lnTo>
                  <a:pt x="369696" y="1460500"/>
                </a:lnTo>
                <a:close/>
              </a:path>
              <a:path w="372745" h="1943100">
                <a:moveTo>
                  <a:pt x="371982" y="1447800"/>
                </a:moveTo>
                <a:lnTo>
                  <a:pt x="507" y="1447800"/>
                </a:lnTo>
                <a:lnTo>
                  <a:pt x="2031" y="1460500"/>
                </a:lnTo>
                <a:lnTo>
                  <a:pt x="370458" y="1460500"/>
                </a:lnTo>
                <a:lnTo>
                  <a:pt x="371982" y="1447800"/>
                </a:lnTo>
                <a:close/>
              </a:path>
              <a:path w="372745" h="1943100">
                <a:moveTo>
                  <a:pt x="372490" y="1422400"/>
                </a:moveTo>
                <a:lnTo>
                  <a:pt x="0" y="1422400"/>
                </a:lnTo>
                <a:lnTo>
                  <a:pt x="0" y="1435100"/>
                </a:lnTo>
                <a:lnTo>
                  <a:pt x="253" y="1447800"/>
                </a:lnTo>
                <a:lnTo>
                  <a:pt x="372236" y="1447800"/>
                </a:lnTo>
                <a:lnTo>
                  <a:pt x="372490" y="1435100"/>
                </a:lnTo>
                <a:lnTo>
                  <a:pt x="372490" y="1422400"/>
                </a:lnTo>
                <a:close/>
              </a:path>
              <a:path w="372745" h="1943100">
                <a:moveTo>
                  <a:pt x="371982" y="1409700"/>
                </a:moveTo>
                <a:lnTo>
                  <a:pt x="507" y="1409700"/>
                </a:lnTo>
                <a:lnTo>
                  <a:pt x="380" y="1422400"/>
                </a:lnTo>
                <a:lnTo>
                  <a:pt x="372109" y="1422400"/>
                </a:lnTo>
                <a:lnTo>
                  <a:pt x="371982" y="1409700"/>
                </a:lnTo>
                <a:close/>
              </a:path>
              <a:path w="372745" h="1943100">
                <a:moveTo>
                  <a:pt x="369569" y="1384300"/>
                </a:moveTo>
                <a:lnTo>
                  <a:pt x="2920" y="1384300"/>
                </a:lnTo>
                <a:lnTo>
                  <a:pt x="1396" y="1409700"/>
                </a:lnTo>
                <a:lnTo>
                  <a:pt x="371093" y="1409700"/>
                </a:lnTo>
                <a:lnTo>
                  <a:pt x="369569" y="1384300"/>
                </a:lnTo>
                <a:close/>
              </a:path>
              <a:path w="372745" h="1943100">
                <a:moveTo>
                  <a:pt x="363727" y="1346200"/>
                </a:moveTo>
                <a:lnTo>
                  <a:pt x="8762" y="1346200"/>
                </a:lnTo>
                <a:lnTo>
                  <a:pt x="6476" y="1358900"/>
                </a:lnTo>
                <a:lnTo>
                  <a:pt x="5841" y="1371600"/>
                </a:lnTo>
                <a:lnTo>
                  <a:pt x="3809" y="1384300"/>
                </a:lnTo>
                <a:lnTo>
                  <a:pt x="368680" y="1384300"/>
                </a:lnTo>
                <a:lnTo>
                  <a:pt x="366648" y="1371600"/>
                </a:lnTo>
                <a:lnTo>
                  <a:pt x="366013" y="1358900"/>
                </a:lnTo>
                <a:lnTo>
                  <a:pt x="363727" y="1346200"/>
                </a:lnTo>
                <a:close/>
              </a:path>
              <a:path w="372745" h="1943100">
                <a:moveTo>
                  <a:pt x="360552" y="1333500"/>
                </a:moveTo>
                <a:lnTo>
                  <a:pt x="11937" y="1333500"/>
                </a:lnTo>
                <a:lnTo>
                  <a:pt x="10794" y="1346200"/>
                </a:lnTo>
                <a:lnTo>
                  <a:pt x="361695" y="1346200"/>
                </a:lnTo>
                <a:lnTo>
                  <a:pt x="360552" y="1333500"/>
                </a:lnTo>
                <a:close/>
              </a:path>
              <a:path w="372745" h="1943100">
                <a:moveTo>
                  <a:pt x="354583" y="1320800"/>
                </a:moveTo>
                <a:lnTo>
                  <a:pt x="17906" y="1320800"/>
                </a:lnTo>
                <a:lnTo>
                  <a:pt x="16128" y="1333500"/>
                </a:lnTo>
                <a:lnTo>
                  <a:pt x="356361" y="1333500"/>
                </a:lnTo>
                <a:lnTo>
                  <a:pt x="354583" y="1320800"/>
                </a:lnTo>
                <a:close/>
              </a:path>
              <a:path w="372745" h="1943100">
                <a:moveTo>
                  <a:pt x="348487" y="1308100"/>
                </a:moveTo>
                <a:lnTo>
                  <a:pt x="24002" y="1308100"/>
                </a:lnTo>
                <a:lnTo>
                  <a:pt x="21843" y="1320800"/>
                </a:lnTo>
                <a:lnTo>
                  <a:pt x="350646" y="1320800"/>
                </a:lnTo>
                <a:lnTo>
                  <a:pt x="348487" y="1308100"/>
                </a:lnTo>
                <a:close/>
              </a:path>
              <a:path w="372745" h="1943100">
                <a:moveTo>
                  <a:pt x="340867" y="1295400"/>
                </a:moveTo>
                <a:lnTo>
                  <a:pt x="31622" y="1295400"/>
                </a:lnTo>
                <a:lnTo>
                  <a:pt x="28955" y="1308100"/>
                </a:lnTo>
                <a:lnTo>
                  <a:pt x="343534" y="1308100"/>
                </a:lnTo>
                <a:lnTo>
                  <a:pt x="340867" y="1295400"/>
                </a:lnTo>
                <a:close/>
              </a:path>
              <a:path w="372745" h="1943100">
                <a:moveTo>
                  <a:pt x="331723" y="1282700"/>
                </a:moveTo>
                <a:lnTo>
                  <a:pt x="40766" y="1282700"/>
                </a:lnTo>
                <a:lnTo>
                  <a:pt x="37591" y="1295400"/>
                </a:lnTo>
                <a:lnTo>
                  <a:pt x="334898" y="1295400"/>
                </a:lnTo>
                <a:lnTo>
                  <a:pt x="331723" y="1282700"/>
                </a:lnTo>
                <a:close/>
              </a:path>
              <a:path w="372745" h="1943100">
                <a:moveTo>
                  <a:pt x="317499" y="1270000"/>
                </a:moveTo>
                <a:lnTo>
                  <a:pt x="54990" y="1270000"/>
                </a:lnTo>
                <a:lnTo>
                  <a:pt x="47624" y="1282700"/>
                </a:lnTo>
                <a:lnTo>
                  <a:pt x="324865" y="1282700"/>
                </a:lnTo>
                <a:lnTo>
                  <a:pt x="317499" y="1270000"/>
                </a:lnTo>
                <a:close/>
              </a:path>
              <a:path w="372745" h="1943100">
                <a:moveTo>
                  <a:pt x="289559" y="1244600"/>
                </a:moveTo>
                <a:lnTo>
                  <a:pt x="82930" y="1244600"/>
                </a:lnTo>
                <a:lnTo>
                  <a:pt x="66674" y="1257300"/>
                </a:lnTo>
                <a:lnTo>
                  <a:pt x="58800" y="1270000"/>
                </a:lnTo>
                <a:lnTo>
                  <a:pt x="313689" y="1270000"/>
                </a:lnTo>
                <a:lnTo>
                  <a:pt x="305815" y="1257300"/>
                </a:lnTo>
                <a:lnTo>
                  <a:pt x="289559" y="1244600"/>
                </a:lnTo>
                <a:close/>
              </a:path>
              <a:path w="372745" h="1943100">
                <a:moveTo>
                  <a:pt x="277367" y="1231900"/>
                </a:moveTo>
                <a:lnTo>
                  <a:pt x="95122" y="1231900"/>
                </a:lnTo>
                <a:lnTo>
                  <a:pt x="91058" y="1244600"/>
                </a:lnTo>
                <a:lnTo>
                  <a:pt x="281431" y="1244600"/>
                </a:lnTo>
                <a:lnTo>
                  <a:pt x="277367" y="1231900"/>
                </a:lnTo>
                <a:close/>
              </a:path>
              <a:path w="372745" h="1943100">
                <a:moveTo>
                  <a:pt x="254888" y="1206500"/>
                </a:moveTo>
                <a:lnTo>
                  <a:pt x="117601" y="1206500"/>
                </a:lnTo>
                <a:lnTo>
                  <a:pt x="106806" y="1219200"/>
                </a:lnTo>
                <a:lnTo>
                  <a:pt x="102996" y="1231900"/>
                </a:lnTo>
                <a:lnTo>
                  <a:pt x="269493" y="1231900"/>
                </a:lnTo>
                <a:lnTo>
                  <a:pt x="265683" y="1219200"/>
                </a:lnTo>
                <a:lnTo>
                  <a:pt x="254888" y="1206500"/>
                </a:lnTo>
                <a:close/>
              </a:path>
              <a:path w="372745" h="1943100">
                <a:moveTo>
                  <a:pt x="242315" y="1193800"/>
                </a:moveTo>
                <a:lnTo>
                  <a:pt x="130174" y="1193800"/>
                </a:lnTo>
                <a:lnTo>
                  <a:pt x="127253" y="1206500"/>
                </a:lnTo>
                <a:lnTo>
                  <a:pt x="245236" y="1206500"/>
                </a:lnTo>
                <a:lnTo>
                  <a:pt x="242315" y="1193800"/>
                </a:lnTo>
                <a:close/>
              </a:path>
              <a:path w="372745" h="1943100">
                <a:moveTo>
                  <a:pt x="234314" y="1181100"/>
                </a:moveTo>
                <a:lnTo>
                  <a:pt x="138175" y="1181100"/>
                </a:lnTo>
                <a:lnTo>
                  <a:pt x="135635" y="1193800"/>
                </a:lnTo>
                <a:lnTo>
                  <a:pt x="236854" y="1193800"/>
                </a:lnTo>
                <a:lnTo>
                  <a:pt x="234314" y="1181100"/>
                </a:lnTo>
                <a:close/>
              </a:path>
              <a:path w="372745" h="1943100">
                <a:moveTo>
                  <a:pt x="225805" y="1168400"/>
                </a:moveTo>
                <a:lnTo>
                  <a:pt x="146684" y="1168400"/>
                </a:lnTo>
                <a:lnTo>
                  <a:pt x="142620" y="1181100"/>
                </a:lnTo>
                <a:lnTo>
                  <a:pt x="229869" y="1181100"/>
                </a:lnTo>
                <a:lnTo>
                  <a:pt x="225805" y="1168400"/>
                </a:lnTo>
                <a:close/>
              </a:path>
              <a:path w="372745" h="1943100">
                <a:moveTo>
                  <a:pt x="220979" y="1155700"/>
                </a:moveTo>
                <a:lnTo>
                  <a:pt x="151510" y="1155700"/>
                </a:lnTo>
                <a:lnTo>
                  <a:pt x="149986" y="1168400"/>
                </a:lnTo>
                <a:lnTo>
                  <a:pt x="222503" y="1168400"/>
                </a:lnTo>
                <a:lnTo>
                  <a:pt x="220979" y="1155700"/>
                </a:lnTo>
                <a:close/>
              </a:path>
              <a:path w="372745" h="1943100">
                <a:moveTo>
                  <a:pt x="217296" y="1143000"/>
                </a:moveTo>
                <a:lnTo>
                  <a:pt x="155193" y="1143000"/>
                </a:lnTo>
                <a:lnTo>
                  <a:pt x="154050" y="1155700"/>
                </a:lnTo>
                <a:lnTo>
                  <a:pt x="218439" y="1155700"/>
                </a:lnTo>
                <a:lnTo>
                  <a:pt x="217296" y="1143000"/>
                </a:lnTo>
                <a:close/>
              </a:path>
              <a:path w="372745" h="1943100">
                <a:moveTo>
                  <a:pt x="213994" y="1130300"/>
                </a:moveTo>
                <a:lnTo>
                  <a:pt x="158495" y="1130300"/>
                </a:lnTo>
                <a:lnTo>
                  <a:pt x="156971" y="1143000"/>
                </a:lnTo>
                <a:lnTo>
                  <a:pt x="215518" y="1143000"/>
                </a:lnTo>
                <a:lnTo>
                  <a:pt x="213994" y="1130300"/>
                </a:lnTo>
                <a:close/>
              </a:path>
              <a:path w="372745" h="1943100">
                <a:moveTo>
                  <a:pt x="211454" y="1104900"/>
                </a:moveTo>
                <a:lnTo>
                  <a:pt x="161035" y="1104900"/>
                </a:lnTo>
                <a:lnTo>
                  <a:pt x="160781" y="1117600"/>
                </a:lnTo>
                <a:lnTo>
                  <a:pt x="159638" y="1130300"/>
                </a:lnTo>
                <a:lnTo>
                  <a:pt x="212851" y="1130300"/>
                </a:lnTo>
                <a:lnTo>
                  <a:pt x="211708" y="1117600"/>
                </a:lnTo>
                <a:lnTo>
                  <a:pt x="211454" y="1104900"/>
                </a:lnTo>
                <a:close/>
              </a:path>
              <a:path w="372745" h="1943100">
                <a:moveTo>
                  <a:pt x="210565" y="1066800"/>
                </a:moveTo>
                <a:lnTo>
                  <a:pt x="161924" y="1066800"/>
                </a:lnTo>
                <a:lnTo>
                  <a:pt x="161797" y="1092200"/>
                </a:lnTo>
                <a:lnTo>
                  <a:pt x="161416" y="1104900"/>
                </a:lnTo>
                <a:lnTo>
                  <a:pt x="211073" y="1104900"/>
                </a:lnTo>
                <a:lnTo>
                  <a:pt x="210692" y="1092200"/>
                </a:lnTo>
                <a:lnTo>
                  <a:pt x="210565" y="1079500"/>
                </a:lnTo>
                <a:lnTo>
                  <a:pt x="210565" y="1066800"/>
                </a:lnTo>
                <a:close/>
              </a:path>
              <a:path w="372745" h="1943100">
                <a:moveTo>
                  <a:pt x="210438" y="1054100"/>
                </a:moveTo>
                <a:lnTo>
                  <a:pt x="162051" y="1054100"/>
                </a:lnTo>
                <a:lnTo>
                  <a:pt x="162051" y="1066800"/>
                </a:lnTo>
                <a:lnTo>
                  <a:pt x="210438" y="1066800"/>
                </a:lnTo>
                <a:lnTo>
                  <a:pt x="210438" y="1054100"/>
                </a:lnTo>
                <a:close/>
              </a:path>
              <a:path w="372745" h="1943100">
                <a:moveTo>
                  <a:pt x="209803" y="1028700"/>
                </a:moveTo>
                <a:lnTo>
                  <a:pt x="162686" y="1028700"/>
                </a:lnTo>
                <a:lnTo>
                  <a:pt x="162178" y="1054100"/>
                </a:lnTo>
                <a:lnTo>
                  <a:pt x="210311" y="1054100"/>
                </a:lnTo>
                <a:lnTo>
                  <a:pt x="209803" y="1028700"/>
                </a:lnTo>
                <a:close/>
              </a:path>
              <a:path w="372745" h="1943100">
                <a:moveTo>
                  <a:pt x="203707" y="965200"/>
                </a:moveTo>
                <a:lnTo>
                  <a:pt x="168782" y="965200"/>
                </a:lnTo>
                <a:lnTo>
                  <a:pt x="166242" y="990600"/>
                </a:lnTo>
                <a:lnTo>
                  <a:pt x="164337" y="1003300"/>
                </a:lnTo>
                <a:lnTo>
                  <a:pt x="163067" y="1028700"/>
                </a:lnTo>
                <a:lnTo>
                  <a:pt x="209422" y="1028700"/>
                </a:lnTo>
                <a:lnTo>
                  <a:pt x="208152" y="1003300"/>
                </a:lnTo>
                <a:lnTo>
                  <a:pt x="206247" y="990600"/>
                </a:lnTo>
                <a:lnTo>
                  <a:pt x="203707" y="965200"/>
                </a:lnTo>
                <a:close/>
              </a:path>
              <a:path w="372745" h="1943100">
                <a:moveTo>
                  <a:pt x="200024" y="939800"/>
                </a:moveTo>
                <a:lnTo>
                  <a:pt x="172465" y="939800"/>
                </a:lnTo>
                <a:lnTo>
                  <a:pt x="170560" y="952500"/>
                </a:lnTo>
                <a:lnTo>
                  <a:pt x="170052" y="965200"/>
                </a:lnTo>
                <a:lnTo>
                  <a:pt x="202437" y="965200"/>
                </a:lnTo>
                <a:lnTo>
                  <a:pt x="201929" y="952500"/>
                </a:lnTo>
                <a:lnTo>
                  <a:pt x="200024" y="939800"/>
                </a:lnTo>
                <a:close/>
              </a:path>
              <a:path w="372745" h="1943100">
                <a:moveTo>
                  <a:pt x="196722" y="927100"/>
                </a:moveTo>
                <a:lnTo>
                  <a:pt x="175767" y="927100"/>
                </a:lnTo>
                <a:lnTo>
                  <a:pt x="173227" y="939800"/>
                </a:lnTo>
                <a:lnTo>
                  <a:pt x="199262" y="939800"/>
                </a:lnTo>
                <a:lnTo>
                  <a:pt x="196722" y="927100"/>
                </a:lnTo>
                <a:close/>
              </a:path>
              <a:path w="372745" h="1943100">
                <a:moveTo>
                  <a:pt x="195325" y="914400"/>
                </a:moveTo>
                <a:lnTo>
                  <a:pt x="177164" y="914400"/>
                </a:lnTo>
                <a:lnTo>
                  <a:pt x="176529" y="927100"/>
                </a:lnTo>
                <a:lnTo>
                  <a:pt x="195960" y="927100"/>
                </a:lnTo>
                <a:lnTo>
                  <a:pt x="195325" y="914400"/>
                </a:lnTo>
                <a:close/>
              </a:path>
              <a:path w="372745" h="1943100">
                <a:moveTo>
                  <a:pt x="193547" y="901700"/>
                </a:moveTo>
                <a:lnTo>
                  <a:pt x="178942" y="901700"/>
                </a:lnTo>
                <a:lnTo>
                  <a:pt x="177672" y="914400"/>
                </a:lnTo>
                <a:lnTo>
                  <a:pt x="194817" y="914400"/>
                </a:lnTo>
                <a:lnTo>
                  <a:pt x="193547" y="901700"/>
                </a:lnTo>
                <a:close/>
              </a:path>
              <a:path w="372745" h="1943100">
                <a:moveTo>
                  <a:pt x="191388" y="889000"/>
                </a:moveTo>
                <a:lnTo>
                  <a:pt x="181101" y="889000"/>
                </a:lnTo>
                <a:lnTo>
                  <a:pt x="180085" y="901700"/>
                </a:lnTo>
                <a:lnTo>
                  <a:pt x="192404" y="901700"/>
                </a:lnTo>
                <a:lnTo>
                  <a:pt x="191388" y="889000"/>
                </a:lnTo>
                <a:close/>
              </a:path>
              <a:path w="372745" h="1943100">
                <a:moveTo>
                  <a:pt x="187705" y="850900"/>
                </a:moveTo>
                <a:lnTo>
                  <a:pt x="184784" y="850900"/>
                </a:lnTo>
                <a:lnTo>
                  <a:pt x="183514" y="863600"/>
                </a:lnTo>
                <a:lnTo>
                  <a:pt x="181990" y="889000"/>
                </a:lnTo>
                <a:lnTo>
                  <a:pt x="190499" y="889000"/>
                </a:lnTo>
                <a:lnTo>
                  <a:pt x="188975" y="863600"/>
                </a:lnTo>
                <a:lnTo>
                  <a:pt x="187705" y="850900"/>
                </a:lnTo>
                <a:close/>
              </a:path>
              <a:path w="372745" h="1943100">
                <a:moveTo>
                  <a:pt x="186308" y="698500"/>
                </a:moveTo>
                <a:lnTo>
                  <a:pt x="186181" y="787400"/>
                </a:lnTo>
                <a:lnTo>
                  <a:pt x="185927" y="812800"/>
                </a:lnTo>
                <a:lnTo>
                  <a:pt x="185673" y="825500"/>
                </a:lnTo>
                <a:lnTo>
                  <a:pt x="185165" y="838200"/>
                </a:lnTo>
                <a:lnTo>
                  <a:pt x="184911" y="850900"/>
                </a:lnTo>
                <a:lnTo>
                  <a:pt x="187578" y="850900"/>
                </a:lnTo>
                <a:lnTo>
                  <a:pt x="187324" y="838200"/>
                </a:lnTo>
                <a:lnTo>
                  <a:pt x="186816" y="825500"/>
                </a:lnTo>
                <a:lnTo>
                  <a:pt x="186562" y="812800"/>
                </a:lnTo>
                <a:lnTo>
                  <a:pt x="186308" y="787400"/>
                </a:lnTo>
                <a:lnTo>
                  <a:pt x="186308" y="698500"/>
                </a:lnTo>
                <a:close/>
              </a:path>
              <a:path w="372745" h="1943100">
                <a:moveTo>
                  <a:pt x="186435" y="317500"/>
                </a:moveTo>
                <a:lnTo>
                  <a:pt x="186054" y="317500"/>
                </a:lnTo>
                <a:lnTo>
                  <a:pt x="186181" y="431800"/>
                </a:lnTo>
                <a:lnTo>
                  <a:pt x="186435" y="317500"/>
                </a:lnTo>
                <a:close/>
              </a:path>
              <a:path w="372745" h="1943100">
                <a:moveTo>
                  <a:pt x="186689" y="304800"/>
                </a:moveTo>
                <a:lnTo>
                  <a:pt x="185800" y="304800"/>
                </a:lnTo>
                <a:lnTo>
                  <a:pt x="185800" y="317500"/>
                </a:lnTo>
                <a:lnTo>
                  <a:pt x="186689" y="317500"/>
                </a:lnTo>
                <a:lnTo>
                  <a:pt x="186689" y="304800"/>
                </a:lnTo>
                <a:close/>
              </a:path>
              <a:path w="372745" h="1943100">
                <a:moveTo>
                  <a:pt x="187197" y="279400"/>
                </a:moveTo>
                <a:lnTo>
                  <a:pt x="185292" y="279400"/>
                </a:lnTo>
                <a:lnTo>
                  <a:pt x="185292" y="292100"/>
                </a:lnTo>
                <a:lnTo>
                  <a:pt x="185673" y="304800"/>
                </a:lnTo>
                <a:lnTo>
                  <a:pt x="186816" y="304800"/>
                </a:lnTo>
                <a:lnTo>
                  <a:pt x="187197" y="292100"/>
                </a:lnTo>
                <a:lnTo>
                  <a:pt x="187197" y="279400"/>
                </a:lnTo>
                <a:close/>
              </a:path>
              <a:path w="372745" h="1943100">
                <a:moveTo>
                  <a:pt x="187959" y="266700"/>
                </a:moveTo>
                <a:lnTo>
                  <a:pt x="184530" y="266700"/>
                </a:lnTo>
                <a:lnTo>
                  <a:pt x="184784" y="279400"/>
                </a:lnTo>
                <a:lnTo>
                  <a:pt x="187705" y="279400"/>
                </a:lnTo>
                <a:lnTo>
                  <a:pt x="187959" y="266700"/>
                </a:lnTo>
                <a:close/>
              </a:path>
              <a:path w="372745" h="1943100">
                <a:moveTo>
                  <a:pt x="188340" y="254000"/>
                </a:moveTo>
                <a:lnTo>
                  <a:pt x="184149" y="254000"/>
                </a:lnTo>
                <a:lnTo>
                  <a:pt x="184276" y="266700"/>
                </a:lnTo>
                <a:lnTo>
                  <a:pt x="188213" y="266700"/>
                </a:lnTo>
                <a:lnTo>
                  <a:pt x="188340" y="254000"/>
                </a:lnTo>
                <a:close/>
              </a:path>
              <a:path w="372745" h="1943100">
                <a:moveTo>
                  <a:pt x="189229" y="241300"/>
                </a:moveTo>
                <a:lnTo>
                  <a:pt x="183260" y="241300"/>
                </a:lnTo>
                <a:lnTo>
                  <a:pt x="183768" y="254000"/>
                </a:lnTo>
                <a:lnTo>
                  <a:pt x="188721" y="254000"/>
                </a:lnTo>
                <a:lnTo>
                  <a:pt x="189229" y="241300"/>
                </a:lnTo>
                <a:close/>
              </a:path>
              <a:path w="372745" h="1943100">
                <a:moveTo>
                  <a:pt x="189864" y="228600"/>
                </a:moveTo>
                <a:lnTo>
                  <a:pt x="182625" y="228600"/>
                </a:lnTo>
                <a:lnTo>
                  <a:pt x="183133" y="241300"/>
                </a:lnTo>
                <a:lnTo>
                  <a:pt x="189356" y="241300"/>
                </a:lnTo>
                <a:lnTo>
                  <a:pt x="189864" y="228600"/>
                </a:lnTo>
                <a:close/>
              </a:path>
              <a:path w="372745" h="1943100">
                <a:moveTo>
                  <a:pt x="190499" y="215900"/>
                </a:moveTo>
                <a:lnTo>
                  <a:pt x="181990" y="215900"/>
                </a:lnTo>
                <a:lnTo>
                  <a:pt x="182498" y="228600"/>
                </a:lnTo>
                <a:lnTo>
                  <a:pt x="189991" y="228600"/>
                </a:lnTo>
                <a:lnTo>
                  <a:pt x="190499" y="215900"/>
                </a:lnTo>
                <a:close/>
              </a:path>
              <a:path w="372745" h="1943100">
                <a:moveTo>
                  <a:pt x="191007" y="203200"/>
                </a:moveTo>
                <a:lnTo>
                  <a:pt x="181482" y="203200"/>
                </a:lnTo>
                <a:lnTo>
                  <a:pt x="181609" y="215900"/>
                </a:lnTo>
                <a:lnTo>
                  <a:pt x="190880" y="215900"/>
                </a:lnTo>
                <a:lnTo>
                  <a:pt x="191007" y="203200"/>
                </a:lnTo>
                <a:close/>
              </a:path>
              <a:path w="372745" h="1943100">
                <a:moveTo>
                  <a:pt x="191769" y="177800"/>
                </a:moveTo>
                <a:lnTo>
                  <a:pt x="180720" y="177800"/>
                </a:lnTo>
                <a:lnTo>
                  <a:pt x="180720" y="190500"/>
                </a:lnTo>
                <a:lnTo>
                  <a:pt x="181228" y="203200"/>
                </a:lnTo>
                <a:lnTo>
                  <a:pt x="191261" y="203200"/>
                </a:lnTo>
                <a:lnTo>
                  <a:pt x="191769" y="190500"/>
                </a:lnTo>
                <a:lnTo>
                  <a:pt x="191769" y="177800"/>
                </a:lnTo>
                <a:close/>
              </a:path>
              <a:path w="372745" h="1943100">
                <a:moveTo>
                  <a:pt x="191896" y="165100"/>
                </a:moveTo>
                <a:lnTo>
                  <a:pt x="180593" y="165100"/>
                </a:lnTo>
                <a:lnTo>
                  <a:pt x="180593" y="177800"/>
                </a:lnTo>
                <a:lnTo>
                  <a:pt x="191896" y="177800"/>
                </a:lnTo>
                <a:lnTo>
                  <a:pt x="191896" y="165100"/>
                </a:lnTo>
                <a:close/>
              </a:path>
              <a:path w="372745" h="1943100">
                <a:moveTo>
                  <a:pt x="191134" y="139700"/>
                </a:moveTo>
                <a:lnTo>
                  <a:pt x="181355" y="139700"/>
                </a:lnTo>
                <a:lnTo>
                  <a:pt x="180720" y="165100"/>
                </a:lnTo>
                <a:lnTo>
                  <a:pt x="191769" y="165100"/>
                </a:lnTo>
                <a:lnTo>
                  <a:pt x="191134" y="139700"/>
                </a:lnTo>
                <a:close/>
              </a:path>
              <a:path w="372745" h="1943100">
                <a:moveTo>
                  <a:pt x="190499" y="127000"/>
                </a:moveTo>
                <a:lnTo>
                  <a:pt x="181990" y="127000"/>
                </a:lnTo>
                <a:lnTo>
                  <a:pt x="181736" y="139700"/>
                </a:lnTo>
                <a:lnTo>
                  <a:pt x="190753" y="139700"/>
                </a:lnTo>
                <a:lnTo>
                  <a:pt x="190499" y="127000"/>
                </a:lnTo>
                <a:close/>
              </a:path>
              <a:path w="372745" h="1943100">
                <a:moveTo>
                  <a:pt x="188975" y="101600"/>
                </a:moveTo>
                <a:lnTo>
                  <a:pt x="183514" y="101600"/>
                </a:lnTo>
                <a:lnTo>
                  <a:pt x="182752" y="114300"/>
                </a:lnTo>
                <a:lnTo>
                  <a:pt x="182625" y="127000"/>
                </a:lnTo>
                <a:lnTo>
                  <a:pt x="189864" y="127000"/>
                </a:lnTo>
                <a:lnTo>
                  <a:pt x="189737" y="114300"/>
                </a:lnTo>
                <a:lnTo>
                  <a:pt x="188975" y="101600"/>
                </a:lnTo>
                <a:close/>
              </a:path>
              <a:path w="372745" h="1943100">
                <a:moveTo>
                  <a:pt x="188467" y="88900"/>
                </a:moveTo>
                <a:lnTo>
                  <a:pt x="184022" y="88900"/>
                </a:lnTo>
                <a:lnTo>
                  <a:pt x="183895" y="101600"/>
                </a:lnTo>
                <a:lnTo>
                  <a:pt x="188594" y="101600"/>
                </a:lnTo>
                <a:lnTo>
                  <a:pt x="188467" y="88900"/>
                </a:lnTo>
                <a:close/>
              </a:path>
              <a:path w="372745" h="1943100">
                <a:moveTo>
                  <a:pt x="186816" y="50800"/>
                </a:moveTo>
                <a:lnTo>
                  <a:pt x="185673" y="50800"/>
                </a:lnTo>
                <a:lnTo>
                  <a:pt x="184657" y="88900"/>
                </a:lnTo>
                <a:lnTo>
                  <a:pt x="187832" y="88900"/>
                </a:lnTo>
                <a:lnTo>
                  <a:pt x="186816" y="50800"/>
                </a:lnTo>
                <a:close/>
              </a:path>
              <a:path w="372745" h="1943100">
                <a:moveTo>
                  <a:pt x="186689" y="38100"/>
                </a:moveTo>
                <a:lnTo>
                  <a:pt x="185800" y="38100"/>
                </a:lnTo>
                <a:lnTo>
                  <a:pt x="185800" y="50800"/>
                </a:lnTo>
                <a:lnTo>
                  <a:pt x="186689" y="50800"/>
                </a:lnTo>
                <a:lnTo>
                  <a:pt x="186689" y="38100"/>
                </a:lnTo>
                <a:close/>
              </a:path>
              <a:path w="372745" h="1943100">
                <a:moveTo>
                  <a:pt x="186562" y="25400"/>
                </a:moveTo>
                <a:lnTo>
                  <a:pt x="185927" y="25400"/>
                </a:lnTo>
                <a:lnTo>
                  <a:pt x="185927" y="38100"/>
                </a:lnTo>
                <a:lnTo>
                  <a:pt x="186562" y="38100"/>
                </a:lnTo>
                <a:lnTo>
                  <a:pt x="186562" y="25400"/>
                </a:lnTo>
                <a:close/>
              </a:path>
              <a:path w="372745" h="1943100">
                <a:moveTo>
                  <a:pt x="186435" y="12700"/>
                </a:moveTo>
                <a:lnTo>
                  <a:pt x="186054" y="12700"/>
                </a:lnTo>
                <a:lnTo>
                  <a:pt x="186054" y="25400"/>
                </a:lnTo>
                <a:lnTo>
                  <a:pt x="186435" y="25400"/>
                </a:lnTo>
                <a:lnTo>
                  <a:pt x="186435" y="12700"/>
                </a:lnTo>
                <a:close/>
              </a:path>
              <a:path w="372745" h="1943100">
                <a:moveTo>
                  <a:pt x="186308" y="0"/>
                </a:moveTo>
                <a:lnTo>
                  <a:pt x="186181" y="12700"/>
                </a:lnTo>
                <a:lnTo>
                  <a:pt x="186308" y="0"/>
                </a:lnTo>
                <a:close/>
              </a:path>
            </a:pathLst>
          </a:custGeom>
          <a:solidFill>
            <a:srgbClr val="5786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6748906" y="10597515"/>
            <a:ext cx="372745" cy="1950720"/>
          </a:xfrm>
          <a:custGeom>
            <a:avLst/>
            <a:gdLst/>
            <a:ahLst/>
            <a:cxnLst/>
            <a:rect l="l" t="t" r="r" b="b"/>
            <a:pathLst>
              <a:path w="372745" h="1950720">
                <a:moveTo>
                  <a:pt x="186181" y="1950465"/>
                </a:moveTo>
                <a:lnTo>
                  <a:pt x="186181" y="1946655"/>
                </a:lnTo>
                <a:lnTo>
                  <a:pt x="186181" y="1942718"/>
                </a:lnTo>
                <a:lnTo>
                  <a:pt x="186181" y="1938908"/>
                </a:lnTo>
                <a:lnTo>
                  <a:pt x="186054" y="1935098"/>
                </a:lnTo>
                <a:lnTo>
                  <a:pt x="186054" y="1931288"/>
                </a:lnTo>
                <a:lnTo>
                  <a:pt x="186054" y="1927478"/>
                </a:lnTo>
                <a:lnTo>
                  <a:pt x="186054" y="1923668"/>
                </a:lnTo>
                <a:lnTo>
                  <a:pt x="185927" y="1919858"/>
                </a:lnTo>
                <a:lnTo>
                  <a:pt x="185927" y="1916048"/>
                </a:lnTo>
                <a:lnTo>
                  <a:pt x="185800" y="1912238"/>
                </a:lnTo>
                <a:lnTo>
                  <a:pt x="185800" y="1908428"/>
                </a:lnTo>
                <a:lnTo>
                  <a:pt x="185673" y="1904618"/>
                </a:lnTo>
                <a:lnTo>
                  <a:pt x="185546" y="1900808"/>
                </a:lnTo>
                <a:lnTo>
                  <a:pt x="185546" y="1896998"/>
                </a:lnTo>
                <a:lnTo>
                  <a:pt x="185419" y="1893188"/>
                </a:lnTo>
                <a:lnTo>
                  <a:pt x="185165" y="1889378"/>
                </a:lnTo>
                <a:lnTo>
                  <a:pt x="185038" y="1885568"/>
                </a:lnTo>
                <a:lnTo>
                  <a:pt x="184911" y="1881758"/>
                </a:lnTo>
                <a:lnTo>
                  <a:pt x="184657" y="1877948"/>
                </a:lnTo>
                <a:lnTo>
                  <a:pt x="184530" y="1874138"/>
                </a:lnTo>
                <a:lnTo>
                  <a:pt x="184276" y="1870201"/>
                </a:lnTo>
                <a:lnTo>
                  <a:pt x="184022" y="1866391"/>
                </a:lnTo>
                <a:lnTo>
                  <a:pt x="183641" y="1862581"/>
                </a:lnTo>
                <a:lnTo>
                  <a:pt x="183387" y="1858771"/>
                </a:lnTo>
                <a:lnTo>
                  <a:pt x="183006" y="1854961"/>
                </a:lnTo>
                <a:lnTo>
                  <a:pt x="182625" y="1851151"/>
                </a:lnTo>
                <a:lnTo>
                  <a:pt x="182117" y="1847341"/>
                </a:lnTo>
                <a:lnTo>
                  <a:pt x="181609" y="1843531"/>
                </a:lnTo>
                <a:lnTo>
                  <a:pt x="181101" y="1839721"/>
                </a:lnTo>
                <a:lnTo>
                  <a:pt x="180466" y="1835911"/>
                </a:lnTo>
                <a:lnTo>
                  <a:pt x="179831" y="1832101"/>
                </a:lnTo>
                <a:lnTo>
                  <a:pt x="179196" y="1828291"/>
                </a:lnTo>
                <a:lnTo>
                  <a:pt x="178434" y="1824481"/>
                </a:lnTo>
                <a:lnTo>
                  <a:pt x="177672" y="1820671"/>
                </a:lnTo>
                <a:lnTo>
                  <a:pt x="176783" y="1816861"/>
                </a:lnTo>
                <a:lnTo>
                  <a:pt x="175767" y="1813051"/>
                </a:lnTo>
                <a:lnTo>
                  <a:pt x="174751" y="1809241"/>
                </a:lnTo>
                <a:lnTo>
                  <a:pt x="173608" y="1805431"/>
                </a:lnTo>
                <a:lnTo>
                  <a:pt x="165226" y="1782444"/>
                </a:lnTo>
                <a:lnTo>
                  <a:pt x="163575" y="1778634"/>
                </a:lnTo>
                <a:lnTo>
                  <a:pt x="153669" y="1759584"/>
                </a:lnTo>
                <a:lnTo>
                  <a:pt x="151510" y="1755774"/>
                </a:lnTo>
                <a:lnTo>
                  <a:pt x="149097" y="1751964"/>
                </a:lnTo>
                <a:lnTo>
                  <a:pt x="146811" y="1748154"/>
                </a:lnTo>
                <a:lnTo>
                  <a:pt x="144398" y="1744344"/>
                </a:lnTo>
                <a:lnTo>
                  <a:pt x="141985" y="1740534"/>
                </a:lnTo>
                <a:lnTo>
                  <a:pt x="139445" y="1736724"/>
                </a:lnTo>
                <a:lnTo>
                  <a:pt x="136905" y="1732914"/>
                </a:lnTo>
                <a:lnTo>
                  <a:pt x="134365" y="1729104"/>
                </a:lnTo>
                <a:lnTo>
                  <a:pt x="131825" y="1725167"/>
                </a:lnTo>
                <a:lnTo>
                  <a:pt x="129158" y="1721357"/>
                </a:lnTo>
                <a:lnTo>
                  <a:pt x="126618" y="1717547"/>
                </a:lnTo>
                <a:lnTo>
                  <a:pt x="124078" y="1713737"/>
                </a:lnTo>
                <a:lnTo>
                  <a:pt x="121538" y="1709927"/>
                </a:lnTo>
                <a:lnTo>
                  <a:pt x="118998" y="1706117"/>
                </a:lnTo>
                <a:lnTo>
                  <a:pt x="116585" y="1702307"/>
                </a:lnTo>
                <a:lnTo>
                  <a:pt x="114172" y="1698497"/>
                </a:lnTo>
                <a:lnTo>
                  <a:pt x="111759" y="1694687"/>
                </a:lnTo>
                <a:lnTo>
                  <a:pt x="109473" y="1690877"/>
                </a:lnTo>
                <a:lnTo>
                  <a:pt x="107314" y="1687067"/>
                </a:lnTo>
                <a:lnTo>
                  <a:pt x="105028" y="1683257"/>
                </a:lnTo>
                <a:lnTo>
                  <a:pt x="102869" y="1679447"/>
                </a:lnTo>
                <a:lnTo>
                  <a:pt x="100837" y="1675637"/>
                </a:lnTo>
                <a:lnTo>
                  <a:pt x="98805" y="1671827"/>
                </a:lnTo>
                <a:lnTo>
                  <a:pt x="96900" y="1668017"/>
                </a:lnTo>
                <a:lnTo>
                  <a:pt x="94995" y="1664207"/>
                </a:lnTo>
                <a:lnTo>
                  <a:pt x="93090" y="1660397"/>
                </a:lnTo>
                <a:lnTo>
                  <a:pt x="91312" y="1656587"/>
                </a:lnTo>
                <a:lnTo>
                  <a:pt x="89534" y="1652650"/>
                </a:lnTo>
                <a:lnTo>
                  <a:pt x="87883" y="1648840"/>
                </a:lnTo>
                <a:lnTo>
                  <a:pt x="86105" y="1645030"/>
                </a:lnTo>
                <a:lnTo>
                  <a:pt x="84454" y="1641220"/>
                </a:lnTo>
                <a:lnTo>
                  <a:pt x="82803" y="1637410"/>
                </a:lnTo>
                <a:lnTo>
                  <a:pt x="81152" y="1633600"/>
                </a:lnTo>
                <a:lnTo>
                  <a:pt x="79501" y="1629790"/>
                </a:lnTo>
                <a:lnTo>
                  <a:pt x="77977" y="1625980"/>
                </a:lnTo>
                <a:lnTo>
                  <a:pt x="76326" y="1622170"/>
                </a:lnTo>
                <a:lnTo>
                  <a:pt x="74675" y="1618360"/>
                </a:lnTo>
                <a:lnTo>
                  <a:pt x="73024" y="1614550"/>
                </a:lnTo>
                <a:lnTo>
                  <a:pt x="71373" y="1610740"/>
                </a:lnTo>
                <a:lnTo>
                  <a:pt x="69722" y="1606930"/>
                </a:lnTo>
                <a:lnTo>
                  <a:pt x="68071" y="1603120"/>
                </a:lnTo>
                <a:lnTo>
                  <a:pt x="66420" y="1599310"/>
                </a:lnTo>
                <a:lnTo>
                  <a:pt x="64642" y="1595500"/>
                </a:lnTo>
                <a:lnTo>
                  <a:pt x="62991" y="1591690"/>
                </a:lnTo>
                <a:lnTo>
                  <a:pt x="61213" y="1587880"/>
                </a:lnTo>
                <a:lnTo>
                  <a:pt x="59435" y="1584070"/>
                </a:lnTo>
                <a:lnTo>
                  <a:pt x="57657" y="1580133"/>
                </a:lnTo>
                <a:lnTo>
                  <a:pt x="55752" y="1576323"/>
                </a:lnTo>
                <a:lnTo>
                  <a:pt x="53974" y="1572513"/>
                </a:lnTo>
                <a:lnTo>
                  <a:pt x="52069" y="1568703"/>
                </a:lnTo>
                <a:lnTo>
                  <a:pt x="50164" y="1564893"/>
                </a:lnTo>
                <a:lnTo>
                  <a:pt x="48259" y="1561083"/>
                </a:lnTo>
                <a:lnTo>
                  <a:pt x="46227" y="1557273"/>
                </a:lnTo>
                <a:lnTo>
                  <a:pt x="44322" y="1553463"/>
                </a:lnTo>
                <a:lnTo>
                  <a:pt x="42290" y="1549653"/>
                </a:lnTo>
                <a:lnTo>
                  <a:pt x="40258" y="1545843"/>
                </a:lnTo>
                <a:lnTo>
                  <a:pt x="38226" y="1542033"/>
                </a:lnTo>
                <a:lnTo>
                  <a:pt x="36194" y="1538223"/>
                </a:lnTo>
                <a:lnTo>
                  <a:pt x="34035" y="1534413"/>
                </a:lnTo>
                <a:lnTo>
                  <a:pt x="32003" y="1530603"/>
                </a:lnTo>
                <a:lnTo>
                  <a:pt x="29971" y="1526793"/>
                </a:lnTo>
                <a:lnTo>
                  <a:pt x="27812" y="1522983"/>
                </a:lnTo>
                <a:lnTo>
                  <a:pt x="25780" y="1519173"/>
                </a:lnTo>
                <a:lnTo>
                  <a:pt x="23748" y="1515363"/>
                </a:lnTo>
                <a:lnTo>
                  <a:pt x="21843" y="1511426"/>
                </a:lnTo>
                <a:lnTo>
                  <a:pt x="19811" y="1507616"/>
                </a:lnTo>
                <a:lnTo>
                  <a:pt x="18033" y="1503806"/>
                </a:lnTo>
                <a:lnTo>
                  <a:pt x="3682" y="1465706"/>
                </a:lnTo>
                <a:lnTo>
                  <a:pt x="2793" y="1461896"/>
                </a:lnTo>
                <a:lnTo>
                  <a:pt x="2031" y="1458086"/>
                </a:lnTo>
                <a:lnTo>
                  <a:pt x="1523" y="1454276"/>
                </a:lnTo>
                <a:lnTo>
                  <a:pt x="1015" y="1450466"/>
                </a:lnTo>
                <a:lnTo>
                  <a:pt x="507" y="1446656"/>
                </a:lnTo>
                <a:lnTo>
                  <a:pt x="253" y="1442846"/>
                </a:lnTo>
                <a:lnTo>
                  <a:pt x="126" y="1438909"/>
                </a:lnTo>
                <a:lnTo>
                  <a:pt x="0" y="1435099"/>
                </a:lnTo>
                <a:lnTo>
                  <a:pt x="0" y="1431289"/>
                </a:lnTo>
                <a:lnTo>
                  <a:pt x="0" y="1427479"/>
                </a:lnTo>
                <a:lnTo>
                  <a:pt x="126" y="1423669"/>
                </a:lnTo>
                <a:lnTo>
                  <a:pt x="380" y="1419859"/>
                </a:lnTo>
                <a:lnTo>
                  <a:pt x="507" y="1416049"/>
                </a:lnTo>
                <a:lnTo>
                  <a:pt x="761" y="1412239"/>
                </a:lnTo>
                <a:lnTo>
                  <a:pt x="1142" y="1408429"/>
                </a:lnTo>
                <a:lnTo>
                  <a:pt x="1396" y="1404619"/>
                </a:lnTo>
                <a:lnTo>
                  <a:pt x="1777" y="1400809"/>
                </a:lnTo>
                <a:lnTo>
                  <a:pt x="2158" y="1396999"/>
                </a:lnTo>
                <a:lnTo>
                  <a:pt x="2539" y="1393189"/>
                </a:lnTo>
                <a:lnTo>
                  <a:pt x="2920" y="1389379"/>
                </a:lnTo>
                <a:lnTo>
                  <a:pt x="3428" y="1385569"/>
                </a:lnTo>
                <a:lnTo>
                  <a:pt x="3809" y="1381759"/>
                </a:lnTo>
                <a:lnTo>
                  <a:pt x="4317" y="1377949"/>
                </a:lnTo>
                <a:lnTo>
                  <a:pt x="4825" y="1374139"/>
                </a:lnTo>
                <a:lnTo>
                  <a:pt x="5333" y="1370329"/>
                </a:lnTo>
                <a:lnTo>
                  <a:pt x="5841" y="1366392"/>
                </a:lnTo>
                <a:lnTo>
                  <a:pt x="6476" y="1362582"/>
                </a:lnTo>
                <a:lnTo>
                  <a:pt x="7238" y="1358772"/>
                </a:lnTo>
                <a:lnTo>
                  <a:pt x="8000" y="1354962"/>
                </a:lnTo>
                <a:lnTo>
                  <a:pt x="8762" y="1351152"/>
                </a:lnTo>
                <a:lnTo>
                  <a:pt x="24002" y="1313052"/>
                </a:lnTo>
                <a:lnTo>
                  <a:pt x="44195" y="1286255"/>
                </a:lnTo>
                <a:lnTo>
                  <a:pt x="47624" y="1282445"/>
                </a:lnTo>
                <a:lnTo>
                  <a:pt x="74802" y="1255775"/>
                </a:lnTo>
                <a:lnTo>
                  <a:pt x="78866" y="1251965"/>
                </a:lnTo>
                <a:lnTo>
                  <a:pt x="82930" y="1248155"/>
                </a:lnTo>
                <a:lnTo>
                  <a:pt x="87121" y="1244345"/>
                </a:lnTo>
                <a:lnTo>
                  <a:pt x="91058" y="1240535"/>
                </a:lnTo>
                <a:lnTo>
                  <a:pt x="95122" y="1236725"/>
                </a:lnTo>
                <a:lnTo>
                  <a:pt x="99059" y="1232915"/>
                </a:lnTo>
                <a:lnTo>
                  <a:pt x="102996" y="1229105"/>
                </a:lnTo>
                <a:lnTo>
                  <a:pt x="106806" y="1225295"/>
                </a:lnTo>
                <a:lnTo>
                  <a:pt x="110489" y="1221358"/>
                </a:lnTo>
                <a:lnTo>
                  <a:pt x="114045" y="1217548"/>
                </a:lnTo>
                <a:lnTo>
                  <a:pt x="117601" y="1213738"/>
                </a:lnTo>
                <a:lnTo>
                  <a:pt x="120903" y="1209928"/>
                </a:lnTo>
                <a:lnTo>
                  <a:pt x="124078" y="1206118"/>
                </a:lnTo>
                <a:lnTo>
                  <a:pt x="127253" y="1202308"/>
                </a:lnTo>
                <a:lnTo>
                  <a:pt x="148335" y="1168018"/>
                </a:lnTo>
                <a:lnTo>
                  <a:pt x="149986" y="1164208"/>
                </a:lnTo>
                <a:lnTo>
                  <a:pt x="156082" y="1145031"/>
                </a:lnTo>
                <a:lnTo>
                  <a:pt x="156971" y="1141221"/>
                </a:lnTo>
                <a:lnTo>
                  <a:pt x="157733" y="1137411"/>
                </a:lnTo>
                <a:lnTo>
                  <a:pt x="158495" y="1133601"/>
                </a:lnTo>
                <a:lnTo>
                  <a:pt x="159130" y="1129791"/>
                </a:lnTo>
                <a:lnTo>
                  <a:pt x="159638" y="1125981"/>
                </a:lnTo>
                <a:lnTo>
                  <a:pt x="160019" y="1122171"/>
                </a:lnTo>
                <a:lnTo>
                  <a:pt x="160400" y="1118361"/>
                </a:lnTo>
                <a:lnTo>
                  <a:pt x="160781" y="1114551"/>
                </a:lnTo>
                <a:lnTo>
                  <a:pt x="161035" y="1110741"/>
                </a:lnTo>
                <a:lnTo>
                  <a:pt x="161162" y="1106931"/>
                </a:lnTo>
                <a:lnTo>
                  <a:pt x="161416" y="1103121"/>
                </a:lnTo>
                <a:lnTo>
                  <a:pt x="161543" y="1099311"/>
                </a:lnTo>
                <a:lnTo>
                  <a:pt x="161670" y="1095501"/>
                </a:lnTo>
                <a:lnTo>
                  <a:pt x="161797" y="1091691"/>
                </a:lnTo>
                <a:lnTo>
                  <a:pt x="161797" y="1087881"/>
                </a:lnTo>
                <a:lnTo>
                  <a:pt x="161924" y="1084071"/>
                </a:lnTo>
                <a:lnTo>
                  <a:pt x="161924" y="1080261"/>
                </a:lnTo>
                <a:lnTo>
                  <a:pt x="161924" y="1076324"/>
                </a:lnTo>
                <a:lnTo>
                  <a:pt x="161924" y="1072514"/>
                </a:lnTo>
                <a:lnTo>
                  <a:pt x="162051" y="1068704"/>
                </a:lnTo>
                <a:lnTo>
                  <a:pt x="162051" y="1064894"/>
                </a:lnTo>
                <a:lnTo>
                  <a:pt x="162051" y="1061084"/>
                </a:lnTo>
                <a:lnTo>
                  <a:pt x="162178" y="1057274"/>
                </a:lnTo>
                <a:lnTo>
                  <a:pt x="162178" y="1053464"/>
                </a:lnTo>
                <a:lnTo>
                  <a:pt x="162305" y="1049654"/>
                </a:lnTo>
                <a:lnTo>
                  <a:pt x="162432" y="1045844"/>
                </a:lnTo>
                <a:lnTo>
                  <a:pt x="162432" y="1042034"/>
                </a:lnTo>
                <a:lnTo>
                  <a:pt x="162559" y="1038224"/>
                </a:lnTo>
                <a:lnTo>
                  <a:pt x="162686" y="1034414"/>
                </a:lnTo>
                <a:lnTo>
                  <a:pt x="162940" y="1030604"/>
                </a:lnTo>
                <a:lnTo>
                  <a:pt x="163067" y="1026794"/>
                </a:lnTo>
                <a:lnTo>
                  <a:pt x="163321" y="1022984"/>
                </a:lnTo>
                <a:lnTo>
                  <a:pt x="163575" y="1019174"/>
                </a:lnTo>
                <a:lnTo>
                  <a:pt x="163829" y="1015364"/>
                </a:lnTo>
                <a:lnTo>
                  <a:pt x="164083" y="1011554"/>
                </a:lnTo>
                <a:lnTo>
                  <a:pt x="164337" y="1007617"/>
                </a:lnTo>
                <a:lnTo>
                  <a:pt x="164718" y="1003807"/>
                </a:lnTo>
                <a:lnTo>
                  <a:pt x="165099" y="999997"/>
                </a:lnTo>
                <a:lnTo>
                  <a:pt x="165480" y="996187"/>
                </a:lnTo>
                <a:lnTo>
                  <a:pt x="165861" y="992377"/>
                </a:lnTo>
                <a:lnTo>
                  <a:pt x="166242" y="988567"/>
                </a:lnTo>
                <a:lnTo>
                  <a:pt x="166750" y="984757"/>
                </a:lnTo>
                <a:lnTo>
                  <a:pt x="167258" y="980947"/>
                </a:lnTo>
                <a:lnTo>
                  <a:pt x="167766" y="977137"/>
                </a:lnTo>
                <a:lnTo>
                  <a:pt x="168274" y="973327"/>
                </a:lnTo>
                <a:lnTo>
                  <a:pt x="168782" y="969517"/>
                </a:lnTo>
                <a:lnTo>
                  <a:pt x="169417" y="965707"/>
                </a:lnTo>
                <a:lnTo>
                  <a:pt x="170052" y="961897"/>
                </a:lnTo>
                <a:lnTo>
                  <a:pt x="170560" y="958087"/>
                </a:lnTo>
                <a:lnTo>
                  <a:pt x="171195" y="954277"/>
                </a:lnTo>
                <a:lnTo>
                  <a:pt x="171830" y="950467"/>
                </a:lnTo>
                <a:lnTo>
                  <a:pt x="172465" y="946657"/>
                </a:lnTo>
                <a:lnTo>
                  <a:pt x="173227" y="942847"/>
                </a:lnTo>
                <a:lnTo>
                  <a:pt x="173862" y="939037"/>
                </a:lnTo>
                <a:lnTo>
                  <a:pt x="174497" y="935100"/>
                </a:lnTo>
                <a:lnTo>
                  <a:pt x="175132" y="931290"/>
                </a:lnTo>
                <a:lnTo>
                  <a:pt x="175767" y="927480"/>
                </a:lnTo>
                <a:lnTo>
                  <a:pt x="176529" y="923670"/>
                </a:lnTo>
                <a:lnTo>
                  <a:pt x="177164" y="919860"/>
                </a:lnTo>
                <a:lnTo>
                  <a:pt x="177672" y="916050"/>
                </a:lnTo>
                <a:lnTo>
                  <a:pt x="178307" y="912240"/>
                </a:lnTo>
                <a:lnTo>
                  <a:pt x="178942" y="908430"/>
                </a:lnTo>
                <a:lnTo>
                  <a:pt x="179450" y="904620"/>
                </a:lnTo>
                <a:lnTo>
                  <a:pt x="180085" y="900810"/>
                </a:lnTo>
                <a:lnTo>
                  <a:pt x="180593" y="897000"/>
                </a:lnTo>
                <a:lnTo>
                  <a:pt x="181101" y="893190"/>
                </a:lnTo>
                <a:lnTo>
                  <a:pt x="181482" y="889380"/>
                </a:lnTo>
                <a:lnTo>
                  <a:pt x="181990" y="885570"/>
                </a:lnTo>
                <a:lnTo>
                  <a:pt x="182371" y="881760"/>
                </a:lnTo>
                <a:lnTo>
                  <a:pt x="182752" y="877950"/>
                </a:lnTo>
                <a:lnTo>
                  <a:pt x="183133" y="874140"/>
                </a:lnTo>
                <a:lnTo>
                  <a:pt x="183514" y="870330"/>
                </a:lnTo>
                <a:lnTo>
                  <a:pt x="183768" y="866520"/>
                </a:lnTo>
                <a:lnTo>
                  <a:pt x="184022" y="862583"/>
                </a:lnTo>
                <a:lnTo>
                  <a:pt x="184276" y="858773"/>
                </a:lnTo>
                <a:lnTo>
                  <a:pt x="184530" y="854963"/>
                </a:lnTo>
                <a:lnTo>
                  <a:pt x="184784" y="851153"/>
                </a:lnTo>
                <a:lnTo>
                  <a:pt x="184911" y="847343"/>
                </a:lnTo>
                <a:lnTo>
                  <a:pt x="185165" y="843533"/>
                </a:lnTo>
                <a:lnTo>
                  <a:pt x="185292" y="839723"/>
                </a:lnTo>
                <a:lnTo>
                  <a:pt x="185419" y="835913"/>
                </a:lnTo>
                <a:lnTo>
                  <a:pt x="185546" y="832103"/>
                </a:lnTo>
                <a:lnTo>
                  <a:pt x="185673" y="828293"/>
                </a:lnTo>
                <a:lnTo>
                  <a:pt x="185673" y="824483"/>
                </a:lnTo>
                <a:lnTo>
                  <a:pt x="185800" y="820673"/>
                </a:lnTo>
                <a:lnTo>
                  <a:pt x="185927" y="816863"/>
                </a:lnTo>
                <a:lnTo>
                  <a:pt x="185927" y="813053"/>
                </a:lnTo>
                <a:lnTo>
                  <a:pt x="185927" y="809243"/>
                </a:lnTo>
                <a:lnTo>
                  <a:pt x="186054" y="805433"/>
                </a:lnTo>
                <a:lnTo>
                  <a:pt x="186054" y="801623"/>
                </a:lnTo>
                <a:lnTo>
                  <a:pt x="186054" y="797813"/>
                </a:lnTo>
                <a:lnTo>
                  <a:pt x="186181" y="794003"/>
                </a:lnTo>
                <a:lnTo>
                  <a:pt x="186181" y="790066"/>
                </a:lnTo>
                <a:lnTo>
                  <a:pt x="186181" y="786256"/>
                </a:lnTo>
                <a:lnTo>
                  <a:pt x="186181" y="706119"/>
                </a:lnTo>
                <a:lnTo>
                  <a:pt x="186308" y="702309"/>
                </a:lnTo>
                <a:lnTo>
                  <a:pt x="186308" y="435228"/>
                </a:lnTo>
                <a:lnTo>
                  <a:pt x="186181" y="431291"/>
                </a:lnTo>
                <a:lnTo>
                  <a:pt x="186181" y="339724"/>
                </a:lnTo>
                <a:lnTo>
                  <a:pt x="186054" y="335914"/>
                </a:lnTo>
                <a:lnTo>
                  <a:pt x="186054" y="332104"/>
                </a:lnTo>
                <a:lnTo>
                  <a:pt x="186054" y="328294"/>
                </a:lnTo>
                <a:lnTo>
                  <a:pt x="186054" y="324484"/>
                </a:lnTo>
                <a:lnTo>
                  <a:pt x="185927" y="320674"/>
                </a:lnTo>
                <a:lnTo>
                  <a:pt x="185927" y="316864"/>
                </a:lnTo>
                <a:lnTo>
                  <a:pt x="185800" y="313054"/>
                </a:lnTo>
                <a:lnTo>
                  <a:pt x="185800" y="309244"/>
                </a:lnTo>
                <a:lnTo>
                  <a:pt x="185673" y="305434"/>
                </a:lnTo>
                <a:lnTo>
                  <a:pt x="185673" y="301624"/>
                </a:lnTo>
                <a:lnTo>
                  <a:pt x="185546" y="297814"/>
                </a:lnTo>
                <a:lnTo>
                  <a:pt x="185419" y="294004"/>
                </a:lnTo>
                <a:lnTo>
                  <a:pt x="185292" y="290194"/>
                </a:lnTo>
                <a:lnTo>
                  <a:pt x="185292" y="286257"/>
                </a:lnTo>
                <a:lnTo>
                  <a:pt x="185165" y="282447"/>
                </a:lnTo>
                <a:lnTo>
                  <a:pt x="185038" y="278637"/>
                </a:lnTo>
                <a:lnTo>
                  <a:pt x="184784" y="274827"/>
                </a:lnTo>
                <a:lnTo>
                  <a:pt x="184657" y="271017"/>
                </a:lnTo>
                <a:lnTo>
                  <a:pt x="184530" y="267207"/>
                </a:lnTo>
                <a:lnTo>
                  <a:pt x="184276" y="263397"/>
                </a:lnTo>
                <a:lnTo>
                  <a:pt x="184149" y="259587"/>
                </a:lnTo>
                <a:lnTo>
                  <a:pt x="183895" y="255777"/>
                </a:lnTo>
                <a:lnTo>
                  <a:pt x="183768" y="251967"/>
                </a:lnTo>
                <a:lnTo>
                  <a:pt x="183514" y="248157"/>
                </a:lnTo>
                <a:lnTo>
                  <a:pt x="183260" y="244347"/>
                </a:lnTo>
                <a:lnTo>
                  <a:pt x="183133" y="240537"/>
                </a:lnTo>
                <a:lnTo>
                  <a:pt x="182879" y="236727"/>
                </a:lnTo>
                <a:lnTo>
                  <a:pt x="182625" y="232917"/>
                </a:lnTo>
                <a:lnTo>
                  <a:pt x="182498" y="229107"/>
                </a:lnTo>
                <a:lnTo>
                  <a:pt x="182244" y="225297"/>
                </a:lnTo>
                <a:lnTo>
                  <a:pt x="181990" y="221487"/>
                </a:lnTo>
                <a:lnTo>
                  <a:pt x="181863" y="217677"/>
                </a:lnTo>
                <a:lnTo>
                  <a:pt x="181609" y="213740"/>
                </a:lnTo>
                <a:lnTo>
                  <a:pt x="181482" y="209930"/>
                </a:lnTo>
                <a:lnTo>
                  <a:pt x="181228" y="206120"/>
                </a:lnTo>
                <a:lnTo>
                  <a:pt x="181101" y="202310"/>
                </a:lnTo>
                <a:lnTo>
                  <a:pt x="180974" y="198500"/>
                </a:lnTo>
                <a:lnTo>
                  <a:pt x="180847" y="194690"/>
                </a:lnTo>
                <a:lnTo>
                  <a:pt x="180720" y="190880"/>
                </a:lnTo>
                <a:lnTo>
                  <a:pt x="180720" y="187070"/>
                </a:lnTo>
                <a:lnTo>
                  <a:pt x="180720" y="183260"/>
                </a:lnTo>
                <a:lnTo>
                  <a:pt x="180593" y="179450"/>
                </a:lnTo>
                <a:lnTo>
                  <a:pt x="180593" y="175640"/>
                </a:lnTo>
                <a:lnTo>
                  <a:pt x="180593" y="171830"/>
                </a:lnTo>
                <a:lnTo>
                  <a:pt x="180720" y="168020"/>
                </a:lnTo>
                <a:lnTo>
                  <a:pt x="180720" y="164210"/>
                </a:lnTo>
                <a:lnTo>
                  <a:pt x="180847" y="160400"/>
                </a:lnTo>
                <a:lnTo>
                  <a:pt x="180974" y="156590"/>
                </a:lnTo>
                <a:lnTo>
                  <a:pt x="181101" y="152780"/>
                </a:lnTo>
                <a:lnTo>
                  <a:pt x="181228" y="148970"/>
                </a:lnTo>
                <a:lnTo>
                  <a:pt x="181355" y="145160"/>
                </a:lnTo>
                <a:lnTo>
                  <a:pt x="181609" y="141223"/>
                </a:lnTo>
                <a:lnTo>
                  <a:pt x="181736" y="137413"/>
                </a:lnTo>
                <a:lnTo>
                  <a:pt x="181990" y="133603"/>
                </a:lnTo>
                <a:lnTo>
                  <a:pt x="182117" y="129793"/>
                </a:lnTo>
                <a:lnTo>
                  <a:pt x="182371" y="125983"/>
                </a:lnTo>
                <a:lnTo>
                  <a:pt x="182625" y="122173"/>
                </a:lnTo>
                <a:lnTo>
                  <a:pt x="182752" y="118363"/>
                </a:lnTo>
                <a:lnTo>
                  <a:pt x="183006" y="114553"/>
                </a:lnTo>
                <a:lnTo>
                  <a:pt x="183260" y="110743"/>
                </a:lnTo>
                <a:lnTo>
                  <a:pt x="183514" y="106933"/>
                </a:lnTo>
                <a:lnTo>
                  <a:pt x="183641" y="103123"/>
                </a:lnTo>
                <a:lnTo>
                  <a:pt x="183895" y="99313"/>
                </a:lnTo>
                <a:lnTo>
                  <a:pt x="184022" y="95503"/>
                </a:lnTo>
                <a:lnTo>
                  <a:pt x="184276" y="91693"/>
                </a:lnTo>
                <a:lnTo>
                  <a:pt x="184403" y="87883"/>
                </a:lnTo>
                <a:lnTo>
                  <a:pt x="184657" y="84073"/>
                </a:lnTo>
                <a:lnTo>
                  <a:pt x="184784" y="80263"/>
                </a:lnTo>
                <a:lnTo>
                  <a:pt x="184911" y="76453"/>
                </a:lnTo>
                <a:lnTo>
                  <a:pt x="185038" y="72516"/>
                </a:lnTo>
                <a:lnTo>
                  <a:pt x="185165" y="68706"/>
                </a:lnTo>
                <a:lnTo>
                  <a:pt x="185292" y="64896"/>
                </a:lnTo>
                <a:lnTo>
                  <a:pt x="185419" y="61086"/>
                </a:lnTo>
                <a:lnTo>
                  <a:pt x="185546" y="57276"/>
                </a:lnTo>
                <a:lnTo>
                  <a:pt x="185673" y="53466"/>
                </a:lnTo>
                <a:lnTo>
                  <a:pt x="185673" y="49656"/>
                </a:lnTo>
                <a:lnTo>
                  <a:pt x="185800" y="45846"/>
                </a:lnTo>
                <a:lnTo>
                  <a:pt x="185800" y="42036"/>
                </a:lnTo>
                <a:lnTo>
                  <a:pt x="185927" y="38226"/>
                </a:lnTo>
                <a:lnTo>
                  <a:pt x="185927" y="34416"/>
                </a:lnTo>
                <a:lnTo>
                  <a:pt x="185927" y="30606"/>
                </a:lnTo>
                <a:lnTo>
                  <a:pt x="186054" y="26796"/>
                </a:lnTo>
                <a:lnTo>
                  <a:pt x="186054" y="22986"/>
                </a:lnTo>
                <a:lnTo>
                  <a:pt x="186054" y="19176"/>
                </a:lnTo>
                <a:lnTo>
                  <a:pt x="186054" y="15366"/>
                </a:lnTo>
                <a:lnTo>
                  <a:pt x="186181" y="11556"/>
                </a:lnTo>
                <a:lnTo>
                  <a:pt x="186181" y="7746"/>
                </a:lnTo>
                <a:lnTo>
                  <a:pt x="186181" y="3936"/>
                </a:lnTo>
                <a:lnTo>
                  <a:pt x="186181" y="0"/>
                </a:lnTo>
                <a:lnTo>
                  <a:pt x="186308" y="3936"/>
                </a:lnTo>
                <a:lnTo>
                  <a:pt x="186308" y="7746"/>
                </a:lnTo>
                <a:lnTo>
                  <a:pt x="186308" y="11556"/>
                </a:lnTo>
                <a:lnTo>
                  <a:pt x="186435" y="15366"/>
                </a:lnTo>
                <a:lnTo>
                  <a:pt x="186435" y="19176"/>
                </a:lnTo>
                <a:lnTo>
                  <a:pt x="186435" y="22986"/>
                </a:lnTo>
                <a:lnTo>
                  <a:pt x="186435" y="26796"/>
                </a:lnTo>
                <a:lnTo>
                  <a:pt x="186562" y="30606"/>
                </a:lnTo>
                <a:lnTo>
                  <a:pt x="186562" y="34416"/>
                </a:lnTo>
                <a:lnTo>
                  <a:pt x="186562" y="38226"/>
                </a:lnTo>
                <a:lnTo>
                  <a:pt x="186689" y="42036"/>
                </a:lnTo>
                <a:lnTo>
                  <a:pt x="186689" y="45846"/>
                </a:lnTo>
                <a:lnTo>
                  <a:pt x="186816" y="49656"/>
                </a:lnTo>
                <a:lnTo>
                  <a:pt x="186816" y="53466"/>
                </a:lnTo>
                <a:lnTo>
                  <a:pt x="186943" y="57276"/>
                </a:lnTo>
                <a:lnTo>
                  <a:pt x="187070" y="61086"/>
                </a:lnTo>
                <a:lnTo>
                  <a:pt x="187197" y="64896"/>
                </a:lnTo>
                <a:lnTo>
                  <a:pt x="187324" y="68706"/>
                </a:lnTo>
                <a:lnTo>
                  <a:pt x="187451" y="72516"/>
                </a:lnTo>
                <a:lnTo>
                  <a:pt x="187578" y="76453"/>
                </a:lnTo>
                <a:lnTo>
                  <a:pt x="187705" y="80263"/>
                </a:lnTo>
                <a:lnTo>
                  <a:pt x="187832" y="84073"/>
                </a:lnTo>
                <a:lnTo>
                  <a:pt x="188086" y="87883"/>
                </a:lnTo>
                <a:lnTo>
                  <a:pt x="188213" y="91693"/>
                </a:lnTo>
                <a:lnTo>
                  <a:pt x="188467" y="95503"/>
                </a:lnTo>
                <a:lnTo>
                  <a:pt x="188594" y="99313"/>
                </a:lnTo>
                <a:lnTo>
                  <a:pt x="188848" y="103123"/>
                </a:lnTo>
                <a:lnTo>
                  <a:pt x="188975" y="106933"/>
                </a:lnTo>
                <a:lnTo>
                  <a:pt x="189229" y="110743"/>
                </a:lnTo>
                <a:lnTo>
                  <a:pt x="189483" y="114553"/>
                </a:lnTo>
                <a:lnTo>
                  <a:pt x="189737" y="118363"/>
                </a:lnTo>
                <a:lnTo>
                  <a:pt x="189864" y="122173"/>
                </a:lnTo>
                <a:lnTo>
                  <a:pt x="190118" y="125983"/>
                </a:lnTo>
                <a:lnTo>
                  <a:pt x="190372" y="129793"/>
                </a:lnTo>
                <a:lnTo>
                  <a:pt x="190499" y="133603"/>
                </a:lnTo>
                <a:lnTo>
                  <a:pt x="190753" y="137413"/>
                </a:lnTo>
                <a:lnTo>
                  <a:pt x="190880" y="141223"/>
                </a:lnTo>
                <a:lnTo>
                  <a:pt x="191134" y="145160"/>
                </a:lnTo>
                <a:lnTo>
                  <a:pt x="191261" y="148970"/>
                </a:lnTo>
                <a:lnTo>
                  <a:pt x="191388" y="152780"/>
                </a:lnTo>
                <a:lnTo>
                  <a:pt x="191515" y="156590"/>
                </a:lnTo>
                <a:lnTo>
                  <a:pt x="191642" y="160400"/>
                </a:lnTo>
                <a:lnTo>
                  <a:pt x="191769" y="164210"/>
                </a:lnTo>
                <a:lnTo>
                  <a:pt x="191769" y="168020"/>
                </a:lnTo>
                <a:lnTo>
                  <a:pt x="191896" y="171830"/>
                </a:lnTo>
                <a:lnTo>
                  <a:pt x="191896" y="175640"/>
                </a:lnTo>
                <a:lnTo>
                  <a:pt x="191896" y="179450"/>
                </a:lnTo>
                <a:lnTo>
                  <a:pt x="191769" y="183260"/>
                </a:lnTo>
                <a:lnTo>
                  <a:pt x="191769" y="187070"/>
                </a:lnTo>
                <a:lnTo>
                  <a:pt x="191769" y="190880"/>
                </a:lnTo>
                <a:lnTo>
                  <a:pt x="191642" y="194690"/>
                </a:lnTo>
                <a:lnTo>
                  <a:pt x="191515" y="198500"/>
                </a:lnTo>
                <a:lnTo>
                  <a:pt x="191388" y="202310"/>
                </a:lnTo>
                <a:lnTo>
                  <a:pt x="191261" y="206120"/>
                </a:lnTo>
                <a:lnTo>
                  <a:pt x="191007" y="209930"/>
                </a:lnTo>
                <a:lnTo>
                  <a:pt x="190880" y="213740"/>
                </a:lnTo>
                <a:lnTo>
                  <a:pt x="190626" y="217677"/>
                </a:lnTo>
                <a:lnTo>
                  <a:pt x="190499" y="221487"/>
                </a:lnTo>
                <a:lnTo>
                  <a:pt x="190245" y="225297"/>
                </a:lnTo>
                <a:lnTo>
                  <a:pt x="189991" y="229107"/>
                </a:lnTo>
                <a:lnTo>
                  <a:pt x="189864" y="232917"/>
                </a:lnTo>
                <a:lnTo>
                  <a:pt x="189610" y="236727"/>
                </a:lnTo>
                <a:lnTo>
                  <a:pt x="189356" y="240537"/>
                </a:lnTo>
                <a:lnTo>
                  <a:pt x="189229" y="244347"/>
                </a:lnTo>
                <a:lnTo>
                  <a:pt x="188975" y="248157"/>
                </a:lnTo>
                <a:lnTo>
                  <a:pt x="188721" y="251967"/>
                </a:lnTo>
                <a:lnTo>
                  <a:pt x="188594" y="255777"/>
                </a:lnTo>
                <a:lnTo>
                  <a:pt x="188340" y="259587"/>
                </a:lnTo>
                <a:lnTo>
                  <a:pt x="188213" y="263397"/>
                </a:lnTo>
                <a:lnTo>
                  <a:pt x="187959" y="267207"/>
                </a:lnTo>
                <a:lnTo>
                  <a:pt x="187832" y="271017"/>
                </a:lnTo>
                <a:lnTo>
                  <a:pt x="187705" y="274827"/>
                </a:lnTo>
                <a:lnTo>
                  <a:pt x="187451" y="278637"/>
                </a:lnTo>
                <a:lnTo>
                  <a:pt x="187324" y="282447"/>
                </a:lnTo>
                <a:lnTo>
                  <a:pt x="187197" y="286257"/>
                </a:lnTo>
                <a:lnTo>
                  <a:pt x="187197" y="290194"/>
                </a:lnTo>
                <a:lnTo>
                  <a:pt x="187070" y="294004"/>
                </a:lnTo>
                <a:lnTo>
                  <a:pt x="186943" y="297814"/>
                </a:lnTo>
                <a:lnTo>
                  <a:pt x="186816" y="301624"/>
                </a:lnTo>
                <a:lnTo>
                  <a:pt x="186816" y="305434"/>
                </a:lnTo>
                <a:lnTo>
                  <a:pt x="186689" y="309244"/>
                </a:lnTo>
                <a:lnTo>
                  <a:pt x="186689" y="313054"/>
                </a:lnTo>
                <a:lnTo>
                  <a:pt x="186562" y="316864"/>
                </a:lnTo>
                <a:lnTo>
                  <a:pt x="186562" y="320674"/>
                </a:lnTo>
                <a:lnTo>
                  <a:pt x="186435" y="324484"/>
                </a:lnTo>
                <a:lnTo>
                  <a:pt x="186435" y="328294"/>
                </a:lnTo>
                <a:lnTo>
                  <a:pt x="186435" y="332104"/>
                </a:lnTo>
                <a:lnTo>
                  <a:pt x="186435" y="335914"/>
                </a:lnTo>
                <a:lnTo>
                  <a:pt x="186308" y="339724"/>
                </a:lnTo>
                <a:lnTo>
                  <a:pt x="186308" y="794003"/>
                </a:lnTo>
                <a:lnTo>
                  <a:pt x="186435" y="797813"/>
                </a:lnTo>
                <a:lnTo>
                  <a:pt x="186435" y="801623"/>
                </a:lnTo>
                <a:lnTo>
                  <a:pt x="186435" y="805433"/>
                </a:lnTo>
                <a:lnTo>
                  <a:pt x="186562" y="809243"/>
                </a:lnTo>
                <a:lnTo>
                  <a:pt x="186562" y="813053"/>
                </a:lnTo>
                <a:lnTo>
                  <a:pt x="186562" y="816863"/>
                </a:lnTo>
                <a:lnTo>
                  <a:pt x="186689" y="820673"/>
                </a:lnTo>
                <a:lnTo>
                  <a:pt x="186816" y="824483"/>
                </a:lnTo>
                <a:lnTo>
                  <a:pt x="186816" y="828293"/>
                </a:lnTo>
                <a:lnTo>
                  <a:pt x="186943" y="832103"/>
                </a:lnTo>
                <a:lnTo>
                  <a:pt x="187070" y="835913"/>
                </a:lnTo>
                <a:lnTo>
                  <a:pt x="187197" y="839723"/>
                </a:lnTo>
                <a:lnTo>
                  <a:pt x="187324" y="843533"/>
                </a:lnTo>
                <a:lnTo>
                  <a:pt x="187578" y="847343"/>
                </a:lnTo>
                <a:lnTo>
                  <a:pt x="187705" y="851153"/>
                </a:lnTo>
                <a:lnTo>
                  <a:pt x="187959" y="854963"/>
                </a:lnTo>
                <a:lnTo>
                  <a:pt x="188213" y="858773"/>
                </a:lnTo>
                <a:lnTo>
                  <a:pt x="188467" y="862583"/>
                </a:lnTo>
                <a:lnTo>
                  <a:pt x="188721" y="866520"/>
                </a:lnTo>
                <a:lnTo>
                  <a:pt x="188975" y="870330"/>
                </a:lnTo>
                <a:lnTo>
                  <a:pt x="189356" y="874140"/>
                </a:lnTo>
                <a:lnTo>
                  <a:pt x="189737" y="877950"/>
                </a:lnTo>
                <a:lnTo>
                  <a:pt x="190118" y="881760"/>
                </a:lnTo>
                <a:lnTo>
                  <a:pt x="190499" y="885570"/>
                </a:lnTo>
                <a:lnTo>
                  <a:pt x="191007" y="889380"/>
                </a:lnTo>
                <a:lnTo>
                  <a:pt x="191388" y="893190"/>
                </a:lnTo>
                <a:lnTo>
                  <a:pt x="191896" y="897000"/>
                </a:lnTo>
                <a:lnTo>
                  <a:pt x="192404" y="900810"/>
                </a:lnTo>
                <a:lnTo>
                  <a:pt x="193039" y="904620"/>
                </a:lnTo>
                <a:lnTo>
                  <a:pt x="193547" y="908430"/>
                </a:lnTo>
                <a:lnTo>
                  <a:pt x="194182" y="912240"/>
                </a:lnTo>
                <a:lnTo>
                  <a:pt x="194817" y="916050"/>
                </a:lnTo>
                <a:lnTo>
                  <a:pt x="195325" y="919860"/>
                </a:lnTo>
                <a:lnTo>
                  <a:pt x="195960" y="923670"/>
                </a:lnTo>
                <a:lnTo>
                  <a:pt x="196722" y="927480"/>
                </a:lnTo>
                <a:lnTo>
                  <a:pt x="197357" y="931290"/>
                </a:lnTo>
                <a:lnTo>
                  <a:pt x="197992" y="935100"/>
                </a:lnTo>
                <a:lnTo>
                  <a:pt x="198627" y="939037"/>
                </a:lnTo>
                <a:lnTo>
                  <a:pt x="199262" y="942847"/>
                </a:lnTo>
                <a:lnTo>
                  <a:pt x="200024" y="946657"/>
                </a:lnTo>
                <a:lnTo>
                  <a:pt x="200659" y="950467"/>
                </a:lnTo>
                <a:lnTo>
                  <a:pt x="201294" y="954277"/>
                </a:lnTo>
                <a:lnTo>
                  <a:pt x="201929" y="958087"/>
                </a:lnTo>
                <a:lnTo>
                  <a:pt x="202437" y="961897"/>
                </a:lnTo>
                <a:lnTo>
                  <a:pt x="203072" y="965707"/>
                </a:lnTo>
                <a:lnTo>
                  <a:pt x="203707" y="969517"/>
                </a:lnTo>
                <a:lnTo>
                  <a:pt x="204215" y="973327"/>
                </a:lnTo>
                <a:lnTo>
                  <a:pt x="204723" y="977137"/>
                </a:lnTo>
                <a:lnTo>
                  <a:pt x="205231" y="980947"/>
                </a:lnTo>
                <a:lnTo>
                  <a:pt x="205739" y="984757"/>
                </a:lnTo>
                <a:lnTo>
                  <a:pt x="206247" y="988567"/>
                </a:lnTo>
                <a:lnTo>
                  <a:pt x="206628" y="992377"/>
                </a:lnTo>
                <a:lnTo>
                  <a:pt x="207009" y="996187"/>
                </a:lnTo>
                <a:lnTo>
                  <a:pt x="207390" y="999997"/>
                </a:lnTo>
                <a:lnTo>
                  <a:pt x="207771" y="1003807"/>
                </a:lnTo>
                <a:lnTo>
                  <a:pt x="208152" y="1007617"/>
                </a:lnTo>
                <a:lnTo>
                  <a:pt x="208406" y="1011554"/>
                </a:lnTo>
                <a:lnTo>
                  <a:pt x="208660" y="1015364"/>
                </a:lnTo>
                <a:lnTo>
                  <a:pt x="208914" y="1019174"/>
                </a:lnTo>
                <a:lnTo>
                  <a:pt x="209168" y="1022984"/>
                </a:lnTo>
                <a:lnTo>
                  <a:pt x="209422" y="1026794"/>
                </a:lnTo>
                <a:lnTo>
                  <a:pt x="209549" y="1030604"/>
                </a:lnTo>
                <a:lnTo>
                  <a:pt x="209803" y="1034414"/>
                </a:lnTo>
                <a:lnTo>
                  <a:pt x="209930" y="1038224"/>
                </a:lnTo>
                <a:lnTo>
                  <a:pt x="210057" y="1042034"/>
                </a:lnTo>
                <a:lnTo>
                  <a:pt x="210057" y="1045844"/>
                </a:lnTo>
                <a:lnTo>
                  <a:pt x="210184" y="1049654"/>
                </a:lnTo>
                <a:lnTo>
                  <a:pt x="210311" y="1053464"/>
                </a:lnTo>
                <a:lnTo>
                  <a:pt x="210311" y="1057274"/>
                </a:lnTo>
                <a:lnTo>
                  <a:pt x="210438" y="1061084"/>
                </a:lnTo>
                <a:lnTo>
                  <a:pt x="210438" y="1064894"/>
                </a:lnTo>
                <a:lnTo>
                  <a:pt x="210438" y="1068704"/>
                </a:lnTo>
                <a:lnTo>
                  <a:pt x="210565" y="1072514"/>
                </a:lnTo>
                <a:lnTo>
                  <a:pt x="210565" y="1076324"/>
                </a:lnTo>
                <a:lnTo>
                  <a:pt x="210565" y="1080261"/>
                </a:lnTo>
                <a:lnTo>
                  <a:pt x="210565" y="1084071"/>
                </a:lnTo>
                <a:lnTo>
                  <a:pt x="210692" y="1087881"/>
                </a:lnTo>
                <a:lnTo>
                  <a:pt x="210692" y="1091691"/>
                </a:lnTo>
                <a:lnTo>
                  <a:pt x="210819" y="1095501"/>
                </a:lnTo>
                <a:lnTo>
                  <a:pt x="210946" y="1099311"/>
                </a:lnTo>
                <a:lnTo>
                  <a:pt x="211073" y="1103121"/>
                </a:lnTo>
                <a:lnTo>
                  <a:pt x="211327" y="1106931"/>
                </a:lnTo>
                <a:lnTo>
                  <a:pt x="211454" y="1110741"/>
                </a:lnTo>
                <a:lnTo>
                  <a:pt x="211708" y="1114551"/>
                </a:lnTo>
                <a:lnTo>
                  <a:pt x="212089" y="1118361"/>
                </a:lnTo>
                <a:lnTo>
                  <a:pt x="212470" y="1122171"/>
                </a:lnTo>
                <a:lnTo>
                  <a:pt x="212851" y="1125981"/>
                </a:lnTo>
                <a:lnTo>
                  <a:pt x="213359" y="1129791"/>
                </a:lnTo>
                <a:lnTo>
                  <a:pt x="213994" y="1133601"/>
                </a:lnTo>
                <a:lnTo>
                  <a:pt x="214756" y="1137411"/>
                </a:lnTo>
                <a:lnTo>
                  <a:pt x="215518" y="1141221"/>
                </a:lnTo>
                <a:lnTo>
                  <a:pt x="216407" y="1145031"/>
                </a:lnTo>
                <a:lnTo>
                  <a:pt x="217296" y="1148841"/>
                </a:lnTo>
                <a:lnTo>
                  <a:pt x="218439" y="1152778"/>
                </a:lnTo>
                <a:lnTo>
                  <a:pt x="219709" y="1156588"/>
                </a:lnTo>
                <a:lnTo>
                  <a:pt x="220979" y="1160398"/>
                </a:lnTo>
                <a:lnTo>
                  <a:pt x="222503" y="1164208"/>
                </a:lnTo>
                <a:lnTo>
                  <a:pt x="224154" y="1168018"/>
                </a:lnTo>
                <a:lnTo>
                  <a:pt x="225805" y="1171828"/>
                </a:lnTo>
                <a:lnTo>
                  <a:pt x="248411" y="1206118"/>
                </a:lnTo>
                <a:lnTo>
                  <a:pt x="251586" y="1209928"/>
                </a:lnTo>
                <a:lnTo>
                  <a:pt x="254888" y="1213738"/>
                </a:lnTo>
                <a:lnTo>
                  <a:pt x="258444" y="1217548"/>
                </a:lnTo>
                <a:lnTo>
                  <a:pt x="262000" y="1221358"/>
                </a:lnTo>
                <a:lnTo>
                  <a:pt x="265683" y="1225295"/>
                </a:lnTo>
                <a:lnTo>
                  <a:pt x="269493" y="1229105"/>
                </a:lnTo>
                <a:lnTo>
                  <a:pt x="273430" y="1232915"/>
                </a:lnTo>
                <a:lnTo>
                  <a:pt x="277367" y="1236725"/>
                </a:lnTo>
                <a:lnTo>
                  <a:pt x="281431" y="1240535"/>
                </a:lnTo>
                <a:lnTo>
                  <a:pt x="285368" y="1244345"/>
                </a:lnTo>
                <a:lnTo>
                  <a:pt x="289559" y="1248155"/>
                </a:lnTo>
                <a:lnTo>
                  <a:pt x="293623" y="1251965"/>
                </a:lnTo>
                <a:lnTo>
                  <a:pt x="297687" y="1255775"/>
                </a:lnTo>
                <a:lnTo>
                  <a:pt x="301751" y="1259585"/>
                </a:lnTo>
                <a:lnTo>
                  <a:pt x="305815" y="1263395"/>
                </a:lnTo>
                <a:lnTo>
                  <a:pt x="309752" y="1267205"/>
                </a:lnTo>
                <a:lnTo>
                  <a:pt x="313689" y="1271015"/>
                </a:lnTo>
                <a:lnTo>
                  <a:pt x="317499" y="1274825"/>
                </a:lnTo>
                <a:lnTo>
                  <a:pt x="321182" y="1278635"/>
                </a:lnTo>
                <a:lnTo>
                  <a:pt x="324865" y="1282445"/>
                </a:lnTo>
                <a:lnTo>
                  <a:pt x="328294" y="1286255"/>
                </a:lnTo>
                <a:lnTo>
                  <a:pt x="331723" y="1290065"/>
                </a:lnTo>
                <a:lnTo>
                  <a:pt x="354583" y="1324482"/>
                </a:lnTo>
                <a:lnTo>
                  <a:pt x="364489" y="1354962"/>
                </a:lnTo>
                <a:lnTo>
                  <a:pt x="365251" y="1358772"/>
                </a:lnTo>
                <a:lnTo>
                  <a:pt x="366013" y="1362582"/>
                </a:lnTo>
                <a:lnTo>
                  <a:pt x="366648" y="1366392"/>
                </a:lnTo>
                <a:lnTo>
                  <a:pt x="367156" y="1370329"/>
                </a:lnTo>
                <a:lnTo>
                  <a:pt x="367664" y="1374139"/>
                </a:lnTo>
                <a:lnTo>
                  <a:pt x="368172" y="1377949"/>
                </a:lnTo>
                <a:lnTo>
                  <a:pt x="368680" y="1381759"/>
                </a:lnTo>
                <a:lnTo>
                  <a:pt x="369061" y="1385569"/>
                </a:lnTo>
                <a:lnTo>
                  <a:pt x="369569" y="1389379"/>
                </a:lnTo>
                <a:lnTo>
                  <a:pt x="369950" y="1393189"/>
                </a:lnTo>
                <a:lnTo>
                  <a:pt x="370331" y="1396999"/>
                </a:lnTo>
                <a:lnTo>
                  <a:pt x="370712" y="1400809"/>
                </a:lnTo>
                <a:lnTo>
                  <a:pt x="371093" y="1404619"/>
                </a:lnTo>
                <a:lnTo>
                  <a:pt x="371347" y="1408429"/>
                </a:lnTo>
                <a:lnTo>
                  <a:pt x="371728" y="1412239"/>
                </a:lnTo>
                <a:lnTo>
                  <a:pt x="371982" y="1416049"/>
                </a:lnTo>
                <a:lnTo>
                  <a:pt x="372109" y="1419859"/>
                </a:lnTo>
                <a:lnTo>
                  <a:pt x="372363" y="1423669"/>
                </a:lnTo>
                <a:lnTo>
                  <a:pt x="372490" y="1427479"/>
                </a:lnTo>
                <a:lnTo>
                  <a:pt x="372490" y="1431289"/>
                </a:lnTo>
                <a:lnTo>
                  <a:pt x="372490" y="1435099"/>
                </a:lnTo>
                <a:lnTo>
                  <a:pt x="372363" y="1438909"/>
                </a:lnTo>
                <a:lnTo>
                  <a:pt x="372236" y="1442846"/>
                </a:lnTo>
                <a:lnTo>
                  <a:pt x="371982" y="1446656"/>
                </a:lnTo>
                <a:lnTo>
                  <a:pt x="371474" y="1450466"/>
                </a:lnTo>
                <a:lnTo>
                  <a:pt x="370966" y="1454276"/>
                </a:lnTo>
                <a:lnTo>
                  <a:pt x="370458" y="1458086"/>
                </a:lnTo>
                <a:lnTo>
                  <a:pt x="358139" y="1496186"/>
                </a:lnTo>
                <a:lnTo>
                  <a:pt x="354456" y="1503806"/>
                </a:lnTo>
                <a:lnTo>
                  <a:pt x="352678" y="1507616"/>
                </a:lnTo>
                <a:lnTo>
                  <a:pt x="350646" y="1511426"/>
                </a:lnTo>
                <a:lnTo>
                  <a:pt x="348741" y="1515363"/>
                </a:lnTo>
                <a:lnTo>
                  <a:pt x="346709" y="1519173"/>
                </a:lnTo>
                <a:lnTo>
                  <a:pt x="344677" y="1522983"/>
                </a:lnTo>
                <a:lnTo>
                  <a:pt x="342518" y="1526793"/>
                </a:lnTo>
                <a:lnTo>
                  <a:pt x="340486" y="1530603"/>
                </a:lnTo>
                <a:lnTo>
                  <a:pt x="338454" y="1534413"/>
                </a:lnTo>
                <a:lnTo>
                  <a:pt x="336295" y="1538223"/>
                </a:lnTo>
                <a:lnTo>
                  <a:pt x="334263" y="1542033"/>
                </a:lnTo>
                <a:lnTo>
                  <a:pt x="332231" y="1545843"/>
                </a:lnTo>
                <a:lnTo>
                  <a:pt x="330199" y="1549653"/>
                </a:lnTo>
                <a:lnTo>
                  <a:pt x="328167" y="1553463"/>
                </a:lnTo>
                <a:lnTo>
                  <a:pt x="326262" y="1557273"/>
                </a:lnTo>
                <a:lnTo>
                  <a:pt x="324230" y="1561083"/>
                </a:lnTo>
                <a:lnTo>
                  <a:pt x="322325" y="1564893"/>
                </a:lnTo>
                <a:lnTo>
                  <a:pt x="320420" y="1568703"/>
                </a:lnTo>
                <a:lnTo>
                  <a:pt x="318515" y="1572513"/>
                </a:lnTo>
                <a:lnTo>
                  <a:pt x="316737" y="1576323"/>
                </a:lnTo>
                <a:lnTo>
                  <a:pt x="314832" y="1580133"/>
                </a:lnTo>
                <a:lnTo>
                  <a:pt x="313054" y="1584070"/>
                </a:lnTo>
                <a:lnTo>
                  <a:pt x="311276" y="1587880"/>
                </a:lnTo>
                <a:lnTo>
                  <a:pt x="309498" y="1591690"/>
                </a:lnTo>
                <a:lnTo>
                  <a:pt x="307847" y="1595500"/>
                </a:lnTo>
                <a:lnTo>
                  <a:pt x="306069" y="1599310"/>
                </a:lnTo>
                <a:lnTo>
                  <a:pt x="304418" y="1603120"/>
                </a:lnTo>
                <a:lnTo>
                  <a:pt x="302767" y="1606930"/>
                </a:lnTo>
                <a:lnTo>
                  <a:pt x="301116" y="1610740"/>
                </a:lnTo>
                <a:lnTo>
                  <a:pt x="299465" y="1614550"/>
                </a:lnTo>
                <a:lnTo>
                  <a:pt x="297814" y="1618360"/>
                </a:lnTo>
                <a:lnTo>
                  <a:pt x="296163" y="1622170"/>
                </a:lnTo>
                <a:lnTo>
                  <a:pt x="294512" y="1625980"/>
                </a:lnTo>
                <a:lnTo>
                  <a:pt x="292988" y="1629790"/>
                </a:lnTo>
                <a:lnTo>
                  <a:pt x="291337" y="1633600"/>
                </a:lnTo>
                <a:lnTo>
                  <a:pt x="289686" y="1637410"/>
                </a:lnTo>
                <a:lnTo>
                  <a:pt x="288035" y="1641220"/>
                </a:lnTo>
                <a:lnTo>
                  <a:pt x="286384" y="1645030"/>
                </a:lnTo>
                <a:lnTo>
                  <a:pt x="284606" y="1648840"/>
                </a:lnTo>
                <a:lnTo>
                  <a:pt x="282955" y="1652650"/>
                </a:lnTo>
                <a:lnTo>
                  <a:pt x="281177" y="1656587"/>
                </a:lnTo>
                <a:lnTo>
                  <a:pt x="279399" y="1660397"/>
                </a:lnTo>
                <a:lnTo>
                  <a:pt x="277494" y="1664207"/>
                </a:lnTo>
                <a:lnTo>
                  <a:pt x="275589" y="1668017"/>
                </a:lnTo>
                <a:lnTo>
                  <a:pt x="273684" y="1671827"/>
                </a:lnTo>
                <a:lnTo>
                  <a:pt x="271652" y="1675637"/>
                </a:lnTo>
                <a:lnTo>
                  <a:pt x="269620" y="1679447"/>
                </a:lnTo>
                <a:lnTo>
                  <a:pt x="267461" y="1683257"/>
                </a:lnTo>
                <a:lnTo>
                  <a:pt x="265175" y="1687067"/>
                </a:lnTo>
                <a:lnTo>
                  <a:pt x="263016" y="1690877"/>
                </a:lnTo>
                <a:lnTo>
                  <a:pt x="260730" y="1694687"/>
                </a:lnTo>
                <a:lnTo>
                  <a:pt x="258317" y="1698497"/>
                </a:lnTo>
                <a:lnTo>
                  <a:pt x="255904" y="1702307"/>
                </a:lnTo>
                <a:lnTo>
                  <a:pt x="253491" y="1706117"/>
                </a:lnTo>
                <a:lnTo>
                  <a:pt x="250951" y="1709927"/>
                </a:lnTo>
                <a:lnTo>
                  <a:pt x="248411" y="1713737"/>
                </a:lnTo>
                <a:lnTo>
                  <a:pt x="245871" y="1717547"/>
                </a:lnTo>
                <a:lnTo>
                  <a:pt x="243331" y="1721357"/>
                </a:lnTo>
                <a:lnTo>
                  <a:pt x="240664" y="1725167"/>
                </a:lnTo>
                <a:lnTo>
                  <a:pt x="238124" y="1729104"/>
                </a:lnTo>
                <a:lnTo>
                  <a:pt x="235584" y="1732914"/>
                </a:lnTo>
                <a:lnTo>
                  <a:pt x="233044" y="1736724"/>
                </a:lnTo>
                <a:lnTo>
                  <a:pt x="230504" y="1740534"/>
                </a:lnTo>
                <a:lnTo>
                  <a:pt x="228091" y="1744344"/>
                </a:lnTo>
                <a:lnTo>
                  <a:pt x="225678" y="1748154"/>
                </a:lnTo>
                <a:lnTo>
                  <a:pt x="223392" y="1751964"/>
                </a:lnTo>
                <a:lnTo>
                  <a:pt x="220979" y="1755774"/>
                </a:lnTo>
                <a:lnTo>
                  <a:pt x="218820" y="1759584"/>
                </a:lnTo>
                <a:lnTo>
                  <a:pt x="216661" y="1763394"/>
                </a:lnTo>
                <a:lnTo>
                  <a:pt x="207263" y="1782444"/>
                </a:lnTo>
                <a:lnTo>
                  <a:pt x="205612" y="1786254"/>
                </a:lnTo>
                <a:lnTo>
                  <a:pt x="198881" y="1805431"/>
                </a:lnTo>
                <a:lnTo>
                  <a:pt x="197738" y="1809241"/>
                </a:lnTo>
                <a:lnTo>
                  <a:pt x="196722" y="1813051"/>
                </a:lnTo>
                <a:lnTo>
                  <a:pt x="195706" y="1816861"/>
                </a:lnTo>
                <a:lnTo>
                  <a:pt x="194817" y="1820671"/>
                </a:lnTo>
                <a:lnTo>
                  <a:pt x="194055" y="1824481"/>
                </a:lnTo>
                <a:lnTo>
                  <a:pt x="193293" y="1828291"/>
                </a:lnTo>
                <a:lnTo>
                  <a:pt x="192658" y="1832101"/>
                </a:lnTo>
                <a:lnTo>
                  <a:pt x="192023" y="1835911"/>
                </a:lnTo>
                <a:lnTo>
                  <a:pt x="191388" y="1839721"/>
                </a:lnTo>
                <a:lnTo>
                  <a:pt x="190880" y="1843531"/>
                </a:lnTo>
                <a:lnTo>
                  <a:pt x="190372" y="1847341"/>
                </a:lnTo>
                <a:lnTo>
                  <a:pt x="189864" y="1851151"/>
                </a:lnTo>
                <a:lnTo>
                  <a:pt x="189483" y="1854961"/>
                </a:lnTo>
                <a:lnTo>
                  <a:pt x="189102" y="1858771"/>
                </a:lnTo>
                <a:lnTo>
                  <a:pt x="188848" y="1862581"/>
                </a:lnTo>
                <a:lnTo>
                  <a:pt x="188467" y="1866391"/>
                </a:lnTo>
                <a:lnTo>
                  <a:pt x="188213" y="1870201"/>
                </a:lnTo>
                <a:lnTo>
                  <a:pt x="187959" y="1874138"/>
                </a:lnTo>
                <a:lnTo>
                  <a:pt x="187832" y="1877948"/>
                </a:lnTo>
                <a:lnTo>
                  <a:pt x="187578" y="1881758"/>
                </a:lnTo>
                <a:lnTo>
                  <a:pt x="187451" y="1885568"/>
                </a:lnTo>
                <a:lnTo>
                  <a:pt x="187324" y="1889378"/>
                </a:lnTo>
                <a:lnTo>
                  <a:pt x="187070" y="1893188"/>
                </a:lnTo>
                <a:lnTo>
                  <a:pt x="186943" y="1896998"/>
                </a:lnTo>
                <a:lnTo>
                  <a:pt x="186943" y="1900808"/>
                </a:lnTo>
                <a:lnTo>
                  <a:pt x="186816" y="1904618"/>
                </a:lnTo>
                <a:lnTo>
                  <a:pt x="186689" y="1908428"/>
                </a:lnTo>
                <a:lnTo>
                  <a:pt x="186689" y="1912238"/>
                </a:lnTo>
                <a:lnTo>
                  <a:pt x="186562" y="1916048"/>
                </a:lnTo>
                <a:lnTo>
                  <a:pt x="186562" y="1919858"/>
                </a:lnTo>
                <a:lnTo>
                  <a:pt x="186435" y="1923668"/>
                </a:lnTo>
                <a:lnTo>
                  <a:pt x="186435" y="1927478"/>
                </a:lnTo>
                <a:lnTo>
                  <a:pt x="186435" y="1931288"/>
                </a:lnTo>
                <a:lnTo>
                  <a:pt x="186435" y="1935098"/>
                </a:lnTo>
                <a:lnTo>
                  <a:pt x="186308" y="1938908"/>
                </a:lnTo>
                <a:lnTo>
                  <a:pt x="186308" y="1942718"/>
                </a:lnTo>
                <a:lnTo>
                  <a:pt x="186308" y="1946655"/>
                </a:lnTo>
                <a:lnTo>
                  <a:pt x="186308" y="1950465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767333" y="11813031"/>
            <a:ext cx="0" cy="236220"/>
          </a:xfrm>
          <a:custGeom>
            <a:avLst/>
            <a:gdLst/>
            <a:ahLst/>
            <a:cxnLst/>
            <a:rect l="l" t="t" r="r" b="b"/>
            <a:pathLst>
              <a:path w="0" h="236220">
                <a:moveTo>
                  <a:pt x="0" y="236220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767333" y="12225781"/>
            <a:ext cx="0" cy="186055"/>
          </a:xfrm>
          <a:custGeom>
            <a:avLst/>
            <a:gdLst/>
            <a:ahLst/>
            <a:cxnLst/>
            <a:rect l="l" t="t" r="r" b="b"/>
            <a:pathLst>
              <a:path w="0" h="186054">
                <a:moveTo>
                  <a:pt x="0" y="0"/>
                </a:moveTo>
                <a:lnTo>
                  <a:pt x="0" y="185547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767333" y="12049252"/>
            <a:ext cx="0" cy="176530"/>
          </a:xfrm>
          <a:custGeom>
            <a:avLst/>
            <a:gdLst/>
            <a:ahLst/>
            <a:cxnLst/>
            <a:rect l="l" t="t" r="r" b="b"/>
            <a:pathLst>
              <a:path w="0" h="176529">
                <a:moveTo>
                  <a:pt x="0" y="0"/>
                </a:moveTo>
                <a:lnTo>
                  <a:pt x="0" y="176530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725931" y="12049252"/>
            <a:ext cx="83185" cy="176530"/>
          </a:xfrm>
          <a:custGeom>
            <a:avLst/>
            <a:gdLst/>
            <a:ahLst/>
            <a:cxnLst/>
            <a:rect l="l" t="t" r="r" b="b"/>
            <a:pathLst>
              <a:path w="83184" h="176529">
                <a:moveTo>
                  <a:pt x="0" y="0"/>
                </a:moveTo>
                <a:lnTo>
                  <a:pt x="0" y="176530"/>
                </a:lnTo>
                <a:lnTo>
                  <a:pt x="82804" y="176530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725931" y="12153138"/>
            <a:ext cx="83185" cy="0"/>
          </a:xfrm>
          <a:custGeom>
            <a:avLst/>
            <a:gdLst/>
            <a:ahLst/>
            <a:cxnLst/>
            <a:rect l="l" t="t" r="r" b="b"/>
            <a:pathLst>
              <a:path w="83184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1595247" y="11447398"/>
            <a:ext cx="0" cy="387985"/>
          </a:xfrm>
          <a:custGeom>
            <a:avLst/>
            <a:gdLst/>
            <a:ahLst/>
            <a:cxnLst/>
            <a:rect l="l" t="t" r="r" b="b"/>
            <a:pathLst>
              <a:path w="0" h="387984">
                <a:moveTo>
                  <a:pt x="0" y="387857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1595247" y="12142978"/>
            <a:ext cx="0" cy="66040"/>
          </a:xfrm>
          <a:custGeom>
            <a:avLst/>
            <a:gdLst/>
            <a:ahLst/>
            <a:cxnLst/>
            <a:rect l="l" t="t" r="r" b="b"/>
            <a:pathLst>
              <a:path w="0" h="66040">
                <a:moveTo>
                  <a:pt x="0" y="0"/>
                </a:moveTo>
                <a:lnTo>
                  <a:pt x="0" y="6604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1595247" y="11835256"/>
            <a:ext cx="0" cy="307975"/>
          </a:xfrm>
          <a:custGeom>
            <a:avLst/>
            <a:gdLst/>
            <a:ahLst/>
            <a:cxnLst/>
            <a:rect l="l" t="t" r="r" b="b"/>
            <a:pathLst>
              <a:path w="0" h="307975">
                <a:moveTo>
                  <a:pt x="0" y="0"/>
                </a:moveTo>
                <a:lnTo>
                  <a:pt x="0" y="307721"/>
                </a:lnTo>
              </a:path>
            </a:pathLst>
          </a:custGeom>
          <a:ln w="8280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1553844" y="11835256"/>
            <a:ext cx="83185" cy="307975"/>
          </a:xfrm>
          <a:custGeom>
            <a:avLst/>
            <a:gdLst/>
            <a:ahLst/>
            <a:cxnLst/>
            <a:rect l="l" t="t" r="r" b="b"/>
            <a:pathLst>
              <a:path w="83185" h="307975">
                <a:moveTo>
                  <a:pt x="0" y="0"/>
                </a:moveTo>
                <a:lnTo>
                  <a:pt x="0" y="307721"/>
                </a:lnTo>
                <a:lnTo>
                  <a:pt x="82804" y="307721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1553844" y="12086843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2423160" y="11894439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146050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2423160" y="12162535"/>
            <a:ext cx="0" cy="134620"/>
          </a:xfrm>
          <a:custGeom>
            <a:avLst/>
            <a:gdLst/>
            <a:ahLst/>
            <a:cxnLst/>
            <a:rect l="l" t="t" r="r" b="b"/>
            <a:pathLst>
              <a:path w="0" h="134620">
                <a:moveTo>
                  <a:pt x="0" y="0"/>
                </a:moveTo>
                <a:lnTo>
                  <a:pt x="0" y="134111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2423160" y="12040489"/>
            <a:ext cx="0" cy="122555"/>
          </a:xfrm>
          <a:custGeom>
            <a:avLst/>
            <a:gdLst/>
            <a:ahLst/>
            <a:cxnLst/>
            <a:rect l="l" t="t" r="r" b="b"/>
            <a:pathLst>
              <a:path w="0" h="122554">
                <a:moveTo>
                  <a:pt x="0" y="0"/>
                </a:moveTo>
                <a:lnTo>
                  <a:pt x="0" y="122047"/>
                </a:lnTo>
              </a:path>
            </a:pathLst>
          </a:custGeom>
          <a:ln w="8280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2381757" y="12040489"/>
            <a:ext cx="83185" cy="122555"/>
          </a:xfrm>
          <a:custGeom>
            <a:avLst/>
            <a:gdLst/>
            <a:ahLst/>
            <a:cxnLst/>
            <a:rect l="l" t="t" r="r" b="b"/>
            <a:pathLst>
              <a:path w="83185" h="122554">
                <a:moveTo>
                  <a:pt x="0" y="0"/>
                </a:moveTo>
                <a:lnTo>
                  <a:pt x="0" y="122047"/>
                </a:lnTo>
                <a:lnTo>
                  <a:pt x="82804" y="122047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2381757" y="12081002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3251073" y="11630786"/>
            <a:ext cx="0" cy="193040"/>
          </a:xfrm>
          <a:custGeom>
            <a:avLst/>
            <a:gdLst/>
            <a:ahLst/>
            <a:cxnLst/>
            <a:rect l="l" t="t" r="r" b="b"/>
            <a:pathLst>
              <a:path w="0" h="193040">
                <a:moveTo>
                  <a:pt x="0" y="193040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3251073" y="12122784"/>
            <a:ext cx="0" cy="118745"/>
          </a:xfrm>
          <a:custGeom>
            <a:avLst/>
            <a:gdLst/>
            <a:ahLst/>
            <a:cxnLst/>
            <a:rect l="l" t="t" r="r" b="b"/>
            <a:pathLst>
              <a:path w="0" h="118745">
                <a:moveTo>
                  <a:pt x="0" y="0"/>
                </a:moveTo>
                <a:lnTo>
                  <a:pt x="0" y="118491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3251073" y="11823827"/>
            <a:ext cx="0" cy="299085"/>
          </a:xfrm>
          <a:custGeom>
            <a:avLst/>
            <a:gdLst/>
            <a:ahLst/>
            <a:cxnLst/>
            <a:rect l="l" t="t" r="r" b="b"/>
            <a:pathLst>
              <a:path w="0" h="299084">
                <a:moveTo>
                  <a:pt x="0" y="0"/>
                </a:moveTo>
                <a:lnTo>
                  <a:pt x="0" y="298957"/>
                </a:lnTo>
              </a:path>
            </a:pathLst>
          </a:custGeom>
          <a:ln w="8280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3209670" y="11823827"/>
            <a:ext cx="83185" cy="299085"/>
          </a:xfrm>
          <a:custGeom>
            <a:avLst/>
            <a:gdLst/>
            <a:ahLst/>
            <a:cxnLst/>
            <a:rect l="l" t="t" r="r" b="b"/>
            <a:pathLst>
              <a:path w="83185" h="299084">
                <a:moveTo>
                  <a:pt x="0" y="0"/>
                </a:moveTo>
                <a:lnTo>
                  <a:pt x="0" y="298958"/>
                </a:lnTo>
                <a:lnTo>
                  <a:pt x="82804" y="298958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3209670" y="11929491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4078985" y="11890247"/>
            <a:ext cx="0" cy="78105"/>
          </a:xfrm>
          <a:custGeom>
            <a:avLst/>
            <a:gdLst/>
            <a:ahLst/>
            <a:cxnLst/>
            <a:rect l="l" t="t" r="r" b="b"/>
            <a:pathLst>
              <a:path w="0" h="78104">
                <a:moveTo>
                  <a:pt x="0" y="77977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4078985" y="12148566"/>
            <a:ext cx="0" cy="124460"/>
          </a:xfrm>
          <a:custGeom>
            <a:avLst/>
            <a:gdLst/>
            <a:ahLst/>
            <a:cxnLst/>
            <a:rect l="l" t="t" r="r" b="b"/>
            <a:pathLst>
              <a:path w="0" h="124459">
                <a:moveTo>
                  <a:pt x="0" y="0"/>
                </a:moveTo>
                <a:lnTo>
                  <a:pt x="0" y="124459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/>
          <p:nvPr/>
        </p:nvSpPr>
        <p:spPr>
          <a:xfrm>
            <a:off x="4078985" y="11968226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40">
                <a:moveTo>
                  <a:pt x="0" y="0"/>
                </a:moveTo>
                <a:lnTo>
                  <a:pt x="0" y="180340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/>
          <p:nvPr/>
        </p:nvSpPr>
        <p:spPr>
          <a:xfrm>
            <a:off x="4037584" y="11968226"/>
            <a:ext cx="83185" cy="180340"/>
          </a:xfrm>
          <a:custGeom>
            <a:avLst/>
            <a:gdLst/>
            <a:ahLst/>
            <a:cxnLst/>
            <a:rect l="l" t="t" r="r" b="b"/>
            <a:pathLst>
              <a:path w="83185" h="180340">
                <a:moveTo>
                  <a:pt x="0" y="0"/>
                </a:moveTo>
                <a:lnTo>
                  <a:pt x="0" y="180340"/>
                </a:lnTo>
                <a:lnTo>
                  <a:pt x="82804" y="180340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4037584" y="12043664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4906771" y="11534902"/>
            <a:ext cx="0" cy="340360"/>
          </a:xfrm>
          <a:custGeom>
            <a:avLst/>
            <a:gdLst/>
            <a:ahLst/>
            <a:cxnLst/>
            <a:rect l="l" t="t" r="r" b="b"/>
            <a:pathLst>
              <a:path w="0" h="340359">
                <a:moveTo>
                  <a:pt x="0" y="339979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4906771" y="12102210"/>
            <a:ext cx="0" cy="135890"/>
          </a:xfrm>
          <a:custGeom>
            <a:avLst/>
            <a:gdLst/>
            <a:ahLst/>
            <a:cxnLst/>
            <a:rect l="l" t="t" r="r" b="b"/>
            <a:pathLst>
              <a:path w="0" h="135890">
                <a:moveTo>
                  <a:pt x="0" y="0"/>
                </a:moveTo>
                <a:lnTo>
                  <a:pt x="0" y="135635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4906771" y="11874881"/>
            <a:ext cx="0" cy="227329"/>
          </a:xfrm>
          <a:custGeom>
            <a:avLst/>
            <a:gdLst/>
            <a:ahLst/>
            <a:cxnLst/>
            <a:rect l="l" t="t" r="r" b="b"/>
            <a:pathLst>
              <a:path w="0" h="227329">
                <a:moveTo>
                  <a:pt x="0" y="0"/>
                </a:moveTo>
                <a:lnTo>
                  <a:pt x="0" y="227330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4865370" y="11874881"/>
            <a:ext cx="83185" cy="227329"/>
          </a:xfrm>
          <a:custGeom>
            <a:avLst/>
            <a:gdLst/>
            <a:ahLst/>
            <a:cxnLst/>
            <a:rect l="l" t="t" r="r" b="b"/>
            <a:pathLst>
              <a:path w="83185" h="227329">
                <a:moveTo>
                  <a:pt x="0" y="0"/>
                </a:moveTo>
                <a:lnTo>
                  <a:pt x="0" y="227330"/>
                </a:lnTo>
                <a:lnTo>
                  <a:pt x="82804" y="227330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4865370" y="12007468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5734684" y="11591417"/>
            <a:ext cx="0" cy="336550"/>
          </a:xfrm>
          <a:custGeom>
            <a:avLst/>
            <a:gdLst/>
            <a:ahLst/>
            <a:cxnLst/>
            <a:rect l="l" t="t" r="r" b="b"/>
            <a:pathLst>
              <a:path w="0" h="336550">
                <a:moveTo>
                  <a:pt x="0" y="336422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5734684" y="1216952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795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/>
          <p:nvPr/>
        </p:nvSpPr>
        <p:spPr>
          <a:xfrm>
            <a:off x="5734684" y="11927840"/>
            <a:ext cx="0" cy="241935"/>
          </a:xfrm>
          <a:custGeom>
            <a:avLst/>
            <a:gdLst/>
            <a:ahLst/>
            <a:cxnLst/>
            <a:rect l="l" t="t" r="r" b="b"/>
            <a:pathLst>
              <a:path w="0" h="241934">
                <a:moveTo>
                  <a:pt x="0" y="0"/>
                </a:moveTo>
                <a:lnTo>
                  <a:pt x="0" y="241680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/>
          <p:nvPr/>
        </p:nvSpPr>
        <p:spPr>
          <a:xfrm>
            <a:off x="5693283" y="11927840"/>
            <a:ext cx="83185" cy="241935"/>
          </a:xfrm>
          <a:custGeom>
            <a:avLst/>
            <a:gdLst/>
            <a:ahLst/>
            <a:cxnLst/>
            <a:rect l="l" t="t" r="r" b="b"/>
            <a:pathLst>
              <a:path w="83185" h="241934">
                <a:moveTo>
                  <a:pt x="0" y="0"/>
                </a:moveTo>
                <a:lnTo>
                  <a:pt x="0" y="241680"/>
                </a:lnTo>
                <a:lnTo>
                  <a:pt x="82804" y="241680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/>
          <p:nvPr/>
        </p:nvSpPr>
        <p:spPr>
          <a:xfrm>
            <a:off x="5693283" y="12074652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1" name="object 531"/>
          <p:cNvSpPr/>
          <p:nvPr/>
        </p:nvSpPr>
        <p:spPr>
          <a:xfrm>
            <a:off x="6562597" y="11705208"/>
            <a:ext cx="0" cy="250825"/>
          </a:xfrm>
          <a:custGeom>
            <a:avLst/>
            <a:gdLst/>
            <a:ahLst/>
            <a:cxnLst/>
            <a:rect l="l" t="t" r="r" b="b"/>
            <a:pathLst>
              <a:path w="0" h="250825">
                <a:moveTo>
                  <a:pt x="0" y="250825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2" name="object 532"/>
          <p:cNvSpPr/>
          <p:nvPr/>
        </p:nvSpPr>
        <p:spPr>
          <a:xfrm>
            <a:off x="6562597" y="12183236"/>
            <a:ext cx="0" cy="186055"/>
          </a:xfrm>
          <a:custGeom>
            <a:avLst/>
            <a:gdLst/>
            <a:ahLst/>
            <a:cxnLst/>
            <a:rect l="l" t="t" r="r" b="b"/>
            <a:pathLst>
              <a:path w="0" h="186054">
                <a:moveTo>
                  <a:pt x="0" y="0"/>
                </a:moveTo>
                <a:lnTo>
                  <a:pt x="0" y="185928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3" name="object 533"/>
          <p:cNvSpPr/>
          <p:nvPr/>
        </p:nvSpPr>
        <p:spPr>
          <a:xfrm>
            <a:off x="6562597" y="11956033"/>
            <a:ext cx="0" cy="227329"/>
          </a:xfrm>
          <a:custGeom>
            <a:avLst/>
            <a:gdLst/>
            <a:ahLst/>
            <a:cxnLst/>
            <a:rect l="l" t="t" r="r" b="b"/>
            <a:pathLst>
              <a:path w="0" h="227329">
                <a:moveTo>
                  <a:pt x="0" y="0"/>
                </a:moveTo>
                <a:lnTo>
                  <a:pt x="0" y="227203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4" name="object 534"/>
          <p:cNvSpPr/>
          <p:nvPr/>
        </p:nvSpPr>
        <p:spPr>
          <a:xfrm>
            <a:off x="6521195" y="11956033"/>
            <a:ext cx="83185" cy="227329"/>
          </a:xfrm>
          <a:custGeom>
            <a:avLst/>
            <a:gdLst/>
            <a:ahLst/>
            <a:cxnLst/>
            <a:rect l="l" t="t" r="r" b="b"/>
            <a:pathLst>
              <a:path w="83184" h="227329">
                <a:moveTo>
                  <a:pt x="0" y="0"/>
                </a:moveTo>
                <a:lnTo>
                  <a:pt x="0" y="227203"/>
                </a:lnTo>
                <a:lnTo>
                  <a:pt x="82804" y="227203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5" name="object 535"/>
          <p:cNvSpPr/>
          <p:nvPr/>
        </p:nvSpPr>
        <p:spPr>
          <a:xfrm>
            <a:off x="6521195" y="12091416"/>
            <a:ext cx="83185" cy="0"/>
          </a:xfrm>
          <a:custGeom>
            <a:avLst/>
            <a:gdLst/>
            <a:ahLst/>
            <a:cxnLst/>
            <a:rect l="l" t="t" r="r" b="b"/>
            <a:pathLst>
              <a:path w="83184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6" name="object 536"/>
          <p:cNvSpPr/>
          <p:nvPr/>
        </p:nvSpPr>
        <p:spPr>
          <a:xfrm>
            <a:off x="1139952" y="11726544"/>
            <a:ext cx="0" cy="215900"/>
          </a:xfrm>
          <a:custGeom>
            <a:avLst/>
            <a:gdLst/>
            <a:ahLst/>
            <a:cxnLst/>
            <a:rect l="l" t="t" r="r" b="b"/>
            <a:pathLst>
              <a:path w="0" h="215900">
                <a:moveTo>
                  <a:pt x="0" y="215645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7" name="object 537"/>
          <p:cNvSpPr/>
          <p:nvPr/>
        </p:nvSpPr>
        <p:spPr>
          <a:xfrm>
            <a:off x="1139952" y="12134215"/>
            <a:ext cx="0" cy="118745"/>
          </a:xfrm>
          <a:custGeom>
            <a:avLst/>
            <a:gdLst/>
            <a:ahLst/>
            <a:cxnLst/>
            <a:rect l="l" t="t" r="r" b="b"/>
            <a:pathLst>
              <a:path w="0" h="118745">
                <a:moveTo>
                  <a:pt x="0" y="0"/>
                </a:moveTo>
                <a:lnTo>
                  <a:pt x="0" y="118744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8" name="object 538"/>
          <p:cNvSpPr/>
          <p:nvPr/>
        </p:nvSpPr>
        <p:spPr>
          <a:xfrm>
            <a:off x="1139952" y="11942191"/>
            <a:ext cx="0" cy="192405"/>
          </a:xfrm>
          <a:custGeom>
            <a:avLst/>
            <a:gdLst/>
            <a:ahLst/>
            <a:cxnLst/>
            <a:rect l="l" t="t" r="r" b="b"/>
            <a:pathLst>
              <a:path w="0" h="192404">
                <a:moveTo>
                  <a:pt x="0" y="0"/>
                </a:moveTo>
                <a:lnTo>
                  <a:pt x="0" y="192023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9" name="object 539"/>
          <p:cNvSpPr/>
          <p:nvPr/>
        </p:nvSpPr>
        <p:spPr>
          <a:xfrm>
            <a:off x="1098550" y="11942191"/>
            <a:ext cx="83185" cy="192405"/>
          </a:xfrm>
          <a:custGeom>
            <a:avLst/>
            <a:gdLst/>
            <a:ahLst/>
            <a:cxnLst/>
            <a:rect l="l" t="t" r="r" b="b"/>
            <a:pathLst>
              <a:path w="83184" h="192404">
                <a:moveTo>
                  <a:pt x="0" y="0"/>
                </a:moveTo>
                <a:lnTo>
                  <a:pt x="0" y="192023"/>
                </a:lnTo>
                <a:lnTo>
                  <a:pt x="82804" y="192023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0" name="object 540"/>
          <p:cNvSpPr/>
          <p:nvPr/>
        </p:nvSpPr>
        <p:spPr>
          <a:xfrm>
            <a:off x="1098550" y="12032868"/>
            <a:ext cx="83185" cy="0"/>
          </a:xfrm>
          <a:custGeom>
            <a:avLst/>
            <a:gdLst/>
            <a:ahLst/>
            <a:cxnLst/>
            <a:rect l="l" t="t" r="r" b="b"/>
            <a:pathLst>
              <a:path w="83184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1" name="object 541"/>
          <p:cNvSpPr/>
          <p:nvPr/>
        </p:nvSpPr>
        <p:spPr>
          <a:xfrm>
            <a:off x="1967864" y="11574398"/>
            <a:ext cx="0" cy="335280"/>
          </a:xfrm>
          <a:custGeom>
            <a:avLst/>
            <a:gdLst/>
            <a:ahLst/>
            <a:cxnLst/>
            <a:rect l="l" t="t" r="r" b="b"/>
            <a:pathLst>
              <a:path w="0" h="335279">
                <a:moveTo>
                  <a:pt x="0" y="335025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2" name="object 542"/>
          <p:cNvSpPr/>
          <p:nvPr/>
        </p:nvSpPr>
        <p:spPr>
          <a:xfrm>
            <a:off x="1967864" y="12149581"/>
            <a:ext cx="0" cy="149225"/>
          </a:xfrm>
          <a:custGeom>
            <a:avLst/>
            <a:gdLst/>
            <a:ahLst/>
            <a:cxnLst/>
            <a:rect l="l" t="t" r="r" b="b"/>
            <a:pathLst>
              <a:path w="0" h="149225">
                <a:moveTo>
                  <a:pt x="0" y="0"/>
                </a:moveTo>
                <a:lnTo>
                  <a:pt x="0" y="149225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3" name="object 543"/>
          <p:cNvSpPr/>
          <p:nvPr/>
        </p:nvSpPr>
        <p:spPr>
          <a:xfrm>
            <a:off x="1967864" y="11909425"/>
            <a:ext cx="0" cy="240665"/>
          </a:xfrm>
          <a:custGeom>
            <a:avLst/>
            <a:gdLst/>
            <a:ahLst/>
            <a:cxnLst/>
            <a:rect l="l" t="t" r="r" b="b"/>
            <a:pathLst>
              <a:path w="0" h="240665">
                <a:moveTo>
                  <a:pt x="0" y="0"/>
                </a:moveTo>
                <a:lnTo>
                  <a:pt x="0" y="240156"/>
                </a:lnTo>
              </a:path>
            </a:pathLst>
          </a:custGeom>
          <a:ln w="8280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1926463" y="11909425"/>
            <a:ext cx="83185" cy="240665"/>
          </a:xfrm>
          <a:custGeom>
            <a:avLst/>
            <a:gdLst/>
            <a:ahLst/>
            <a:cxnLst/>
            <a:rect l="l" t="t" r="r" b="b"/>
            <a:pathLst>
              <a:path w="83185" h="240665">
                <a:moveTo>
                  <a:pt x="0" y="0"/>
                </a:moveTo>
                <a:lnTo>
                  <a:pt x="0" y="240157"/>
                </a:lnTo>
                <a:lnTo>
                  <a:pt x="82804" y="240157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1926463" y="12032868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6" name="object 546"/>
          <p:cNvSpPr/>
          <p:nvPr/>
        </p:nvSpPr>
        <p:spPr>
          <a:xfrm>
            <a:off x="2795651" y="11716766"/>
            <a:ext cx="0" cy="220345"/>
          </a:xfrm>
          <a:custGeom>
            <a:avLst/>
            <a:gdLst/>
            <a:ahLst/>
            <a:cxnLst/>
            <a:rect l="l" t="t" r="r" b="b"/>
            <a:pathLst>
              <a:path w="0" h="220345">
                <a:moveTo>
                  <a:pt x="0" y="219837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/>
          <p:nvPr/>
        </p:nvSpPr>
        <p:spPr>
          <a:xfrm>
            <a:off x="2795651" y="12158344"/>
            <a:ext cx="0" cy="173990"/>
          </a:xfrm>
          <a:custGeom>
            <a:avLst/>
            <a:gdLst/>
            <a:ahLst/>
            <a:cxnLst/>
            <a:rect l="l" t="t" r="r" b="b"/>
            <a:pathLst>
              <a:path w="0" h="173990">
                <a:moveTo>
                  <a:pt x="0" y="0"/>
                </a:moveTo>
                <a:lnTo>
                  <a:pt x="0" y="173608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8" name="object 548"/>
          <p:cNvSpPr/>
          <p:nvPr/>
        </p:nvSpPr>
        <p:spPr>
          <a:xfrm>
            <a:off x="2795714" y="11936603"/>
            <a:ext cx="0" cy="222250"/>
          </a:xfrm>
          <a:custGeom>
            <a:avLst/>
            <a:gdLst/>
            <a:ahLst/>
            <a:cxnLst/>
            <a:rect l="l" t="t" r="r" b="b"/>
            <a:pathLst>
              <a:path w="0" h="222250">
                <a:moveTo>
                  <a:pt x="0" y="0"/>
                </a:moveTo>
                <a:lnTo>
                  <a:pt x="0" y="221742"/>
                </a:lnTo>
              </a:path>
            </a:pathLst>
          </a:custGeom>
          <a:ln w="8267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9" name="object 549"/>
          <p:cNvSpPr/>
          <p:nvPr/>
        </p:nvSpPr>
        <p:spPr>
          <a:xfrm>
            <a:off x="2754376" y="11936603"/>
            <a:ext cx="83185" cy="222250"/>
          </a:xfrm>
          <a:custGeom>
            <a:avLst/>
            <a:gdLst/>
            <a:ahLst/>
            <a:cxnLst/>
            <a:rect l="l" t="t" r="r" b="b"/>
            <a:pathLst>
              <a:path w="83185" h="222250">
                <a:moveTo>
                  <a:pt x="0" y="0"/>
                </a:moveTo>
                <a:lnTo>
                  <a:pt x="0" y="221742"/>
                </a:lnTo>
                <a:lnTo>
                  <a:pt x="82677" y="221742"/>
                </a:lnTo>
                <a:lnTo>
                  <a:pt x="82677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0" name="object 550"/>
          <p:cNvSpPr/>
          <p:nvPr/>
        </p:nvSpPr>
        <p:spPr>
          <a:xfrm>
            <a:off x="2754376" y="12032868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677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1" name="object 551"/>
          <p:cNvSpPr/>
          <p:nvPr/>
        </p:nvSpPr>
        <p:spPr>
          <a:xfrm>
            <a:off x="3623564" y="11618848"/>
            <a:ext cx="0" cy="316865"/>
          </a:xfrm>
          <a:custGeom>
            <a:avLst/>
            <a:gdLst/>
            <a:ahLst/>
            <a:cxnLst/>
            <a:rect l="l" t="t" r="r" b="b"/>
            <a:pathLst>
              <a:path w="0" h="316865">
                <a:moveTo>
                  <a:pt x="0" y="316864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2" name="object 552"/>
          <p:cNvSpPr/>
          <p:nvPr/>
        </p:nvSpPr>
        <p:spPr>
          <a:xfrm>
            <a:off x="3623564" y="12154661"/>
            <a:ext cx="0" cy="175260"/>
          </a:xfrm>
          <a:custGeom>
            <a:avLst/>
            <a:gdLst/>
            <a:ahLst/>
            <a:cxnLst/>
            <a:rect l="l" t="t" r="r" b="b"/>
            <a:pathLst>
              <a:path w="0" h="175259">
                <a:moveTo>
                  <a:pt x="0" y="0"/>
                </a:moveTo>
                <a:lnTo>
                  <a:pt x="0" y="174752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3" name="object 553"/>
          <p:cNvSpPr/>
          <p:nvPr/>
        </p:nvSpPr>
        <p:spPr>
          <a:xfrm>
            <a:off x="3623564" y="11935714"/>
            <a:ext cx="0" cy="219075"/>
          </a:xfrm>
          <a:custGeom>
            <a:avLst/>
            <a:gdLst/>
            <a:ahLst/>
            <a:cxnLst/>
            <a:rect l="l" t="t" r="r" b="b"/>
            <a:pathLst>
              <a:path w="0" h="219075">
                <a:moveTo>
                  <a:pt x="0" y="0"/>
                </a:moveTo>
                <a:lnTo>
                  <a:pt x="0" y="218948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4" name="object 554"/>
          <p:cNvSpPr/>
          <p:nvPr/>
        </p:nvSpPr>
        <p:spPr>
          <a:xfrm>
            <a:off x="3582161" y="11935714"/>
            <a:ext cx="83185" cy="219075"/>
          </a:xfrm>
          <a:custGeom>
            <a:avLst/>
            <a:gdLst/>
            <a:ahLst/>
            <a:cxnLst/>
            <a:rect l="l" t="t" r="r" b="b"/>
            <a:pathLst>
              <a:path w="83185" h="219075">
                <a:moveTo>
                  <a:pt x="0" y="0"/>
                </a:moveTo>
                <a:lnTo>
                  <a:pt x="0" y="218948"/>
                </a:lnTo>
                <a:lnTo>
                  <a:pt x="82804" y="218948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5" name="object 555"/>
          <p:cNvSpPr/>
          <p:nvPr/>
        </p:nvSpPr>
        <p:spPr>
          <a:xfrm>
            <a:off x="3582161" y="12032868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6" name="object 556"/>
          <p:cNvSpPr/>
          <p:nvPr/>
        </p:nvSpPr>
        <p:spPr>
          <a:xfrm>
            <a:off x="4451477" y="11652377"/>
            <a:ext cx="0" cy="257175"/>
          </a:xfrm>
          <a:custGeom>
            <a:avLst/>
            <a:gdLst/>
            <a:ahLst/>
            <a:cxnLst/>
            <a:rect l="l" t="t" r="r" b="b"/>
            <a:pathLst>
              <a:path w="0" h="257175">
                <a:moveTo>
                  <a:pt x="0" y="257175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7" name="object 557"/>
          <p:cNvSpPr/>
          <p:nvPr/>
        </p:nvSpPr>
        <p:spPr>
          <a:xfrm>
            <a:off x="4451477" y="12139168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91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8" name="object 558"/>
          <p:cNvSpPr/>
          <p:nvPr/>
        </p:nvSpPr>
        <p:spPr>
          <a:xfrm>
            <a:off x="4451477" y="11909552"/>
            <a:ext cx="0" cy="229870"/>
          </a:xfrm>
          <a:custGeom>
            <a:avLst/>
            <a:gdLst/>
            <a:ahLst/>
            <a:cxnLst/>
            <a:rect l="l" t="t" r="r" b="b"/>
            <a:pathLst>
              <a:path w="0" h="229870">
                <a:moveTo>
                  <a:pt x="0" y="0"/>
                </a:moveTo>
                <a:lnTo>
                  <a:pt x="0" y="229615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9" name="object 559"/>
          <p:cNvSpPr/>
          <p:nvPr/>
        </p:nvSpPr>
        <p:spPr>
          <a:xfrm>
            <a:off x="4410075" y="11909552"/>
            <a:ext cx="83185" cy="229870"/>
          </a:xfrm>
          <a:custGeom>
            <a:avLst/>
            <a:gdLst/>
            <a:ahLst/>
            <a:cxnLst/>
            <a:rect l="l" t="t" r="r" b="b"/>
            <a:pathLst>
              <a:path w="83185" h="229870">
                <a:moveTo>
                  <a:pt x="0" y="0"/>
                </a:moveTo>
                <a:lnTo>
                  <a:pt x="0" y="229615"/>
                </a:lnTo>
                <a:lnTo>
                  <a:pt x="82804" y="229615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0" name="object 560"/>
          <p:cNvSpPr/>
          <p:nvPr/>
        </p:nvSpPr>
        <p:spPr>
          <a:xfrm>
            <a:off x="4410075" y="12032868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1" name="object 561"/>
          <p:cNvSpPr/>
          <p:nvPr/>
        </p:nvSpPr>
        <p:spPr>
          <a:xfrm>
            <a:off x="5279390" y="11635358"/>
            <a:ext cx="0" cy="285115"/>
          </a:xfrm>
          <a:custGeom>
            <a:avLst/>
            <a:gdLst/>
            <a:ahLst/>
            <a:cxnLst/>
            <a:rect l="l" t="t" r="r" b="b"/>
            <a:pathLst>
              <a:path w="0" h="285115">
                <a:moveTo>
                  <a:pt x="0" y="284733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2" name="object 562"/>
          <p:cNvSpPr/>
          <p:nvPr/>
        </p:nvSpPr>
        <p:spPr>
          <a:xfrm>
            <a:off x="5279390" y="12111863"/>
            <a:ext cx="0" cy="177800"/>
          </a:xfrm>
          <a:custGeom>
            <a:avLst/>
            <a:gdLst/>
            <a:ahLst/>
            <a:cxnLst/>
            <a:rect l="l" t="t" r="r" b="b"/>
            <a:pathLst>
              <a:path w="0" h="177800">
                <a:moveTo>
                  <a:pt x="0" y="0"/>
                </a:moveTo>
                <a:lnTo>
                  <a:pt x="0" y="177799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3" name="object 563"/>
          <p:cNvSpPr/>
          <p:nvPr/>
        </p:nvSpPr>
        <p:spPr>
          <a:xfrm>
            <a:off x="5279390" y="11920093"/>
            <a:ext cx="0" cy="191770"/>
          </a:xfrm>
          <a:custGeom>
            <a:avLst/>
            <a:gdLst/>
            <a:ahLst/>
            <a:cxnLst/>
            <a:rect l="l" t="t" r="r" b="b"/>
            <a:pathLst>
              <a:path w="0" h="191770">
                <a:moveTo>
                  <a:pt x="0" y="0"/>
                </a:moveTo>
                <a:lnTo>
                  <a:pt x="0" y="191769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4" name="object 564"/>
          <p:cNvSpPr/>
          <p:nvPr/>
        </p:nvSpPr>
        <p:spPr>
          <a:xfrm>
            <a:off x="5237988" y="11920093"/>
            <a:ext cx="83185" cy="191770"/>
          </a:xfrm>
          <a:custGeom>
            <a:avLst/>
            <a:gdLst/>
            <a:ahLst/>
            <a:cxnLst/>
            <a:rect l="l" t="t" r="r" b="b"/>
            <a:pathLst>
              <a:path w="83185" h="191770">
                <a:moveTo>
                  <a:pt x="0" y="0"/>
                </a:moveTo>
                <a:lnTo>
                  <a:pt x="0" y="191769"/>
                </a:lnTo>
                <a:lnTo>
                  <a:pt x="82804" y="191769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5" name="object 565"/>
          <p:cNvSpPr/>
          <p:nvPr/>
        </p:nvSpPr>
        <p:spPr>
          <a:xfrm>
            <a:off x="5237988" y="12032868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6" name="object 566"/>
          <p:cNvSpPr/>
          <p:nvPr/>
        </p:nvSpPr>
        <p:spPr>
          <a:xfrm>
            <a:off x="6107303" y="11551666"/>
            <a:ext cx="0" cy="342900"/>
          </a:xfrm>
          <a:custGeom>
            <a:avLst/>
            <a:gdLst/>
            <a:ahLst/>
            <a:cxnLst/>
            <a:rect l="l" t="t" r="r" b="b"/>
            <a:pathLst>
              <a:path w="0" h="342900">
                <a:moveTo>
                  <a:pt x="0" y="342899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7" name="object 567"/>
          <p:cNvSpPr/>
          <p:nvPr/>
        </p:nvSpPr>
        <p:spPr>
          <a:xfrm>
            <a:off x="6107303" y="12150597"/>
            <a:ext cx="0" cy="215900"/>
          </a:xfrm>
          <a:custGeom>
            <a:avLst/>
            <a:gdLst/>
            <a:ahLst/>
            <a:cxnLst/>
            <a:rect l="l" t="t" r="r" b="b"/>
            <a:pathLst>
              <a:path w="0" h="215900">
                <a:moveTo>
                  <a:pt x="0" y="0"/>
                </a:moveTo>
                <a:lnTo>
                  <a:pt x="0" y="215518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8" name="object 568"/>
          <p:cNvSpPr/>
          <p:nvPr/>
        </p:nvSpPr>
        <p:spPr>
          <a:xfrm>
            <a:off x="6107303" y="11894566"/>
            <a:ext cx="0" cy="256540"/>
          </a:xfrm>
          <a:custGeom>
            <a:avLst/>
            <a:gdLst/>
            <a:ahLst/>
            <a:cxnLst/>
            <a:rect l="l" t="t" r="r" b="b"/>
            <a:pathLst>
              <a:path w="0" h="256540">
                <a:moveTo>
                  <a:pt x="0" y="0"/>
                </a:moveTo>
                <a:lnTo>
                  <a:pt x="0" y="256031"/>
                </a:lnTo>
              </a:path>
            </a:pathLst>
          </a:custGeom>
          <a:ln w="828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9" name="object 569"/>
          <p:cNvSpPr/>
          <p:nvPr/>
        </p:nvSpPr>
        <p:spPr>
          <a:xfrm>
            <a:off x="6065901" y="11894566"/>
            <a:ext cx="83185" cy="256540"/>
          </a:xfrm>
          <a:custGeom>
            <a:avLst/>
            <a:gdLst/>
            <a:ahLst/>
            <a:cxnLst/>
            <a:rect l="l" t="t" r="r" b="b"/>
            <a:pathLst>
              <a:path w="83185" h="256540">
                <a:moveTo>
                  <a:pt x="0" y="0"/>
                </a:moveTo>
                <a:lnTo>
                  <a:pt x="0" y="256031"/>
                </a:lnTo>
                <a:lnTo>
                  <a:pt x="82804" y="256031"/>
                </a:lnTo>
                <a:lnTo>
                  <a:pt x="82804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0" name="object 570"/>
          <p:cNvSpPr/>
          <p:nvPr/>
        </p:nvSpPr>
        <p:spPr>
          <a:xfrm>
            <a:off x="6065901" y="12032868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1" name="object 571"/>
          <p:cNvSpPr/>
          <p:nvPr/>
        </p:nvSpPr>
        <p:spPr>
          <a:xfrm>
            <a:off x="6935216" y="11631548"/>
            <a:ext cx="0" cy="288290"/>
          </a:xfrm>
          <a:custGeom>
            <a:avLst/>
            <a:gdLst/>
            <a:ahLst/>
            <a:cxnLst/>
            <a:rect l="l" t="t" r="r" b="b"/>
            <a:pathLst>
              <a:path w="0" h="288290">
                <a:moveTo>
                  <a:pt x="0" y="288163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2" name="object 572"/>
          <p:cNvSpPr/>
          <p:nvPr/>
        </p:nvSpPr>
        <p:spPr>
          <a:xfrm>
            <a:off x="6935216" y="12140183"/>
            <a:ext cx="0" cy="231140"/>
          </a:xfrm>
          <a:custGeom>
            <a:avLst/>
            <a:gdLst/>
            <a:ahLst/>
            <a:cxnLst/>
            <a:rect l="l" t="t" r="r" b="b"/>
            <a:pathLst>
              <a:path w="0" h="231140">
                <a:moveTo>
                  <a:pt x="0" y="0"/>
                </a:moveTo>
                <a:lnTo>
                  <a:pt x="0" y="230886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3" name="object 573"/>
          <p:cNvSpPr/>
          <p:nvPr/>
        </p:nvSpPr>
        <p:spPr>
          <a:xfrm>
            <a:off x="6935152" y="11919711"/>
            <a:ext cx="0" cy="220979"/>
          </a:xfrm>
          <a:custGeom>
            <a:avLst/>
            <a:gdLst/>
            <a:ahLst/>
            <a:cxnLst/>
            <a:rect l="l" t="t" r="r" b="b"/>
            <a:pathLst>
              <a:path w="0" h="220979">
                <a:moveTo>
                  <a:pt x="0" y="0"/>
                </a:moveTo>
                <a:lnTo>
                  <a:pt x="0" y="220472"/>
                </a:lnTo>
              </a:path>
            </a:pathLst>
          </a:custGeom>
          <a:ln w="8267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4" name="object 574"/>
          <p:cNvSpPr/>
          <p:nvPr/>
        </p:nvSpPr>
        <p:spPr>
          <a:xfrm>
            <a:off x="6893814" y="11919711"/>
            <a:ext cx="83185" cy="220979"/>
          </a:xfrm>
          <a:custGeom>
            <a:avLst/>
            <a:gdLst/>
            <a:ahLst/>
            <a:cxnLst/>
            <a:rect l="l" t="t" r="r" b="b"/>
            <a:pathLst>
              <a:path w="83184" h="220979">
                <a:moveTo>
                  <a:pt x="0" y="0"/>
                </a:moveTo>
                <a:lnTo>
                  <a:pt x="0" y="220472"/>
                </a:lnTo>
                <a:lnTo>
                  <a:pt x="82677" y="220472"/>
                </a:lnTo>
                <a:lnTo>
                  <a:pt x="82677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5" name="object 575"/>
          <p:cNvSpPr/>
          <p:nvPr/>
        </p:nvSpPr>
        <p:spPr>
          <a:xfrm>
            <a:off x="6893814" y="12032868"/>
            <a:ext cx="83185" cy="0"/>
          </a:xfrm>
          <a:custGeom>
            <a:avLst/>
            <a:gdLst/>
            <a:ahLst/>
            <a:cxnLst/>
            <a:rect l="l" t="t" r="r" b="b"/>
            <a:pathLst>
              <a:path w="83184" h="0">
                <a:moveTo>
                  <a:pt x="0" y="0"/>
                </a:moveTo>
                <a:lnTo>
                  <a:pt x="82677" y="0"/>
                </a:lnTo>
              </a:path>
            </a:pathLst>
          </a:custGeom>
          <a:ln w="27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6" name="object 576"/>
          <p:cNvSpPr txBox="1"/>
          <p:nvPr/>
        </p:nvSpPr>
        <p:spPr>
          <a:xfrm>
            <a:off x="608837" y="10569575"/>
            <a:ext cx="69024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8.277e−05</a:t>
            </a:r>
            <a:endParaRPr sz="1100">
              <a:latin typeface="Arial"/>
              <a:cs typeface="Arial"/>
            </a:endParaRPr>
          </a:p>
        </p:txBody>
      </p:sp>
      <p:sp>
        <p:nvSpPr>
          <p:cNvPr id="577" name="object 577"/>
          <p:cNvSpPr txBox="1"/>
          <p:nvPr/>
        </p:nvSpPr>
        <p:spPr>
          <a:xfrm>
            <a:off x="6404152" y="10569575"/>
            <a:ext cx="69024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4.455e−02</a:t>
            </a:r>
            <a:endParaRPr sz="1100">
              <a:latin typeface="Arial"/>
              <a:cs typeface="Arial"/>
            </a:endParaRPr>
          </a:p>
        </p:txBody>
      </p:sp>
      <p:sp>
        <p:nvSpPr>
          <p:cNvPr id="578" name="object 578"/>
          <p:cNvSpPr/>
          <p:nvPr/>
        </p:nvSpPr>
        <p:spPr>
          <a:xfrm>
            <a:off x="456945" y="10449432"/>
            <a:ext cx="6788784" cy="2252345"/>
          </a:xfrm>
          <a:custGeom>
            <a:avLst/>
            <a:gdLst/>
            <a:ahLst/>
            <a:cxnLst/>
            <a:rect l="l" t="t" r="r" b="b"/>
            <a:pathLst>
              <a:path w="6788784" h="2252345">
                <a:moveTo>
                  <a:pt x="0" y="2252218"/>
                </a:moveTo>
                <a:lnTo>
                  <a:pt x="6788658" y="2252218"/>
                </a:lnTo>
                <a:lnTo>
                  <a:pt x="6788658" y="0"/>
                </a:lnTo>
                <a:lnTo>
                  <a:pt x="0" y="0"/>
                </a:lnTo>
                <a:lnTo>
                  <a:pt x="0" y="2252218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9" name="object 579"/>
          <p:cNvSpPr/>
          <p:nvPr/>
        </p:nvSpPr>
        <p:spPr>
          <a:xfrm>
            <a:off x="456945" y="10230866"/>
            <a:ext cx="6788784" cy="219075"/>
          </a:xfrm>
          <a:custGeom>
            <a:avLst/>
            <a:gdLst/>
            <a:ahLst/>
            <a:cxnLst/>
            <a:rect l="l" t="t" r="r" b="b"/>
            <a:pathLst>
              <a:path w="6788784" h="219075">
                <a:moveTo>
                  <a:pt x="0" y="218566"/>
                </a:moveTo>
                <a:lnTo>
                  <a:pt x="6788658" y="218566"/>
                </a:lnTo>
                <a:lnTo>
                  <a:pt x="6788658" y="0"/>
                </a:lnTo>
                <a:lnTo>
                  <a:pt x="0" y="0"/>
                </a:lnTo>
                <a:lnTo>
                  <a:pt x="0" y="21856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0" name="object 580"/>
          <p:cNvSpPr/>
          <p:nvPr/>
        </p:nvSpPr>
        <p:spPr>
          <a:xfrm>
            <a:off x="456945" y="10230866"/>
            <a:ext cx="6788784" cy="219075"/>
          </a:xfrm>
          <a:custGeom>
            <a:avLst/>
            <a:gdLst/>
            <a:ahLst/>
            <a:cxnLst/>
            <a:rect l="l" t="t" r="r" b="b"/>
            <a:pathLst>
              <a:path w="6788784" h="219075">
                <a:moveTo>
                  <a:pt x="0" y="218566"/>
                </a:moveTo>
                <a:lnTo>
                  <a:pt x="6788658" y="218566"/>
                </a:lnTo>
                <a:lnTo>
                  <a:pt x="6788658" y="0"/>
                </a:lnTo>
                <a:lnTo>
                  <a:pt x="0" y="0"/>
                </a:lnTo>
                <a:lnTo>
                  <a:pt x="0" y="218566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1" name="object 581"/>
          <p:cNvSpPr txBox="1"/>
          <p:nvPr/>
        </p:nvSpPr>
        <p:spPr>
          <a:xfrm>
            <a:off x="3430651" y="10220820"/>
            <a:ext cx="11182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1A1A1A"/>
                </a:solidFill>
                <a:latin typeface="Arial"/>
                <a:cs typeface="Arial"/>
              </a:rPr>
              <a:t>Chytridiomycota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2" name="object 582"/>
          <p:cNvSpPr/>
          <p:nvPr/>
        </p:nvSpPr>
        <p:spPr>
          <a:xfrm>
            <a:off x="456945" y="7690611"/>
            <a:ext cx="6788784" cy="219075"/>
          </a:xfrm>
          <a:custGeom>
            <a:avLst/>
            <a:gdLst/>
            <a:ahLst/>
            <a:cxnLst/>
            <a:rect l="l" t="t" r="r" b="b"/>
            <a:pathLst>
              <a:path w="6788784" h="219075">
                <a:moveTo>
                  <a:pt x="0" y="218567"/>
                </a:moveTo>
                <a:lnTo>
                  <a:pt x="6788658" y="218567"/>
                </a:lnTo>
                <a:lnTo>
                  <a:pt x="6788658" y="0"/>
                </a:lnTo>
                <a:lnTo>
                  <a:pt x="0" y="0"/>
                </a:lnTo>
                <a:lnTo>
                  <a:pt x="0" y="2185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3" name="object 583"/>
          <p:cNvSpPr/>
          <p:nvPr/>
        </p:nvSpPr>
        <p:spPr>
          <a:xfrm>
            <a:off x="456945" y="7690611"/>
            <a:ext cx="6788784" cy="219075"/>
          </a:xfrm>
          <a:custGeom>
            <a:avLst/>
            <a:gdLst/>
            <a:ahLst/>
            <a:cxnLst/>
            <a:rect l="l" t="t" r="r" b="b"/>
            <a:pathLst>
              <a:path w="6788784" h="219075">
                <a:moveTo>
                  <a:pt x="0" y="218567"/>
                </a:moveTo>
                <a:lnTo>
                  <a:pt x="6788658" y="218567"/>
                </a:lnTo>
                <a:lnTo>
                  <a:pt x="6788658" y="0"/>
                </a:lnTo>
                <a:lnTo>
                  <a:pt x="0" y="0"/>
                </a:lnTo>
                <a:lnTo>
                  <a:pt x="0" y="218567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4" name="object 584"/>
          <p:cNvSpPr txBox="1"/>
          <p:nvPr/>
        </p:nvSpPr>
        <p:spPr>
          <a:xfrm>
            <a:off x="3497960" y="7680439"/>
            <a:ext cx="932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1A1A1A"/>
                </a:solidFill>
                <a:latin typeface="Arial"/>
                <a:cs typeface="Arial"/>
              </a:rPr>
              <a:t>Microsporidia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5" name="object 585"/>
          <p:cNvSpPr/>
          <p:nvPr/>
        </p:nvSpPr>
        <p:spPr>
          <a:xfrm>
            <a:off x="456945" y="5150230"/>
            <a:ext cx="6788784" cy="219075"/>
          </a:xfrm>
          <a:custGeom>
            <a:avLst/>
            <a:gdLst/>
            <a:ahLst/>
            <a:cxnLst/>
            <a:rect l="l" t="t" r="r" b="b"/>
            <a:pathLst>
              <a:path w="6788784" h="219075">
                <a:moveTo>
                  <a:pt x="0" y="218567"/>
                </a:moveTo>
                <a:lnTo>
                  <a:pt x="6788658" y="218567"/>
                </a:lnTo>
                <a:lnTo>
                  <a:pt x="6788658" y="0"/>
                </a:lnTo>
                <a:lnTo>
                  <a:pt x="0" y="0"/>
                </a:lnTo>
                <a:lnTo>
                  <a:pt x="0" y="2185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6" name="object 586"/>
          <p:cNvSpPr/>
          <p:nvPr/>
        </p:nvSpPr>
        <p:spPr>
          <a:xfrm>
            <a:off x="456945" y="5150230"/>
            <a:ext cx="6788784" cy="219075"/>
          </a:xfrm>
          <a:custGeom>
            <a:avLst/>
            <a:gdLst/>
            <a:ahLst/>
            <a:cxnLst/>
            <a:rect l="l" t="t" r="r" b="b"/>
            <a:pathLst>
              <a:path w="6788784" h="219075">
                <a:moveTo>
                  <a:pt x="0" y="218567"/>
                </a:moveTo>
                <a:lnTo>
                  <a:pt x="6788658" y="218567"/>
                </a:lnTo>
                <a:lnTo>
                  <a:pt x="6788658" y="0"/>
                </a:lnTo>
                <a:lnTo>
                  <a:pt x="0" y="0"/>
                </a:lnTo>
                <a:lnTo>
                  <a:pt x="0" y="218567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7" name="object 587"/>
          <p:cNvSpPr txBox="1"/>
          <p:nvPr/>
        </p:nvSpPr>
        <p:spPr>
          <a:xfrm>
            <a:off x="3464686" y="5140185"/>
            <a:ext cx="10248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1A1A1A"/>
                </a:solidFill>
                <a:latin typeface="Arial"/>
                <a:cs typeface="Arial"/>
              </a:rPr>
              <a:t>Mucoromycota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8" name="object 588"/>
          <p:cNvSpPr/>
          <p:nvPr/>
        </p:nvSpPr>
        <p:spPr>
          <a:xfrm>
            <a:off x="456945" y="2609850"/>
            <a:ext cx="6788784" cy="219075"/>
          </a:xfrm>
          <a:custGeom>
            <a:avLst/>
            <a:gdLst/>
            <a:ahLst/>
            <a:cxnLst/>
            <a:rect l="l" t="t" r="r" b="b"/>
            <a:pathLst>
              <a:path w="6788784" h="219075">
                <a:moveTo>
                  <a:pt x="0" y="218567"/>
                </a:moveTo>
                <a:lnTo>
                  <a:pt x="6788658" y="218567"/>
                </a:lnTo>
                <a:lnTo>
                  <a:pt x="6788658" y="0"/>
                </a:lnTo>
                <a:lnTo>
                  <a:pt x="0" y="0"/>
                </a:lnTo>
                <a:lnTo>
                  <a:pt x="0" y="2185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9" name="object 589"/>
          <p:cNvSpPr/>
          <p:nvPr/>
        </p:nvSpPr>
        <p:spPr>
          <a:xfrm>
            <a:off x="456945" y="2609850"/>
            <a:ext cx="6788784" cy="219075"/>
          </a:xfrm>
          <a:custGeom>
            <a:avLst/>
            <a:gdLst/>
            <a:ahLst/>
            <a:cxnLst/>
            <a:rect l="l" t="t" r="r" b="b"/>
            <a:pathLst>
              <a:path w="6788784" h="219075">
                <a:moveTo>
                  <a:pt x="0" y="218567"/>
                </a:moveTo>
                <a:lnTo>
                  <a:pt x="6788658" y="218567"/>
                </a:lnTo>
                <a:lnTo>
                  <a:pt x="6788658" y="0"/>
                </a:lnTo>
                <a:lnTo>
                  <a:pt x="0" y="0"/>
                </a:lnTo>
                <a:lnTo>
                  <a:pt x="0" y="218567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0" name="object 590"/>
          <p:cNvSpPr txBox="1"/>
          <p:nvPr/>
        </p:nvSpPr>
        <p:spPr>
          <a:xfrm>
            <a:off x="3467861" y="2599804"/>
            <a:ext cx="1016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1A1A1A"/>
                </a:solidFill>
                <a:latin typeface="Arial"/>
                <a:cs typeface="Arial"/>
              </a:rPr>
              <a:t>Basidiomycota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91" name="object 591"/>
          <p:cNvSpPr/>
          <p:nvPr/>
        </p:nvSpPr>
        <p:spPr>
          <a:xfrm>
            <a:off x="456945" y="69596"/>
            <a:ext cx="6788784" cy="219075"/>
          </a:xfrm>
          <a:custGeom>
            <a:avLst/>
            <a:gdLst/>
            <a:ahLst/>
            <a:cxnLst/>
            <a:rect l="l" t="t" r="r" b="b"/>
            <a:pathLst>
              <a:path w="6788784" h="219075">
                <a:moveTo>
                  <a:pt x="0" y="218567"/>
                </a:moveTo>
                <a:lnTo>
                  <a:pt x="6788658" y="218567"/>
                </a:lnTo>
                <a:lnTo>
                  <a:pt x="6788658" y="0"/>
                </a:lnTo>
                <a:lnTo>
                  <a:pt x="0" y="0"/>
                </a:lnTo>
                <a:lnTo>
                  <a:pt x="0" y="2185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2" name="object 592"/>
          <p:cNvSpPr/>
          <p:nvPr/>
        </p:nvSpPr>
        <p:spPr>
          <a:xfrm>
            <a:off x="456945" y="69596"/>
            <a:ext cx="6788784" cy="219075"/>
          </a:xfrm>
          <a:custGeom>
            <a:avLst/>
            <a:gdLst/>
            <a:ahLst/>
            <a:cxnLst/>
            <a:rect l="l" t="t" r="r" b="b"/>
            <a:pathLst>
              <a:path w="6788784" h="219075">
                <a:moveTo>
                  <a:pt x="0" y="218567"/>
                </a:moveTo>
                <a:lnTo>
                  <a:pt x="6788658" y="218567"/>
                </a:lnTo>
                <a:lnTo>
                  <a:pt x="6788658" y="0"/>
                </a:lnTo>
                <a:lnTo>
                  <a:pt x="0" y="0"/>
                </a:lnTo>
                <a:lnTo>
                  <a:pt x="0" y="218567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3" name="object 593"/>
          <p:cNvSpPr txBox="1"/>
          <p:nvPr/>
        </p:nvSpPr>
        <p:spPr>
          <a:xfrm>
            <a:off x="3528186" y="36232"/>
            <a:ext cx="1935480" cy="42100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200" b="1">
                <a:solidFill>
                  <a:srgbClr val="1A1A1A"/>
                </a:solidFill>
                <a:latin typeface="Arial"/>
                <a:cs typeface="Arial"/>
              </a:rPr>
              <a:t>Ascomycota</a:t>
            </a:r>
            <a:endParaRPr sz="1200">
              <a:latin typeface="Arial"/>
              <a:cs typeface="Arial"/>
            </a:endParaRPr>
          </a:p>
          <a:p>
            <a:pPr marL="1257935">
              <a:lnSpc>
                <a:spcPct val="100000"/>
              </a:lnSpc>
              <a:spcBef>
                <a:spcPts val="170"/>
              </a:spcBef>
            </a:pPr>
            <a:r>
              <a:rPr dirty="0" sz="1100">
                <a:latin typeface="Arial"/>
                <a:cs typeface="Arial"/>
              </a:rPr>
              <a:t>2.168e−03</a:t>
            </a:r>
            <a:endParaRPr sz="1100">
              <a:latin typeface="Arial"/>
              <a:cs typeface="Arial"/>
            </a:endParaRPr>
          </a:p>
        </p:txBody>
      </p:sp>
      <p:sp>
        <p:nvSpPr>
          <p:cNvPr id="594" name="object 594"/>
          <p:cNvSpPr/>
          <p:nvPr/>
        </p:nvSpPr>
        <p:spPr>
          <a:xfrm>
            <a:off x="953642" y="12701651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5" name="object 595"/>
          <p:cNvSpPr/>
          <p:nvPr/>
        </p:nvSpPr>
        <p:spPr>
          <a:xfrm>
            <a:off x="1781555" y="12701651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6" name="object 596"/>
          <p:cNvSpPr/>
          <p:nvPr/>
        </p:nvSpPr>
        <p:spPr>
          <a:xfrm>
            <a:off x="2609469" y="12701651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7" name="object 597"/>
          <p:cNvSpPr/>
          <p:nvPr/>
        </p:nvSpPr>
        <p:spPr>
          <a:xfrm>
            <a:off x="3437382" y="12701651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8" name="object 598"/>
          <p:cNvSpPr/>
          <p:nvPr/>
        </p:nvSpPr>
        <p:spPr>
          <a:xfrm>
            <a:off x="4265167" y="12701651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9" name="object 599"/>
          <p:cNvSpPr/>
          <p:nvPr/>
        </p:nvSpPr>
        <p:spPr>
          <a:xfrm>
            <a:off x="5093080" y="12701651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0" name="object 600"/>
          <p:cNvSpPr/>
          <p:nvPr/>
        </p:nvSpPr>
        <p:spPr>
          <a:xfrm>
            <a:off x="5920994" y="12701651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1" name="object 601"/>
          <p:cNvSpPr/>
          <p:nvPr/>
        </p:nvSpPr>
        <p:spPr>
          <a:xfrm>
            <a:off x="6748906" y="12701651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2" name="object 602"/>
          <p:cNvSpPr txBox="1"/>
          <p:nvPr/>
        </p:nvSpPr>
        <p:spPr>
          <a:xfrm rot="18900000">
            <a:off x="603821" y="13066394"/>
            <a:ext cx="701524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2014_ZellerG</a:t>
            </a:r>
            <a:endParaRPr sz="900">
              <a:latin typeface="Arial"/>
              <a:cs typeface="Arial"/>
            </a:endParaRPr>
          </a:p>
        </p:txBody>
      </p:sp>
      <p:sp>
        <p:nvSpPr>
          <p:cNvPr id="603" name="object 603"/>
          <p:cNvSpPr txBox="1"/>
          <p:nvPr/>
        </p:nvSpPr>
        <p:spPr>
          <a:xfrm rot="18900000">
            <a:off x="1445915" y="13066362"/>
            <a:ext cx="673347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2015_</a:t>
            </a:r>
            <a:r>
              <a:rPr dirty="0" sz="900" spc="-30">
                <a:solidFill>
                  <a:srgbClr val="4D4D4D"/>
                </a:solidFill>
                <a:latin typeface="Arial"/>
                <a:cs typeface="Arial"/>
              </a:rPr>
              <a:t>F</a:t>
            </a: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engQ</a:t>
            </a:r>
            <a:endParaRPr sz="900">
              <a:latin typeface="Arial"/>
              <a:cs typeface="Arial"/>
            </a:endParaRPr>
          </a:p>
        </p:txBody>
      </p:sp>
      <p:sp>
        <p:nvSpPr>
          <p:cNvPr id="604" name="object 604"/>
          <p:cNvSpPr txBox="1"/>
          <p:nvPr/>
        </p:nvSpPr>
        <p:spPr>
          <a:xfrm rot="18900000">
            <a:off x="2154064" y="13066424"/>
            <a:ext cx="912695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2016_</a:t>
            </a:r>
            <a:r>
              <a:rPr dirty="0" sz="900" spc="-75">
                <a:solidFill>
                  <a:srgbClr val="4D4D4D"/>
                </a:solidFill>
                <a:latin typeface="Arial"/>
                <a:cs typeface="Arial"/>
              </a:rPr>
              <a:t>V</a:t>
            </a: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ogtmannE</a:t>
            </a:r>
            <a:endParaRPr sz="900">
              <a:latin typeface="Arial"/>
              <a:cs typeface="Arial"/>
            </a:endParaRPr>
          </a:p>
        </p:txBody>
      </p:sp>
      <p:sp>
        <p:nvSpPr>
          <p:cNvPr id="605" name="object 605"/>
          <p:cNvSpPr txBox="1"/>
          <p:nvPr/>
        </p:nvSpPr>
        <p:spPr>
          <a:xfrm rot="18960000">
            <a:off x="3127049" y="13066321"/>
            <a:ext cx="622719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2019_Thom</a:t>
            </a:r>
            <a:endParaRPr sz="900">
              <a:latin typeface="Arial"/>
              <a:cs typeface="Arial"/>
            </a:endParaRPr>
          </a:p>
        </p:txBody>
      </p:sp>
      <p:sp>
        <p:nvSpPr>
          <p:cNvPr id="606" name="object 606"/>
          <p:cNvSpPr txBox="1"/>
          <p:nvPr/>
        </p:nvSpPr>
        <p:spPr>
          <a:xfrm rot="18900000">
            <a:off x="3912331" y="13066428"/>
            <a:ext cx="70779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2019_WirbelJ</a:t>
            </a:r>
            <a:endParaRPr sz="900">
              <a:latin typeface="Arial"/>
              <a:cs typeface="Arial"/>
            </a:endParaRPr>
          </a:p>
        </p:txBody>
      </p:sp>
      <p:sp>
        <p:nvSpPr>
          <p:cNvPr id="607" name="object 607"/>
          <p:cNvSpPr txBox="1"/>
          <p:nvPr/>
        </p:nvSpPr>
        <p:spPr>
          <a:xfrm rot="18900000">
            <a:off x="4732269" y="13066337"/>
            <a:ext cx="724088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2019_</a:t>
            </a:r>
            <a:r>
              <a:rPr dirty="0" sz="900" spc="-130">
                <a:solidFill>
                  <a:srgbClr val="4D4D4D"/>
                </a:solidFill>
                <a:latin typeface="Arial"/>
                <a:cs typeface="Arial"/>
              </a:rPr>
              <a:t>Y</a:t>
            </a: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achida</a:t>
            </a:r>
            <a:endParaRPr sz="900">
              <a:latin typeface="Arial"/>
              <a:cs typeface="Arial"/>
            </a:endParaRPr>
          </a:p>
        </p:txBody>
      </p:sp>
      <p:sp>
        <p:nvSpPr>
          <p:cNvPr id="608" name="object 608"/>
          <p:cNvSpPr txBox="1"/>
          <p:nvPr/>
        </p:nvSpPr>
        <p:spPr>
          <a:xfrm rot="18900000">
            <a:off x="5565852" y="13066424"/>
            <a:ext cx="712177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2021_</a:t>
            </a:r>
            <a:r>
              <a:rPr dirty="0" sz="900" spc="-20">
                <a:solidFill>
                  <a:srgbClr val="4D4D4D"/>
                </a:solidFill>
                <a:latin typeface="Arial"/>
                <a:cs typeface="Arial"/>
              </a:rPr>
              <a:t>J</a:t>
            </a: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unY_1</a:t>
            </a:r>
            <a:endParaRPr sz="900">
              <a:latin typeface="Arial"/>
              <a:cs typeface="Arial"/>
            </a:endParaRPr>
          </a:p>
        </p:txBody>
      </p:sp>
      <p:sp>
        <p:nvSpPr>
          <p:cNvPr id="609" name="object 609"/>
          <p:cNvSpPr txBox="1"/>
          <p:nvPr/>
        </p:nvSpPr>
        <p:spPr>
          <a:xfrm rot="18900000">
            <a:off x="6393765" y="13066424"/>
            <a:ext cx="712177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2021_</a:t>
            </a:r>
            <a:r>
              <a:rPr dirty="0" sz="900" spc="-20">
                <a:solidFill>
                  <a:srgbClr val="4D4D4D"/>
                </a:solidFill>
                <a:latin typeface="Arial"/>
                <a:cs typeface="Arial"/>
              </a:rPr>
              <a:t>J</a:t>
            </a: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unY_2</a:t>
            </a:r>
            <a:endParaRPr sz="900">
              <a:latin typeface="Arial"/>
              <a:cs typeface="Arial"/>
            </a:endParaRPr>
          </a:p>
        </p:txBody>
      </p:sp>
      <p:sp>
        <p:nvSpPr>
          <p:cNvPr id="610" name="object 610"/>
          <p:cNvSpPr txBox="1"/>
          <p:nvPr/>
        </p:nvSpPr>
        <p:spPr>
          <a:xfrm>
            <a:off x="222758" y="2058034"/>
            <a:ext cx="1847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0.5</a:t>
            </a:r>
            <a:endParaRPr sz="900">
              <a:latin typeface="Arial"/>
              <a:cs typeface="Arial"/>
            </a:endParaRPr>
          </a:p>
        </p:txBody>
      </p:sp>
      <p:sp>
        <p:nvSpPr>
          <p:cNvPr id="611" name="object 611"/>
          <p:cNvSpPr txBox="1"/>
          <p:nvPr/>
        </p:nvSpPr>
        <p:spPr>
          <a:xfrm>
            <a:off x="222758" y="1396238"/>
            <a:ext cx="1847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1.0</a:t>
            </a:r>
            <a:endParaRPr sz="900">
              <a:latin typeface="Arial"/>
              <a:cs typeface="Arial"/>
            </a:endParaRPr>
          </a:p>
        </p:txBody>
      </p:sp>
      <p:sp>
        <p:nvSpPr>
          <p:cNvPr id="612" name="object 612"/>
          <p:cNvSpPr txBox="1"/>
          <p:nvPr/>
        </p:nvSpPr>
        <p:spPr>
          <a:xfrm>
            <a:off x="222758" y="734555"/>
            <a:ext cx="1847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1.5</a:t>
            </a:r>
            <a:endParaRPr sz="900">
              <a:latin typeface="Arial"/>
              <a:cs typeface="Arial"/>
            </a:endParaRPr>
          </a:p>
        </p:txBody>
      </p:sp>
      <p:sp>
        <p:nvSpPr>
          <p:cNvPr id="613" name="object 613"/>
          <p:cNvSpPr/>
          <p:nvPr/>
        </p:nvSpPr>
        <p:spPr>
          <a:xfrm>
            <a:off x="422148" y="2144014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4" name="object 614"/>
          <p:cNvSpPr/>
          <p:nvPr/>
        </p:nvSpPr>
        <p:spPr>
          <a:xfrm>
            <a:off x="422148" y="1482216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5" name="object 615"/>
          <p:cNvSpPr/>
          <p:nvPr/>
        </p:nvSpPr>
        <p:spPr>
          <a:xfrm>
            <a:off x="422148" y="820547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6" name="object 616"/>
          <p:cNvSpPr txBox="1"/>
          <p:nvPr/>
        </p:nvSpPr>
        <p:spPr>
          <a:xfrm>
            <a:off x="318008" y="4737734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617" name="object 617"/>
          <p:cNvSpPr txBox="1"/>
          <p:nvPr/>
        </p:nvSpPr>
        <p:spPr>
          <a:xfrm>
            <a:off x="318008" y="4221098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618" name="object 618"/>
          <p:cNvSpPr txBox="1"/>
          <p:nvPr/>
        </p:nvSpPr>
        <p:spPr>
          <a:xfrm>
            <a:off x="318008" y="3704463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619" name="object 619"/>
          <p:cNvSpPr txBox="1"/>
          <p:nvPr/>
        </p:nvSpPr>
        <p:spPr>
          <a:xfrm>
            <a:off x="318008" y="3187827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620" name="object 620"/>
          <p:cNvSpPr/>
          <p:nvPr/>
        </p:nvSpPr>
        <p:spPr>
          <a:xfrm>
            <a:off x="422148" y="4823714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1" name="object 621"/>
          <p:cNvSpPr/>
          <p:nvPr/>
        </p:nvSpPr>
        <p:spPr>
          <a:xfrm>
            <a:off x="422148" y="4307078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2" name="object 622"/>
          <p:cNvSpPr/>
          <p:nvPr/>
        </p:nvSpPr>
        <p:spPr>
          <a:xfrm>
            <a:off x="422148" y="3790441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3" name="object 623"/>
          <p:cNvSpPr/>
          <p:nvPr/>
        </p:nvSpPr>
        <p:spPr>
          <a:xfrm>
            <a:off x="422148" y="3273805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4" name="object 624"/>
          <p:cNvSpPr txBox="1"/>
          <p:nvPr/>
        </p:nvSpPr>
        <p:spPr>
          <a:xfrm>
            <a:off x="318008" y="7368793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625" name="object 625"/>
          <p:cNvSpPr txBox="1"/>
          <p:nvPr/>
        </p:nvSpPr>
        <p:spPr>
          <a:xfrm>
            <a:off x="318008" y="6694538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626" name="object 626"/>
          <p:cNvSpPr txBox="1"/>
          <p:nvPr/>
        </p:nvSpPr>
        <p:spPr>
          <a:xfrm>
            <a:off x="318008" y="6020168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627" name="object 627"/>
          <p:cNvSpPr txBox="1"/>
          <p:nvPr/>
        </p:nvSpPr>
        <p:spPr>
          <a:xfrm>
            <a:off x="318008" y="5345912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628" name="object 628"/>
          <p:cNvSpPr/>
          <p:nvPr/>
        </p:nvSpPr>
        <p:spPr>
          <a:xfrm>
            <a:off x="422148" y="7454772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9" name="object 629"/>
          <p:cNvSpPr/>
          <p:nvPr/>
        </p:nvSpPr>
        <p:spPr>
          <a:xfrm>
            <a:off x="422148" y="6780530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0" name="object 630"/>
          <p:cNvSpPr/>
          <p:nvPr/>
        </p:nvSpPr>
        <p:spPr>
          <a:xfrm>
            <a:off x="422148" y="6106159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1" name="object 631"/>
          <p:cNvSpPr/>
          <p:nvPr/>
        </p:nvSpPr>
        <p:spPr>
          <a:xfrm>
            <a:off x="422148" y="5431916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2" name="object 632"/>
          <p:cNvSpPr txBox="1"/>
          <p:nvPr/>
        </p:nvSpPr>
        <p:spPr>
          <a:xfrm>
            <a:off x="318008" y="9781159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633" name="object 633"/>
          <p:cNvSpPr txBox="1"/>
          <p:nvPr/>
        </p:nvSpPr>
        <p:spPr>
          <a:xfrm>
            <a:off x="318008" y="9274581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634" name="object 634"/>
          <p:cNvSpPr txBox="1"/>
          <p:nvPr/>
        </p:nvSpPr>
        <p:spPr>
          <a:xfrm>
            <a:off x="318008" y="8767889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635" name="object 635"/>
          <p:cNvSpPr txBox="1"/>
          <p:nvPr/>
        </p:nvSpPr>
        <p:spPr>
          <a:xfrm>
            <a:off x="318008" y="8261312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636" name="object 636"/>
          <p:cNvSpPr/>
          <p:nvPr/>
        </p:nvSpPr>
        <p:spPr>
          <a:xfrm>
            <a:off x="422148" y="9867010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7" name="object 637"/>
          <p:cNvSpPr/>
          <p:nvPr/>
        </p:nvSpPr>
        <p:spPr>
          <a:xfrm>
            <a:off x="422148" y="9360407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8" name="object 638"/>
          <p:cNvSpPr/>
          <p:nvPr/>
        </p:nvSpPr>
        <p:spPr>
          <a:xfrm>
            <a:off x="422148" y="8853805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9" name="object 639"/>
          <p:cNvSpPr/>
          <p:nvPr/>
        </p:nvSpPr>
        <p:spPr>
          <a:xfrm>
            <a:off x="422148" y="8347202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0" name="object 640"/>
          <p:cNvSpPr txBox="1"/>
          <p:nvPr/>
        </p:nvSpPr>
        <p:spPr>
          <a:xfrm>
            <a:off x="318008" y="10714888"/>
            <a:ext cx="89535" cy="1805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641" name="object 641"/>
          <p:cNvSpPr/>
          <p:nvPr/>
        </p:nvSpPr>
        <p:spPr>
          <a:xfrm>
            <a:off x="422148" y="12443586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2" name="object 642"/>
          <p:cNvSpPr/>
          <p:nvPr/>
        </p:nvSpPr>
        <p:spPr>
          <a:xfrm>
            <a:off x="422148" y="12032868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3" name="object 643"/>
          <p:cNvSpPr/>
          <p:nvPr/>
        </p:nvSpPr>
        <p:spPr>
          <a:xfrm>
            <a:off x="422148" y="11622151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4" name="object 644"/>
          <p:cNvSpPr/>
          <p:nvPr/>
        </p:nvSpPr>
        <p:spPr>
          <a:xfrm>
            <a:off x="422148" y="11211432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5" name="object 645"/>
          <p:cNvSpPr/>
          <p:nvPr/>
        </p:nvSpPr>
        <p:spPr>
          <a:xfrm>
            <a:off x="422148" y="10800715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6" name="object 646"/>
          <p:cNvSpPr txBox="1"/>
          <p:nvPr/>
        </p:nvSpPr>
        <p:spPr>
          <a:xfrm>
            <a:off x="3626103" y="13463269"/>
            <a:ext cx="4508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Coho</a:t>
            </a:r>
            <a:r>
              <a:rPr dirty="0" sz="1100" spc="40">
                <a:latin typeface="Arial"/>
                <a:cs typeface="Arial"/>
              </a:rPr>
              <a:t>r</a:t>
            </a:r>
            <a:r>
              <a:rPr dirty="0" sz="110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647" name="object 647"/>
          <p:cNvSpPr txBox="1"/>
          <p:nvPr/>
        </p:nvSpPr>
        <p:spPr>
          <a:xfrm>
            <a:off x="30759" y="5650374"/>
            <a:ext cx="181610" cy="16891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 sz="1100" spc="-5">
                <a:latin typeface="Arial"/>
                <a:cs typeface="Arial"/>
              </a:rPr>
              <a:t>Relative </a:t>
            </a:r>
            <a:r>
              <a:rPr dirty="0" sz="1100">
                <a:latin typeface="Arial"/>
                <a:cs typeface="Arial"/>
              </a:rPr>
              <a:t>Median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Abudance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648" name="object 648"/>
          <p:cNvSpPr txBox="1"/>
          <p:nvPr/>
        </p:nvSpPr>
        <p:spPr>
          <a:xfrm>
            <a:off x="5532297" y="2840964"/>
            <a:ext cx="6896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4.775e−03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dcterms:created xsi:type="dcterms:W3CDTF">2021-07-28T09:19:32Z</dcterms:created>
  <dcterms:modified xsi:type="dcterms:W3CDTF">2021-07-28T09:19:32Z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2021-07-28T00:00:00Z</vt:filetime>
  </property>
  <property fmtid="{D5CDD505-2E9C-101B-9397-08002B2CF9AE}" pid="3" name="Creator">
    <vt:lpwstr>R</vt:lpwstr>
  </property>
  <property fmtid="{D5CDD505-2E9C-101B-9397-08002B2CF9AE}" pid="4" name="LastSaved">
    <vt:filetime>2021-07-28T00:00:00Z</vt:filetime>
  </property>
</Properties>
</file>