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400800"/>
  <p:notesSz cx="9144000" cy="64008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984248"/>
            <a:ext cx="777240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584448"/>
            <a:ext cx="64008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472184"/>
            <a:ext cx="397764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472184"/>
            <a:ext cx="397764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56032"/>
            <a:ext cx="8229600" cy="1024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472184"/>
            <a:ext cx="822960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952744"/>
            <a:ext cx="292608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952744"/>
            <a:ext cx="210312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5952744"/>
            <a:ext cx="210312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170" y="229615"/>
            <a:ext cx="2217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Histogram </a:t>
            </a:r>
            <a:r>
              <a:rPr sz="1400" spc="-15" dirty="0">
                <a:latin typeface="Arial"/>
                <a:cs typeface="Arial"/>
              </a:rPr>
              <a:t>for </a:t>
            </a:r>
            <a:r>
              <a:rPr sz="1400" spc="-5" dirty="0">
                <a:latin typeface="Arial"/>
                <a:cs typeface="Arial"/>
              </a:rPr>
              <a:t>log</a:t>
            </a:r>
            <a:r>
              <a:rPr sz="1500" spc="-7" baseline="-13888" dirty="0">
                <a:latin typeface="Arial"/>
                <a:cs typeface="Arial"/>
              </a:rPr>
              <a:t>10</a:t>
            </a:r>
            <a:r>
              <a:rPr sz="1500" spc="142" baseline="-13888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Bacteria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28" y="2736147"/>
            <a:ext cx="196215" cy="745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Frequency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1566" y="5468111"/>
            <a:ext cx="6520180" cy="0"/>
          </a:xfrm>
          <a:custGeom>
            <a:avLst/>
            <a:gdLst/>
            <a:ahLst/>
            <a:cxnLst/>
            <a:rect l="l" t="t" r="r" b="b"/>
            <a:pathLst>
              <a:path w="6520180">
                <a:moveTo>
                  <a:pt x="0" y="0"/>
                </a:moveTo>
                <a:lnTo>
                  <a:pt x="652018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1566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1610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21655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1701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1745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06448" y="563219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6492" y="563219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1165" y="5545429"/>
            <a:ext cx="1028065" cy="58477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R="96520" algn="r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latin typeface="Arial"/>
                <a:cs typeface="Arial"/>
              </a:rPr>
              <a:t>6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1200" spc="-5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og</a:t>
            </a:r>
            <a:r>
              <a:rPr sz="1200" spc="-7" baseline="-13888" dirty="0">
                <a:latin typeface="Arial"/>
                <a:cs typeface="Arial"/>
              </a:rPr>
              <a:t>10</a:t>
            </a:r>
            <a:r>
              <a:rPr lang="en-US" sz="1500" spc="-5" baseline="-13888" dirty="0">
                <a:latin typeface="Symbo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Bacteria</a:t>
            </a:r>
            <a:endParaRPr sz="1500" dirty="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96582" y="563219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26755" y="563219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9808" y="1672844"/>
            <a:ext cx="0" cy="3620770"/>
          </a:xfrm>
          <a:custGeom>
            <a:avLst/>
            <a:gdLst/>
            <a:ahLst/>
            <a:cxnLst/>
            <a:rect l="l" t="t" r="r" b="b"/>
            <a:pathLst>
              <a:path h="3620770">
                <a:moveTo>
                  <a:pt x="0" y="362051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8368" y="5293359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8368" y="4086478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8368" y="2879598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8368" y="167284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9688" y="5238320"/>
            <a:ext cx="196215" cy="1104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688" y="3988972"/>
            <a:ext cx="19621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50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688" y="2739752"/>
            <a:ext cx="19621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9688" y="1532998"/>
            <a:ext cx="19621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150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46480" y="5269229"/>
            <a:ext cx="81915" cy="24130"/>
          </a:xfrm>
          <a:custGeom>
            <a:avLst/>
            <a:gdLst/>
            <a:ahLst/>
            <a:cxnLst/>
            <a:rect l="l" t="t" r="r" b="b"/>
            <a:pathLst>
              <a:path w="81915" h="24129">
                <a:moveTo>
                  <a:pt x="0" y="24130"/>
                </a:moveTo>
                <a:lnTo>
                  <a:pt x="81534" y="24130"/>
                </a:lnTo>
                <a:lnTo>
                  <a:pt x="81534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46480" y="5269229"/>
            <a:ext cx="81915" cy="24130"/>
          </a:xfrm>
          <a:custGeom>
            <a:avLst/>
            <a:gdLst/>
            <a:ahLst/>
            <a:cxnLst/>
            <a:rect l="l" t="t" r="r" b="b"/>
            <a:pathLst>
              <a:path w="81915" h="24129">
                <a:moveTo>
                  <a:pt x="0" y="24130"/>
                </a:moveTo>
                <a:lnTo>
                  <a:pt x="81534" y="24130"/>
                </a:lnTo>
                <a:lnTo>
                  <a:pt x="81534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28013" y="5269229"/>
            <a:ext cx="81915" cy="24130"/>
          </a:xfrm>
          <a:custGeom>
            <a:avLst/>
            <a:gdLst/>
            <a:ahLst/>
            <a:cxnLst/>
            <a:rect l="l" t="t" r="r" b="b"/>
            <a:pathLst>
              <a:path w="81915" h="24129">
                <a:moveTo>
                  <a:pt x="0" y="24130"/>
                </a:moveTo>
                <a:lnTo>
                  <a:pt x="81534" y="24130"/>
                </a:lnTo>
                <a:lnTo>
                  <a:pt x="81534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28013" y="5269229"/>
            <a:ext cx="81915" cy="24130"/>
          </a:xfrm>
          <a:custGeom>
            <a:avLst/>
            <a:gdLst/>
            <a:ahLst/>
            <a:cxnLst/>
            <a:rect l="l" t="t" r="r" b="b"/>
            <a:pathLst>
              <a:path w="81915" h="24129">
                <a:moveTo>
                  <a:pt x="0" y="24130"/>
                </a:moveTo>
                <a:lnTo>
                  <a:pt x="81534" y="24130"/>
                </a:lnTo>
                <a:lnTo>
                  <a:pt x="81534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09547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5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09547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5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0955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5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90955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5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72488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5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72488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5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4022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5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022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5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5557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5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35557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5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16963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16963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98498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98498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80032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80032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61566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61566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42973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42973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24507" y="5269229"/>
            <a:ext cx="81915" cy="24130"/>
          </a:xfrm>
          <a:custGeom>
            <a:avLst/>
            <a:gdLst/>
            <a:ahLst/>
            <a:cxnLst/>
            <a:rect l="l" t="t" r="r" b="b"/>
            <a:pathLst>
              <a:path w="81914" h="24129">
                <a:moveTo>
                  <a:pt x="0" y="24130"/>
                </a:moveTo>
                <a:lnTo>
                  <a:pt x="81533" y="24130"/>
                </a:lnTo>
                <a:lnTo>
                  <a:pt x="81533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24507" y="5269229"/>
            <a:ext cx="81915" cy="24130"/>
          </a:xfrm>
          <a:custGeom>
            <a:avLst/>
            <a:gdLst/>
            <a:ahLst/>
            <a:cxnLst/>
            <a:rect l="l" t="t" r="r" b="b"/>
            <a:pathLst>
              <a:path w="81914" h="24129">
                <a:moveTo>
                  <a:pt x="0" y="24130"/>
                </a:moveTo>
                <a:lnTo>
                  <a:pt x="81533" y="24130"/>
                </a:lnTo>
                <a:lnTo>
                  <a:pt x="81533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06041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06041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87575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87575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68982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68982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50516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50516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32050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32050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13583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13583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94991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94991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76525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76525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58058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58058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39592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39592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21000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21000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02533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002533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084067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84067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65601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65601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47008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47008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328542" y="5269229"/>
            <a:ext cx="81915" cy="24130"/>
          </a:xfrm>
          <a:custGeom>
            <a:avLst/>
            <a:gdLst/>
            <a:ahLst/>
            <a:cxnLst/>
            <a:rect l="l" t="t" r="r" b="b"/>
            <a:pathLst>
              <a:path w="81914" h="24129">
                <a:moveTo>
                  <a:pt x="0" y="24130"/>
                </a:moveTo>
                <a:lnTo>
                  <a:pt x="81534" y="24130"/>
                </a:lnTo>
                <a:lnTo>
                  <a:pt x="81534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28542" y="5269229"/>
            <a:ext cx="81915" cy="24130"/>
          </a:xfrm>
          <a:custGeom>
            <a:avLst/>
            <a:gdLst/>
            <a:ahLst/>
            <a:cxnLst/>
            <a:rect l="l" t="t" r="r" b="b"/>
            <a:pathLst>
              <a:path w="81914" h="24129">
                <a:moveTo>
                  <a:pt x="0" y="24130"/>
                </a:moveTo>
                <a:lnTo>
                  <a:pt x="81534" y="24130"/>
                </a:lnTo>
                <a:lnTo>
                  <a:pt x="81534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410077" y="5269229"/>
            <a:ext cx="81915" cy="24130"/>
          </a:xfrm>
          <a:custGeom>
            <a:avLst/>
            <a:gdLst/>
            <a:ahLst/>
            <a:cxnLst/>
            <a:rect l="l" t="t" r="r" b="b"/>
            <a:pathLst>
              <a:path w="81914" h="24129">
                <a:moveTo>
                  <a:pt x="0" y="24130"/>
                </a:moveTo>
                <a:lnTo>
                  <a:pt x="81534" y="24130"/>
                </a:lnTo>
                <a:lnTo>
                  <a:pt x="81534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10077" y="5269229"/>
            <a:ext cx="81915" cy="24130"/>
          </a:xfrm>
          <a:custGeom>
            <a:avLst/>
            <a:gdLst/>
            <a:ahLst/>
            <a:cxnLst/>
            <a:rect l="l" t="t" r="r" b="b"/>
            <a:pathLst>
              <a:path w="81914" h="24129">
                <a:moveTo>
                  <a:pt x="0" y="24130"/>
                </a:moveTo>
                <a:lnTo>
                  <a:pt x="81534" y="24130"/>
                </a:lnTo>
                <a:lnTo>
                  <a:pt x="81534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91610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91610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73145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73145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54552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654552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736085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736085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17620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817620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899153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899153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980560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980560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062095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062095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143628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143628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25163" y="5269229"/>
            <a:ext cx="81915" cy="24130"/>
          </a:xfrm>
          <a:custGeom>
            <a:avLst/>
            <a:gdLst/>
            <a:ahLst/>
            <a:cxnLst/>
            <a:rect l="l" t="t" r="r" b="b"/>
            <a:pathLst>
              <a:path w="81914" h="24129">
                <a:moveTo>
                  <a:pt x="0" y="24130"/>
                </a:moveTo>
                <a:lnTo>
                  <a:pt x="81534" y="24130"/>
                </a:lnTo>
                <a:lnTo>
                  <a:pt x="81534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225163" y="5269229"/>
            <a:ext cx="81915" cy="24130"/>
          </a:xfrm>
          <a:custGeom>
            <a:avLst/>
            <a:gdLst/>
            <a:ahLst/>
            <a:cxnLst/>
            <a:rect l="l" t="t" r="r" b="b"/>
            <a:pathLst>
              <a:path w="81914" h="24129">
                <a:moveTo>
                  <a:pt x="0" y="24130"/>
                </a:moveTo>
                <a:lnTo>
                  <a:pt x="81534" y="24130"/>
                </a:lnTo>
                <a:lnTo>
                  <a:pt x="81534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306570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306570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388103" y="5269229"/>
            <a:ext cx="81915" cy="24130"/>
          </a:xfrm>
          <a:custGeom>
            <a:avLst/>
            <a:gdLst/>
            <a:ahLst/>
            <a:cxnLst/>
            <a:rect l="l" t="t" r="r" b="b"/>
            <a:pathLst>
              <a:path w="81914" h="24129">
                <a:moveTo>
                  <a:pt x="0" y="24130"/>
                </a:moveTo>
                <a:lnTo>
                  <a:pt x="81534" y="24130"/>
                </a:lnTo>
                <a:lnTo>
                  <a:pt x="81534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388103" y="5269229"/>
            <a:ext cx="81915" cy="24130"/>
          </a:xfrm>
          <a:custGeom>
            <a:avLst/>
            <a:gdLst/>
            <a:ahLst/>
            <a:cxnLst/>
            <a:rect l="l" t="t" r="r" b="b"/>
            <a:pathLst>
              <a:path w="81914" h="24129">
                <a:moveTo>
                  <a:pt x="0" y="24130"/>
                </a:moveTo>
                <a:lnTo>
                  <a:pt x="81534" y="24130"/>
                </a:lnTo>
                <a:lnTo>
                  <a:pt x="81534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469638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469638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53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551171" y="5245100"/>
            <a:ext cx="81915" cy="48260"/>
          </a:xfrm>
          <a:custGeom>
            <a:avLst/>
            <a:gdLst/>
            <a:ahLst/>
            <a:cxnLst/>
            <a:rect l="l" t="t" r="r" b="b"/>
            <a:pathLst>
              <a:path w="81914" h="48260">
                <a:moveTo>
                  <a:pt x="0" y="48259"/>
                </a:moveTo>
                <a:lnTo>
                  <a:pt x="81534" y="48259"/>
                </a:lnTo>
                <a:lnTo>
                  <a:pt x="81534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51171" y="5245100"/>
            <a:ext cx="81915" cy="48260"/>
          </a:xfrm>
          <a:custGeom>
            <a:avLst/>
            <a:gdLst/>
            <a:ahLst/>
            <a:cxnLst/>
            <a:rect l="l" t="t" r="r" b="b"/>
            <a:pathLst>
              <a:path w="81914" h="48260">
                <a:moveTo>
                  <a:pt x="0" y="48259"/>
                </a:moveTo>
                <a:lnTo>
                  <a:pt x="81534" y="48259"/>
                </a:lnTo>
                <a:lnTo>
                  <a:pt x="81534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632578" y="5269229"/>
            <a:ext cx="81915" cy="24130"/>
          </a:xfrm>
          <a:custGeom>
            <a:avLst/>
            <a:gdLst/>
            <a:ahLst/>
            <a:cxnLst/>
            <a:rect l="l" t="t" r="r" b="b"/>
            <a:pathLst>
              <a:path w="81914" h="24129">
                <a:moveTo>
                  <a:pt x="0" y="24130"/>
                </a:moveTo>
                <a:lnTo>
                  <a:pt x="81534" y="24130"/>
                </a:lnTo>
                <a:lnTo>
                  <a:pt x="81534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632578" y="5269229"/>
            <a:ext cx="81915" cy="24130"/>
          </a:xfrm>
          <a:custGeom>
            <a:avLst/>
            <a:gdLst/>
            <a:ahLst/>
            <a:cxnLst/>
            <a:rect l="l" t="t" r="r" b="b"/>
            <a:pathLst>
              <a:path w="81914" h="24129">
                <a:moveTo>
                  <a:pt x="0" y="24130"/>
                </a:moveTo>
                <a:lnTo>
                  <a:pt x="81534" y="24130"/>
                </a:lnTo>
                <a:lnTo>
                  <a:pt x="81534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714113" y="5245100"/>
            <a:ext cx="81915" cy="48260"/>
          </a:xfrm>
          <a:custGeom>
            <a:avLst/>
            <a:gdLst/>
            <a:ahLst/>
            <a:cxnLst/>
            <a:rect l="l" t="t" r="r" b="b"/>
            <a:pathLst>
              <a:path w="81914" h="48260">
                <a:moveTo>
                  <a:pt x="0" y="48259"/>
                </a:moveTo>
                <a:lnTo>
                  <a:pt x="81534" y="48259"/>
                </a:lnTo>
                <a:lnTo>
                  <a:pt x="81534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714113" y="5245100"/>
            <a:ext cx="81915" cy="48260"/>
          </a:xfrm>
          <a:custGeom>
            <a:avLst/>
            <a:gdLst/>
            <a:ahLst/>
            <a:cxnLst/>
            <a:rect l="l" t="t" r="r" b="b"/>
            <a:pathLst>
              <a:path w="81914" h="48260">
                <a:moveTo>
                  <a:pt x="0" y="48259"/>
                </a:moveTo>
                <a:lnTo>
                  <a:pt x="81534" y="48259"/>
                </a:lnTo>
                <a:lnTo>
                  <a:pt x="81534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795646" y="5245100"/>
            <a:ext cx="81915" cy="48260"/>
          </a:xfrm>
          <a:custGeom>
            <a:avLst/>
            <a:gdLst/>
            <a:ahLst/>
            <a:cxnLst/>
            <a:rect l="l" t="t" r="r" b="b"/>
            <a:pathLst>
              <a:path w="81914" h="48260">
                <a:moveTo>
                  <a:pt x="0" y="48259"/>
                </a:moveTo>
                <a:lnTo>
                  <a:pt x="81534" y="48259"/>
                </a:lnTo>
                <a:lnTo>
                  <a:pt x="81534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795646" y="5245100"/>
            <a:ext cx="81915" cy="48260"/>
          </a:xfrm>
          <a:custGeom>
            <a:avLst/>
            <a:gdLst/>
            <a:ahLst/>
            <a:cxnLst/>
            <a:rect l="l" t="t" r="r" b="b"/>
            <a:pathLst>
              <a:path w="81914" h="48260">
                <a:moveTo>
                  <a:pt x="0" y="48259"/>
                </a:moveTo>
                <a:lnTo>
                  <a:pt x="81534" y="48259"/>
                </a:lnTo>
                <a:lnTo>
                  <a:pt x="81534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77180" y="5269229"/>
            <a:ext cx="81915" cy="24130"/>
          </a:xfrm>
          <a:custGeom>
            <a:avLst/>
            <a:gdLst/>
            <a:ahLst/>
            <a:cxnLst/>
            <a:rect l="l" t="t" r="r" b="b"/>
            <a:pathLst>
              <a:path w="81914" h="24129">
                <a:moveTo>
                  <a:pt x="0" y="24130"/>
                </a:moveTo>
                <a:lnTo>
                  <a:pt x="81534" y="24130"/>
                </a:lnTo>
                <a:lnTo>
                  <a:pt x="81534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877180" y="5269229"/>
            <a:ext cx="81915" cy="24130"/>
          </a:xfrm>
          <a:custGeom>
            <a:avLst/>
            <a:gdLst/>
            <a:ahLst/>
            <a:cxnLst/>
            <a:rect l="l" t="t" r="r" b="b"/>
            <a:pathLst>
              <a:path w="81914" h="24129">
                <a:moveTo>
                  <a:pt x="0" y="24130"/>
                </a:moveTo>
                <a:lnTo>
                  <a:pt x="81534" y="24130"/>
                </a:lnTo>
                <a:lnTo>
                  <a:pt x="81534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958588" y="5269229"/>
            <a:ext cx="81915" cy="24130"/>
          </a:xfrm>
          <a:custGeom>
            <a:avLst/>
            <a:gdLst/>
            <a:ahLst/>
            <a:cxnLst/>
            <a:rect l="l" t="t" r="r" b="b"/>
            <a:pathLst>
              <a:path w="81914" h="24129">
                <a:moveTo>
                  <a:pt x="0" y="24130"/>
                </a:moveTo>
                <a:lnTo>
                  <a:pt x="81534" y="24130"/>
                </a:lnTo>
                <a:lnTo>
                  <a:pt x="81534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958588" y="5269229"/>
            <a:ext cx="81915" cy="24130"/>
          </a:xfrm>
          <a:custGeom>
            <a:avLst/>
            <a:gdLst/>
            <a:ahLst/>
            <a:cxnLst/>
            <a:rect l="l" t="t" r="r" b="b"/>
            <a:pathLst>
              <a:path w="81914" h="24129">
                <a:moveTo>
                  <a:pt x="0" y="24130"/>
                </a:moveTo>
                <a:lnTo>
                  <a:pt x="81534" y="24130"/>
                </a:lnTo>
                <a:lnTo>
                  <a:pt x="81534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080889" y="5196840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6520"/>
                </a:lnTo>
              </a:path>
            </a:pathLst>
          </a:custGeom>
          <a:ln w="81534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040121" y="5196840"/>
            <a:ext cx="81915" cy="96520"/>
          </a:xfrm>
          <a:custGeom>
            <a:avLst/>
            <a:gdLst/>
            <a:ahLst/>
            <a:cxnLst/>
            <a:rect l="l" t="t" r="r" b="b"/>
            <a:pathLst>
              <a:path w="81914" h="96520">
                <a:moveTo>
                  <a:pt x="0" y="96520"/>
                </a:moveTo>
                <a:lnTo>
                  <a:pt x="81534" y="96520"/>
                </a:lnTo>
                <a:lnTo>
                  <a:pt x="81534" y="0"/>
                </a:lnTo>
                <a:lnTo>
                  <a:pt x="0" y="0"/>
                </a:lnTo>
                <a:lnTo>
                  <a:pt x="0" y="96520"/>
                </a:lnTo>
                <a:close/>
              </a:path>
            </a:pathLst>
          </a:custGeom>
          <a:ln w="9524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121655" y="5148579"/>
            <a:ext cx="81915" cy="144780"/>
          </a:xfrm>
          <a:custGeom>
            <a:avLst/>
            <a:gdLst/>
            <a:ahLst/>
            <a:cxnLst/>
            <a:rect l="l" t="t" r="r" b="b"/>
            <a:pathLst>
              <a:path w="81914" h="144779">
                <a:moveTo>
                  <a:pt x="0" y="144780"/>
                </a:moveTo>
                <a:lnTo>
                  <a:pt x="81534" y="144780"/>
                </a:lnTo>
                <a:lnTo>
                  <a:pt x="81534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121655" y="5148579"/>
            <a:ext cx="81915" cy="144780"/>
          </a:xfrm>
          <a:custGeom>
            <a:avLst/>
            <a:gdLst/>
            <a:ahLst/>
            <a:cxnLst/>
            <a:rect l="l" t="t" r="r" b="b"/>
            <a:pathLst>
              <a:path w="81914" h="144779">
                <a:moveTo>
                  <a:pt x="0" y="144780"/>
                </a:moveTo>
                <a:lnTo>
                  <a:pt x="81534" y="144780"/>
                </a:lnTo>
                <a:lnTo>
                  <a:pt x="81534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03190" y="5148579"/>
            <a:ext cx="81915" cy="144780"/>
          </a:xfrm>
          <a:custGeom>
            <a:avLst/>
            <a:gdLst/>
            <a:ahLst/>
            <a:cxnLst/>
            <a:rect l="l" t="t" r="r" b="b"/>
            <a:pathLst>
              <a:path w="81914" h="144779">
                <a:moveTo>
                  <a:pt x="0" y="144780"/>
                </a:moveTo>
                <a:lnTo>
                  <a:pt x="81534" y="144780"/>
                </a:lnTo>
                <a:lnTo>
                  <a:pt x="81534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203190" y="5148579"/>
            <a:ext cx="81915" cy="144780"/>
          </a:xfrm>
          <a:custGeom>
            <a:avLst/>
            <a:gdLst/>
            <a:ahLst/>
            <a:cxnLst/>
            <a:rect l="l" t="t" r="r" b="b"/>
            <a:pathLst>
              <a:path w="81914" h="144779">
                <a:moveTo>
                  <a:pt x="0" y="144780"/>
                </a:moveTo>
                <a:lnTo>
                  <a:pt x="81534" y="144780"/>
                </a:lnTo>
                <a:lnTo>
                  <a:pt x="81534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325364" y="5100320"/>
            <a:ext cx="0" cy="193040"/>
          </a:xfrm>
          <a:custGeom>
            <a:avLst/>
            <a:gdLst/>
            <a:ahLst/>
            <a:cxnLst/>
            <a:rect l="l" t="t" r="r" b="b"/>
            <a:pathLst>
              <a:path h="193039">
                <a:moveTo>
                  <a:pt x="0" y="0"/>
                </a:moveTo>
                <a:lnTo>
                  <a:pt x="0" y="193039"/>
                </a:lnTo>
              </a:path>
            </a:pathLst>
          </a:custGeom>
          <a:ln w="81534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284596" y="5100320"/>
            <a:ext cx="81915" cy="193040"/>
          </a:xfrm>
          <a:custGeom>
            <a:avLst/>
            <a:gdLst/>
            <a:ahLst/>
            <a:cxnLst/>
            <a:rect l="l" t="t" r="r" b="b"/>
            <a:pathLst>
              <a:path w="81914" h="193039">
                <a:moveTo>
                  <a:pt x="0" y="193039"/>
                </a:moveTo>
                <a:lnTo>
                  <a:pt x="81534" y="193039"/>
                </a:lnTo>
                <a:lnTo>
                  <a:pt x="81534" y="0"/>
                </a:lnTo>
                <a:lnTo>
                  <a:pt x="0" y="0"/>
                </a:lnTo>
                <a:lnTo>
                  <a:pt x="0" y="193039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406897" y="5051933"/>
            <a:ext cx="0" cy="241935"/>
          </a:xfrm>
          <a:custGeom>
            <a:avLst/>
            <a:gdLst/>
            <a:ahLst/>
            <a:cxnLst/>
            <a:rect l="l" t="t" r="r" b="b"/>
            <a:pathLst>
              <a:path h="241935">
                <a:moveTo>
                  <a:pt x="0" y="0"/>
                </a:moveTo>
                <a:lnTo>
                  <a:pt x="0" y="241427"/>
                </a:lnTo>
              </a:path>
            </a:pathLst>
          </a:custGeom>
          <a:ln w="81534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366130" y="5051933"/>
            <a:ext cx="81915" cy="241935"/>
          </a:xfrm>
          <a:custGeom>
            <a:avLst/>
            <a:gdLst/>
            <a:ahLst/>
            <a:cxnLst/>
            <a:rect l="l" t="t" r="r" b="b"/>
            <a:pathLst>
              <a:path w="81914" h="241935">
                <a:moveTo>
                  <a:pt x="0" y="241427"/>
                </a:moveTo>
                <a:lnTo>
                  <a:pt x="81534" y="241427"/>
                </a:lnTo>
                <a:lnTo>
                  <a:pt x="81534" y="0"/>
                </a:lnTo>
                <a:lnTo>
                  <a:pt x="0" y="0"/>
                </a:lnTo>
                <a:lnTo>
                  <a:pt x="0" y="241427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488432" y="514857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81534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447665" y="5148579"/>
            <a:ext cx="81915" cy="144780"/>
          </a:xfrm>
          <a:custGeom>
            <a:avLst/>
            <a:gdLst/>
            <a:ahLst/>
            <a:cxnLst/>
            <a:rect l="l" t="t" r="r" b="b"/>
            <a:pathLst>
              <a:path w="81914" h="144779">
                <a:moveTo>
                  <a:pt x="0" y="144780"/>
                </a:moveTo>
                <a:lnTo>
                  <a:pt x="81534" y="144780"/>
                </a:lnTo>
                <a:lnTo>
                  <a:pt x="81534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569965" y="517270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49"/>
                </a:lnTo>
              </a:path>
            </a:pathLst>
          </a:custGeom>
          <a:ln w="81534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529198" y="5172709"/>
            <a:ext cx="81915" cy="120650"/>
          </a:xfrm>
          <a:custGeom>
            <a:avLst/>
            <a:gdLst/>
            <a:ahLst/>
            <a:cxnLst/>
            <a:rect l="l" t="t" r="r" b="b"/>
            <a:pathLst>
              <a:path w="81914" h="120650">
                <a:moveTo>
                  <a:pt x="0" y="120649"/>
                </a:moveTo>
                <a:lnTo>
                  <a:pt x="81534" y="120649"/>
                </a:lnTo>
                <a:lnTo>
                  <a:pt x="81534" y="0"/>
                </a:lnTo>
                <a:lnTo>
                  <a:pt x="0" y="0"/>
                </a:lnTo>
                <a:lnTo>
                  <a:pt x="0" y="120649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651372" y="5051933"/>
            <a:ext cx="0" cy="241935"/>
          </a:xfrm>
          <a:custGeom>
            <a:avLst/>
            <a:gdLst/>
            <a:ahLst/>
            <a:cxnLst/>
            <a:rect l="l" t="t" r="r" b="b"/>
            <a:pathLst>
              <a:path h="241935">
                <a:moveTo>
                  <a:pt x="0" y="0"/>
                </a:moveTo>
                <a:lnTo>
                  <a:pt x="0" y="241427"/>
                </a:lnTo>
              </a:path>
            </a:pathLst>
          </a:custGeom>
          <a:ln w="81534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610605" y="5051933"/>
            <a:ext cx="81915" cy="241935"/>
          </a:xfrm>
          <a:custGeom>
            <a:avLst/>
            <a:gdLst/>
            <a:ahLst/>
            <a:cxnLst/>
            <a:rect l="l" t="t" r="r" b="b"/>
            <a:pathLst>
              <a:path w="81914" h="241935">
                <a:moveTo>
                  <a:pt x="0" y="241427"/>
                </a:moveTo>
                <a:lnTo>
                  <a:pt x="81534" y="241427"/>
                </a:lnTo>
                <a:lnTo>
                  <a:pt x="81534" y="0"/>
                </a:lnTo>
                <a:lnTo>
                  <a:pt x="0" y="0"/>
                </a:lnTo>
                <a:lnTo>
                  <a:pt x="0" y="241427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732907" y="514857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81534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692140" y="5148579"/>
            <a:ext cx="81915" cy="144780"/>
          </a:xfrm>
          <a:custGeom>
            <a:avLst/>
            <a:gdLst/>
            <a:ahLst/>
            <a:cxnLst/>
            <a:rect l="l" t="t" r="r" b="b"/>
            <a:pathLst>
              <a:path w="81914" h="144779">
                <a:moveTo>
                  <a:pt x="0" y="144780"/>
                </a:moveTo>
                <a:lnTo>
                  <a:pt x="81534" y="144780"/>
                </a:lnTo>
                <a:lnTo>
                  <a:pt x="81534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814440" y="517270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49"/>
                </a:lnTo>
              </a:path>
            </a:pathLst>
          </a:custGeom>
          <a:ln w="81534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773673" y="5172709"/>
            <a:ext cx="81915" cy="120650"/>
          </a:xfrm>
          <a:custGeom>
            <a:avLst/>
            <a:gdLst/>
            <a:ahLst/>
            <a:cxnLst/>
            <a:rect l="l" t="t" r="r" b="b"/>
            <a:pathLst>
              <a:path w="81914" h="120650">
                <a:moveTo>
                  <a:pt x="0" y="120649"/>
                </a:moveTo>
                <a:lnTo>
                  <a:pt x="81534" y="120649"/>
                </a:lnTo>
                <a:lnTo>
                  <a:pt x="81534" y="0"/>
                </a:lnTo>
                <a:lnTo>
                  <a:pt x="0" y="0"/>
                </a:lnTo>
                <a:lnTo>
                  <a:pt x="0" y="120649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895975" y="5100320"/>
            <a:ext cx="0" cy="193040"/>
          </a:xfrm>
          <a:custGeom>
            <a:avLst/>
            <a:gdLst/>
            <a:ahLst/>
            <a:cxnLst/>
            <a:rect l="l" t="t" r="r" b="b"/>
            <a:pathLst>
              <a:path h="193039">
                <a:moveTo>
                  <a:pt x="0" y="0"/>
                </a:moveTo>
                <a:lnTo>
                  <a:pt x="0" y="193039"/>
                </a:lnTo>
              </a:path>
            </a:pathLst>
          </a:custGeom>
          <a:ln w="81534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855208" y="5100320"/>
            <a:ext cx="81915" cy="193040"/>
          </a:xfrm>
          <a:custGeom>
            <a:avLst/>
            <a:gdLst/>
            <a:ahLst/>
            <a:cxnLst/>
            <a:rect l="l" t="t" r="r" b="b"/>
            <a:pathLst>
              <a:path w="81914" h="193039">
                <a:moveTo>
                  <a:pt x="0" y="193039"/>
                </a:moveTo>
                <a:lnTo>
                  <a:pt x="81534" y="193039"/>
                </a:lnTo>
                <a:lnTo>
                  <a:pt x="81534" y="0"/>
                </a:lnTo>
                <a:lnTo>
                  <a:pt x="0" y="0"/>
                </a:lnTo>
                <a:lnTo>
                  <a:pt x="0" y="193039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977382" y="5027803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5557"/>
                </a:lnTo>
              </a:path>
            </a:pathLst>
          </a:custGeom>
          <a:ln w="81534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936615" y="5027803"/>
            <a:ext cx="81915" cy="266065"/>
          </a:xfrm>
          <a:custGeom>
            <a:avLst/>
            <a:gdLst/>
            <a:ahLst/>
            <a:cxnLst/>
            <a:rect l="l" t="t" r="r" b="b"/>
            <a:pathLst>
              <a:path w="81914" h="266064">
                <a:moveTo>
                  <a:pt x="0" y="265557"/>
                </a:moveTo>
                <a:lnTo>
                  <a:pt x="81534" y="265557"/>
                </a:lnTo>
                <a:lnTo>
                  <a:pt x="81534" y="0"/>
                </a:lnTo>
                <a:lnTo>
                  <a:pt x="0" y="0"/>
                </a:lnTo>
                <a:lnTo>
                  <a:pt x="0" y="265557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058915" y="5003672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89686"/>
                </a:lnTo>
              </a:path>
            </a:pathLst>
          </a:custGeom>
          <a:ln w="81534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018148" y="5003672"/>
            <a:ext cx="81915" cy="290195"/>
          </a:xfrm>
          <a:custGeom>
            <a:avLst/>
            <a:gdLst/>
            <a:ahLst/>
            <a:cxnLst/>
            <a:rect l="l" t="t" r="r" b="b"/>
            <a:pathLst>
              <a:path w="81914" h="290195">
                <a:moveTo>
                  <a:pt x="0" y="289686"/>
                </a:moveTo>
                <a:lnTo>
                  <a:pt x="81534" y="289686"/>
                </a:lnTo>
                <a:lnTo>
                  <a:pt x="81534" y="0"/>
                </a:lnTo>
                <a:lnTo>
                  <a:pt x="0" y="0"/>
                </a:lnTo>
                <a:lnTo>
                  <a:pt x="0" y="289686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140450" y="5076190"/>
            <a:ext cx="0" cy="217170"/>
          </a:xfrm>
          <a:custGeom>
            <a:avLst/>
            <a:gdLst/>
            <a:ahLst/>
            <a:cxnLst/>
            <a:rect l="l" t="t" r="r" b="b"/>
            <a:pathLst>
              <a:path h="217170">
                <a:moveTo>
                  <a:pt x="0" y="0"/>
                </a:moveTo>
                <a:lnTo>
                  <a:pt x="0" y="217170"/>
                </a:lnTo>
              </a:path>
            </a:pathLst>
          </a:custGeom>
          <a:ln w="81534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099683" y="5076190"/>
            <a:ext cx="81915" cy="217170"/>
          </a:xfrm>
          <a:custGeom>
            <a:avLst/>
            <a:gdLst/>
            <a:ahLst/>
            <a:cxnLst/>
            <a:rect l="l" t="t" r="r" b="b"/>
            <a:pathLst>
              <a:path w="81914" h="217170">
                <a:moveTo>
                  <a:pt x="0" y="217170"/>
                </a:moveTo>
                <a:lnTo>
                  <a:pt x="81534" y="217170"/>
                </a:lnTo>
                <a:lnTo>
                  <a:pt x="81534" y="0"/>
                </a:lnTo>
                <a:lnTo>
                  <a:pt x="0" y="0"/>
                </a:lnTo>
                <a:lnTo>
                  <a:pt x="0" y="21717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221984" y="4617465"/>
            <a:ext cx="0" cy="676275"/>
          </a:xfrm>
          <a:custGeom>
            <a:avLst/>
            <a:gdLst/>
            <a:ahLst/>
            <a:cxnLst/>
            <a:rect l="l" t="t" r="r" b="b"/>
            <a:pathLst>
              <a:path h="676275">
                <a:moveTo>
                  <a:pt x="0" y="0"/>
                </a:moveTo>
                <a:lnTo>
                  <a:pt x="0" y="675894"/>
                </a:lnTo>
              </a:path>
            </a:pathLst>
          </a:custGeom>
          <a:ln w="81534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181216" y="4617465"/>
            <a:ext cx="81915" cy="676275"/>
          </a:xfrm>
          <a:custGeom>
            <a:avLst/>
            <a:gdLst/>
            <a:ahLst/>
            <a:cxnLst/>
            <a:rect l="l" t="t" r="r" b="b"/>
            <a:pathLst>
              <a:path w="81914" h="676275">
                <a:moveTo>
                  <a:pt x="0" y="675894"/>
                </a:moveTo>
                <a:lnTo>
                  <a:pt x="81534" y="675894"/>
                </a:lnTo>
                <a:lnTo>
                  <a:pt x="81534" y="0"/>
                </a:lnTo>
                <a:lnTo>
                  <a:pt x="0" y="0"/>
                </a:lnTo>
                <a:lnTo>
                  <a:pt x="0" y="675894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303517" y="4738242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0"/>
                </a:moveTo>
                <a:lnTo>
                  <a:pt x="0" y="555116"/>
                </a:lnTo>
              </a:path>
            </a:pathLst>
          </a:custGeom>
          <a:ln w="81534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262751" y="4738242"/>
            <a:ext cx="81915" cy="555625"/>
          </a:xfrm>
          <a:custGeom>
            <a:avLst/>
            <a:gdLst/>
            <a:ahLst/>
            <a:cxnLst/>
            <a:rect l="l" t="t" r="r" b="b"/>
            <a:pathLst>
              <a:path w="81914" h="555625">
                <a:moveTo>
                  <a:pt x="0" y="555116"/>
                </a:moveTo>
                <a:lnTo>
                  <a:pt x="81534" y="555116"/>
                </a:lnTo>
                <a:lnTo>
                  <a:pt x="81534" y="0"/>
                </a:lnTo>
                <a:lnTo>
                  <a:pt x="0" y="0"/>
                </a:lnTo>
                <a:lnTo>
                  <a:pt x="0" y="555116"/>
                </a:lnTo>
                <a:close/>
              </a:path>
            </a:pathLst>
          </a:custGeom>
          <a:ln w="9524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384925" y="4352035"/>
            <a:ext cx="0" cy="941705"/>
          </a:xfrm>
          <a:custGeom>
            <a:avLst/>
            <a:gdLst/>
            <a:ahLst/>
            <a:cxnLst/>
            <a:rect l="l" t="t" r="r" b="b"/>
            <a:pathLst>
              <a:path h="941704">
                <a:moveTo>
                  <a:pt x="0" y="0"/>
                </a:moveTo>
                <a:lnTo>
                  <a:pt x="0" y="941323"/>
                </a:lnTo>
              </a:path>
            </a:pathLst>
          </a:custGeom>
          <a:ln w="81534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344158" y="4352035"/>
            <a:ext cx="81915" cy="941705"/>
          </a:xfrm>
          <a:custGeom>
            <a:avLst/>
            <a:gdLst/>
            <a:ahLst/>
            <a:cxnLst/>
            <a:rect l="l" t="t" r="r" b="b"/>
            <a:pathLst>
              <a:path w="81914" h="941704">
                <a:moveTo>
                  <a:pt x="0" y="941323"/>
                </a:moveTo>
                <a:lnTo>
                  <a:pt x="81534" y="941323"/>
                </a:lnTo>
                <a:lnTo>
                  <a:pt x="81534" y="0"/>
                </a:lnTo>
                <a:lnTo>
                  <a:pt x="0" y="0"/>
                </a:lnTo>
                <a:lnTo>
                  <a:pt x="0" y="941323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466459" y="4182998"/>
            <a:ext cx="0" cy="1110615"/>
          </a:xfrm>
          <a:custGeom>
            <a:avLst/>
            <a:gdLst/>
            <a:ahLst/>
            <a:cxnLst/>
            <a:rect l="l" t="t" r="r" b="b"/>
            <a:pathLst>
              <a:path h="1110614">
                <a:moveTo>
                  <a:pt x="0" y="0"/>
                </a:moveTo>
                <a:lnTo>
                  <a:pt x="0" y="1110361"/>
                </a:lnTo>
              </a:path>
            </a:pathLst>
          </a:custGeom>
          <a:ln w="81534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425691" y="4182998"/>
            <a:ext cx="81915" cy="1110615"/>
          </a:xfrm>
          <a:custGeom>
            <a:avLst/>
            <a:gdLst/>
            <a:ahLst/>
            <a:cxnLst/>
            <a:rect l="l" t="t" r="r" b="b"/>
            <a:pathLst>
              <a:path w="81915" h="1110614">
                <a:moveTo>
                  <a:pt x="0" y="1110361"/>
                </a:moveTo>
                <a:lnTo>
                  <a:pt x="81534" y="1110361"/>
                </a:lnTo>
                <a:lnTo>
                  <a:pt x="81534" y="0"/>
                </a:lnTo>
                <a:lnTo>
                  <a:pt x="0" y="0"/>
                </a:lnTo>
                <a:lnTo>
                  <a:pt x="0" y="1110361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547993" y="3869309"/>
            <a:ext cx="0" cy="1424305"/>
          </a:xfrm>
          <a:custGeom>
            <a:avLst/>
            <a:gdLst/>
            <a:ahLst/>
            <a:cxnLst/>
            <a:rect l="l" t="t" r="r" b="b"/>
            <a:pathLst>
              <a:path h="1424304">
                <a:moveTo>
                  <a:pt x="0" y="0"/>
                </a:moveTo>
                <a:lnTo>
                  <a:pt x="0" y="1424050"/>
                </a:lnTo>
              </a:path>
            </a:pathLst>
          </a:custGeom>
          <a:ln w="81533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507226" y="3869309"/>
            <a:ext cx="81915" cy="1424305"/>
          </a:xfrm>
          <a:custGeom>
            <a:avLst/>
            <a:gdLst/>
            <a:ahLst/>
            <a:cxnLst/>
            <a:rect l="l" t="t" r="r" b="b"/>
            <a:pathLst>
              <a:path w="81915" h="1424304">
                <a:moveTo>
                  <a:pt x="0" y="1424050"/>
                </a:moveTo>
                <a:lnTo>
                  <a:pt x="81533" y="1424050"/>
                </a:lnTo>
                <a:lnTo>
                  <a:pt x="81533" y="0"/>
                </a:lnTo>
                <a:lnTo>
                  <a:pt x="0" y="0"/>
                </a:lnTo>
                <a:lnTo>
                  <a:pt x="0" y="142405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629527" y="3362452"/>
            <a:ext cx="0" cy="1931035"/>
          </a:xfrm>
          <a:custGeom>
            <a:avLst/>
            <a:gdLst/>
            <a:ahLst/>
            <a:cxnLst/>
            <a:rect l="l" t="t" r="r" b="b"/>
            <a:pathLst>
              <a:path h="1931035">
                <a:moveTo>
                  <a:pt x="0" y="0"/>
                </a:moveTo>
                <a:lnTo>
                  <a:pt x="0" y="1930908"/>
                </a:lnTo>
              </a:path>
            </a:pathLst>
          </a:custGeom>
          <a:ln w="81533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588759" y="3362452"/>
            <a:ext cx="81915" cy="1931035"/>
          </a:xfrm>
          <a:custGeom>
            <a:avLst/>
            <a:gdLst/>
            <a:ahLst/>
            <a:cxnLst/>
            <a:rect l="l" t="t" r="r" b="b"/>
            <a:pathLst>
              <a:path w="81915" h="1931035">
                <a:moveTo>
                  <a:pt x="0" y="1930908"/>
                </a:moveTo>
                <a:lnTo>
                  <a:pt x="81533" y="1930908"/>
                </a:lnTo>
                <a:lnTo>
                  <a:pt x="81533" y="0"/>
                </a:lnTo>
                <a:lnTo>
                  <a:pt x="0" y="0"/>
                </a:lnTo>
                <a:lnTo>
                  <a:pt x="0" y="1930908"/>
                </a:lnTo>
                <a:close/>
              </a:path>
            </a:pathLst>
          </a:custGeom>
          <a:ln w="9524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710933" y="3265804"/>
            <a:ext cx="0" cy="2027555"/>
          </a:xfrm>
          <a:custGeom>
            <a:avLst/>
            <a:gdLst/>
            <a:ahLst/>
            <a:cxnLst/>
            <a:rect l="l" t="t" r="r" b="b"/>
            <a:pathLst>
              <a:path h="2027554">
                <a:moveTo>
                  <a:pt x="0" y="0"/>
                </a:moveTo>
                <a:lnTo>
                  <a:pt x="0" y="2027555"/>
                </a:lnTo>
              </a:path>
            </a:pathLst>
          </a:custGeom>
          <a:ln w="81533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670167" y="3265804"/>
            <a:ext cx="81915" cy="2027555"/>
          </a:xfrm>
          <a:custGeom>
            <a:avLst/>
            <a:gdLst/>
            <a:ahLst/>
            <a:cxnLst/>
            <a:rect l="l" t="t" r="r" b="b"/>
            <a:pathLst>
              <a:path w="81915" h="2027554">
                <a:moveTo>
                  <a:pt x="0" y="2027555"/>
                </a:moveTo>
                <a:lnTo>
                  <a:pt x="81533" y="2027555"/>
                </a:lnTo>
                <a:lnTo>
                  <a:pt x="81533" y="0"/>
                </a:lnTo>
                <a:lnTo>
                  <a:pt x="0" y="0"/>
                </a:lnTo>
                <a:lnTo>
                  <a:pt x="0" y="2027555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792468" y="2107310"/>
            <a:ext cx="0" cy="3186430"/>
          </a:xfrm>
          <a:custGeom>
            <a:avLst/>
            <a:gdLst/>
            <a:ahLst/>
            <a:cxnLst/>
            <a:rect l="l" t="t" r="r" b="b"/>
            <a:pathLst>
              <a:path h="3186429">
                <a:moveTo>
                  <a:pt x="0" y="0"/>
                </a:moveTo>
                <a:lnTo>
                  <a:pt x="0" y="3186049"/>
                </a:lnTo>
              </a:path>
            </a:pathLst>
          </a:custGeom>
          <a:ln w="81533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751701" y="2107310"/>
            <a:ext cx="81915" cy="3186430"/>
          </a:xfrm>
          <a:custGeom>
            <a:avLst/>
            <a:gdLst/>
            <a:ahLst/>
            <a:cxnLst/>
            <a:rect l="l" t="t" r="r" b="b"/>
            <a:pathLst>
              <a:path w="81915" h="3186429">
                <a:moveTo>
                  <a:pt x="0" y="3186049"/>
                </a:moveTo>
                <a:lnTo>
                  <a:pt x="81533" y="3186049"/>
                </a:lnTo>
                <a:lnTo>
                  <a:pt x="81533" y="0"/>
                </a:lnTo>
                <a:lnTo>
                  <a:pt x="0" y="0"/>
                </a:lnTo>
                <a:lnTo>
                  <a:pt x="0" y="3186049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874002" y="2252091"/>
            <a:ext cx="0" cy="3041650"/>
          </a:xfrm>
          <a:custGeom>
            <a:avLst/>
            <a:gdLst/>
            <a:ahLst/>
            <a:cxnLst/>
            <a:rect l="l" t="t" r="r" b="b"/>
            <a:pathLst>
              <a:path h="3041650">
                <a:moveTo>
                  <a:pt x="0" y="0"/>
                </a:moveTo>
                <a:lnTo>
                  <a:pt x="0" y="3041269"/>
                </a:lnTo>
              </a:path>
            </a:pathLst>
          </a:custGeom>
          <a:ln w="81533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833234" y="2252091"/>
            <a:ext cx="81915" cy="3041650"/>
          </a:xfrm>
          <a:custGeom>
            <a:avLst/>
            <a:gdLst/>
            <a:ahLst/>
            <a:cxnLst/>
            <a:rect l="l" t="t" r="r" b="b"/>
            <a:pathLst>
              <a:path w="81915" h="3041650">
                <a:moveTo>
                  <a:pt x="0" y="3041269"/>
                </a:moveTo>
                <a:lnTo>
                  <a:pt x="81533" y="3041269"/>
                </a:lnTo>
                <a:lnTo>
                  <a:pt x="81533" y="0"/>
                </a:lnTo>
                <a:lnTo>
                  <a:pt x="0" y="0"/>
                </a:lnTo>
                <a:lnTo>
                  <a:pt x="0" y="3041269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955535" y="1310766"/>
            <a:ext cx="0" cy="3982720"/>
          </a:xfrm>
          <a:custGeom>
            <a:avLst/>
            <a:gdLst/>
            <a:ahLst/>
            <a:cxnLst/>
            <a:rect l="l" t="t" r="r" b="b"/>
            <a:pathLst>
              <a:path h="3982720">
                <a:moveTo>
                  <a:pt x="0" y="0"/>
                </a:moveTo>
                <a:lnTo>
                  <a:pt x="0" y="3982592"/>
                </a:lnTo>
              </a:path>
            </a:pathLst>
          </a:custGeom>
          <a:ln w="81533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914768" y="1310766"/>
            <a:ext cx="81915" cy="3982720"/>
          </a:xfrm>
          <a:custGeom>
            <a:avLst/>
            <a:gdLst/>
            <a:ahLst/>
            <a:cxnLst/>
            <a:rect l="l" t="t" r="r" b="b"/>
            <a:pathLst>
              <a:path w="81915" h="3982720">
                <a:moveTo>
                  <a:pt x="0" y="3982592"/>
                </a:moveTo>
                <a:lnTo>
                  <a:pt x="81533" y="3982592"/>
                </a:lnTo>
                <a:lnTo>
                  <a:pt x="81533" y="0"/>
                </a:lnTo>
                <a:lnTo>
                  <a:pt x="0" y="0"/>
                </a:lnTo>
                <a:lnTo>
                  <a:pt x="0" y="3982592"/>
                </a:lnTo>
                <a:close/>
              </a:path>
            </a:pathLst>
          </a:custGeom>
          <a:ln w="9524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036943" y="1745233"/>
            <a:ext cx="0" cy="3548379"/>
          </a:xfrm>
          <a:custGeom>
            <a:avLst/>
            <a:gdLst/>
            <a:ahLst/>
            <a:cxnLst/>
            <a:rect l="l" t="t" r="r" b="b"/>
            <a:pathLst>
              <a:path h="3548379">
                <a:moveTo>
                  <a:pt x="0" y="0"/>
                </a:moveTo>
                <a:lnTo>
                  <a:pt x="0" y="3548126"/>
                </a:lnTo>
              </a:path>
            </a:pathLst>
          </a:custGeom>
          <a:ln w="81533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996176" y="1745233"/>
            <a:ext cx="81915" cy="3548379"/>
          </a:xfrm>
          <a:custGeom>
            <a:avLst/>
            <a:gdLst/>
            <a:ahLst/>
            <a:cxnLst/>
            <a:rect l="l" t="t" r="r" b="b"/>
            <a:pathLst>
              <a:path w="81915" h="3548379">
                <a:moveTo>
                  <a:pt x="0" y="3548126"/>
                </a:moveTo>
                <a:lnTo>
                  <a:pt x="81533" y="3548126"/>
                </a:lnTo>
                <a:lnTo>
                  <a:pt x="81533" y="0"/>
                </a:lnTo>
                <a:lnTo>
                  <a:pt x="0" y="0"/>
                </a:lnTo>
                <a:lnTo>
                  <a:pt x="0" y="3548126"/>
                </a:lnTo>
                <a:close/>
              </a:path>
            </a:pathLst>
          </a:custGeom>
          <a:ln w="9524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118477" y="924560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800"/>
                </a:lnTo>
              </a:path>
            </a:pathLst>
          </a:custGeom>
          <a:ln w="81533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077709" y="924560"/>
            <a:ext cx="81915" cy="4368800"/>
          </a:xfrm>
          <a:custGeom>
            <a:avLst/>
            <a:gdLst/>
            <a:ahLst/>
            <a:cxnLst/>
            <a:rect l="l" t="t" r="r" b="b"/>
            <a:pathLst>
              <a:path w="81915" h="4368800">
                <a:moveTo>
                  <a:pt x="0" y="4368800"/>
                </a:moveTo>
                <a:lnTo>
                  <a:pt x="81533" y="4368800"/>
                </a:lnTo>
                <a:lnTo>
                  <a:pt x="81533" y="0"/>
                </a:lnTo>
                <a:lnTo>
                  <a:pt x="0" y="0"/>
                </a:lnTo>
                <a:lnTo>
                  <a:pt x="0" y="436880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200010" y="1117600"/>
            <a:ext cx="0" cy="4175760"/>
          </a:xfrm>
          <a:custGeom>
            <a:avLst/>
            <a:gdLst/>
            <a:ahLst/>
            <a:cxnLst/>
            <a:rect l="l" t="t" r="r" b="b"/>
            <a:pathLst>
              <a:path h="4175760">
                <a:moveTo>
                  <a:pt x="0" y="0"/>
                </a:moveTo>
                <a:lnTo>
                  <a:pt x="0" y="4175760"/>
                </a:lnTo>
              </a:path>
            </a:pathLst>
          </a:custGeom>
          <a:ln w="81533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159243" y="1117600"/>
            <a:ext cx="81915" cy="4175760"/>
          </a:xfrm>
          <a:custGeom>
            <a:avLst/>
            <a:gdLst/>
            <a:ahLst/>
            <a:cxnLst/>
            <a:rect l="l" t="t" r="r" b="b"/>
            <a:pathLst>
              <a:path w="81915" h="4175760">
                <a:moveTo>
                  <a:pt x="0" y="4175760"/>
                </a:moveTo>
                <a:lnTo>
                  <a:pt x="81533" y="4175760"/>
                </a:lnTo>
                <a:lnTo>
                  <a:pt x="81533" y="0"/>
                </a:lnTo>
                <a:lnTo>
                  <a:pt x="0" y="0"/>
                </a:lnTo>
                <a:lnTo>
                  <a:pt x="0" y="4175760"/>
                </a:lnTo>
                <a:close/>
              </a:path>
            </a:pathLst>
          </a:custGeom>
          <a:ln w="9524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281544" y="1552066"/>
            <a:ext cx="0" cy="3741420"/>
          </a:xfrm>
          <a:custGeom>
            <a:avLst/>
            <a:gdLst/>
            <a:ahLst/>
            <a:cxnLst/>
            <a:rect l="l" t="t" r="r" b="b"/>
            <a:pathLst>
              <a:path h="3741420">
                <a:moveTo>
                  <a:pt x="0" y="0"/>
                </a:moveTo>
                <a:lnTo>
                  <a:pt x="0" y="3741292"/>
                </a:lnTo>
              </a:path>
            </a:pathLst>
          </a:custGeom>
          <a:ln w="81533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240778" y="1552066"/>
            <a:ext cx="81915" cy="3741420"/>
          </a:xfrm>
          <a:custGeom>
            <a:avLst/>
            <a:gdLst/>
            <a:ahLst/>
            <a:cxnLst/>
            <a:rect l="l" t="t" r="r" b="b"/>
            <a:pathLst>
              <a:path w="81915" h="3741420">
                <a:moveTo>
                  <a:pt x="0" y="3741292"/>
                </a:moveTo>
                <a:lnTo>
                  <a:pt x="81533" y="3741292"/>
                </a:lnTo>
                <a:lnTo>
                  <a:pt x="81533" y="0"/>
                </a:lnTo>
                <a:lnTo>
                  <a:pt x="0" y="0"/>
                </a:lnTo>
                <a:lnTo>
                  <a:pt x="0" y="3741292"/>
                </a:lnTo>
                <a:close/>
              </a:path>
            </a:pathLst>
          </a:custGeom>
          <a:ln w="9524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362952" y="1648714"/>
            <a:ext cx="0" cy="3644900"/>
          </a:xfrm>
          <a:custGeom>
            <a:avLst/>
            <a:gdLst/>
            <a:ahLst/>
            <a:cxnLst/>
            <a:rect l="l" t="t" r="r" b="b"/>
            <a:pathLst>
              <a:path h="3644900">
                <a:moveTo>
                  <a:pt x="0" y="0"/>
                </a:moveTo>
                <a:lnTo>
                  <a:pt x="0" y="3644646"/>
                </a:lnTo>
              </a:path>
            </a:pathLst>
          </a:custGeom>
          <a:ln w="81533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322184" y="1648714"/>
            <a:ext cx="81915" cy="3644900"/>
          </a:xfrm>
          <a:custGeom>
            <a:avLst/>
            <a:gdLst/>
            <a:ahLst/>
            <a:cxnLst/>
            <a:rect l="l" t="t" r="r" b="b"/>
            <a:pathLst>
              <a:path w="81915" h="3644900">
                <a:moveTo>
                  <a:pt x="0" y="3644646"/>
                </a:moveTo>
                <a:lnTo>
                  <a:pt x="81533" y="3644646"/>
                </a:lnTo>
                <a:lnTo>
                  <a:pt x="81533" y="0"/>
                </a:lnTo>
                <a:lnTo>
                  <a:pt x="0" y="0"/>
                </a:lnTo>
                <a:lnTo>
                  <a:pt x="0" y="3644646"/>
                </a:lnTo>
                <a:close/>
              </a:path>
            </a:pathLst>
          </a:custGeom>
          <a:ln w="9524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444485" y="1914144"/>
            <a:ext cx="0" cy="3379470"/>
          </a:xfrm>
          <a:custGeom>
            <a:avLst/>
            <a:gdLst/>
            <a:ahLst/>
            <a:cxnLst/>
            <a:rect l="l" t="t" r="r" b="b"/>
            <a:pathLst>
              <a:path h="3379470">
                <a:moveTo>
                  <a:pt x="0" y="0"/>
                </a:moveTo>
                <a:lnTo>
                  <a:pt x="0" y="3379216"/>
                </a:lnTo>
              </a:path>
            </a:pathLst>
          </a:custGeom>
          <a:ln w="81533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403718" y="1914144"/>
            <a:ext cx="81915" cy="3379470"/>
          </a:xfrm>
          <a:custGeom>
            <a:avLst/>
            <a:gdLst/>
            <a:ahLst/>
            <a:cxnLst/>
            <a:rect l="l" t="t" r="r" b="b"/>
            <a:pathLst>
              <a:path w="81915" h="3379470">
                <a:moveTo>
                  <a:pt x="0" y="3379216"/>
                </a:moveTo>
                <a:lnTo>
                  <a:pt x="81533" y="3379216"/>
                </a:lnTo>
                <a:lnTo>
                  <a:pt x="81533" y="0"/>
                </a:lnTo>
                <a:lnTo>
                  <a:pt x="0" y="0"/>
                </a:lnTo>
                <a:lnTo>
                  <a:pt x="0" y="3379216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526019" y="2758948"/>
            <a:ext cx="0" cy="2534920"/>
          </a:xfrm>
          <a:custGeom>
            <a:avLst/>
            <a:gdLst/>
            <a:ahLst/>
            <a:cxnLst/>
            <a:rect l="l" t="t" r="r" b="b"/>
            <a:pathLst>
              <a:path h="2534920">
                <a:moveTo>
                  <a:pt x="0" y="0"/>
                </a:moveTo>
                <a:lnTo>
                  <a:pt x="0" y="2534412"/>
                </a:lnTo>
              </a:path>
            </a:pathLst>
          </a:custGeom>
          <a:ln w="81533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85253" y="2758948"/>
            <a:ext cx="81915" cy="2534920"/>
          </a:xfrm>
          <a:custGeom>
            <a:avLst/>
            <a:gdLst/>
            <a:ahLst/>
            <a:cxnLst/>
            <a:rect l="l" t="t" r="r" b="b"/>
            <a:pathLst>
              <a:path w="81915" h="2534920">
                <a:moveTo>
                  <a:pt x="0" y="2534412"/>
                </a:moveTo>
                <a:lnTo>
                  <a:pt x="81533" y="2534412"/>
                </a:lnTo>
                <a:lnTo>
                  <a:pt x="81533" y="0"/>
                </a:lnTo>
                <a:lnTo>
                  <a:pt x="0" y="0"/>
                </a:lnTo>
                <a:lnTo>
                  <a:pt x="0" y="2534412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607554" y="4327905"/>
            <a:ext cx="0" cy="965835"/>
          </a:xfrm>
          <a:custGeom>
            <a:avLst/>
            <a:gdLst/>
            <a:ahLst/>
            <a:cxnLst/>
            <a:rect l="l" t="t" r="r" b="b"/>
            <a:pathLst>
              <a:path h="965835">
                <a:moveTo>
                  <a:pt x="0" y="0"/>
                </a:moveTo>
                <a:lnTo>
                  <a:pt x="0" y="965454"/>
                </a:lnTo>
              </a:path>
            </a:pathLst>
          </a:custGeom>
          <a:ln w="81533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566786" y="4327905"/>
            <a:ext cx="81915" cy="965835"/>
          </a:xfrm>
          <a:custGeom>
            <a:avLst/>
            <a:gdLst/>
            <a:ahLst/>
            <a:cxnLst/>
            <a:rect l="l" t="t" r="r" b="b"/>
            <a:pathLst>
              <a:path w="81915" h="965835">
                <a:moveTo>
                  <a:pt x="0" y="965454"/>
                </a:moveTo>
                <a:lnTo>
                  <a:pt x="81533" y="965454"/>
                </a:lnTo>
                <a:lnTo>
                  <a:pt x="81533" y="0"/>
                </a:lnTo>
                <a:lnTo>
                  <a:pt x="0" y="0"/>
                </a:lnTo>
                <a:lnTo>
                  <a:pt x="0" y="965454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688960" y="4641722"/>
            <a:ext cx="0" cy="652145"/>
          </a:xfrm>
          <a:custGeom>
            <a:avLst/>
            <a:gdLst/>
            <a:ahLst/>
            <a:cxnLst/>
            <a:rect l="l" t="t" r="r" b="b"/>
            <a:pathLst>
              <a:path h="652145">
                <a:moveTo>
                  <a:pt x="0" y="0"/>
                </a:moveTo>
                <a:lnTo>
                  <a:pt x="0" y="651636"/>
                </a:lnTo>
              </a:path>
            </a:pathLst>
          </a:custGeom>
          <a:ln w="81533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648193" y="4641722"/>
            <a:ext cx="81915" cy="652145"/>
          </a:xfrm>
          <a:custGeom>
            <a:avLst/>
            <a:gdLst/>
            <a:ahLst/>
            <a:cxnLst/>
            <a:rect l="l" t="t" r="r" b="b"/>
            <a:pathLst>
              <a:path w="81915" h="652145">
                <a:moveTo>
                  <a:pt x="0" y="651636"/>
                </a:moveTo>
                <a:lnTo>
                  <a:pt x="81533" y="651636"/>
                </a:lnTo>
                <a:lnTo>
                  <a:pt x="81533" y="0"/>
                </a:lnTo>
                <a:lnTo>
                  <a:pt x="0" y="0"/>
                </a:lnTo>
                <a:lnTo>
                  <a:pt x="0" y="651636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770494" y="4979542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816"/>
                </a:lnTo>
              </a:path>
            </a:pathLst>
          </a:custGeom>
          <a:ln w="81533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729728" y="4979542"/>
            <a:ext cx="81915" cy="314325"/>
          </a:xfrm>
          <a:custGeom>
            <a:avLst/>
            <a:gdLst/>
            <a:ahLst/>
            <a:cxnLst/>
            <a:rect l="l" t="t" r="r" b="b"/>
            <a:pathLst>
              <a:path w="81915" h="314325">
                <a:moveTo>
                  <a:pt x="0" y="313816"/>
                </a:moveTo>
                <a:lnTo>
                  <a:pt x="81533" y="313816"/>
                </a:lnTo>
                <a:lnTo>
                  <a:pt x="81533" y="0"/>
                </a:lnTo>
                <a:lnTo>
                  <a:pt x="0" y="0"/>
                </a:lnTo>
                <a:lnTo>
                  <a:pt x="0" y="313816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852029" y="514857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81533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811261" y="5148579"/>
            <a:ext cx="81915" cy="144780"/>
          </a:xfrm>
          <a:custGeom>
            <a:avLst/>
            <a:gdLst/>
            <a:ahLst/>
            <a:cxnLst/>
            <a:rect l="l" t="t" r="r" b="b"/>
            <a:pathLst>
              <a:path w="81915" h="144779">
                <a:moveTo>
                  <a:pt x="0" y="144780"/>
                </a:moveTo>
                <a:lnTo>
                  <a:pt x="81533" y="144780"/>
                </a:lnTo>
                <a:lnTo>
                  <a:pt x="81533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892795" y="5245100"/>
            <a:ext cx="81915" cy="48260"/>
          </a:xfrm>
          <a:custGeom>
            <a:avLst/>
            <a:gdLst/>
            <a:ahLst/>
            <a:cxnLst/>
            <a:rect l="l" t="t" r="r" b="b"/>
            <a:pathLst>
              <a:path w="81915" h="48260">
                <a:moveTo>
                  <a:pt x="0" y="48259"/>
                </a:moveTo>
                <a:lnTo>
                  <a:pt x="81533" y="48259"/>
                </a:lnTo>
                <a:lnTo>
                  <a:pt x="81533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892795" y="5245100"/>
            <a:ext cx="81915" cy="48260"/>
          </a:xfrm>
          <a:custGeom>
            <a:avLst/>
            <a:gdLst/>
            <a:ahLst/>
            <a:cxnLst/>
            <a:rect l="l" t="t" r="r" b="b"/>
            <a:pathLst>
              <a:path w="81915" h="48260">
                <a:moveTo>
                  <a:pt x="0" y="48259"/>
                </a:moveTo>
                <a:lnTo>
                  <a:pt x="81533" y="48259"/>
                </a:lnTo>
                <a:lnTo>
                  <a:pt x="81533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974203" y="5245100"/>
            <a:ext cx="81915" cy="48260"/>
          </a:xfrm>
          <a:custGeom>
            <a:avLst/>
            <a:gdLst/>
            <a:ahLst/>
            <a:cxnLst/>
            <a:rect l="l" t="t" r="r" b="b"/>
            <a:pathLst>
              <a:path w="81915" h="48260">
                <a:moveTo>
                  <a:pt x="0" y="48259"/>
                </a:moveTo>
                <a:lnTo>
                  <a:pt x="81533" y="48259"/>
                </a:lnTo>
                <a:lnTo>
                  <a:pt x="81533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974203" y="5245100"/>
            <a:ext cx="81915" cy="48260"/>
          </a:xfrm>
          <a:custGeom>
            <a:avLst/>
            <a:gdLst/>
            <a:ahLst/>
            <a:cxnLst/>
            <a:rect l="l" t="t" r="r" b="b"/>
            <a:pathLst>
              <a:path w="81915" h="48260">
                <a:moveTo>
                  <a:pt x="0" y="48259"/>
                </a:moveTo>
                <a:lnTo>
                  <a:pt x="81533" y="48259"/>
                </a:lnTo>
                <a:lnTo>
                  <a:pt x="81533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055736" y="5245100"/>
            <a:ext cx="81915" cy="48260"/>
          </a:xfrm>
          <a:custGeom>
            <a:avLst/>
            <a:gdLst/>
            <a:ahLst/>
            <a:cxnLst/>
            <a:rect l="l" t="t" r="r" b="b"/>
            <a:pathLst>
              <a:path w="81915" h="48260">
                <a:moveTo>
                  <a:pt x="0" y="48259"/>
                </a:moveTo>
                <a:lnTo>
                  <a:pt x="81533" y="48259"/>
                </a:lnTo>
                <a:lnTo>
                  <a:pt x="81533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055736" y="5245100"/>
            <a:ext cx="81915" cy="48260"/>
          </a:xfrm>
          <a:custGeom>
            <a:avLst/>
            <a:gdLst/>
            <a:ahLst/>
            <a:cxnLst/>
            <a:rect l="l" t="t" r="r" b="b"/>
            <a:pathLst>
              <a:path w="81915" h="48260">
                <a:moveTo>
                  <a:pt x="0" y="48259"/>
                </a:moveTo>
                <a:lnTo>
                  <a:pt x="81533" y="48259"/>
                </a:lnTo>
                <a:lnTo>
                  <a:pt x="81533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137270" y="5245100"/>
            <a:ext cx="81915" cy="48260"/>
          </a:xfrm>
          <a:custGeom>
            <a:avLst/>
            <a:gdLst/>
            <a:ahLst/>
            <a:cxnLst/>
            <a:rect l="l" t="t" r="r" b="b"/>
            <a:pathLst>
              <a:path w="81915" h="48260">
                <a:moveTo>
                  <a:pt x="0" y="48259"/>
                </a:moveTo>
                <a:lnTo>
                  <a:pt x="81533" y="48259"/>
                </a:lnTo>
                <a:lnTo>
                  <a:pt x="81533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137270" y="5245100"/>
            <a:ext cx="81915" cy="48260"/>
          </a:xfrm>
          <a:custGeom>
            <a:avLst/>
            <a:gdLst/>
            <a:ahLst/>
            <a:cxnLst/>
            <a:rect l="l" t="t" r="r" b="b"/>
            <a:pathLst>
              <a:path w="81915" h="48260">
                <a:moveTo>
                  <a:pt x="0" y="48259"/>
                </a:moveTo>
                <a:lnTo>
                  <a:pt x="81533" y="48259"/>
                </a:lnTo>
                <a:lnTo>
                  <a:pt x="81533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218805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5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218805" y="5293359"/>
            <a:ext cx="81915" cy="0"/>
          </a:xfrm>
          <a:custGeom>
            <a:avLst/>
            <a:gdLst/>
            <a:ahLst/>
            <a:cxnLst/>
            <a:rect l="l" t="t" r="r" b="b"/>
            <a:pathLst>
              <a:path w="81915">
                <a:moveTo>
                  <a:pt x="0" y="0"/>
                </a:moveTo>
                <a:lnTo>
                  <a:pt x="815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300211" y="5245100"/>
            <a:ext cx="81915" cy="48260"/>
          </a:xfrm>
          <a:custGeom>
            <a:avLst/>
            <a:gdLst/>
            <a:ahLst/>
            <a:cxnLst/>
            <a:rect l="l" t="t" r="r" b="b"/>
            <a:pathLst>
              <a:path w="81915" h="48260">
                <a:moveTo>
                  <a:pt x="0" y="48259"/>
                </a:moveTo>
                <a:lnTo>
                  <a:pt x="81533" y="48259"/>
                </a:lnTo>
                <a:lnTo>
                  <a:pt x="81533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300211" y="5245100"/>
            <a:ext cx="81915" cy="48260"/>
          </a:xfrm>
          <a:custGeom>
            <a:avLst/>
            <a:gdLst/>
            <a:ahLst/>
            <a:cxnLst/>
            <a:rect l="l" t="t" r="r" b="b"/>
            <a:pathLst>
              <a:path w="81915" h="48260">
                <a:moveTo>
                  <a:pt x="0" y="48259"/>
                </a:moveTo>
                <a:lnTo>
                  <a:pt x="81533" y="48259"/>
                </a:lnTo>
                <a:lnTo>
                  <a:pt x="81533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381745" y="5269229"/>
            <a:ext cx="81915" cy="24130"/>
          </a:xfrm>
          <a:custGeom>
            <a:avLst/>
            <a:gdLst/>
            <a:ahLst/>
            <a:cxnLst/>
            <a:rect l="l" t="t" r="r" b="b"/>
            <a:pathLst>
              <a:path w="81915" h="24129">
                <a:moveTo>
                  <a:pt x="0" y="24130"/>
                </a:moveTo>
                <a:lnTo>
                  <a:pt x="81533" y="24130"/>
                </a:lnTo>
                <a:lnTo>
                  <a:pt x="81533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381745" y="5269229"/>
            <a:ext cx="81915" cy="24130"/>
          </a:xfrm>
          <a:custGeom>
            <a:avLst/>
            <a:gdLst/>
            <a:ahLst/>
            <a:cxnLst/>
            <a:rect l="l" t="t" r="r" b="b"/>
            <a:pathLst>
              <a:path w="81915" h="24129">
                <a:moveTo>
                  <a:pt x="0" y="24130"/>
                </a:moveTo>
                <a:lnTo>
                  <a:pt x="81533" y="24130"/>
                </a:lnTo>
                <a:lnTo>
                  <a:pt x="81533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ln w="9525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064502" y="749808"/>
            <a:ext cx="0" cy="4718685"/>
          </a:xfrm>
          <a:custGeom>
            <a:avLst/>
            <a:gdLst/>
            <a:ahLst/>
            <a:cxnLst/>
            <a:rect l="l" t="t" r="r" b="b"/>
            <a:pathLst>
              <a:path h="4718685">
                <a:moveTo>
                  <a:pt x="0" y="4718304"/>
                </a:moveTo>
                <a:lnTo>
                  <a:pt x="0" y="0"/>
                </a:lnTo>
              </a:path>
            </a:pathLst>
          </a:custGeom>
          <a:ln w="19050">
            <a:solidFill>
              <a:srgbClr val="FFFF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 txBox="1"/>
          <p:nvPr/>
        </p:nvSpPr>
        <p:spPr>
          <a:xfrm>
            <a:off x="5373370" y="1560957"/>
            <a:ext cx="1038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median =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7.19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20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LIN, Yufeng</cp:lastModifiedBy>
  <cp:revision>1</cp:revision>
  <dcterms:created xsi:type="dcterms:W3CDTF">2021-07-20T02:54:30Z</dcterms:created>
  <dcterms:modified xsi:type="dcterms:W3CDTF">2021-07-20T02:55:45Z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2021-07-20T00:00:00Z</vt:filetime>
  </property>
  <property fmtid="{D5CDD505-2E9C-101B-9397-08002B2CF9AE}" pid="3" name="Creator">
    <vt:lpwstr>R</vt:lpwstr>
  </property>
  <property fmtid="{D5CDD505-2E9C-101B-9397-08002B2CF9AE}" pid="4" name="LastSaved">
    <vt:filetime>2021-07-20T00:00:00Z</vt:filetime>
  </property>
</Properties>
</file>