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400800"/>
  <p:notesSz cx="9144000" cy="6400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984248"/>
            <a:ext cx="77724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584448"/>
            <a:ext cx="64008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472184"/>
            <a:ext cx="397764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472184"/>
            <a:ext cx="397764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56032"/>
            <a:ext cx="822960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472184"/>
            <a:ext cx="822960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5952744"/>
            <a:ext cx="292608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5952744"/>
            <a:ext cx="210312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5952744"/>
            <a:ext cx="210312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2509" y="249301"/>
            <a:ext cx="15132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Histogram </a:t>
            </a:r>
            <a:r>
              <a:rPr dirty="0" sz="1400" spc="-15">
                <a:latin typeface="Arial"/>
                <a:cs typeface="Arial"/>
              </a:rPr>
              <a:t>for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log</a:t>
            </a:r>
            <a:r>
              <a:rPr dirty="0" baseline="-13888" sz="1500" spc="-7">
                <a:latin typeface="Arial"/>
                <a:cs typeface="Arial"/>
              </a:rPr>
              <a:t>10</a:t>
            </a:r>
            <a:endParaRPr baseline="-13888"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9586" y="109728"/>
            <a:ext cx="8280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Euka</a:t>
            </a:r>
            <a:r>
              <a:rPr dirty="0" sz="1400" spc="40">
                <a:latin typeface="Arial"/>
                <a:cs typeface="Arial"/>
              </a:rPr>
              <a:t>r</a:t>
            </a:r>
            <a:r>
              <a:rPr dirty="0" sz="1400" spc="-30">
                <a:latin typeface="Arial"/>
                <a:cs typeface="Arial"/>
              </a:rPr>
              <a:t>y</a:t>
            </a:r>
            <a:r>
              <a:rPr dirty="0" sz="1400">
                <a:latin typeface="Arial"/>
                <a:cs typeface="Arial"/>
              </a:rPr>
              <a:t>ota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8613" y="384047"/>
            <a:ext cx="6807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Bacte</a:t>
            </a:r>
            <a:r>
              <a:rPr dirty="0" sz="1400" spc="20">
                <a:latin typeface="Arial"/>
                <a:cs typeface="Arial"/>
              </a:rPr>
              <a:t>r</a:t>
            </a:r>
            <a:r>
              <a:rPr dirty="0" sz="1400">
                <a:latin typeface="Arial"/>
                <a:cs typeface="Arial"/>
              </a:rPr>
              <a:t>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2888" y="394970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 h="0">
                <a:moveTo>
                  <a:pt x="0" y="0"/>
                </a:moveTo>
                <a:lnTo>
                  <a:pt x="8516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19066" y="5680964"/>
            <a:ext cx="1071880" cy="523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8140">
              <a:lnSpc>
                <a:spcPct val="136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Euka</a:t>
            </a:r>
            <a:r>
              <a:rPr dirty="0" sz="1200" spc="35">
                <a:latin typeface="Arial"/>
                <a:cs typeface="Arial"/>
              </a:rPr>
              <a:t>r</a:t>
            </a:r>
            <a:r>
              <a:rPr dirty="0" sz="1200" spc="-2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ota  </a:t>
            </a:r>
            <a:r>
              <a:rPr dirty="0" baseline="43981" sz="1800" spc="-7">
                <a:latin typeface="Arial"/>
                <a:cs typeface="Arial"/>
              </a:rPr>
              <a:t>log</a:t>
            </a:r>
            <a:r>
              <a:rPr dirty="0" baseline="52083" sz="1200" spc="-7">
                <a:latin typeface="Arial"/>
                <a:cs typeface="Arial"/>
              </a:rPr>
              <a:t>10</a:t>
            </a:r>
            <a:r>
              <a:rPr dirty="0" baseline="52083" sz="1200" spc="277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Bacteria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47996" y="5999988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 h="0">
                <a:moveTo>
                  <a:pt x="0" y="0"/>
                </a:moveTo>
                <a:lnTo>
                  <a:pt x="72999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928" y="2736147"/>
            <a:ext cx="196215" cy="745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Frequency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6113" y="5468111"/>
            <a:ext cx="7178040" cy="0"/>
          </a:xfrm>
          <a:custGeom>
            <a:avLst/>
            <a:gdLst/>
            <a:ahLst/>
            <a:cxnLst/>
            <a:rect l="l" t="t" r="r" b="b"/>
            <a:pathLst>
              <a:path w="7178040" h="0">
                <a:moveTo>
                  <a:pt x="0" y="0"/>
                </a:moveTo>
                <a:lnTo>
                  <a:pt x="71775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66113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326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58666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54879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51092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47432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4364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66546" y="5632196"/>
            <a:ext cx="199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−6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2758" y="5632196"/>
            <a:ext cx="199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−5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59098" y="5632196"/>
            <a:ext cx="199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−4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5311" y="5632196"/>
            <a:ext cx="199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−3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51525" y="5632196"/>
            <a:ext cx="199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−2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7865" y="5632196"/>
            <a:ext cx="199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−1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88528" y="5632196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9808" y="1031113"/>
            <a:ext cx="0" cy="4262755"/>
          </a:xfrm>
          <a:custGeom>
            <a:avLst/>
            <a:gdLst/>
            <a:ahLst/>
            <a:cxnLst/>
            <a:rect l="l" t="t" r="r" b="b"/>
            <a:pathLst>
              <a:path w="0" h="4262755">
                <a:moveTo>
                  <a:pt x="0" y="42622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8368" y="529335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8368" y="422782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8368" y="316230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8368" y="209664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8368" y="103111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79688" y="5238320"/>
            <a:ext cx="196215" cy="1104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9688" y="4130323"/>
            <a:ext cx="196215" cy="194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9688" y="3022327"/>
            <a:ext cx="196215" cy="2800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9688" y="1956797"/>
            <a:ext cx="196215" cy="2800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150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9688" y="891267"/>
            <a:ext cx="196215" cy="2800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46480" y="5272023"/>
            <a:ext cx="120014" cy="21590"/>
          </a:xfrm>
          <a:custGeom>
            <a:avLst/>
            <a:gdLst/>
            <a:ahLst/>
            <a:cxnLst/>
            <a:rect l="l" t="t" r="r" b="b"/>
            <a:pathLst>
              <a:path w="120015" h="21589">
                <a:moveTo>
                  <a:pt x="0" y="21335"/>
                </a:moveTo>
                <a:lnTo>
                  <a:pt x="119634" y="21335"/>
                </a:lnTo>
                <a:lnTo>
                  <a:pt x="119634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41717" y="5267261"/>
            <a:ext cx="129539" cy="31115"/>
          </a:xfrm>
          <a:custGeom>
            <a:avLst/>
            <a:gdLst/>
            <a:ahLst/>
            <a:cxnLst/>
            <a:rect l="l" t="t" r="r" b="b"/>
            <a:pathLst>
              <a:path w="129540" h="31114">
                <a:moveTo>
                  <a:pt x="0" y="30860"/>
                </a:moveTo>
                <a:lnTo>
                  <a:pt x="129159" y="30860"/>
                </a:lnTo>
                <a:lnTo>
                  <a:pt x="129159" y="0"/>
                </a:lnTo>
                <a:lnTo>
                  <a:pt x="0" y="0"/>
                </a:lnTo>
                <a:lnTo>
                  <a:pt x="0" y="30860"/>
                </a:lnTo>
                <a:close/>
              </a:path>
            </a:pathLst>
          </a:custGeom>
          <a:solidFill>
            <a:srgbClr val="8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66113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4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66113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85747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4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85747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05382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4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05382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525016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4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25016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44650" y="5272023"/>
            <a:ext cx="120014" cy="21590"/>
          </a:xfrm>
          <a:custGeom>
            <a:avLst/>
            <a:gdLst/>
            <a:ahLst/>
            <a:cxnLst/>
            <a:rect l="l" t="t" r="r" b="b"/>
            <a:pathLst>
              <a:path w="120014" h="21589">
                <a:moveTo>
                  <a:pt x="0" y="21335"/>
                </a:moveTo>
                <a:lnTo>
                  <a:pt x="119633" y="21335"/>
                </a:lnTo>
                <a:lnTo>
                  <a:pt x="119633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39887" y="5267261"/>
            <a:ext cx="129539" cy="31115"/>
          </a:xfrm>
          <a:custGeom>
            <a:avLst/>
            <a:gdLst/>
            <a:ahLst/>
            <a:cxnLst/>
            <a:rect l="l" t="t" r="r" b="b"/>
            <a:pathLst>
              <a:path w="129539" h="31114">
                <a:moveTo>
                  <a:pt x="0" y="30860"/>
                </a:moveTo>
                <a:lnTo>
                  <a:pt x="129158" y="30860"/>
                </a:lnTo>
                <a:lnTo>
                  <a:pt x="129158" y="0"/>
                </a:lnTo>
                <a:lnTo>
                  <a:pt x="0" y="0"/>
                </a:lnTo>
                <a:lnTo>
                  <a:pt x="0" y="30860"/>
                </a:lnTo>
                <a:close/>
              </a:path>
            </a:pathLst>
          </a:custGeom>
          <a:solidFill>
            <a:srgbClr val="8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64283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64283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83917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883917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003425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03425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23058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23058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242692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42692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362326" y="5272023"/>
            <a:ext cx="120014" cy="21590"/>
          </a:xfrm>
          <a:custGeom>
            <a:avLst/>
            <a:gdLst/>
            <a:ahLst/>
            <a:cxnLst/>
            <a:rect l="l" t="t" r="r" b="b"/>
            <a:pathLst>
              <a:path w="120014" h="21589">
                <a:moveTo>
                  <a:pt x="0" y="21335"/>
                </a:moveTo>
                <a:lnTo>
                  <a:pt x="119633" y="21335"/>
                </a:lnTo>
                <a:lnTo>
                  <a:pt x="119633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57564" y="5267261"/>
            <a:ext cx="129539" cy="31115"/>
          </a:xfrm>
          <a:custGeom>
            <a:avLst/>
            <a:gdLst/>
            <a:ahLst/>
            <a:cxnLst/>
            <a:rect l="l" t="t" r="r" b="b"/>
            <a:pathLst>
              <a:path w="129539" h="31114">
                <a:moveTo>
                  <a:pt x="0" y="30860"/>
                </a:moveTo>
                <a:lnTo>
                  <a:pt x="129158" y="30860"/>
                </a:lnTo>
                <a:lnTo>
                  <a:pt x="129158" y="0"/>
                </a:lnTo>
                <a:lnTo>
                  <a:pt x="0" y="0"/>
                </a:lnTo>
                <a:lnTo>
                  <a:pt x="0" y="30860"/>
                </a:lnTo>
                <a:close/>
              </a:path>
            </a:pathLst>
          </a:custGeom>
          <a:solidFill>
            <a:srgbClr val="8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81960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481960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601595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01595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721229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721229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840863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840863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960497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960497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080130" y="527202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4267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80130" y="5250688"/>
            <a:ext cx="120014" cy="43180"/>
          </a:xfrm>
          <a:custGeom>
            <a:avLst/>
            <a:gdLst/>
            <a:ahLst/>
            <a:cxnLst/>
            <a:rect l="l" t="t" r="r" b="b"/>
            <a:pathLst>
              <a:path w="120014" h="43179">
                <a:moveTo>
                  <a:pt x="0" y="42671"/>
                </a:moveTo>
                <a:lnTo>
                  <a:pt x="119633" y="42671"/>
                </a:lnTo>
                <a:lnTo>
                  <a:pt x="119633" y="0"/>
                </a:lnTo>
                <a:lnTo>
                  <a:pt x="0" y="0"/>
                </a:lnTo>
                <a:lnTo>
                  <a:pt x="0" y="42671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99764" y="527202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19634" y="0"/>
                </a:lnTo>
              </a:path>
            </a:pathLst>
          </a:custGeom>
          <a:ln w="4267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99764" y="5250688"/>
            <a:ext cx="120014" cy="43180"/>
          </a:xfrm>
          <a:custGeom>
            <a:avLst/>
            <a:gdLst/>
            <a:ahLst/>
            <a:cxnLst/>
            <a:rect l="l" t="t" r="r" b="b"/>
            <a:pathLst>
              <a:path w="120014" h="43179">
                <a:moveTo>
                  <a:pt x="0" y="42671"/>
                </a:moveTo>
                <a:lnTo>
                  <a:pt x="119634" y="42671"/>
                </a:lnTo>
                <a:lnTo>
                  <a:pt x="119634" y="0"/>
                </a:lnTo>
                <a:lnTo>
                  <a:pt x="0" y="0"/>
                </a:lnTo>
                <a:lnTo>
                  <a:pt x="0" y="42671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19398" y="5186807"/>
            <a:ext cx="120014" cy="106680"/>
          </a:xfrm>
          <a:custGeom>
            <a:avLst/>
            <a:gdLst/>
            <a:ahLst/>
            <a:cxnLst/>
            <a:rect l="l" t="t" r="r" b="b"/>
            <a:pathLst>
              <a:path w="120014" h="106679">
                <a:moveTo>
                  <a:pt x="0" y="106553"/>
                </a:moveTo>
                <a:lnTo>
                  <a:pt x="119634" y="106553"/>
                </a:lnTo>
                <a:lnTo>
                  <a:pt x="119634" y="0"/>
                </a:lnTo>
                <a:lnTo>
                  <a:pt x="0" y="0"/>
                </a:lnTo>
                <a:lnTo>
                  <a:pt x="0" y="106553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319398" y="5186807"/>
            <a:ext cx="120014" cy="106680"/>
          </a:xfrm>
          <a:custGeom>
            <a:avLst/>
            <a:gdLst/>
            <a:ahLst/>
            <a:cxnLst/>
            <a:rect l="l" t="t" r="r" b="b"/>
            <a:pathLst>
              <a:path w="120014" h="106679">
                <a:moveTo>
                  <a:pt x="0" y="106553"/>
                </a:moveTo>
                <a:lnTo>
                  <a:pt x="119634" y="106553"/>
                </a:lnTo>
                <a:lnTo>
                  <a:pt x="119634" y="0"/>
                </a:lnTo>
                <a:lnTo>
                  <a:pt x="0" y="0"/>
                </a:lnTo>
                <a:lnTo>
                  <a:pt x="0" y="106553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39033" y="5144134"/>
            <a:ext cx="120014" cy="149225"/>
          </a:xfrm>
          <a:custGeom>
            <a:avLst/>
            <a:gdLst/>
            <a:ahLst/>
            <a:cxnLst/>
            <a:rect l="l" t="t" r="r" b="b"/>
            <a:pathLst>
              <a:path w="120014" h="149225">
                <a:moveTo>
                  <a:pt x="0" y="149224"/>
                </a:moveTo>
                <a:lnTo>
                  <a:pt x="119634" y="149224"/>
                </a:lnTo>
                <a:lnTo>
                  <a:pt x="119634" y="0"/>
                </a:lnTo>
                <a:lnTo>
                  <a:pt x="0" y="0"/>
                </a:lnTo>
                <a:lnTo>
                  <a:pt x="0" y="149224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39033" y="5144134"/>
            <a:ext cx="120014" cy="149225"/>
          </a:xfrm>
          <a:custGeom>
            <a:avLst/>
            <a:gdLst/>
            <a:ahLst/>
            <a:cxnLst/>
            <a:rect l="l" t="t" r="r" b="b"/>
            <a:pathLst>
              <a:path w="120014" h="149225">
                <a:moveTo>
                  <a:pt x="0" y="149224"/>
                </a:moveTo>
                <a:lnTo>
                  <a:pt x="119634" y="149224"/>
                </a:lnTo>
                <a:lnTo>
                  <a:pt x="119634" y="0"/>
                </a:lnTo>
                <a:lnTo>
                  <a:pt x="0" y="0"/>
                </a:lnTo>
                <a:lnTo>
                  <a:pt x="0" y="149224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558666" y="5101590"/>
            <a:ext cx="120014" cy="191770"/>
          </a:xfrm>
          <a:custGeom>
            <a:avLst/>
            <a:gdLst/>
            <a:ahLst/>
            <a:cxnLst/>
            <a:rect l="l" t="t" r="r" b="b"/>
            <a:pathLst>
              <a:path w="120014" h="191770">
                <a:moveTo>
                  <a:pt x="0" y="191770"/>
                </a:moveTo>
                <a:lnTo>
                  <a:pt x="119634" y="191770"/>
                </a:lnTo>
                <a:lnTo>
                  <a:pt x="119634" y="0"/>
                </a:lnTo>
                <a:lnTo>
                  <a:pt x="0" y="0"/>
                </a:lnTo>
                <a:lnTo>
                  <a:pt x="0" y="19177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558666" y="5101590"/>
            <a:ext cx="120014" cy="191770"/>
          </a:xfrm>
          <a:custGeom>
            <a:avLst/>
            <a:gdLst/>
            <a:ahLst/>
            <a:cxnLst/>
            <a:rect l="l" t="t" r="r" b="b"/>
            <a:pathLst>
              <a:path w="120014" h="191770">
                <a:moveTo>
                  <a:pt x="0" y="191770"/>
                </a:moveTo>
                <a:lnTo>
                  <a:pt x="119634" y="191770"/>
                </a:lnTo>
                <a:lnTo>
                  <a:pt x="119634" y="0"/>
                </a:lnTo>
                <a:lnTo>
                  <a:pt x="0" y="0"/>
                </a:lnTo>
                <a:lnTo>
                  <a:pt x="0" y="19177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678301" y="5101590"/>
            <a:ext cx="120014" cy="191770"/>
          </a:xfrm>
          <a:custGeom>
            <a:avLst/>
            <a:gdLst/>
            <a:ahLst/>
            <a:cxnLst/>
            <a:rect l="l" t="t" r="r" b="b"/>
            <a:pathLst>
              <a:path w="120014" h="191770">
                <a:moveTo>
                  <a:pt x="0" y="191770"/>
                </a:moveTo>
                <a:lnTo>
                  <a:pt x="119634" y="191770"/>
                </a:lnTo>
                <a:lnTo>
                  <a:pt x="119634" y="0"/>
                </a:lnTo>
                <a:lnTo>
                  <a:pt x="0" y="0"/>
                </a:lnTo>
                <a:lnTo>
                  <a:pt x="0" y="19177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678301" y="5101590"/>
            <a:ext cx="120014" cy="191770"/>
          </a:xfrm>
          <a:custGeom>
            <a:avLst/>
            <a:gdLst/>
            <a:ahLst/>
            <a:cxnLst/>
            <a:rect l="l" t="t" r="r" b="b"/>
            <a:pathLst>
              <a:path w="120014" h="191770">
                <a:moveTo>
                  <a:pt x="0" y="191770"/>
                </a:moveTo>
                <a:lnTo>
                  <a:pt x="119634" y="191770"/>
                </a:lnTo>
                <a:lnTo>
                  <a:pt x="119634" y="0"/>
                </a:lnTo>
                <a:lnTo>
                  <a:pt x="0" y="0"/>
                </a:lnTo>
                <a:lnTo>
                  <a:pt x="0" y="19177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797934" y="5058917"/>
            <a:ext cx="120014" cy="234950"/>
          </a:xfrm>
          <a:custGeom>
            <a:avLst/>
            <a:gdLst/>
            <a:ahLst/>
            <a:cxnLst/>
            <a:rect l="l" t="t" r="r" b="b"/>
            <a:pathLst>
              <a:path w="120014" h="234950">
                <a:moveTo>
                  <a:pt x="0" y="234441"/>
                </a:moveTo>
                <a:lnTo>
                  <a:pt x="119634" y="234441"/>
                </a:lnTo>
                <a:lnTo>
                  <a:pt x="119634" y="0"/>
                </a:lnTo>
                <a:lnTo>
                  <a:pt x="0" y="0"/>
                </a:lnTo>
                <a:lnTo>
                  <a:pt x="0" y="234441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797934" y="5058917"/>
            <a:ext cx="120014" cy="234950"/>
          </a:xfrm>
          <a:custGeom>
            <a:avLst/>
            <a:gdLst/>
            <a:ahLst/>
            <a:cxnLst/>
            <a:rect l="l" t="t" r="r" b="b"/>
            <a:pathLst>
              <a:path w="120014" h="234950">
                <a:moveTo>
                  <a:pt x="0" y="234441"/>
                </a:moveTo>
                <a:lnTo>
                  <a:pt x="119634" y="234441"/>
                </a:lnTo>
                <a:lnTo>
                  <a:pt x="119634" y="0"/>
                </a:lnTo>
                <a:lnTo>
                  <a:pt x="0" y="0"/>
                </a:lnTo>
                <a:lnTo>
                  <a:pt x="0" y="234441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17441" y="4654041"/>
            <a:ext cx="120014" cy="639445"/>
          </a:xfrm>
          <a:custGeom>
            <a:avLst/>
            <a:gdLst/>
            <a:ahLst/>
            <a:cxnLst/>
            <a:rect l="l" t="t" r="r" b="b"/>
            <a:pathLst>
              <a:path w="120014" h="639445">
                <a:moveTo>
                  <a:pt x="0" y="639318"/>
                </a:moveTo>
                <a:lnTo>
                  <a:pt x="119634" y="639318"/>
                </a:lnTo>
                <a:lnTo>
                  <a:pt x="119634" y="0"/>
                </a:lnTo>
                <a:lnTo>
                  <a:pt x="0" y="0"/>
                </a:lnTo>
                <a:lnTo>
                  <a:pt x="0" y="639318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917441" y="4654041"/>
            <a:ext cx="120014" cy="639445"/>
          </a:xfrm>
          <a:custGeom>
            <a:avLst/>
            <a:gdLst/>
            <a:ahLst/>
            <a:cxnLst/>
            <a:rect l="l" t="t" r="r" b="b"/>
            <a:pathLst>
              <a:path w="120014" h="639445">
                <a:moveTo>
                  <a:pt x="0" y="639318"/>
                </a:moveTo>
                <a:lnTo>
                  <a:pt x="119634" y="639318"/>
                </a:lnTo>
                <a:lnTo>
                  <a:pt x="119634" y="0"/>
                </a:lnTo>
                <a:lnTo>
                  <a:pt x="0" y="0"/>
                </a:lnTo>
                <a:lnTo>
                  <a:pt x="0" y="639318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037076" y="4462271"/>
            <a:ext cx="120014" cy="831215"/>
          </a:xfrm>
          <a:custGeom>
            <a:avLst/>
            <a:gdLst/>
            <a:ahLst/>
            <a:cxnLst/>
            <a:rect l="l" t="t" r="r" b="b"/>
            <a:pathLst>
              <a:path w="120014" h="831214">
                <a:moveTo>
                  <a:pt x="0" y="831087"/>
                </a:moveTo>
                <a:lnTo>
                  <a:pt x="119634" y="831087"/>
                </a:lnTo>
                <a:lnTo>
                  <a:pt x="119634" y="0"/>
                </a:lnTo>
                <a:lnTo>
                  <a:pt x="0" y="0"/>
                </a:lnTo>
                <a:lnTo>
                  <a:pt x="0" y="831087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37076" y="4462271"/>
            <a:ext cx="120014" cy="831215"/>
          </a:xfrm>
          <a:custGeom>
            <a:avLst/>
            <a:gdLst/>
            <a:ahLst/>
            <a:cxnLst/>
            <a:rect l="l" t="t" r="r" b="b"/>
            <a:pathLst>
              <a:path w="120014" h="831214">
                <a:moveTo>
                  <a:pt x="0" y="831087"/>
                </a:moveTo>
                <a:lnTo>
                  <a:pt x="119634" y="831087"/>
                </a:lnTo>
                <a:lnTo>
                  <a:pt x="119634" y="0"/>
                </a:lnTo>
                <a:lnTo>
                  <a:pt x="0" y="0"/>
                </a:lnTo>
                <a:lnTo>
                  <a:pt x="0" y="831087"/>
                </a:lnTo>
                <a:close/>
              </a:path>
            </a:pathLst>
          </a:custGeom>
          <a:ln w="9524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156709" y="4185158"/>
            <a:ext cx="120014" cy="1108710"/>
          </a:xfrm>
          <a:custGeom>
            <a:avLst/>
            <a:gdLst/>
            <a:ahLst/>
            <a:cxnLst/>
            <a:rect l="l" t="t" r="r" b="b"/>
            <a:pathLst>
              <a:path w="120014" h="1108710">
                <a:moveTo>
                  <a:pt x="0" y="1108202"/>
                </a:moveTo>
                <a:lnTo>
                  <a:pt x="119634" y="1108202"/>
                </a:lnTo>
                <a:lnTo>
                  <a:pt x="119634" y="0"/>
                </a:lnTo>
                <a:lnTo>
                  <a:pt x="0" y="0"/>
                </a:lnTo>
                <a:lnTo>
                  <a:pt x="0" y="1108202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156709" y="4185158"/>
            <a:ext cx="120014" cy="1108710"/>
          </a:xfrm>
          <a:custGeom>
            <a:avLst/>
            <a:gdLst/>
            <a:ahLst/>
            <a:cxnLst/>
            <a:rect l="l" t="t" r="r" b="b"/>
            <a:pathLst>
              <a:path w="120014" h="1108710">
                <a:moveTo>
                  <a:pt x="0" y="1108202"/>
                </a:moveTo>
                <a:lnTo>
                  <a:pt x="119634" y="1108202"/>
                </a:lnTo>
                <a:lnTo>
                  <a:pt x="119634" y="0"/>
                </a:lnTo>
                <a:lnTo>
                  <a:pt x="0" y="0"/>
                </a:lnTo>
                <a:lnTo>
                  <a:pt x="0" y="1108202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276344" y="3865498"/>
            <a:ext cx="120014" cy="1428115"/>
          </a:xfrm>
          <a:custGeom>
            <a:avLst/>
            <a:gdLst/>
            <a:ahLst/>
            <a:cxnLst/>
            <a:rect l="l" t="t" r="r" b="b"/>
            <a:pathLst>
              <a:path w="120014" h="1428114">
                <a:moveTo>
                  <a:pt x="0" y="1427861"/>
                </a:moveTo>
                <a:lnTo>
                  <a:pt x="119634" y="1427861"/>
                </a:lnTo>
                <a:lnTo>
                  <a:pt x="119634" y="0"/>
                </a:lnTo>
                <a:lnTo>
                  <a:pt x="0" y="0"/>
                </a:lnTo>
                <a:lnTo>
                  <a:pt x="0" y="1427861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276344" y="3865498"/>
            <a:ext cx="120014" cy="1428115"/>
          </a:xfrm>
          <a:custGeom>
            <a:avLst/>
            <a:gdLst/>
            <a:ahLst/>
            <a:cxnLst/>
            <a:rect l="l" t="t" r="r" b="b"/>
            <a:pathLst>
              <a:path w="120014" h="1428114">
                <a:moveTo>
                  <a:pt x="0" y="1427861"/>
                </a:moveTo>
                <a:lnTo>
                  <a:pt x="119634" y="1427861"/>
                </a:lnTo>
                <a:lnTo>
                  <a:pt x="119634" y="0"/>
                </a:lnTo>
                <a:lnTo>
                  <a:pt x="0" y="0"/>
                </a:lnTo>
                <a:lnTo>
                  <a:pt x="0" y="1427861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395978" y="3013075"/>
            <a:ext cx="120014" cy="2280285"/>
          </a:xfrm>
          <a:custGeom>
            <a:avLst/>
            <a:gdLst/>
            <a:ahLst/>
            <a:cxnLst/>
            <a:rect l="l" t="t" r="r" b="b"/>
            <a:pathLst>
              <a:path w="120014" h="2280285">
                <a:moveTo>
                  <a:pt x="0" y="2280285"/>
                </a:moveTo>
                <a:lnTo>
                  <a:pt x="119634" y="2280285"/>
                </a:lnTo>
                <a:lnTo>
                  <a:pt x="119634" y="0"/>
                </a:lnTo>
                <a:lnTo>
                  <a:pt x="0" y="0"/>
                </a:lnTo>
                <a:lnTo>
                  <a:pt x="0" y="228028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395978" y="3013075"/>
            <a:ext cx="120014" cy="2280285"/>
          </a:xfrm>
          <a:custGeom>
            <a:avLst/>
            <a:gdLst/>
            <a:ahLst/>
            <a:cxnLst/>
            <a:rect l="l" t="t" r="r" b="b"/>
            <a:pathLst>
              <a:path w="120014" h="2280285">
                <a:moveTo>
                  <a:pt x="0" y="2280285"/>
                </a:moveTo>
                <a:lnTo>
                  <a:pt x="119634" y="2280285"/>
                </a:lnTo>
                <a:lnTo>
                  <a:pt x="119634" y="0"/>
                </a:lnTo>
                <a:lnTo>
                  <a:pt x="0" y="0"/>
                </a:lnTo>
                <a:lnTo>
                  <a:pt x="0" y="2280285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515611" y="2586863"/>
            <a:ext cx="120014" cy="2707005"/>
          </a:xfrm>
          <a:custGeom>
            <a:avLst/>
            <a:gdLst/>
            <a:ahLst/>
            <a:cxnLst/>
            <a:rect l="l" t="t" r="r" b="b"/>
            <a:pathLst>
              <a:path w="120014" h="2707004">
                <a:moveTo>
                  <a:pt x="0" y="2706497"/>
                </a:moveTo>
                <a:lnTo>
                  <a:pt x="119634" y="2706497"/>
                </a:lnTo>
                <a:lnTo>
                  <a:pt x="119634" y="0"/>
                </a:lnTo>
                <a:lnTo>
                  <a:pt x="0" y="0"/>
                </a:lnTo>
                <a:lnTo>
                  <a:pt x="0" y="2706497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515611" y="2586863"/>
            <a:ext cx="120014" cy="2707005"/>
          </a:xfrm>
          <a:custGeom>
            <a:avLst/>
            <a:gdLst/>
            <a:ahLst/>
            <a:cxnLst/>
            <a:rect l="l" t="t" r="r" b="b"/>
            <a:pathLst>
              <a:path w="120014" h="2707004">
                <a:moveTo>
                  <a:pt x="0" y="2706497"/>
                </a:moveTo>
                <a:lnTo>
                  <a:pt x="119634" y="2706497"/>
                </a:lnTo>
                <a:lnTo>
                  <a:pt x="119634" y="0"/>
                </a:lnTo>
                <a:lnTo>
                  <a:pt x="0" y="0"/>
                </a:lnTo>
                <a:lnTo>
                  <a:pt x="0" y="2706497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635246" y="1414780"/>
            <a:ext cx="120014" cy="3878579"/>
          </a:xfrm>
          <a:custGeom>
            <a:avLst/>
            <a:gdLst/>
            <a:ahLst/>
            <a:cxnLst/>
            <a:rect l="l" t="t" r="r" b="b"/>
            <a:pathLst>
              <a:path w="120014" h="3878579">
                <a:moveTo>
                  <a:pt x="0" y="3878579"/>
                </a:moveTo>
                <a:lnTo>
                  <a:pt x="119634" y="3878579"/>
                </a:lnTo>
                <a:lnTo>
                  <a:pt x="119634" y="0"/>
                </a:lnTo>
                <a:lnTo>
                  <a:pt x="0" y="0"/>
                </a:lnTo>
                <a:lnTo>
                  <a:pt x="0" y="387857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635246" y="1414780"/>
            <a:ext cx="120014" cy="3878579"/>
          </a:xfrm>
          <a:custGeom>
            <a:avLst/>
            <a:gdLst/>
            <a:ahLst/>
            <a:cxnLst/>
            <a:rect l="l" t="t" r="r" b="b"/>
            <a:pathLst>
              <a:path w="120014" h="3878579">
                <a:moveTo>
                  <a:pt x="0" y="3878579"/>
                </a:moveTo>
                <a:lnTo>
                  <a:pt x="119634" y="3878579"/>
                </a:lnTo>
                <a:lnTo>
                  <a:pt x="119634" y="0"/>
                </a:lnTo>
                <a:lnTo>
                  <a:pt x="0" y="0"/>
                </a:lnTo>
                <a:lnTo>
                  <a:pt x="0" y="3878579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754879" y="1670430"/>
            <a:ext cx="120014" cy="3623310"/>
          </a:xfrm>
          <a:custGeom>
            <a:avLst/>
            <a:gdLst/>
            <a:ahLst/>
            <a:cxnLst/>
            <a:rect l="l" t="t" r="r" b="b"/>
            <a:pathLst>
              <a:path w="120014" h="3623310">
                <a:moveTo>
                  <a:pt x="0" y="3622929"/>
                </a:moveTo>
                <a:lnTo>
                  <a:pt x="119634" y="3622929"/>
                </a:lnTo>
                <a:lnTo>
                  <a:pt x="119634" y="0"/>
                </a:lnTo>
                <a:lnTo>
                  <a:pt x="0" y="0"/>
                </a:lnTo>
                <a:lnTo>
                  <a:pt x="0" y="362292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754879" y="1670430"/>
            <a:ext cx="120014" cy="3623310"/>
          </a:xfrm>
          <a:custGeom>
            <a:avLst/>
            <a:gdLst/>
            <a:ahLst/>
            <a:cxnLst/>
            <a:rect l="l" t="t" r="r" b="b"/>
            <a:pathLst>
              <a:path w="120014" h="3623310">
                <a:moveTo>
                  <a:pt x="0" y="3622929"/>
                </a:moveTo>
                <a:lnTo>
                  <a:pt x="119634" y="3622929"/>
                </a:lnTo>
                <a:lnTo>
                  <a:pt x="119634" y="0"/>
                </a:lnTo>
                <a:lnTo>
                  <a:pt x="0" y="0"/>
                </a:lnTo>
                <a:lnTo>
                  <a:pt x="0" y="3622929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874514" y="924560"/>
            <a:ext cx="120014" cy="4368800"/>
          </a:xfrm>
          <a:custGeom>
            <a:avLst/>
            <a:gdLst/>
            <a:ahLst/>
            <a:cxnLst/>
            <a:rect l="l" t="t" r="r" b="b"/>
            <a:pathLst>
              <a:path w="120014" h="4368800">
                <a:moveTo>
                  <a:pt x="0" y="4368800"/>
                </a:moveTo>
                <a:lnTo>
                  <a:pt x="119634" y="4368800"/>
                </a:lnTo>
                <a:lnTo>
                  <a:pt x="119634" y="0"/>
                </a:lnTo>
                <a:lnTo>
                  <a:pt x="0" y="0"/>
                </a:lnTo>
                <a:lnTo>
                  <a:pt x="0" y="436880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874514" y="924560"/>
            <a:ext cx="120014" cy="4368800"/>
          </a:xfrm>
          <a:custGeom>
            <a:avLst/>
            <a:gdLst/>
            <a:ahLst/>
            <a:cxnLst/>
            <a:rect l="l" t="t" r="r" b="b"/>
            <a:pathLst>
              <a:path w="120014" h="4368800">
                <a:moveTo>
                  <a:pt x="0" y="4368800"/>
                </a:moveTo>
                <a:lnTo>
                  <a:pt x="119634" y="4368800"/>
                </a:lnTo>
                <a:lnTo>
                  <a:pt x="119634" y="0"/>
                </a:lnTo>
                <a:lnTo>
                  <a:pt x="0" y="0"/>
                </a:lnTo>
                <a:lnTo>
                  <a:pt x="0" y="436880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994147" y="967232"/>
            <a:ext cx="120014" cy="4326255"/>
          </a:xfrm>
          <a:custGeom>
            <a:avLst/>
            <a:gdLst/>
            <a:ahLst/>
            <a:cxnLst/>
            <a:rect l="l" t="t" r="r" b="b"/>
            <a:pathLst>
              <a:path w="120014" h="4326255">
                <a:moveTo>
                  <a:pt x="0" y="4326128"/>
                </a:moveTo>
                <a:lnTo>
                  <a:pt x="119634" y="4326128"/>
                </a:lnTo>
                <a:lnTo>
                  <a:pt x="119634" y="0"/>
                </a:lnTo>
                <a:lnTo>
                  <a:pt x="0" y="0"/>
                </a:lnTo>
                <a:lnTo>
                  <a:pt x="0" y="4326128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994147" y="967232"/>
            <a:ext cx="120014" cy="4326255"/>
          </a:xfrm>
          <a:custGeom>
            <a:avLst/>
            <a:gdLst/>
            <a:ahLst/>
            <a:cxnLst/>
            <a:rect l="l" t="t" r="r" b="b"/>
            <a:pathLst>
              <a:path w="120014" h="4326255">
                <a:moveTo>
                  <a:pt x="0" y="4326128"/>
                </a:moveTo>
                <a:lnTo>
                  <a:pt x="119634" y="4326128"/>
                </a:lnTo>
                <a:lnTo>
                  <a:pt x="119634" y="0"/>
                </a:lnTo>
                <a:lnTo>
                  <a:pt x="0" y="0"/>
                </a:lnTo>
                <a:lnTo>
                  <a:pt x="0" y="4326128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113782" y="1904873"/>
            <a:ext cx="120014" cy="3388995"/>
          </a:xfrm>
          <a:custGeom>
            <a:avLst/>
            <a:gdLst/>
            <a:ahLst/>
            <a:cxnLst/>
            <a:rect l="l" t="t" r="r" b="b"/>
            <a:pathLst>
              <a:path w="120014" h="3388995">
                <a:moveTo>
                  <a:pt x="0" y="3388487"/>
                </a:moveTo>
                <a:lnTo>
                  <a:pt x="119634" y="3388487"/>
                </a:lnTo>
                <a:lnTo>
                  <a:pt x="119634" y="0"/>
                </a:lnTo>
                <a:lnTo>
                  <a:pt x="0" y="0"/>
                </a:lnTo>
                <a:lnTo>
                  <a:pt x="0" y="3388487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113782" y="1904873"/>
            <a:ext cx="120014" cy="3388995"/>
          </a:xfrm>
          <a:custGeom>
            <a:avLst/>
            <a:gdLst/>
            <a:ahLst/>
            <a:cxnLst/>
            <a:rect l="l" t="t" r="r" b="b"/>
            <a:pathLst>
              <a:path w="120014" h="3388995">
                <a:moveTo>
                  <a:pt x="0" y="3388487"/>
                </a:moveTo>
                <a:lnTo>
                  <a:pt x="119634" y="3388487"/>
                </a:lnTo>
                <a:lnTo>
                  <a:pt x="119634" y="0"/>
                </a:lnTo>
                <a:lnTo>
                  <a:pt x="0" y="0"/>
                </a:lnTo>
                <a:lnTo>
                  <a:pt x="0" y="3388487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233415" y="1798320"/>
            <a:ext cx="120014" cy="3495040"/>
          </a:xfrm>
          <a:custGeom>
            <a:avLst/>
            <a:gdLst/>
            <a:ahLst/>
            <a:cxnLst/>
            <a:rect l="l" t="t" r="r" b="b"/>
            <a:pathLst>
              <a:path w="120014" h="3495040">
                <a:moveTo>
                  <a:pt x="0" y="3495040"/>
                </a:moveTo>
                <a:lnTo>
                  <a:pt x="119634" y="3495040"/>
                </a:lnTo>
                <a:lnTo>
                  <a:pt x="119634" y="0"/>
                </a:lnTo>
                <a:lnTo>
                  <a:pt x="0" y="0"/>
                </a:lnTo>
                <a:lnTo>
                  <a:pt x="0" y="349504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233415" y="1798320"/>
            <a:ext cx="120014" cy="3495040"/>
          </a:xfrm>
          <a:custGeom>
            <a:avLst/>
            <a:gdLst/>
            <a:ahLst/>
            <a:cxnLst/>
            <a:rect l="l" t="t" r="r" b="b"/>
            <a:pathLst>
              <a:path w="120014" h="3495040">
                <a:moveTo>
                  <a:pt x="0" y="3495040"/>
                </a:moveTo>
                <a:lnTo>
                  <a:pt x="119634" y="3495040"/>
                </a:lnTo>
                <a:lnTo>
                  <a:pt x="119634" y="0"/>
                </a:lnTo>
                <a:lnTo>
                  <a:pt x="0" y="0"/>
                </a:lnTo>
                <a:lnTo>
                  <a:pt x="0" y="349504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53050" y="2416301"/>
            <a:ext cx="120014" cy="2877185"/>
          </a:xfrm>
          <a:custGeom>
            <a:avLst/>
            <a:gdLst/>
            <a:ahLst/>
            <a:cxnLst/>
            <a:rect l="l" t="t" r="r" b="b"/>
            <a:pathLst>
              <a:path w="120014" h="2877185">
                <a:moveTo>
                  <a:pt x="0" y="2877058"/>
                </a:moveTo>
                <a:lnTo>
                  <a:pt x="119634" y="2877058"/>
                </a:lnTo>
                <a:lnTo>
                  <a:pt x="119634" y="0"/>
                </a:lnTo>
                <a:lnTo>
                  <a:pt x="0" y="0"/>
                </a:lnTo>
                <a:lnTo>
                  <a:pt x="0" y="2877058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353050" y="2416301"/>
            <a:ext cx="120014" cy="2877185"/>
          </a:xfrm>
          <a:custGeom>
            <a:avLst/>
            <a:gdLst/>
            <a:ahLst/>
            <a:cxnLst/>
            <a:rect l="l" t="t" r="r" b="b"/>
            <a:pathLst>
              <a:path w="120014" h="2877185">
                <a:moveTo>
                  <a:pt x="0" y="2877058"/>
                </a:moveTo>
                <a:lnTo>
                  <a:pt x="119634" y="2877058"/>
                </a:lnTo>
                <a:lnTo>
                  <a:pt x="119634" y="0"/>
                </a:lnTo>
                <a:lnTo>
                  <a:pt x="0" y="0"/>
                </a:lnTo>
                <a:lnTo>
                  <a:pt x="0" y="2877058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472684" y="3119627"/>
            <a:ext cx="120014" cy="2174240"/>
          </a:xfrm>
          <a:custGeom>
            <a:avLst/>
            <a:gdLst/>
            <a:ahLst/>
            <a:cxnLst/>
            <a:rect l="l" t="t" r="r" b="b"/>
            <a:pathLst>
              <a:path w="120014" h="2174240">
                <a:moveTo>
                  <a:pt x="0" y="2173732"/>
                </a:moveTo>
                <a:lnTo>
                  <a:pt x="119634" y="2173732"/>
                </a:lnTo>
                <a:lnTo>
                  <a:pt x="119634" y="0"/>
                </a:lnTo>
                <a:lnTo>
                  <a:pt x="0" y="0"/>
                </a:lnTo>
                <a:lnTo>
                  <a:pt x="0" y="2173732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472684" y="3119627"/>
            <a:ext cx="120014" cy="2174240"/>
          </a:xfrm>
          <a:custGeom>
            <a:avLst/>
            <a:gdLst/>
            <a:ahLst/>
            <a:cxnLst/>
            <a:rect l="l" t="t" r="r" b="b"/>
            <a:pathLst>
              <a:path w="120014" h="2174240">
                <a:moveTo>
                  <a:pt x="0" y="2173732"/>
                </a:moveTo>
                <a:lnTo>
                  <a:pt x="119634" y="2173732"/>
                </a:lnTo>
                <a:lnTo>
                  <a:pt x="119634" y="0"/>
                </a:lnTo>
                <a:lnTo>
                  <a:pt x="0" y="0"/>
                </a:lnTo>
                <a:lnTo>
                  <a:pt x="0" y="2173732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592317" y="3503167"/>
            <a:ext cx="120014" cy="1790700"/>
          </a:xfrm>
          <a:custGeom>
            <a:avLst/>
            <a:gdLst/>
            <a:ahLst/>
            <a:cxnLst/>
            <a:rect l="l" t="t" r="r" b="b"/>
            <a:pathLst>
              <a:path w="120014" h="1790700">
                <a:moveTo>
                  <a:pt x="0" y="1790192"/>
                </a:moveTo>
                <a:lnTo>
                  <a:pt x="119634" y="1790192"/>
                </a:lnTo>
                <a:lnTo>
                  <a:pt x="119634" y="0"/>
                </a:lnTo>
                <a:lnTo>
                  <a:pt x="0" y="0"/>
                </a:lnTo>
                <a:lnTo>
                  <a:pt x="0" y="1790192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592317" y="3503167"/>
            <a:ext cx="120014" cy="1790700"/>
          </a:xfrm>
          <a:custGeom>
            <a:avLst/>
            <a:gdLst/>
            <a:ahLst/>
            <a:cxnLst/>
            <a:rect l="l" t="t" r="r" b="b"/>
            <a:pathLst>
              <a:path w="120014" h="1790700">
                <a:moveTo>
                  <a:pt x="0" y="1790192"/>
                </a:moveTo>
                <a:lnTo>
                  <a:pt x="119634" y="1790192"/>
                </a:lnTo>
                <a:lnTo>
                  <a:pt x="119634" y="0"/>
                </a:lnTo>
                <a:lnTo>
                  <a:pt x="0" y="0"/>
                </a:lnTo>
                <a:lnTo>
                  <a:pt x="0" y="1790192"/>
                </a:lnTo>
                <a:close/>
              </a:path>
            </a:pathLst>
          </a:custGeom>
          <a:ln w="9524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711825" y="4099940"/>
            <a:ext cx="120014" cy="1193800"/>
          </a:xfrm>
          <a:custGeom>
            <a:avLst/>
            <a:gdLst/>
            <a:ahLst/>
            <a:cxnLst/>
            <a:rect l="l" t="t" r="r" b="b"/>
            <a:pathLst>
              <a:path w="120014" h="1193800">
                <a:moveTo>
                  <a:pt x="0" y="1193419"/>
                </a:moveTo>
                <a:lnTo>
                  <a:pt x="119634" y="1193419"/>
                </a:lnTo>
                <a:lnTo>
                  <a:pt x="119634" y="0"/>
                </a:lnTo>
                <a:lnTo>
                  <a:pt x="0" y="0"/>
                </a:lnTo>
                <a:lnTo>
                  <a:pt x="0" y="119341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711825" y="4099940"/>
            <a:ext cx="120014" cy="1193800"/>
          </a:xfrm>
          <a:custGeom>
            <a:avLst/>
            <a:gdLst/>
            <a:ahLst/>
            <a:cxnLst/>
            <a:rect l="l" t="t" r="r" b="b"/>
            <a:pathLst>
              <a:path w="120014" h="1193800">
                <a:moveTo>
                  <a:pt x="0" y="1193419"/>
                </a:moveTo>
                <a:lnTo>
                  <a:pt x="119634" y="1193419"/>
                </a:lnTo>
                <a:lnTo>
                  <a:pt x="119634" y="0"/>
                </a:lnTo>
                <a:lnTo>
                  <a:pt x="0" y="0"/>
                </a:lnTo>
                <a:lnTo>
                  <a:pt x="0" y="1193419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831459" y="4483480"/>
            <a:ext cx="120014" cy="810260"/>
          </a:xfrm>
          <a:custGeom>
            <a:avLst/>
            <a:gdLst/>
            <a:ahLst/>
            <a:cxnLst/>
            <a:rect l="l" t="t" r="r" b="b"/>
            <a:pathLst>
              <a:path w="120014" h="810260">
                <a:moveTo>
                  <a:pt x="0" y="809879"/>
                </a:moveTo>
                <a:lnTo>
                  <a:pt x="119634" y="809879"/>
                </a:lnTo>
                <a:lnTo>
                  <a:pt x="119634" y="0"/>
                </a:lnTo>
                <a:lnTo>
                  <a:pt x="0" y="0"/>
                </a:lnTo>
                <a:lnTo>
                  <a:pt x="0" y="80987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831459" y="4483480"/>
            <a:ext cx="120014" cy="810260"/>
          </a:xfrm>
          <a:custGeom>
            <a:avLst/>
            <a:gdLst/>
            <a:ahLst/>
            <a:cxnLst/>
            <a:rect l="l" t="t" r="r" b="b"/>
            <a:pathLst>
              <a:path w="120014" h="810260">
                <a:moveTo>
                  <a:pt x="0" y="809879"/>
                </a:moveTo>
                <a:lnTo>
                  <a:pt x="119634" y="809879"/>
                </a:lnTo>
                <a:lnTo>
                  <a:pt x="119634" y="0"/>
                </a:lnTo>
                <a:lnTo>
                  <a:pt x="0" y="0"/>
                </a:lnTo>
                <a:lnTo>
                  <a:pt x="0" y="809879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951092" y="4781930"/>
            <a:ext cx="120014" cy="511809"/>
          </a:xfrm>
          <a:custGeom>
            <a:avLst/>
            <a:gdLst/>
            <a:ahLst/>
            <a:cxnLst/>
            <a:rect l="l" t="t" r="r" b="b"/>
            <a:pathLst>
              <a:path w="120014" h="511810">
                <a:moveTo>
                  <a:pt x="0" y="511429"/>
                </a:moveTo>
                <a:lnTo>
                  <a:pt x="119634" y="511429"/>
                </a:lnTo>
                <a:lnTo>
                  <a:pt x="119634" y="0"/>
                </a:lnTo>
                <a:lnTo>
                  <a:pt x="0" y="0"/>
                </a:lnTo>
                <a:lnTo>
                  <a:pt x="0" y="51142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951092" y="4781930"/>
            <a:ext cx="120014" cy="511809"/>
          </a:xfrm>
          <a:custGeom>
            <a:avLst/>
            <a:gdLst/>
            <a:ahLst/>
            <a:cxnLst/>
            <a:rect l="l" t="t" r="r" b="b"/>
            <a:pathLst>
              <a:path w="120014" h="511810">
                <a:moveTo>
                  <a:pt x="0" y="511429"/>
                </a:moveTo>
                <a:lnTo>
                  <a:pt x="119634" y="511429"/>
                </a:lnTo>
                <a:lnTo>
                  <a:pt x="119634" y="0"/>
                </a:lnTo>
                <a:lnTo>
                  <a:pt x="0" y="0"/>
                </a:lnTo>
                <a:lnTo>
                  <a:pt x="0" y="511429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065964" y="5075491"/>
            <a:ext cx="368427" cy="222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29628" y="4995036"/>
            <a:ext cx="120014" cy="298450"/>
          </a:xfrm>
          <a:custGeom>
            <a:avLst/>
            <a:gdLst/>
            <a:ahLst/>
            <a:cxnLst/>
            <a:rect l="l" t="t" r="r" b="b"/>
            <a:pathLst>
              <a:path w="120015" h="298450">
                <a:moveTo>
                  <a:pt x="0" y="298322"/>
                </a:moveTo>
                <a:lnTo>
                  <a:pt x="119633" y="298322"/>
                </a:lnTo>
                <a:lnTo>
                  <a:pt x="119633" y="0"/>
                </a:lnTo>
                <a:lnTo>
                  <a:pt x="0" y="0"/>
                </a:lnTo>
                <a:lnTo>
                  <a:pt x="0" y="298322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29628" y="4995036"/>
            <a:ext cx="120014" cy="298450"/>
          </a:xfrm>
          <a:custGeom>
            <a:avLst/>
            <a:gdLst/>
            <a:ahLst/>
            <a:cxnLst/>
            <a:rect l="l" t="t" r="r" b="b"/>
            <a:pathLst>
              <a:path w="120015" h="298450">
                <a:moveTo>
                  <a:pt x="0" y="298322"/>
                </a:moveTo>
                <a:lnTo>
                  <a:pt x="119633" y="298322"/>
                </a:lnTo>
                <a:lnTo>
                  <a:pt x="119633" y="0"/>
                </a:lnTo>
                <a:lnTo>
                  <a:pt x="0" y="0"/>
                </a:lnTo>
                <a:lnTo>
                  <a:pt x="0" y="298322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549263" y="526141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6388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549263" y="5229478"/>
            <a:ext cx="120014" cy="64135"/>
          </a:xfrm>
          <a:custGeom>
            <a:avLst/>
            <a:gdLst/>
            <a:ahLst/>
            <a:cxnLst/>
            <a:rect l="l" t="t" r="r" b="b"/>
            <a:pathLst>
              <a:path w="120015" h="64135">
                <a:moveTo>
                  <a:pt x="0" y="63881"/>
                </a:moveTo>
                <a:lnTo>
                  <a:pt x="119633" y="63881"/>
                </a:lnTo>
                <a:lnTo>
                  <a:pt x="119633" y="0"/>
                </a:lnTo>
                <a:lnTo>
                  <a:pt x="0" y="0"/>
                </a:lnTo>
                <a:lnTo>
                  <a:pt x="0" y="63881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668896" y="5250751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85216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668896" y="5208142"/>
            <a:ext cx="120014" cy="85725"/>
          </a:xfrm>
          <a:custGeom>
            <a:avLst/>
            <a:gdLst/>
            <a:ahLst/>
            <a:cxnLst/>
            <a:rect l="l" t="t" r="r" b="b"/>
            <a:pathLst>
              <a:path w="120015" h="85725">
                <a:moveTo>
                  <a:pt x="0" y="85216"/>
                </a:moveTo>
                <a:lnTo>
                  <a:pt x="119633" y="85216"/>
                </a:lnTo>
                <a:lnTo>
                  <a:pt x="119633" y="0"/>
                </a:lnTo>
                <a:lnTo>
                  <a:pt x="0" y="0"/>
                </a:lnTo>
                <a:lnTo>
                  <a:pt x="0" y="85216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788531" y="5272023"/>
            <a:ext cx="120014" cy="21590"/>
          </a:xfrm>
          <a:custGeom>
            <a:avLst/>
            <a:gdLst/>
            <a:ahLst/>
            <a:cxnLst/>
            <a:rect l="l" t="t" r="r" b="b"/>
            <a:pathLst>
              <a:path w="120015" h="21589">
                <a:moveTo>
                  <a:pt x="0" y="21335"/>
                </a:moveTo>
                <a:lnTo>
                  <a:pt x="119633" y="21335"/>
                </a:lnTo>
                <a:lnTo>
                  <a:pt x="119633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783768" y="5267261"/>
            <a:ext cx="129539" cy="31115"/>
          </a:xfrm>
          <a:custGeom>
            <a:avLst/>
            <a:gdLst/>
            <a:ahLst/>
            <a:cxnLst/>
            <a:rect l="l" t="t" r="r" b="b"/>
            <a:pathLst>
              <a:path w="129540" h="31114">
                <a:moveTo>
                  <a:pt x="0" y="30860"/>
                </a:moveTo>
                <a:lnTo>
                  <a:pt x="129158" y="30860"/>
                </a:lnTo>
                <a:lnTo>
                  <a:pt x="129158" y="0"/>
                </a:lnTo>
                <a:lnTo>
                  <a:pt x="0" y="0"/>
                </a:lnTo>
                <a:lnTo>
                  <a:pt x="0" y="30860"/>
                </a:lnTo>
                <a:close/>
              </a:path>
            </a:pathLst>
          </a:custGeom>
          <a:solidFill>
            <a:srgbClr val="8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908165" y="527202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4267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908165" y="5250688"/>
            <a:ext cx="120014" cy="43180"/>
          </a:xfrm>
          <a:custGeom>
            <a:avLst/>
            <a:gdLst/>
            <a:ahLst/>
            <a:cxnLst/>
            <a:rect l="l" t="t" r="r" b="b"/>
            <a:pathLst>
              <a:path w="120015" h="43179">
                <a:moveTo>
                  <a:pt x="0" y="42671"/>
                </a:moveTo>
                <a:lnTo>
                  <a:pt x="119633" y="42671"/>
                </a:lnTo>
                <a:lnTo>
                  <a:pt x="119633" y="0"/>
                </a:lnTo>
                <a:lnTo>
                  <a:pt x="0" y="0"/>
                </a:lnTo>
                <a:lnTo>
                  <a:pt x="0" y="42671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027798" y="527202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4267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027798" y="5250688"/>
            <a:ext cx="120014" cy="43180"/>
          </a:xfrm>
          <a:custGeom>
            <a:avLst/>
            <a:gdLst/>
            <a:ahLst/>
            <a:cxnLst/>
            <a:rect l="l" t="t" r="r" b="b"/>
            <a:pathLst>
              <a:path w="120015" h="43179">
                <a:moveTo>
                  <a:pt x="0" y="42671"/>
                </a:moveTo>
                <a:lnTo>
                  <a:pt x="119633" y="42671"/>
                </a:lnTo>
                <a:lnTo>
                  <a:pt x="119633" y="0"/>
                </a:lnTo>
                <a:lnTo>
                  <a:pt x="0" y="0"/>
                </a:lnTo>
                <a:lnTo>
                  <a:pt x="0" y="42671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147432" y="527202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4267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147432" y="5250688"/>
            <a:ext cx="120014" cy="43180"/>
          </a:xfrm>
          <a:custGeom>
            <a:avLst/>
            <a:gdLst/>
            <a:ahLst/>
            <a:cxnLst/>
            <a:rect l="l" t="t" r="r" b="b"/>
            <a:pathLst>
              <a:path w="120015" h="43179">
                <a:moveTo>
                  <a:pt x="0" y="42671"/>
                </a:moveTo>
                <a:lnTo>
                  <a:pt x="119633" y="42671"/>
                </a:lnTo>
                <a:lnTo>
                  <a:pt x="119633" y="0"/>
                </a:lnTo>
                <a:lnTo>
                  <a:pt x="0" y="0"/>
                </a:lnTo>
                <a:lnTo>
                  <a:pt x="0" y="42671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267067" y="527202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42671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267067" y="5250688"/>
            <a:ext cx="120014" cy="43180"/>
          </a:xfrm>
          <a:custGeom>
            <a:avLst/>
            <a:gdLst/>
            <a:ahLst/>
            <a:cxnLst/>
            <a:rect l="l" t="t" r="r" b="b"/>
            <a:pathLst>
              <a:path w="120015" h="43179">
                <a:moveTo>
                  <a:pt x="0" y="42671"/>
                </a:moveTo>
                <a:lnTo>
                  <a:pt x="119633" y="42671"/>
                </a:lnTo>
                <a:lnTo>
                  <a:pt x="119633" y="0"/>
                </a:lnTo>
                <a:lnTo>
                  <a:pt x="0" y="0"/>
                </a:lnTo>
                <a:lnTo>
                  <a:pt x="0" y="42671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386701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386701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506334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506334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625842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625842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745476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745476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865109" y="5272023"/>
            <a:ext cx="120014" cy="21590"/>
          </a:xfrm>
          <a:custGeom>
            <a:avLst/>
            <a:gdLst/>
            <a:ahLst/>
            <a:cxnLst/>
            <a:rect l="l" t="t" r="r" b="b"/>
            <a:pathLst>
              <a:path w="120015" h="21589">
                <a:moveTo>
                  <a:pt x="0" y="21335"/>
                </a:moveTo>
                <a:lnTo>
                  <a:pt x="119633" y="21335"/>
                </a:lnTo>
                <a:lnTo>
                  <a:pt x="119633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860347" y="5267261"/>
            <a:ext cx="129539" cy="31115"/>
          </a:xfrm>
          <a:custGeom>
            <a:avLst/>
            <a:gdLst/>
            <a:ahLst/>
            <a:cxnLst/>
            <a:rect l="l" t="t" r="r" b="b"/>
            <a:pathLst>
              <a:path w="129540" h="31114">
                <a:moveTo>
                  <a:pt x="0" y="30860"/>
                </a:moveTo>
                <a:lnTo>
                  <a:pt x="129158" y="30860"/>
                </a:lnTo>
                <a:lnTo>
                  <a:pt x="129158" y="0"/>
                </a:lnTo>
                <a:lnTo>
                  <a:pt x="0" y="0"/>
                </a:lnTo>
                <a:lnTo>
                  <a:pt x="0" y="30860"/>
                </a:lnTo>
                <a:close/>
              </a:path>
            </a:pathLst>
          </a:custGeom>
          <a:solidFill>
            <a:srgbClr val="8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984743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984743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104378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104378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224011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</a:path>
            </a:pathLst>
          </a:custGeom>
          <a:ln w="3175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224011" y="529335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63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B0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343645" y="5272023"/>
            <a:ext cx="120014" cy="21590"/>
          </a:xfrm>
          <a:custGeom>
            <a:avLst/>
            <a:gdLst/>
            <a:ahLst/>
            <a:cxnLst/>
            <a:rect l="l" t="t" r="r" b="b"/>
            <a:pathLst>
              <a:path w="120015" h="21589">
                <a:moveTo>
                  <a:pt x="0" y="21335"/>
                </a:moveTo>
                <a:lnTo>
                  <a:pt x="119633" y="21335"/>
                </a:lnTo>
                <a:lnTo>
                  <a:pt x="119633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338883" y="5267261"/>
            <a:ext cx="129539" cy="31115"/>
          </a:xfrm>
          <a:custGeom>
            <a:avLst/>
            <a:gdLst/>
            <a:ahLst/>
            <a:cxnLst/>
            <a:rect l="l" t="t" r="r" b="b"/>
            <a:pathLst>
              <a:path w="129540" h="31114">
                <a:moveTo>
                  <a:pt x="0" y="30860"/>
                </a:moveTo>
                <a:lnTo>
                  <a:pt x="129158" y="30860"/>
                </a:lnTo>
                <a:lnTo>
                  <a:pt x="129158" y="0"/>
                </a:lnTo>
                <a:lnTo>
                  <a:pt x="0" y="0"/>
                </a:lnTo>
                <a:lnTo>
                  <a:pt x="0" y="30860"/>
                </a:lnTo>
                <a:close/>
              </a:path>
            </a:pathLst>
          </a:custGeom>
          <a:solidFill>
            <a:srgbClr val="8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993259" y="749808"/>
            <a:ext cx="0" cy="4718685"/>
          </a:xfrm>
          <a:custGeom>
            <a:avLst/>
            <a:gdLst/>
            <a:ahLst/>
            <a:cxnLst/>
            <a:rect l="l" t="t" r="r" b="b"/>
            <a:pathLst>
              <a:path w="0" h="4718685">
                <a:moveTo>
                  <a:pt x="0" y="4718304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3132073" y="919226"/>
            <a:ext cx="10426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median =</a:t>
            </a:r>
            <a:r>
              <a:rPr dirty="0" sz="1200" spc="2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−2.8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2021-07-20T02:54:22Z</dcterms:created>
  <dcterms:modified xsi:type="dcterms:W3CDTF">2021-07-20T02:54:22Z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2021-07-20T00:00:00Z</vt:filetime>
  </property>
  <property fmtid="{D5CDD505-2E9C-101B-9397-08002B2CF9AE}" pid="3" name="Creator">
    <vt:lpwstr>R</vt:lpwstr>
  </property>
  <property fmtid="{D5CDD505-2E9C-101B-9397-08002B2CF9AE}" pid="4" name="LastSaved">
    <vt:filetime>2021-07-20T00:00:00Z</vt:filetime>
  </property>
</Properties>
</file>