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400800"/>
  <p:notesSz cx="9144000" cy="64008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984248"/>
            <a:ext cx="77724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584448"/>
            <a:ext cx="64008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56032"/>
            <a:ext cx="822960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472184"/>
            <a:ext cx="822960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952744"/>
            <a:ext cx="292608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952744"/>
            <a:ext cx="21031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952744"/>
            <a:ext cx="21031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2509" y="229615"/>
            <a:ext cx="2365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Histogram </a:t>
            </a:r>
            <a:r>
              <a:rPr sz="1400" spc="-15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log</a:t>
            </a:r>
            <a:r>
              <a:rPr sz="1500" spc="-7" baseline="-13888" dirty="0">
                <a:latin typeface="Arial"/>
                <a:cs typeface="Arial"/>
              </a:rPr>
              <a:t>10</a:t>
            </a:r>
            <a:r>
              <a:rPr sz="1500" spc="127" baseline="-13888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Eukaryota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7538" y="5923534"/>
            <a:ext cx="11550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og</a:t>
            </a:r>
            <a:r>
              <a:rPr sz="1200" spc="-7" baseline="-13888" dirty="0">
                <a:latin typeface="Arial"/>
                <a:cs typeface="Arial"/>
              </a:rPr>
              <a:t>10</a:t>
            </a:r>
            <a:r>
              <a:rPr lang="en-US" sz="1500" spc="-5" baseline="-13888" dirty="0">
                <a:latin typeface="Symbol"/>
                <a:cs typeface="Arial"/>
              </a:rPr>
              <a:t> </a:t>
            </a:r>
            <a:r>
              <a:rPr sz="1200" spc="-5" dirty="0" err="1">
                <a:latin typeface="Arial"/>
                <a:cs typeface="Arial"/>
              </a:rPr>
              <a:t>Eukaryota</a:t>
            </a:r>
            <a:endParaRPr sz="1500" dirty="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8" y="2736147"/>
            <a:ext cx="196215" cy="745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Frequency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8036" y="5468111"/>
            <a:ext cx="6393815" cy="0"/>
          </a:xfrm>
          <a:custGeom>
            <a:avLst/>
            <a:gdLst/>
            <a:ahLst/>
            <a:cxnLst/>
            <a:rect l="l" t="t" r="r" b="b"/>
            <a:pathLst>
              <a:path w="6393815">
                <a:moveTo>
                  <a:pt x="0" y="0"/>
                </a:moveTo>
                <a:lnTo>
                  <a:pt x="639368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036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6798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5561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4197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2960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1723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02917" y="56321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1680" y="56321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444" y="56321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9207" y="56321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7969" y="56321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96732" y="56321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9808" y="1112647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41807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8368" y="529335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8368" y="424815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8368" y="320306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8368" y="215785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8368" y="111264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9688" y="5238320"/>
            <a:ext cx="196215" cy="1104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688" y="4150770"/>
            <a:ext cx="19621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9688" y="3063094"/>
            <a:ext cx="19621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688" y="2018011"/>
            <a:ext cx="19621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9688" y="972801"/>
            <a:ext cx="19621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200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6480" y="5272404"/>
            <a:ext cx="128270" cy="20955"/>
          </a:xfrm>
          <a:custGeom>
            <a:avLst/>
            <a:gdLst/>
            <a:ahLst/>
            <a:cxnLst/>
            <a:rect l="l" t="t" r="r" b="b"/>
            <a:pathLst>
              <a:path w="128269" h="20954">
                <a:moveTo>
                  <a:pt x="0" y="20955"/>
                </a:moveTo>
                <a:lnTo>
                  <a:pt x="127888" y="20955"/>
                </a:lnTo>
                <a:lnTo>
                  <a:pt x="127888" y="0"/>
                </a:lnTo>
                <a:lnTo>
                  <a:pt x="0" y="0"/>
                </a:lnTo>
                <a:lnTo>
                  <a:pt x="0" y="2095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1717" y="5267642"/>
            <a:ext cx="137795" cy="30480"/>
          </a:xfrm>
          <a:custGeom>
            <a:avLst/>
            <a:gdLst/>
            <a:ahLst/>
            <a:cxnLst/>
            <a:rect l="l" t="t" r="r" b="b"/>
            <a:pathLst>
              <a:path w="137794" h="30479">
                <a:moveTo>
                  <a:pt x="0" y="30480"/>
                </a:moveTo>
                <a:lnTo>
                  <a:pt x="137413" y="30480"/>
                </a:lnTo>
                <a:lnTo>
                  <a:pt x="13741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74369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74369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02258" y="5272404"/>
            <a:ext cx="128270" cy="20955"/>
          </a:xfrm>
          <a:custGeom>
            <a:avLst/>
            <a:gdLst/>
            <a:ahLst/>
            <a:cxnLst/>
            <a:rect l="l" t="t" r="r" b="b"/>
            <a:pathLst>
              <a:path w="128269" h="20954">
                <a:moveTo>
                  <a:pt x="0" y="20955"/>
                </a:moveTo>
                <a:lnTo>
                  <a:pt x="127889" y="20955"/>
                </a:lnTo>
                <a:lnTo>
                  <a:pt x="127889" y="0"/>
                </a:lnTo>
                <a:lnTo>
                  <a:pt x="0" y="0"/>
                </a:lnTo>
                <a:lnTo>
                  <a:pt x="0" y="2095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97495" y="5267642"/>
            <a:ext cx="137795" cy="30480"/>
          </a:xfrm>
          <a:custGeom>
            <a:avLst/>
            <a:gdLst/>
            <a:ahLst/>
            <a:cxnLst/>
            <a:rect l="l" t="t" r="r" b="b"/>
            <a:pathLst>
              <a:path w="137794" h="30479">
                <a:moveTo>
                  <a:pt x="0" y="30480"/>
                </a:moveTo>
                <a:lnTo>
                  <a:pt x="137414" y="30480"/>
                </a:lnTo>
                <a:lnTo>
                  <a:pt x="137414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30147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9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30147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58036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58036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85798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85798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13686" y="5272404"/>
            <a:ext cx="128270" cy="20955"/>
          </a:xfrm>
          <a:custGeom>
            <a:avLst/>
            <a:gdLst/>
            <a:ahLst/>
            <a:cxnLst/>
            <a:rect l="l" t="t" r="r" b="b"/>
            <a:pathLst>
              <a:path w="128269" h="20954">
                <a:moveTo>
                  <a:pt x="0" y="20955"/>
                </a:moveTo>
                <a:lnTo>
                  <a:pt x="127888" y="20955"/>
                </a:lnTo>
                <a:lnTo>
                  <a:pt x="127888" y="0"/>
                </a:lnTo>
                <a:lnTo>
                  <a:pt x="0" y="0"/>
                </a:lnTo>
                <a:lnTo>
                  <a:pt x="0" y="2095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8924" y="5267642"/>
            <a:ext cx="137795" cy="30480"/>
          </a:xfrm>
          <a:custGeom>
            <a:avLst/>
            <a:gdLst/>
            <a:ahLst/>
            <a:cxnLst/>
            <a:rect l="l" t="t" r="r" b="b"/>
            <a:pathLst>
              <a:path w="137794" h="30479">
                <a:moveTo>
                  <a:pt x="0" y="30480"/>
                </a:moveTo>
                <a:lnTo>
                  <a:pt x="137413" y="30480"/>
                </a:lnTo>
                <a:lnTo>
                  <a:pt x="13741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41576" y="5272404"/>
            <a:ext cx="128270" cy="20955"/>
          </a:xfrm>
          <a:custGeom>
            <a:avLst/>
            <a:gdLst/>
            <a:ahLst/>
            <a:cxnLst/>
            <a:rect l="l" t="t" r="r" b="b"/>
            <a:pathLst>
              <a:path w="128269" h="20954">
                <a:moveTo>
                  <a:pt x="0" y="20955"/>
                </a:moveTo>
                <a:lnTo>
                  <a:pt x="127888" y="20955"/>
                </a:lnTo>
                <a:lnTo>
                  <a:pt x="127888" y="0"/>
                </a:lnTo>
                <a:lnTo>
                  <a:pt x="0" y="0"/>
                </a:lnTo>
                <a:lnTo>
                  <a:pt x="0" y="2095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36813" y="5267642"/>
            <a:ext cx="137795" cy="30480"/>
          </a:xfrm>
          <a:custGeom>
            <a:avLst/>
            <a:gdLst/>
            <a:ahLst/>
            <a:cxnLst/>
            <a:rect l="l" t="t" r="r" b="b"/>
            <a:pathLst>
              <a:path w="137794" h="30479">
                <a:moveTo>
                  <a:pt x="0" y="30480"/>
                </a:moveTo>
                <a:lnTo>
                  <a:pt x="137413" y="30480"/>
                </a:lnTo>
                <a:lnTo>
                  <a:pt x="13741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69464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69464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97354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97354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25242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25242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53132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53132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81020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81020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08910" y="5272404"/>
            <a:ext cx="128270" cy="20955"/>
          </a:xfrm>
          <a:custGeom>
            <a:avLst/>
            <a:gdLst/>
            <a:ahLst/>
            <a:cxnLst/>
            <a:rect l="l" t="t" r="r" b="b"/>
            <a:pathLst>
              <a:path w="128269" h="20954">
                <a:moveTo>
                  <a:pt x="0" y="20955"/>
                </a:moveTo>
                <a:lnTo>
                  <a:pt x="127888" y="20955"/>
                </a:lnTo>
                <a:lnTo>
                  <a:pt x="127888" y="0"/>
                </a:lnTo>
                <a:lnTo>
                  <a:pt x="0" y="0"/>
                </a:lnTo>
                <a:lnTo>
                  <a:pt x="0" y="2095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04147" y="5267642"/>
            <a:ext cx="137795" cy="30480"/>
          </a:xfrm>
          <a:custGeom>
            <a:avLst/>
            <a:gdLst/>
            <a:ahLst/>
            <a:cxnLst/>
            <a:rect l="l" t="t" r="r" b="b"/>
            <a:pathLst>
              <a:path w="137794" h="30479">
                <a:moveTo>
                  <a:pt x="0" y="30480"/>
                </a:moveTo>
                <a:lnTo>
                  <a:pt x="137413" y="30480"/>
                </a:lnTo>
                <a:lnTo>
                  <a:pt x="13741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36798" y="5272404"/>
            <a:ext cx="128270" cy="20955"/>
          </a:xfrm>
          <a:custGeom>
            <a:avLst/>
            <a:gdLst/>
            <a:ahLst/>
            <a:cxnLst/>
            <a:rect l="l" t="t" r="r" b="b"/>
            <a:pathLst>
              <a:path w="128269" h="20954">
                <a:moveTo>
                  <a:pt x="0" y="20955"/>
                </a:moveTo>
                <a:lnTo>
                  <a:pt x="127888" y="20955"/>
                </a:lnTo>
                <a:lnTo>
                  <a:pt x="127888" y="0"/>
                </a:lnTo>
                <a:lnTo>
                  <a:pt x="0" y="0"/>
                </a:lnTo>
                <a:lnTo>
                  <a:pt x="0" y="2095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32036" y="5267642"/>
            <a:ext cx="137795" cy="30480"/>
          </a:xfrm>
          <a:custGeom>
            <a:avLst/>
            <a:gdLst/>
            <a:ahLst/>
            <a:cxnLst/>
            <a:rect l="l" t="t" r="r" b="b"/>
            <a:pathLst>
              <a:path w="137794" h="30479">
                <a:moveTo>
                  <a:pt x="0" y="30480"/>
                </a:moveTo>
                <a:lnTo>
                  <a:pt x="137413" y="30480"/>
                </a:lnTo>
                <a:lnTo>
                  <a:pt x="13741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4560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64560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2450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92450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20339" y="5272404"/>
            <a:ext cx="128270" cy="20955"/>
          </a:xfrm>
          <a:custGeom>
            <a:avLst/>
            <a:gdLst/>
            <a:ahLst/>
            <a:cxnLst/>
            <a:rect l="l" t="t" r="r" b="b"/>
            <a:pathLst>
              <a:path w="128270" h="20954">
                <a:moveTo>
                  <a:pt x="0" y="20955"/>
                </a:moveTo>
                <a:lnTo>
                  <a:pt x="127888" y="20955"/>
                </a:lnTo>
                <a:lnTo>
                  <a:pt x="127888" y="0"/>
                </a:lnTo>
                <a:lnTo>
                  <a:pt x="0" y="0"/>
                </a:lnTo>
                <a:lnTo>
                  <a:pt x="0" y="2095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15576" y="5267642"/>
            <a:ext cx="137795" cy="30480"/>
          </a:xfrm>
          <a:custGeom>
            <a:avLst/>
            <a:gdLst/>
            <a:ahLst/>
            <a:cxnLst/>
            <a:rect l="l" t="t" r="r" b="b"/>
            <a:pathLst>
              <a:path w="137795" h="30479">
                <a:moveTo>
                  <a:pt x="0" y="30480"/>
                </a:moveTo>
                <a:lnTo>
                  <a:pt x="137413" y="30480"/>
                </a:lnTo>
                <a:lnTo>
                  <a:pt x="13741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48228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8228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76116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76116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04005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04005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31895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31895" y="529335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88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59784" y="5272404"/>
            <a:ext cx="128270" cy="20955"/>
          </a:xfrm>
          <a:custGeom>
            <a:avLst/>
            <a:gdLst/>
            <a:ahLst/>
            <a:cxnLst/>
            <a:rect l="l" t="t" r="r" b="b"/>
            <a:pathLst>
              <a:path w="128270" h="20954">
                <a:moveTo>
                  <a:pt x="0" y="20955"/>
                </a:moveTo>
                <a:lnTo>
                  <a:pt x="127888" y="20955"/>
                </a:lnTo>
                <a:lnTo>
                  <a:pt x="127888" y="0"/>
                </a:lnTo>
                <a:lnTo>
                  <a:pt x="0" y="0"/>
                </a:lnTo>
                <a:lnTo>
                  <a:pt x="0" y="2095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55021" y="5267642"/>
            <a:ext cx="137795" cy="30480"/>
          </a:xfrm>
          <a:custGeom>
            <a:avLst/>
            <a:gdLst/>
            <a:ahLst/>
            <a:cxnLst/>
            <a:rect l="l" t="t" r="r" b="b"/>
            <a:pathLst>
              <a:path w="137795" h="30479">
                <a:moveTo>
                  <a:pt x="0" y="30480"/>
                </a:moveTo>
                <a:lnTo>
                  <a:pt x="137413" y="30480"/>
                </a:lnTo>
                <a:lnTo>
                  <a:pt x="137413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87672" y="5251577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8356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87672" y="5209794"/>
            <a:ext cx="128270" cy="83820"/>
          </a:xfrm>
          <a:custGeom>
            <a:avLst/>
            <a:gdLst/>
            <a:ahLst/>
            <a:cxnLst/>
            <a:rect l="l" t="t" r="r" b="b"/>
            <a:pathLst>
              <a:path w="128270" h="83820">
                <a:moveTo>
                  <a:pt x="0" y="83565"/>
                </a:moveTo>
                <a:lnTo>
                  <a:pt x="127888" y="83565"/>
                </a:lnTo>
                <a:lnTo>
                  <a:pt x="127888" y="0"/>
                </a:lnTo>
                <a:lnTo>
                  <a:pt x="0" y="0"/>
                </a:lnTo>
                <a:lnTo>
                  <a:pt x="0" y="83565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15561" y="527246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888" y="0"/>
                </a:lnTo>
              </a:path>
            </a:pathLst>
          </a:custGeom>
          <a:ln w="4178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15561" y="5251577"/>
            <a:ext cx="128270" cy="41910"/>
          </a:xfrm>
          <a:custGeom>
            <a:avLst/>
            <a:gdLst/>
            <a:ahLst/>
            <a:cxnLst/>
            <a:rect l="l" t="t" r="r" b="b"/>
            <a:pathLst>
              <a:path w="128270" h="41910">
                <a:moveTo>
                  <a:pt x="0" y="41783"/>
                </a:moveTo>
                <a:lnTo>
                  <a:pt x="127888" y="41783"/>
                </a:lnTo>
                <a:lnTo>
                  <a:pt x="127888" y="0"/>
                </a:lnTo>
                <a:lnTo>
                  <a:pt x="0" y="0"/>
                </a:lnTo>
                <a:lnTo>
                  <a:pt x="0" y="41783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43323" y="5105272"/>
            <a:ext cx="128270" cy="188595"/>
          </a:xfrm>
          <a:custGeom>
            <a:avLst/>
            <a:gdLst/>
            <a:ahLst/>
            <a:cxnLst/>
            <a:rect l="l" t="t" r="r" b="b"/>
            <a:pathLst>
              <a:path w="128270" h="188595">
                <a:moveTo>
                  <a:pt x="0" y="188086"/>
                </a:moveTo>
                <a:lnTo>
                  <a:pt x="127888" y="188086"/>
                </a:lnTo>
                <a:lnTo>
                  <a:pt x="127888" y="0"/>
                </a:lnTo>
                <a:lnTo>
                  <a:pt x="0" y="0"/>
                </a:lnTo>
                <a:lnTo>
                  <a:pt x="0" y="188086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43323" y="5105272"/>
            <a:ext cx="128270" cy="188595"/>
          </a:xfrm>
          <a:custGeom>
            <a:avLst/>
            <a:gdLst/>
            <a:ahLst/>
            <a:cxnLst/>
            <a:rect l="l" t="t" r="r" b="b"/>
            <a:pathLst>
              <a:path w="128270" h="188595">
                <a:moveTo>
                  <a:pt x="0" y="188086"/>
                </a:moveTo>
                <a:lnTo>
                  <a:pt x="127888" y="188086"/>
                </a:lnTo>
                <a:lnTo>
                  <a:pt x="127888" y="0"/>
                </a:lnTo>
                <a:lnTo>
                  <a:pt x="0" y="0"/>
                </a:lnTo>
                <a:lnTo>
                  <a:pt x="0" y="188086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71213" y="5021579"/>
            <a:ext cx="128270" cy="271780"/>
          </a:xfrm>
          <a:custGeom>
            <a:avLst/>
            <a:gdLst/>
            <a:ahLst/>
            <a:cxnLst/>
            <a:rect l="l" t="t" r="r" b="b"/>
            <a:pathLst>
              <a:path w="128270" h="271779">
                <a:moveTo>
                  <a:pt x="0" y="271780"/>
                </a:moveTo>
                <a:lnTo>
                  <a:pt x="127888" y="271780"/>
                </a:lnTo>
                <a:lnTo>
                  <a:pt x="127888" y="0"/>
                </a:lnTo>
                <a:lnTo>
                  <a:pt x="0" y="0"/>
                </a:lnTo>
                <a:lnTo>
                  <a:pt x="0" y="27178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71213" y="5021579"/>
            <a:ext cx="128270" cy="271780"/>
          </a:xfrm>
          <a:custGeom>
            <a:avLst/>
            <a:gdLst/>
            <a:ahLst/>
            <a:cxnLst/>
            <a:rect l="l" t="t" r="r" b="b"/>
            <a:pathLst>
              <a:path w="128270" h="271779">
                <a:moveTo>
                  <a:pt x="0" y="271780"/>
                </a:moveTo>
                <a:lnTo>
                  <a:pt x="127888" y="271780"/>
                </a:lnTo>
                <a:lnTo>
                  <a:pt x="127888" y="0"/>
                </a:lnTo>
                <a:lnTo>
                  <a:pt x="0" y="0"/>
                </a:lnTo>
                <a:lnTo>
                  <a:pt x="0" y="27178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99102" y="4938014"/>
            <a:ext cx="128270" cy="355600"/>
          </a:xfrm>
          <a:custGeom>
            <a:avLst/>
            <a:gdLst/>
            <a:ahLst/>
            <a:cxnLst/>
            <a:rect l="l" t="t" r="r" b="b"/>
            <a:pathLst>
              <a:path w="128270" h="355600">
                <a:moveTo>
                  <a:pt x="0" y="355346"/>
                </a:moveTo>
                <a:lnTo>
                  <a:pt x="127888" y="355346"/>
                </a:lnTo>
                <a:lnTo>
                  <a:pt x="127888" y="0"/>
                </a:lnTo>
                <a:lnTo>
                  <a:pt x="0" y="0"/>
                </a:lnTo>
                <a:lnTo>
                  <a:pt x="0" y="355346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99102" y="4938014"/>
            <a:ext cx="128270" cy="355600"/>
          </a:xfrm>
          <a:custGeom>
            <a:avLst/>
            <a:gdLst/>
            <a:ahLst/>
            <a:cxnLst/>
            <a:rect l="l" t="t" r="r" b="b"/>
            <a:pathLst>
              <a:path w="128270" h="355600">
                <a:moveTo>
                  <a:pt x="0" y="355346"/>
                </a:moveTo>
                <a:lnTo>
                  <a:pt x="127888" y="355346"/>
                </a:lnTo>
                <a:lnTo>
                  <a:pt x="127888" y="0"/>
                </a:lnTo>
                <a:lnTo>
                  <a:pt x="0" y="0"/>
                </a:lnTo>
                <a:lnTo>
                  <a:pt x="0" y="355346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26990" y="4917059"/>
            <a:ext cx="128270" cy="376555"/>
          </a:xfrm>
          <a:custGeom>
            <a:avLst/>
            <a:gdLst/>
            <a:ahLst/>
            <a:cxnLst/>
            <a:rect l="l" t="t" r="r" b="b"/>
            <a:pathLst>
              <a:path w="128270" h="376554">
                <a:moveTo>
                  <a:pt x="0" y="376300"/>
                </a:moveTo>
                <a:lnTo>
                  <a:pt x="127888" y="376300"/>
                </a:lnTo>
                <a:lnTo>
                  <a:pt x="127888" y="0"/>
                </a:lnTo>
                <a:lnTo>
                  <a:pt x="0" y="0"/>
                </a:lnTo>
                <a:lnTo>
                  <a:pt x="0" y="37630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26990" y="4917059"/>
            <a:ext cx="128270" cy="376555"/>
          </a:xfrm>
          <a:custGeom>
            <a:avLst/>
            <a:gdLst/>
            <a:ahLst/>
            <a:cxnLst/>
            <a:rect l="l" t="t" r="r" b="b"/>
            <a:pathLst>
              <a:path w="128270" h="376554">
                <a:moveTo>
                  <a:pt x="0" y="376300"/>
                </a:moveTo>
                <a:lnTo>
                  <a:pt x="127888" y="376300"/>
                </a:lnTo>
                <a:lnTo>
                  <a:pt x="127888" y="0"/>
                </a:lnTo>
                <a:lnTo>
                  <a:pt x="0" y="0"/>
                </a:lnTo>
                <a:lnTo>
                  <a:pt x="0" y="37630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754879" y="4666234"/>
            <a:ext cx="128270" cy="627380"/>
          </a:xfrm>
          <a:custGeom>
            <a:avLst/>
            <a:gdLst/>
            <a:ahLst/>
            <a:cxnLst/>
            <a:rect l="l" t="t" r="r" b="b"/>
            <a:pathLst>
              <a:path w="128270" h="627379">
                <a:moveTo>
                  <a:pt x="0" y="627126"/>
                </a:moveTo>
                <a:lnTo>
                  <a:pt x="127888" y="627126"/>
                </a:lnTo>
                <a:lnTo>
                  <a:pt x="127888" y="0"/>
                </a:lnTo>
                <a:lnTo>
                  <a:pt x="0" y="0"/>
                </a:lnTo>
                <a:lnTo>
                  <a:pt x="0" y="627126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54879" y="4666234"/>
            <a:ext cx="128270" cy="627380"/>
          </a:xfrm>
          <a:custGeom>
            <a:avLst/>
            <a:gdLst/>
            <a:ahLst/>
            <a:cxnLst/>
            <a:rect l="l" t="t" r="r" b="b"/>
            <a:pathLst>
              <a:path w="128270" h="627379">
                <a:moveTo>
                  <a:pt x="0" y="627126"/>
                </a:moveTo>
                <a:lnTo>
                  <a:pt x="127888" y="627126"/>
                </a:lnTo>
                <a:lnTo>
                  <a:pt x="127888" y="0"/>
                </a:lnTo>
                <a:lnTo>
                  <a:pt x="0" y="0"/>
                </a:lnTo>
                <a:lnTo>
                  <a:pt x="0" y="627126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82769" y="4206366"/>
            <a:ext cx="128270" cy="1087120"/>
          </a:xfrm>
          <a:custGeom>
            <a:avLst/>
            <a:gdLst/>
            <a:ahLst/>
            <a:cxnLst/>
            <a:rect l="l" t="t" r="r" b="b"/>
            <a:pathLst>
              <a:path w="128270" h="1087120">
                <a:moveTo>
                  <a:pt x="0" y="1086993"/>
                </a:moveTo>
                <a:lnTo>
                  <a:pt x="127888" y="1086993"/>
                </a:lnTo>
                <a:lnTo>
                  <a:pt x="127888" y="0"/>
                </a:lnTo>
                <a:lnTo>
                  <a:pt x="0" y="0"/>
                </a:lnTo>
                <a:lnTo>
                  <a:pt x="0" y="1086993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82769" y="4206366"/>
            <a:ext cx="128270" cy="1087120"/>
          </a:xfrm>
          <a:custGeom>
            <a:avLst/>
            <a:gdLst/>
            <a:ahLst/>
            <a:cxnLst/>
            <a:rect l="l" t="t" r="r" b="b"/>
            <a:pathLst>
              <a:path w="128270" h="1087120">
                <a:moveTo>
                  <a:pt x="0" y="1086993"/>
                </a:moveTo>
                <a:lnTo>
                  <a:pt x="127888" y="1086993"/>
                </a:lnTo>
                <a:lnTo>
                  <a:pt x="127888" y="0"/>
                </a:lnTo>
                <a:lnTo>
                  <a:pt x="0" y="0"/>
                </a:lnTo>
                <a:lnTo>
                  <a:pt x="0" y="1086993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10658" y="3997325"/>
            <a:ext cx="128270" cy="1296035"/>
          </a:xfrm>
          <a:custGeom>
            <a:avLst/>
            <a:gdLst/>
            <a:ahLst/>
            <a:cxnLst/>
            <a:rect l="l" t="t" r="r" b="b"/>
            <a:pathLst>
              <a:path w="128270" h="1296035">
                <a:moveTo>
                  <a:pt x="0" y="1296035"/>
                </a:moveTo>
                <a:lnTo>
                  <a:pt x="127888" y="1296035"/>
                </a:lnTo>
                <a:lnTo>
                  <a:pt x="127888" y="0"/>
                </a:lnTo>
                <a:lnTo>
                  <a:pt x="0" y="0"/>
                </a:lnTo>
                <a:lnTo>
                  <a:pt x="0" y="129603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10658" y="3997325"/>
            <a:ext cx="128270" cy="1296035"/>
          </a:xfrm>
          <a:custGeom>
            <a:avLst/>
            <a:gdLst/>
            <a:ahLst/>
            <a:cxnLst/>
            <a:rect l="l" t="t" r="r" b="b"/>
            <a:pathLst>
              <a:path w="128270" h="1296035">
                <a:moveTo>
                  <a:pt x="0" y="1296035"/>
                </a:moveTo>
                <a:lnTo>
                  <a:pt x="127888" y="1296035"/>
                </a:lnTo>
                <a:lnTo>
                  <a:pt x="127888" y="0"/>
                </a:lnTo>
                <a:lnTo>
                  <a:pt x="0" y="0"/>
                </a:lnTo>
                <a:lnTo>
                  <a:pt x="0" y="1296035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38546" y="3474720"/>
            <a:ext cx="128270" cy="1818639"/>
          </a:xfrm>
          <a:custGeom>
            <a:avLst/>
            <a:gdLst/>
            <a:ahLst/>
            <a:cxnLst/>
            <a:rect l="l" t="t" r="r" b="b"/>
            <a:pathLst>
              <a:path w="128270" h="1818639">
                <a:moveTo>
                  <a:pt x="0" y="1818639"/>
                </a:moveTo>
                <a:lnTo>
                  <a:pt x="127888" y="1818639"/>
                </a:lnTo>
                <a:lnTo>
                  <a:pt x="127888" y="0"/>
                </a:lnTo>
                <a:lnTo>
                  <a:pt x="0" y="0"/>
                </a:lnTo>
                <a:lnTo>
                  <a:pt x="0" y="181863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38546" y="3474720"/>
            <a:ext cx="128270" cy="1818639"/>
          </a:xfrm>
          <a:custGeom>
            <a:avLst/>
            <a:gdLst/>
            <a:ahLst/>
            <a:cxnLst/>
            <a:rect l="l" t="t" r="r" b="b"/>
            <a:pathLst>
              <a:path w="128270" h="1818639">
                <a:moveTo>
                  <a:pt x="0" y="1818639"/>
                </a:moveTo>
                <a:lnTo>
                  <a:pt x="127888" y="1818639"/>
                </a:lnTo>
                <a:lnTo>
                  <a:pt x="127888" y="0"/>
                </a:lnTo>
                <a:lnTo>
                  <a:pt x="0" y="0"/>
                </a:lnTo>
                <a:lnTo>
                  <a:pt x="0" y="1818639"/>
                </a:lnTo>
                <a:close/>
              </a:path>
            </a:pathLst>
          </a:custGeom>
          <a:ln w="9524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66435" y="3119373"/>
            <a:ext cx="128270" cy="2174240"/>
          </a:xfrm>
          <a:custGeom>
            <a:avLst/>
            <a:gdLst/>
            <a:ahLst/>
            <a:cxnLst/>
            <a:rect l="l" t="t" r="r" b="b"/>
            <a:pathLst>
              <a:path w="128270" h="2174240">
                <a:moveTo>
                  <a:pt x="0" y="2173986"/>
                </a:moveTo>
                <a:lnTo>
                  <a:pt x="127888" y="2173986"/>
                </a:lnTo>
                <a:lnTo>
                  <a:pt x="127888" y="0"/>
                </a:lnTo>
                <a:lnTo>
                  <a:pt x="0" y="0"/>
                </a:lnTo>
                <a:lnTo>
                  <a:pt x="0" y="2173986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66435" y="3119373"/>
            <a:ext cx="128270" cy="2174240"/>
          </a:xfrm>
          <a:custGeom>
            <a:avLst/>
            <a:gdLst/>
            <a:ahLst/>
            <a:cxnLst/>
            <a:rect l="l" t="t" r="r" b="b"/>
            <a:pathLst>
              <a:path w="128270" h="2174240">
                <a:moveTo>
                  <a:pt x="0" y="2173986"/>
                </a:moveTo>
                <a:lnTo>
                  <a:pt x="127888" y="2173986"/>
                </a:lnTo>
                <a:lnTo>
                  <a:pt x="127888" y="0"/>
                </a:lnTo>
                <a:lnTo>
                  <a:pt x="0" y="0"/>
                </a:lnTo>
                <a:lnTo>
                  <a:pt x="0" y="2173986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94197" y="1802510"/>
            <a:ext cx="128270" cy="3491229"/>
          </a:xfrm>
          <a:custGeom>
            <a:avLst/>
            <a:gdLst/>
            <a:ahLst/>
            <a:cxnLst/>
            <a:rect l="l" t="t" r="r" b="b"/>
            <a:pathLst>
              <a:path w="128270" h="3491229">
                <a:moveTo>
                  <a:pt x="0" y="3490849"/>
                </a:moveTo>
                <a:lnTo>
                  <a:pt x="127888" y="3490849"/>
                </a:lnTo>
                <a:lnTo>
                  <a:pt x="127888" y="0"/>
                </a:lnTo>
                <a:lnTo>
                  <a:pt x="0" y="0"/>
                </a:lnTo>
                <a:lnTo>
                  <a:pt x="0" y="34908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94197" y="1802510"/>
            <a:ext cx="128270" cy="3491229"/>
          </a:xfrm>
          <a:custGeom>
            <a:avLst/>
            <a:gdLst/>
            <a:ahLst/>
            <a:cxnLst/>
            <a:rect l="l" t="t" r="r" b="b"/>
            <a:pathLst>
              <a:path w="128270" h="3491229">
                <a:moveTo>
                  <a:pt x="0" y="3490849"/>
                </a:moveTo>
                <a:lnTo>
                  <a:pt x="127888" y="3490849"/>
                </a:lnTo>
                <a:lnTo>
                  <a:pt x="127888" y="0"/>
                </a:lnTo>
                <a:lnTo>
                  <a:pt x="0" y="0"/>
                </a:lnTo>
                <a:lnTo>
                  <a:pt x="0" y="3490849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22086" y="987297"/>
            <a:ext cx="128270" cy="4306570"/>
          </a:xfrm>
          <a:custGeom>
            <a:avLst/>
            <a:gdLst/>
            <a:ahLst/>
            <a:cxnLst/>
            <a:rect l="l" t="t" r="r" b="b"/>
            <a:pathLst>
              <a:path w="128270" h="4306570">
                <a:moveTo>
                  <a:pt x="0" y="4306062"/>
                </a:moveTo>
                <a:lnTo>
                  <a:pt x="127888" y="4306062"/>
                </a:lnTo>
                <a:lnTo>
                  <a:pt x="127888" y="0"/>
                </a:lnTo>
                <a:lnTo>
                  <a:pt x="0" y="0"/>
                </a:lnTo>
                <a:lnTo>
                  <a:pt x="0" y="4306062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22086" y="987297"/>
            <a:ext cx="128270" cy="4306570"/>
          </a:xfrm>
          <a:custGeom>
            <a:avLst/>
            <a:gdLst/>
            <a:ahLst/>
            <a:cxnLst/>
            <a:rect l="l" t="t" r="r" b="b"/>
            <a:pathLst>
              <a:path w="128270" h="4306570">
                <a:moveTo>
                  <a:pt x="0" y="4306062"/>
                </a:moveTo>
                <a:lnTo>
                  <a:pt x="127888" y="4306062"/>
                </a:lnTo>
                <a:lnTo>
                  <a:pt x="127888" y="0"/>
                </a:lnTo>
                <a:lnTo>
                  <a:pt x="0" y="0"/>
                </a:lnTo>
                <a:lnTo>
                  <a:pt x="0" y="4306062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49976" y="1112647"/>
            <a:ext cx="128270" cy="4180840"/>
          </a:xfrm>
          <a:custGeom>
            <a:avLst/>
            <a:gdLst/>
            <a:ahLst/>
            <a:cxnLst/>
            <a:rect l="l" t="t" r="r" b="b"/>
            <a:pathLst>
              <a:path w="128270" h="4180840">
                <a:moveTo>
                  <a:pt x="0" y="4180713"/>
                </a:moveTo>
                <a:lnTo>
                  <a:pt x="127888" y="4180713"/>
                </a:lnTo>
                <a:lnTo>
                  <a:pt x="127888" y="0"/>
                </a:lnTo>
                <a:lnTo>
                  <a:pt x="0" y="0"/>
                </a:lnTo>
                <a:lnTo>
                  <a:pt x="0" y="4180713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49976" y="1112647"/>
            <a:ext cx="128270" cy="4180840"/>
          </a:xfrm>
          <a:custGeom>
            <a:avLst/>
            <a:gdLst/>
            <a:ahLst/>
            <a:cxnLst/>
            <a:rect l="l" t="t" r="r" b="b"/>
            <a:pathLst>
              <a:path w="128270" h="4180840">
                <a:moveTo>
                  <a:pt x="0" y="4180713"/>
                </a:moveTo>
                <a:lnTo>
                  <a:pt x="127888" y="4180713"/>
                </a:lnTo>
                <a:lnTo>
                  <a:pt x="127888" y="0"/>
                </a:lnTo>
                <a:lnTo>
                  <a:pt x="0" y="0"/>
                </a:lnTo>
                <a:lnTo>
                  <a:pt x="0" y="4180713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77865" y="924560"/>
            <a:ext cx="128270" cy="4368800"/>
          </a:xfrm>
          <a:custGeom>
            <a:avLst/>
            <a:gdLst/>
            <a:ahLst/>
            <a:cxnLst/>
            <a:rect l="l" t="t" r="r" b="b"/>
            <a:pathLst>
              <a:path w="128270" h="4368800">
                <a:moveTo>
                  <a:pt x="0" y="4368800"/>
                </a:moveTo>
                <a:lnTo>
                  <a:pt x="127888" y="4368800"/>
                </a:lnTo>
                <a:lnTo>
                  <a:pt x="127888" y="0"/>
                </a:lnTo>
                <a:lnTo>
                  <a:pt x="0" y="0"/>
                </a:lnTo>
                <a:lnTo>
                  <a:pt x="0" y="436880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77865" y="924560"/>
            <a:ext cx="128270" cy="4368800"/>
          </a:xfrm>
          <a:custGeom>
            <a:avLst/>
            <a:gdLst/>
            <a:ahLst/>
            <a:cxnLst/>
            <a:rect l="l" t="t" r="r" b="b"/>
            <a:pathLst>
              <a:path w="128270" h="4368800">
                <a:moveTo>
                  <a:pt x="0" y="4368800"/>
                </a:moveTo>
                <a:lnTo>
                  <a:pt x="127888" y="4368800"/>
                </a:lnTo>
                <a:lnTo>
                  <a:pt x="127888" y="0"/>
                </a:lnTo>
                <a:lnTo>
                  <a:pt x="0" y="0"/>
                </a:lnTo>
                <a:lnTo>
                  <a:pt x="0" y="4368800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05753" y="1509902"/>
            <a:ext cx="128270" cy="3783965"/>
          </a:xfrm>
          <a:custGeom>
            <a:avLst/>
            <a:gdLst/>
            <a:ahLst/>
            <a:cxnLst/>
            <a:rect l="l" t="t" r="r" b="b"/>
            <a:pathLst>
              <a:path w="128270" h="3783965">
                <a:moveTo>
                  <a:pt x="0" y="3783457"/>
                </a:moveTo>
                <a:lnTo>
                  <a:pt x="127888" y="3783457"/>
                </a:lnTo>
                <a:lnTo>
                  <a:pt x="127888" y="0"/>
                </a:lnTo>
                <a:lnTo>
                  <a:pt x="0" y="0"/>
                </a:lnTo>
                <a:lnTo>
                  <a:pt x="0" y="3783457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05753" y="1509902"/>
            <a:ext cx="128270" cy="3783965"/>
          </a:xfrm>
          <a:custGeom>
            <a:avLst/>
            <a:gdLst/>
            <a:ahLst/>
            <a:cxnLst/>
            <a:rect l="l" t="t" r="r" b="b"/>
            <a:pathLst>
              <a:path w="128270" h="3783965">
                <a:moveTo>
                  <a:pt x="0" y="3783457"/>
                </a:moveTo>
                <a:lnTo>
                  <a:pt x="127888" y="3783457"/>
                </a:lnTo>
                <a:lnTo>
                  <a:pt x="127888" y="0"/>
                </a:lnTo>
                <a:lnTo>
                  <a:pt x="0" y="0"/>
                </a:lnTo>
                <a:lnTo>
                  <a:pt x="0" y="3783457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33642" y="2554985"/>
            <a:ext cx="128270" cy="2738755"/>
          </a:xfrm>
          <a:custGeom>
            <a:avLst/>
            <a:gdLst/>
            <a:ahLst/>
            <a:cxnLst/>
            <a:rect l="l" t="t" r="r" b="b"/>
            <a:pathLst>
              <a:path w="128270" h="2738754">
                <a:moveTo>
                  <a:pt x="0" y="2738374"/>
                </a:moveTo>
                <a:lnTo>
                  <a:pt x="127888" y="2738374"/>
                </a:lnTo>
                <a:lnTo>
                  <a:pt x="127888" y="0"/>
                </a:lnTo>
                <a:lnTo>
                  <a:pt x="0" y="0"/>
                </a:lnTo>
                <a:lnTo>
                  <a:pt x="0" y="2738374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33642" y="2554985"/>
            <a:ext cx="128270" cy="2738755"/>
          </a:xfrm>
          <a:custGeom>
            <a:avLst/>
            <a:gdLst/>
            <a:ahLst/>
            <a:cxnLst/>
            <a:rect l="l" t="t" r="r" b="b"/>
            <a:pathLst>
              <a:path w="128270" h="2738754">
                <a:moveTo>
                  <a:pt x="0" y="2738374"/>
                </a:moveTo>
                <a:lnTo>
                  <a:pt x="127888" y="2738374"/>
                </a:lnTo>
                <a:lnTo>
                  <a:pt x="127888" y="0"/>
                </a:lnTo>
                <a:lnTo>
                  <a:pt x="0" y="0"/>
                </a:lnTo>
                <a:lnTo>
                  <a:pt x="0" y="2738374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161532" y="2784982"/>
            <a:ext cx="128270" cy="2508885"/>
          </a:xfrm>
          <a:custGeom>
            <a:avLst/>
            <a:gdLst/>
            <a:ahLst/>
            <a:cxnLst/>
            <a:rect l="l" t="t" r="r" b="b"/>
            <a:pathLst>
              <a:path w="128270" h="2508885">
                <a:moveTo>
                  <a:pt x="0" y="2508377"/>
                </a:moveTo>
                <a:lnTo>
                  <a:pt x="127888" y="2508377"/>
                </a:lnTo>
                <a:lnTo>
                  <a:pt x="127888" y="0"/>
                </a:lnTo>
                <a:lnTo>
                  <a:pt x="0" y="0"/>
                </a:lnTo>
                <a:lnTo>
                  <a:pt x="0" y="2508377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61532" y="2784982"/>
            <a:ext cx="128270" cy="2508885"/>
          </a:xfrm>
          <a:custGeom>
            <a:avLst/>
            <a:gdLst/>
            <a:ahLst/>
            <a:cxnLst/>
            <a:rect l="l" t="t" r="r" b="b"/>
            <a:pathLst>
              <a:path w="128270" h="2508885">
                <a:moveTo>
                  <a:pt x="0" y="2508377"/>
                </a:moveTo>
                <a:lnTo>
                  <a:pt x="127888" y="2508377"/>
                </a:lnTo>
                <a:lnTo>
                  <a:pt x="127888" y="0"/>
                </a:lnTo>
                <a:lnTo>
                  <a:pt x="0" y="0"/>
                </a:lnTo>
                <a:lnTo>
                  <a:pt x="0" y="2508377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89421" y="2889504"/>
            <a:ext cx="128270" cy="2404110"/>
          </a:xfrm>
          <a:custGeom>
            <a:avLst/>
            <a:gdLst/>
            <a:ahLst/>
            <a:cxnLst/>
            <a:rect l="l" t="t" r="r" b="b"/>
            <a:pathLst>
              <a:path w="128270" h="2404110">
                <a:moveTo>
                  <a:pt x="0" y="2403856"/>
                </a:moveTo>
                <a:lnTo>
                  <a:pt x="127888" y="2403856"/>
                </a:lnTo>
                <a:lnTo>
                  <a:pt x="127888" y="0"/>
                </a:lnTo>
                <a:lnTo>
                  <a:pt x="0" y="0"/>
                </a:lnTo>
                <a:lnTo>
                  <a:pt x="0" y="2403856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89421" y="2889504"/>
            <a:ext cx="128270" cy="2404110"/>
          </a:xfrm>
          <a:custGeom>
            <a:avLst/>
            <a:gdLst/>
            <a:ahLst/>
            <a:cxnLst/>
            <a:rect l="l" t="t" r="r" b="b"/>
            <a:pathLst>
              <a:path w="128270" h="2404110">
                <a:moveTo>
                  <a:pt x="0" y="2403856"/>
                </a:moveTo>
                <a:lnTo>
                  <a:pt x="127888" y="2403856"/>
                </a:lnTo>
                <a:lnTo>
                  <a:pt x="127888" y="0"/>
                </a:lnTo>
                <a:lnTo>
                  <a:pt x="0" y="0"/>
                </a:lnTo>
                <a:lnTo>
                  <a:pt x="0" y="2403856"/>
                </a:lnTo>
                <a:close/>
              </a:path>
            </a:pathLst>
          </a:custGeom>
          <a:ln w="9524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17309" y="3432936"/>
            <a:ext cx="128270" cy="1860550"/>
          </a:xfrm>
          <a:custGeom>
            <a:avLst/>
            <a:gdLst/>
            <a:ahLst/>
            <a:cxnLst/>
            <a:rect l="l" t="t" r="r" b="b"/>
            <a:pathLst>
              <a:path w="128270" h="1860550">
                <a:moveTo>
                  <a:pt x="0" y="1860423"/>
                </a:moveTo>
                <a:lnTo>
                  <a:pt x="127888" y="1860423"/>
                </a:lnTo>
                <a:lnTo>
                  <a:pt x="127888" y="0"/>
                </a:lnTo>
                <a:lnTo>
                  <a:pt x="0" y="0"/>
                </a:lnTo>
                <a:lnTo>
                  <a:pt x="0" y="1860423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417309" y="3432936"/>
            <a:ext cx="128270" cy="1860550"/>
          </a:xfrm>
          <a:custGeom>
            <a:avLst/>
            <a:gdLst/>
            <a:ahLst/>
            <a:cxnLst/>
            <a:rect l="l" t="t" r="r" b="b"/>
            <a:pathLst>
              <a:path w="128270" h="1860550">
                <a:moveTo>
                  <a:pt x="0" y="1860423"/>
                </a:moveTo>
                <a:lnTo>
                  <a:pt x="127888" y="1860423"/>
                </a:lnTo>
                <a:lnTo>
                  <a:pt x="127888" y="0"/>
                </a:lnTo>
                <a:lnTo>
                  <a:pt x="0" y="0"/>
                </a:lnTo>
                <a:lnTo>
                  <a:pt x="0" y="1860423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45198" y="3851021"/>
            <a:ext cx="128270" cy="1442720"/>
          </a:xfrm>
          <a:custGeom>
            <a:avLst/>
            <a:gdLst/>
            <a:ahLst/>
            <a:cxnLst/>
            <a:rect l="l" t="t" r="r" b="b"/>
            <a:pathLst>
              <a:path w="128270" h="1442720">
                <a:moveTo>
                  <a:pt x="0" y="1442338"/>
                </a:moveTo>
                <a:lnTo>
                  <a:pt x="127889" y="1442338"/>
                </a:lnTo>
                <a:lnTo>
                  <a:pt x="127889" y="0"/>
                </a:lnTo>
                <a:lnTo>
                  <a:pt x="0" y="0"/>
                </a:lnTo>
                <a:lnTo>
                  <a:pt x="0" y="1442338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45198" y="3851021"/>
            <a:ext cx="128270" cy="1442720"/>
          </a:xfrm>
          <a:custGeom>
            <a:avLst/>
            <a:gdLst/>
            <a:ahLst/>
            <a:cxnLst/>
            <a:rect l="l" t="t" r="r" b="b"/>
            <a:pathLst>
              <a:path w="128270" h="1442720">
                <a:moveTo>
                  <a:pt x="0" y="1442338"/>
                </a:moveTo>
                <a:lnTo>
                  <a:pt x="127889" y="1442338"/>
                </a:lnTo>
                <a:lnTo>
                  <a:pt x="127889" y="0"/>
                </a:lnTo>
                <a:lnTo>
                  <a:pt x="0" y="0"/>
                </a:lnTo>
                <a:lnTo>
                  <a:pt x="0" y="1442338"/>
                </a:lnTo>
                <a:close/>
              </a:path>
            </a:pathLst>
          </a:custGeom>
          <a:ln w="9524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72960" y="4498975"/>
            <a:ext cx="128270" cy="794385"/>
          </a:xfrm>
          <a:custGeom>
            <a:avLst/>
            <a:gdLst/>
            <a:ahLst/>
            <a:cxnLst/>
            <a:rect l="l" t="t" r="r" b="b"/>
            <a:pathLst>
              <a:path w="128270" h="794385">
                <a:moveTo>
                  <a:pt x="0" y="794385"/>
                </a:moveTo>
                <a:lnTo>
                  <a:pt x="127889" y="794385"/>
                </a:lnTo>
                <a:lnTo>
                  <a:pt x="127889" y="0"/>
                </a:lnTo>
                <a:lnTo>
                  <a:pt x="0" y="0"/>
                </a:lnTo>
                <a:lnTo>
                  <a:pt x="0" y="79438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72960" y="4498975"/>
            <a:ext cx="128270" cy="794385"/>
          </a:xfrm>
          <a:custGeom>
            <a:avLst/>
            <a:gdLst/>
            <a:ahLst/>
            <a:cxnLst/>
            <a:rect l="l" t="t" r="r" b="b"/>
            <a:pathLst>
              <a:path w="128270" h="794385">
                <a:moveTo>
                  <a:pt x="0" y="794385"/>
                </a:moveTo>
                <a:lnTo>
                  <a:pt x="127889" y="794385"/>
                </a:lnTo>
                <a:lnTo>
                  <a:pt x="127889" y="0"/>
                </a:lnTo>
                <a:lnTo>
                  <a:pt x="0" y="0"/>
                </a:lnTo>
                <a:lnTo>
                  <a:pt x="0" y="794385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00850" y="4561713"/>
            <a:ext cx="128270" cy="732155"/>
          </a:xfrm>
          <a:custGeom>
            <a:avLst/>
            <a:gdLst/>
            <a:ahLst/>
            <a:cxnLst/>
            <a:rect l="l" t="t" r="r" b="b"/>
            <a:pathLst>
              <a:path w="128270" h="732154">
                <a:moveTo>
                  <a:pt x="0" y="731647"/>
                </a:moveTo>
                <a:lnTo>
                  <a:pt x="127889" y="731647"/>
                </a:lnTo>
                <a:lnTo>
                  <a:pt x="127889" y="0"/>
                </a:lnTo>
                <a:lnTo>
                  <a:pt x="0" y="0"/>
                </a:lnTo>
                <a:lnTo>
                  <a:pt x="0" y="731647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800850" y="4561713"/>
            <a:ext cx="128270" cy="732155"/>
          </a:xfrm>
          <a:custGeom>
            <a:avLst/>
            <a:gdLst/>
            <a:ahLst/>
            <a:cxnLst/>
            <a:rect l="l" t="t" r="r" b="b"/>
            <a:pathLst>
              <a:path w="128270" h="732154">
                <a:moveTo>
                  <a:pt x="0" y="731647"/>
                </a:moveTo>
                <a:lnTo>
                  <a:pt x="127889" y="731647"/>
                </a:lnTo>
                <a:lnTo>
                  <a:pt x="127889" y="0"/>
                </a:lnTo>
                <a:lnTo>
                  <a:pt x="0" y="0"/>
                </a:lnTo>
                <a:lnTo>
                  <a:pt x="0" y="731647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928739" y="4833492"/>
            <a:ext cx="128270" cy="460375"/>
          </a:xfrm>
          <a:custGeom>
            <a:avLst/>
            <a:gdLst/>
            <a:ahLst/>
            <a:cxnLst/>
            <a:rect l="l" t="t" r="r" b="b"/>
            <a:pathLst>
              <a:path w="128270" h="460375">
                <a:moveTo>
                  <a:pt x="0" y="459866"/>
                </a:moveTo>
                <a:lnTo>
                  <a:pt x="127889" y="459866"/>
                </a:lnTo>
                <a:lnTo>
                  <a:pt x="127889" y="0"/>
                </a:lnTo>
                <a:lnTo>
                  <a:pt x="0" y="0"/>
                </a:lnTo>
                <a:lnTo>
                  <a:pt x="0" y="459866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928739" y="4833492"/>
            <a:ext cx="128270" cy="460375"/>
          </a:xfrm>
          <a:custGeom>
            <a:avLst/>
            <a:gdLst/>
            <a:ahLst/>
            <a:cxnLst/>
            <a:rect l="l" t="t" r="r" b="b"/>
            <a:pathLst>
              <a:path w="128270" h="460375">
                <a:moveTo>
                  <a:pt x="0" y="459866"/>
                </a:moveTo>
                <a:lnTo>
                  <a:pt x="127889" y="459866"/>
                </a:lnTo>
                <a:lnTo>
                  <a:pt x="127889" y="0"/>
                </a:lnTo>
                <a:lnTo>
                  <a:pt x="0" y="0"/>
                </a:lnTo>
                <a:lnTo>
                  <a:pt x="0" y="459866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56628" y="4979796"/>
            <a:ext cx="128270" cy="313690"/>
          </a:xfrm>
          <a:custGeom>
            <a:avLst/>
            <a:gdLst/>
            <a:ahLst/>
            <a:cxnLst/>
            <a:rect l="l" t="t" r="r" b="b"/>
            <a:pathLst>
              <a:path w="128270" h="313689">
                <a:moveTo>
                  <a:pt x="0" y="313562"/>
                </a:moveTo>
                <a:lnTo>
                  <a:pt x="127889" y="313562"/>
                </a:lnTo>
                <a:lnTo>
                  <a:pt x="127889" y="0"/>
                </a:lnTo>
                <a:lnTo>
                  <a:pt x="0" y="0"/>
                </a:lnTo>
                <a:lnTo>
                  <a:pt x="0" y="313562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056628" y="4979796"/>
            <a:ext cx="128270" cy="313690"/>
          </a:xfrm>
          <a:custGeom>
            <a:avLst/>
            <a:gdLst/>
            <a:ahLst/>
            <a:cxnLst/>
            <a:rect l="l" t="t" r="r" b="b"/>
            <a:pathLst>
              <a:path w="128270" h="313689">
                <a:moveTo>
                  <a:pt x="0" y="313562"/>
                </a:moveTo>
                <a:lnTo>
                  <a:pt x="127889" y="313562"/>
                </a:lnTo>
                <a:lnTo>
                  <a:pt x="127889" y="0"/>
                </a:lnTo>
                <a:lnTo>
                  <a:pt x="0" y="0"/>
                </a:lnTo>
                <a:lnTo>
                  <a:pt x="0" y="313562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184517" y="5105272"/>
            <a:ext cx="128270" cy="188595"/>
          </a:xfrm>
          <a:custGeom>
            <a:avLst/>
            <a:gdLst/>
            <a:ahLst/>
            <a:cxnLst/>
            <a:rect l="l" t="t" r="r" b="b"/>
            <a:pathLst>
              <a:path w="128270" h="188595">
                <a:moveTo>
                  <a:pt x="0" y="188086"/>
                </a:moveTo>
                <a:lnTo>
                  <a:pt x="127889" y="188086"/>
                </a:lnTo>
                <a:lnTo>
                  <a:pt x="127889" y="0"/>
                </a:lnTo>
                <a:lnTo>
                  <a:pt x="0" y="0"/>
                </a:lnTo>
                <a:lnTo>
                  <a:pt x="0" y="188086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84517" y="5105272"/>
            <a:ext cx="128270" cy="188595"/>
          </a:xfrm>
          <a:custGeom>
            <a:avLst/>
            <a:gdLst/>
            <a:ahLst/>
            <a:cxnLst/>
            <a:rect l="l" t="t" r="r" b="b"/>
            <a:pathLst>
              <a:path w="128270" h="188595">
                <a:moveTo>
                  <a:pt x="0" y="188086"/>
                </a:moveTo>
                <a:lnTo>
                  <a:pt x="127889" y="188086"/>
                </a:lnTo>
                <a:lnTo>
                  <a:pt x="127889" y="0"/>
                </a:lnTo>
                <a:lnTo>
                  <a:pt x="0" y="0"/>
                </a:lnTo>
                <a:lnTo>
                  <a:pt x="0" y="188086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312406" y="5063363"/>
            <a:ext cx="128270" cy="230504"/>
          </a:xfrm>
          <a:custGeom>
            <a:avLst/>
            <a:gdLst/>
            <a:ahLst/>
            <a:cxnLst/>
            <a:rect l="l" t="t" r="r" b="b"/>
            <a:pathLst>
              <a:path w="128270" h="230504">
                <a:moveTo>
                  <a:pt x="0" y="229997"/>
                </a:moveTo>
                <a:lnTo>
                  <a:pt x="127889" y="229997"/>
                </a:lnTo>
                <a:lnTo>
                  <a:pt x="127889" y="0"/>
                </a:lnTo>
                <a:lnTo>
                  <a:pt x="0" y="0"/>
                </a:lnTo>
                <a:lnTo>
                  <a:pt x="0" y="229997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12406" y="5063363"/>
            <a:ext cx="128270" cy="230504"/>
          </a:xfrm>
          <a:custGeom>
            <a:avLst/>
            <a:gdLst/>
            <a:ahLst/>
            <a:cxnLst/>
            <a:rect l="l" t="t" r="r" b="b"/>
            <a:pathLst>
              <a:path w="128270" h="230504">
                <a:moveTo>
                  <a:pt x="0" y="229997"/>
                </a:moveTo>
                <a:lnTo>
                  <a:pt x="127889" y="229997"/>
                </a:lnTo>
                <a:lnTo>
                  <a:pt x="127889" y="0"/>
                </a:lnTo>
                <a:lnTo>
                  <a:pt x="0" y="0"/>
                </a:lnTo>
                <a:lnTo>
                  <a:pt x="0" y="229997"/>
                </a:lnTo>
                <a:close/>
              </a:path>
            </a:pathLst>
          </a:custGeom>
          <a:ln w="9524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440294" y="5084317"/>
            <a:ext cx="128270" cy="209550"/>
          </a:xfrm>
          <a:custGeom>
            <a:avLst/>
            <a:gdLst/>
            <a:ahLst/>
            <a:cxnLst/>
            <a:rect l="l" t="t" r="r" b="b"/>
            <a:pathLst>
              <a:path w="128270" h="209550">
                <a:moveTo>
                  <a:pt x="0" y="209041"/>
                </a:moveTo>
                <a:lnTo>
                  <a:pt x="127889" y="209041"/>
                </a:lnTo>
                <a:lnTo>
                  <a:pt x="127889" y="0"/>
                </a:lnTo>
                <a:lnTo>
                  <a:pt x="0" y="0"/>
                </a:lnTo>
                <a:lnTo>
                  <a:pt x="0" y="209041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40294" y="5084317"/>
            <a:ext cx="128270" cy="209550"/>
          </a:xfrm>
          <a:custGeom>
            <a:avLst/>
            <a:gdLst/>
            <a:ahLst/>
            <a:cxnLst/>
            <a:rect l="l" t="t" r="r" b="b"/>
            <a:pathLst>
              <a:path w="128270" h="209550">
                <a:moveTo>
                  <a:pt x="0" y="209041"/>
                </a:moveTo>
                <a:lnTo>
                  <a:pt x="127889" y="209041"/>
                </a:lnTo>
                <a:lnTo>
                  <a:pt x="127889" y="0"/>
                </a:lnTo>
                <a:lnTo>
                  <a:pt x="0" y="0"/>
                </a:lnTo>
                <a:lnTo>
                  <a:pt x="0" y="209041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68183" y="5084317"/>
            <a:ext cx="128270" cy="209550"/>
          </a:xfrm>
          <a:custGeom>
            <a:avLst/>
            <a:gdLst/>
            <a:ahLst/>
            <a:cxnLst/>
            <a:rect l="l" t="t" r="r" b="b"/>
            <a:pathLst>
              <a:path w="128270" h="209550">
                <a:moveTo>
                  <a:pt x="0" y="209041"/>
                </a:moveTo>
                <a:lnTo>
                  <a:pt x="127889" y="209041"/>
                </a:lnTo>
                <a:lnTo>
                  <a:pt x="127889" y="0"/>
                </a:lnTo>
                <a:lnTo>
                  <a:pt x="0" y="0"/>
                </a:lnTo>
                <a:lnTo>
                  <a:pt x="0" y="209041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68183" y="5084317"/>
            <a:ext cx="128270" cy="209550"/>
          </a:xfrm>
          <a:custGeom>
            <a:avLst/>
            <a:gdLst/>
            <a:ahLst/>
            <a:cxnLst/>
            <a:rect l="l" t="t" r="r" b="b"/>
            <a:pathLst>
              <a:path w="128270" h="209550">
                <a:moveTo>
                  <a:pt x="0" y="209041"/>
                </a:moveTo>
                <a:lnTo>
                  <a:pt x="127889" y="209041"/>
                </a:lnTo>
                <a:lnTo>
                  <a:pt x="127889" y="0"/>
                </a:lnTo>
                <a:lnTo>
                  <a:pt x="0" y="0"/>
                </a:lnTo>
                <a:lnTo>
                  <a:pt x="0" y="209041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96072" y="5272404"/>
            <a:ext cx="128270" cy="20955"/>
          </a:xfrm>
          <a:custGeom>
            <a:avLst/>
            <a:gdLst/>
            <a:ahLst/>
            <a:cxnLst/>
            <a:rect l="l" t="t" r="r" b="b"/>
            <a:pathLst>
              <a:path w="128270" h="20954">
                <a:moveTo>
                  <a:pt x="0" y="20955"/>
                </a:moveTo>
                <a:lnTo>
                  <a:pt x="127889" y="20955"/>
                </a:lnTo>
                <a:lnTo>
                  <a:pt x="127889" y="0"/>
                </a:lnTo>
                <a:lnTo>
                  <a:pt x="0" y="0"/>
                </a:lnTo>
                <a:lnTo>
                  <a:pt x="0" y="2095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91310" y="5267642"/>
            <a:ext cx="137795" cy="30480"/>
          </a:xfrm>
          <a:custGeom>
            <a:avLst/>
            <a:gdLst/>
            <a:ahLst/>
            <a:cxnLst/>
            <a:rect l="l" t="t" r="r" b="b"/>
            <a:pathLst>
              <a:path w="137795" h="30479">
                <a:moveTo>
                  <a:pt x="0" y="30480"/>
                </a:moveTo>
                <a:lnTo>
                  <a:pt x="137414" y="30480"/>
                </a:lnTo>
                <a:lnTo>
                  <a:pt x="137414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823961" y="527246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889" y="0"/>
                </a:lnTo>
              </a:path>
            </a:pathLst>
          </a:custGeom>
          <a:ln w="4178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823961" y="5251577"/>
            <a:ext cx="128270" cy="41910"/>
          </a:xfrm>
          <a:custGeom>
            <a:avLst/>
            <a:gdLst/>
            <a:ahLst/>
            <a:cxnLst/>
            <a:rect l="l" t="t" r="r" b="b"/>
            <a:pathLst>
              <a:path w="128270" h="41910">
                <a:moveTo>
                  <a:pt x="0" y="41783"/>
                </a:moveTo>
                <a:lnTo>
                  <a:pt x="127889" y="41783"/>
                </a:lnTo>
                <a:lnTo>
                  <a:pt x="127889" y="0"/>
                </a:lnTo>
                <a:lnTo>
                  <a:pt x="0" y="0"/>
                </a:lnTo>
                <a:lnTo>
                  <a:pt x="0" y="41783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51723" y="5272404"/>
            <a:ext cx="128270" cy="20955"/>
          </a:xfrm>
          <a:custGeom>
            <a:avLst/>
            <a:gdLst/>
            <a:ahLst/>
            <a:cxnLst/>
            <a:rect l="l" t="t" r="r" b="b"/>
            <a:pathLst>
              <a:path w="128270" h="20954">
                <a:moveTo>
                  <a:pt x="0" y="20955"/>
                </a:moveTo>
                <a:lnTo>
                  <a:pt x="127889" y="20955"/>
                </a:lnTo>
                <a:lnTo>
                  <a:pt x="127889" y="0"/>
                </a:lnTo>
                <a:lnTo>
                  <a:pt x="0" y="0"/>
                </a:lnTo>
                <a:lnTo>
                  <a:pt x="0" y="2095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946961" y="5267642"/>
            <a:ext cx="137795" cy="30480"/>
          </a:xfrm>
          <a:custGeom>
            <a:avLst/>
            <a:gdLst/>
            <a:ahLst/>
            <a:cxnLst/>
            <a:rect l="l" t="t" r="r" b="b"/>
            <a:pathLst>
              <a:path w="137795" h="30479">
                <a:moveTo>
                  <a:pt x="0" y="30480"/>
                </a:moveTo>
                <a:lnTo>
                  <a:pt x="137414" y="30480"/>
                </a:lnTo>
                <a:lnTo>
                  <a:pt x="137414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079613" y="526199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889" y="0"/>
                </a:lnTo>
              </a:path>
            </a:pathLst>
          </a:custGeom>
          <a:ln w="62737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079613" y="5230621"/>
            <a:ext cx="128270" cy="62865"/>
          </a:xfrm>
          <a:custGeom>
            <a:avLst/>
            <a:gdLst/>
            <a:ahLst/>
            <a:cxnLst/>
            <a:rect l="l" t="t" r="r" b="b"/>
            <a:pathLst>
              <a:path w="128270" h="62864">
                <a:moveTo>
                  <a:pt x="0" y="62737"/>
                </a:moveTo>
                <a:lnTo>
                  <a:pt x="127889" y="62737"/>
                </a:lnTo>
                <a:lnTo>
                  <a:pt x="127889" y="0"/>
                </a:lnTo>
                <a:lnTo>
                  <a:pt x="0" y="0"/>
                </a:lnTo>
                <a:lnTo>
                  <a:pt x="0" y="62737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07502" y="527246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889" y="0"/>
                </a:lnTo>
              </a:path>
            </a:pathLst>
          </a:custGeom>
          <a:ln w="4178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07502" y="5251577"/>
            <a:ext cx="128270" cy="41910"/>
          </a:xfrm>
          <a:custGeom>
            <a:avLst/>
            <a:gdLst/>
            <a:ahLst/>
            <a:cxnLst/>
            <a:rect l="l" t="t" r="r" b="b"/>
            <a:pathLst>
              <a:path w="128270" h="41910">
                <a:moveTo>
                  <a:pt x="0" y="41783"/>
                </a:moveTo>
                <a:lnTo>
                  <a:pt x="127889" y="41783"/>
                </a:lnTo>
                <a:lnTo>
                  <a:pt x="127889" y="0"/>
                </a:lnTo>
                <a:lnTo>
                  <a:pt x="0" y="0"/>
                </a:lnTo>
                <a:lnTo>
                  <a:pt x="0" y="41783"/>
                </a:lnTo>
                <a:close/>
              </a:path>
            </a:pathLst>
          </a:custGeom>
          <a:ln w="9525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35391" y="5272404"/>
            <a:ext cx="128270" cy="20955"/>
          </a:xfrm>
          <a:custGeom>
            <a:avLst/>
            <a:gdLst/>
            <a:ahLst/>
            <a:cxnLst/>
            <a:rect l="l" t="t" r="r" b="b"/>
            <a:pathLst>
              <a:path w="128270" h="20954">
                <a:moveTo>
                  <a:pt x="0" y="20955"/>
                </a:moveTo>
                <a:lnTo>
                  <a:pt x="127889" y="20955"/>
                </a:lnTo>
                <a:lnTo>
                  <a:pt x="127889" y="0"/>
                </a:lnTo>
                <a:lnTo>
                  <a:pt x="0" y="0"/>
                </a:lnTo>
                <a:lnTo>
                  <a:pt x="0" y="2095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330628" y="5267642"/>
            <a:ext cx="137795" cy="30480"/>
          </a:xfrm>
          <a:custGeom>
            <a:avLst/>
            <a:gdLst/>
            <a:ahLst/>
            <a:cxnLst/>
            <a:rect l="l" t="t" r="r" b="b"/>
            <a:pathLst>
              <a:path w="137795" h="30479">
                <a:moveTo>
                  <a:pt x="0" y="30480"/>
                </a:moveTo>
                <a:lnTo>
                  <a:pt x="137414" y="30480"/>
                </a:lnTo>
                <a:lnTo>
                  <a:pt x="137414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807583" y="749808"/>
            <a:ext cx="0" cy="4718685"/>
          </a:xfrm>
          <a:custGeom>
            <a:avLst/>
            <a:gdLst/>
            <a:ahLst/>
            <a:cxnLst/>
            <a:rect l="l" t="t" r="r" b="b"/>
            <a:pathLst>
              <a:path h="4718685">
                <a:moveTo>
                  <a:pt x="0" y="4718304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3906646" y="1000886"/>
            <a:ext cx="1038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median =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4.32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LIN, Yufeng</cp:lastModifiedBy>
  <cp:revision>1</cp:revision>
  <dcterms:created xsi:type="dcterms:W3CDTF">2021-07-20T02:52:43Z</dcterms:created>
  <dcterms:modified xsi:type="dcterms:W3CDTF">2021-07-20T02:55:12Z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2021-07-20T00:00:00Z</vt:filetime>
  </property>
  <property fmtid="{D5CDD505-2E9C-101B-9397-08002B2CF9AE}" pid="3" name="Creator">
    <vt:lpwstr>R</vt:lpwstr>
  </property>
  <property fmtid="{D5CDD505-2E9C-101B-9397-08002B2CF9AE}" pid="4" name="LastSaved">
    <vt:filetime>2021-07-20T00:00:00Z</vt:filetime>
  </property>
</Properties>
</file>